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0"/>
  </p:notesMasterIdLst>
  <p:sldIdLst>
    <p:sldId id="256" r:id="rId2"/>
    <p:sldId id="294" r:id="rId3"/>
    <p:sldId id="273" r:id="rId4"/>
    <p:sldId id="280" r:id="rId5"/>
    <p:sldId id="285" r:id="rId6"/>
    <p:sldId id="289" r:id="rId7"/>
    <p:sldId id="292" r:id="rId8"/>
    <p:sldId id="277" r:id="rId9"/>
    <p:sldId id="275" r:id="rId10"/>
    <p:sldId id="281" r:id="rId11"/>
    <p:sldId id="276" r:id="rId12"/>
    <p:sldId id="274" r:id="rId13"/>
    <p:sldId id="264" r:id="rId14"/>
    <p:sldId id="288" r:id="rId15"/>
    <p:sldId id="265" r:id="rId16"/>
    <p:sldId id="282" r:id="rId17"/>
    <p:sldId id="279" r:id="rId18"/>
    <p:sldId id="267" r:id="rId19"/>
    <p:sldId id="266" r:id="rId20"/>
    <p:sldId id="278" r:id="rId21"/>
    <p:sldId id="283" r:id="rId22"/>
    <p:sldId id="290" r:id="rId23"/>
    <p:sldId id="291" r:id="rId24"/>
    <p:sldId id="284" r:id="rId25"/>
    <p:sldId id="293" r:id="rId26"/>
    <p:sldId id="262" r:id="rId27"/>
    <p:sldId id="271" r:id="rId28"/>
    <p:sldId id="272" r:id="rId2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DC3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1" d="100"/>
          <a:sy n="81" d="100"/>
        </p:scale>
        <p:origin x="725" y="67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35" Type="http://schemas.microsoft.com/office/2015/10/relationships/revisionInfo" Target="revisionInfo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DF431D-62C5-4F35-937F-A8184D94E0C3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4036E48-CE7A-4CF4-88B1-17B6AE7922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52351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字体：新蒂下午茶，</a:t>
            </a:r>
            <a:r>
              <a:rPr lang="zh-CN" altLang="en-US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https://pixabay.com/zh/photos/download/teddy-bear-620761_1280.jpg?attachment</a:t>
            </a:r>
          </a:p>
          <a:p>
            <a:r>
              <a:rPr lang="en-US" altLang="zh-CN" dirty="0"/>
              <a:t>https://pixabay.com/zh/photos/download/doll-200759_1280.jpg?attachment</a:t>
            </a:r>
          </a:p>
          <a:p>
            <a:r>
              <a:rPr lang="en-US" altLang="zh-CN" dirty="0"/>
              <a:t>https://pixabay.com/zh/photos/download/teddy-164932_1280.jpg?attachment</a:t>
            </a:r>
          </a:p>
          <a:p>
            <a:r>
              <a:rPr lang="en-US" altLang="zh-CN" dirty="0"/>
              <a:t>https://pixabay.com/zh/photos/download/sheep-719487_1280.jpg?attachment</a:t>
            </a:r>
          </a:p>
          <a:p>
            <a:r>
              <a:rPr lang="en-US" altLang="zh-CN" dirty="0"/>
              <a:t>https://pixabay.com/zh/photos/download/luigi-559832_1280.jpg?attachment</a:t>
            </a:r>
          </a:p>
          <a:p>
            <a:r>
              <a:rPr lang="en-US" altLang="zh-CN" dirty="0"/>
              <a:t>https://pixabay.com/zh/photos/download/love-275290_1280.jpg?attachment</a:t>
            </a:r>
          </a:p>
          <a:p>
            <a:r>
              <a:rPr lang="en-US" altLang="zh-CN" dirty="0"/>
              <a:t>https://pixabay.com/zh/photos/download/warrior-498250_1280.jpg?attachment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字体：新蒂下午茶，</a:t>
            </a:r>
            <a:r>
              <a:rPr lang="zh-CN" altLang="en-US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字体：新蒂下午茶，</a:t>
            </a:r>
            <a:r>
              <a:rPr lang="zh-CN" altLang="en-US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字体：新蒂下午茶，</a:t>
            </a:r>
            <a:r>
              <a:rPr lang="zh-CN" altLang="en-US"/>
              <a:t>新蒂黑板报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90DE3D-90A1-4786-AE62-D37BE96EA40C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E127B0-1E9D-42D7-8002-D565E5E465A7}" type="datetimeFigureOut">
              <a:rPr lang="zh-CN" altLang="en-US" smtClean="0"/>
              <a:t>2018/1/14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3F81B1-D4C0-4CFE-8E4B-8D75BF4F38F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组合 74"/>
          <p:cNvGrpSpPr/>
          <p:nvPr/>
        </p:nvGrpSpPr>
        <p:grpSpPr>
          <a:xfrm>
            <a:off x="6057678" y="244645"/>
            <a:ext cx="5664400" cy="6458854"/>
            <a:chOff x="4427538" y="954088"/>
            <a:chExt cx="3333750" cy="3729038"/>
          </a:xfrm>
        </p:grpSpPr>
        <p:sp>
          <p:nvSpPr>
            <p:cNvPr id="7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7" name="文本框 86"/>
          <p:cNvSpPr txBox="1"/>
          <p:nvPr/>
        </p:nvSpPr>
        <p:spPr>
          <a:xfrm>
            <a:off x="816609" y="3143005"/>
            <a:ext cx="45440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IDEAS</a:t>
            </a:r>
            <a:r>
              <a:rPr lang="zh-CN" altLang="en-US" sz="4000" b="1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毕业答辩</a:t>
            </a:r>
            <a:r>
              <a:rPr lang="zh-CN" altLang="en-US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模版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886522" y="5135165"/>
            <a:ext cx="2180938" cy="396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汇报人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/</a:t>
            </a:r>
            <a:r>
              <a:rPr lang="zh-CN" altLang="en-US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野望教育</a:t>
            </a:r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723308" y="1759268"/>
            <a:ext cx="35743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6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2016</a:t>
            </a:r>
            <a:endParaRPr lang="zh-CN" altLang="en-US" sz="96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91" name="矩形 90"/>
          <p:cNvSpPr/>
          <p:nvPr/>
        </p:nvSpPr>
        <p:spPr>
          <a:xfrm>
            <a:off x="888879" y="4034318"/>
            <a:ext cx="443388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2400" dirty="0"/>
          </a:p>
        </p:txBody>
      </p:sp>
      <p:sp>
        <p:nvSpPr>
          <p:cNvPr id="93" name="Freeform 34"/>
          <p:cNvSpPr>
            <a:spLocks noEditPoints="1"/>
          </p:cNvSpPr>
          <p:nvPr/>
        </p:nvSpPr>
        <p:spPr bwMode="auto">
          <a:xfrm>
            <a:off x="5308223" y="3550072"/>
            <a:ext cx="695370" cy="330291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任意多边形 93"/>
          <p:cNvSpPr/>
          <p:nvPr/>
        </p:nvSpPr>
        <p:spPr>
          <a:xfrm>
            <a:off x="496274" y="3644694"/>
            <a:ext cx="4403354" cy="288410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53" y="connsiteY0-154"/>
              </a:cxn>
              <a:cxn ang="0">
                <a:pos x="connsiteX1-155" y="connsiteY1-156"/>
              </a:cxn>
              <a:cxn ang="0">
                <a:pos x="connsiteX2-157" y="connsiteY2-158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chemeClr val="tx1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02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40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演示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61"/>
          <p:cNvGrpSpPr/>
          <p:nvPr/>
        </p:nvGrpSpPr>
        <p:grpSpPr>
          <a:xfrm>
            <a:off x="2563561" y="2216662"/>
            <a:ext cx="7268636" cy="3589867"/>
            <a:chOff x="1857356" y="1500180"/>
            <a:chExt cx="5451477" cy="2692400"/>
          </a:xfrm>
          <a:solidFill>
            <a:srgbClr val="9DC3E6"/>
          </a:solidFill>
        </p:grpSpPr>
        <p:sp>
          <p:nvSpPr>
            <p:cNvPr id="3" name="Freeform 5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" name="Freeform 6"/>
            <p:cNvSpPr>
              <a:spLocks noChangeArrowheads="1"/>
            </p:cNvSpPr>
            <p:nvPr/>
          </p:nvSpPr>
          <p:spPr bwMode="auto">
            <a:xfrm>
              <a:off x="6810385" y="1931009"/>
              <a:ext cx="43554" cy="16962"/>
            </a:xfrm>
            <a:custGeom>
              <a:avLst/>
              <a:gdLst>
                <a:gd name="T0" fmla="*/ 44173066 w 30"/>
                <a:gd name="T1" fmla="*/ 23975790 h 12"/>
                <a:gd name="T2" fmla="*/ 20245537 w 30"/>
                <a:gd name="T3" fmla="*/ 11987895 h 12"/>
                <a:gd name="T4" fmla="*/ 9202270 w 30"/>
                <a:gd name="T5" fmla="*/ 13985170 h 12"/>
                <a:gd name="T6" fmla="*/ 5521633 w 30"/>
                <a:gd name="T7" fmla="*/ 1998689 h 12"/>
                <a:gd name="T8" fmla="*/ 20245537 w 30"/>
                <a:gd name="T9" fmla="*/ 7991929 h 12"/>
                <a:gd name="T10" fmla="*/ 33129802 w 30"/>
                <a:gd name="T11" fmla="*/ 1998689 h 12"/>
                <a:gd name="T12" fmla="*/ 55216340 w 30"/>
                <a:gd name="T13" fmla="*/ 17982547 h 12"/>
                <a:gd name="T14" fmla="*/ 44173066 w 30"/>
                <a:gd name="T15" fmla="*/ 2397579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" name="Freeform 7"/>
            <p:cNvSpPr>
              <a:spLocks noChangeArrowheads="1"/>
            </p:cNvSpPr>
            <p:nvPr/>
          </p:nvSpPr>
          <p:spPr bwMode="auto">
            <a:xfrm>
              <a:off x="3041776" y="1579335"/>
              <a:ext cx="47184" cy="37316"/>
            </a:xfrm>
            <a:custGeom>
              <a:avLst/>
              <a:gdLst>
                <a:gd name="T0" fmla="*/ 9492179 w 32"/>
                <a:gd name="T1" fmla="*/ 13371568 h 27"/>
                <a:gd name="T2" fmla="*/ 20884447 w 32"/>
                <a:gd name="T3" fmla="*/ 7640106 h 27"/>
                <a:gd name="T4" fmla="*/ 30376629 w 32"/>
                <a:gd name="T5" fmla="*/ 5730080 h 27"/>
                <a:gd name="T6" fmla="*/ 30376629 w 32"/>
                <a:gd name="T7" fmla="*/ 11460160 h 27"/>
                <a:gd name="T8" fmla="*/ 18985736 w 32"/>
                <a:gd name="T9" fmla="*/ 19101646 h 27"/>
                <a:gd name="T10" fmla="*/ 11390893 w 32"/>
                <a:gd name="T11" fmla="*/ 30561806 h 27"/>
                <a:gd name="T12" fmla="*/ 17087025 w 32"/>
                <a:gd name="T13" fmla="*/ 32471832 h 27"/>
                <a:gd name="T14" fmla="*/ 22781785 w 32"/>
                <a:gd name="T15" fmla="*/ 42023343 h 27"/>
                <a:gd name="T16" fmla="*/ 36072761 w 32"/>
                <a:gd name="T17" fmla="*/ 49663457 h 27"/>
                <a:gd name="T18" fmla="*/ 51261081 w 32"/>
                <a:gd name="T19" fmla="*/ 47753432 h 27"/>
                <a:gd name="T20" fmla="*/ 53158414 w 32"/>
                <a:gd name="T21" fmla="*/ 38201909 h 27"/>
                <a:gd name="T22" fmla="*/ 58854546 w 32"/>
                <a:gd name="T23" fmla="*/ 26741755 h 27"/>
                <a:gd name="T24" fmla="*/ 58854546 w 32"/>
                <a:gd name="T25" fmla="*/ 13371568 h 27"/>
                <a:gd name="T26" fmla="*/ 53158414 w 32"/>
                <a:gd name="T27" fmla="*/ 1910027 h 27"/>
                <a:gd name="T28" fmla="*/ 34174050 w 32"/>
                <a:gd name="T29" fmla="*/ 0 h 27"/>
                <a:gd name="T30" fmla="*/ 9492179 w 32"/>
                <a:gd name="T31" fmla="*/ 0 h 27"/>
                <a:gd name="T32" fmla="*/ 1898712 w 32"/>
                <a:gd name="T33" fmla="*/ 3820053 h 27"/>
                <a:gd name="T34" fmla="*/ 9492179 w 32"/>
                <a:gd name="T35" fmla="*/ 13371568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" name="Freeform 8"/>
            <p:cNvSpPr>
              <a:spLocks noChangeArrowheads="1"/>
            </p:cNvSpPr>
            <p:nvPr/>
          </p:nvSpPr>
          <p:spPr bwMode="auto">
            <a:xfrm>
              <a:off x="2699395" y="3000732"/>
              <a:ext cx="19357" cy="16962"/>
            </a:xfrm>
            <a:custGeom>
              <a:avLst/>
              <a:gdLst>
                <a:gd name="T0" fmla="*/ 13552837 w 13"/>
                <a:gd name="T1" fmla="*/ 1998689 h 12"/>
                <a:gd name="T2" fmla="*/ 11617314 w 13"/>
                <a:gd name="T3" fmla="*/ 11987895 h 12"/>
                <a:gd name="T4" fmla="*/ 7744875 w 13"/>
                <a:gd name="T5" fmla="*/ 23975790 h 12"/>
                <a:gd name="T6" fmla="*/ 23234629 w 13"/>
                <a:gd name="T7" fmla="*/ 15983858 h 12"/>
                <a:gd name="T8" fmla="*/ 13552837 w 13"/>
                <a:gd name="T9" fmla="*/ 199868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" name="Freeform 9"/>
            <p:cNvSpPr>
              <a:spLocks noChangeArrowheads="1"/>
            </p:cNvSpPr>
            <p:nvPr/>
          </p:nvSpPr>
          <p:spPr bwMode="auto">
            <a:xfrm>
              <a:off x="3940677" y="1869947"/>
              <a:ext cx="152438" cy="79155"/>
            </a:xfrm>
            <a:custGeom>
              <a:avLst/>
              <a:gdLst>
                <a:gd name="T0" fmla="*/ 143454066 w 103"/>
                <a:gd name="T1" fmla="*/ 82922500 h 57"/>
                <a:gd name="T2" fmla="*/ 162581084 w 103"/>
                <a:gd name="T3" fmla="*/ 79066125 h 57"/>
                <a:gd name="T4" fmla="*/ 174057296 w 103"/>
                <a:gd name="T5" fmla="*/ 65566729 h 57"/>
                <a:gd name="T6" fmla="*/ 189358954 w 103"/>
                <a:gd name="T7" fmla="*/ 52067334 h 57"/>
                <a:gd name="T8" fmla="*/ 189358954 w 103"/>
                <a:gd name="T9" fmla="*/ 38569316 h 57"/>
                <a:gd name="T10" fmla="*/ 177882699 w 103"/>
                <a:gd name="T11" fmla="*/ 28926295 h 57"/>
                <a:gd name="T12" fmla="*/ 172144594 w 103"/>
                <a:gd name="T13" fmla="*/ 17355776 h 57"/>
                <a:gd name="T14" fmla="*/ 172144594 w 103"/>
                <a:gd name="T15" fmla="*/ 9641635 h 57"/>
                <a:gd name="T16" fmla="*/ 170231892 w 103"/>
                <a:gd name="T17" fmla="*/ 5785260 h 57"/>
                <a:gd name="T18" fmla="*/ 160668383 w 103"/>
                <a:gd name="T19" fmla="*/ 11570519 h 57"/>
                <a:gd name="T20" fmla="*/ 153017575 w 103"/>
                <a:gd name="T21" fmla="*/ 0 h 57"/>
                <a:gd name="T22" fmla="*/ 145366768 w 103"/>
                <a:gd name="T23" fmla="*/ 9641635 h 57"/>
                <a:gd name="T24" fmla="*/ 137715960 w 103"/>
                <a:gd name="T25" fmla="*/ 15426894 h 57"/>
                <a:gd name="T26" fmla="*/ 130065153 w 103"/>
                <a:gd name="T27" fmla="*/ 21213540 h 57"/>
                <a:gd name="T28" fmla="*/ 118588942 w 103"/>
                <a:gd name="T29" fmla="*/ 17355776 h 57"/>
                <a:gd name="T30" fmla="*/ 118588942 w 103"/>
                <a:gd name="T31" fmla="*/ 28926295 h 57"/>
                <a:gd name="T32" fmla="*/ 109025432 w 103"/>
                <a:gd name="T33" fmla="*/ 21213540 h 57"/>
                <a:gd name="T34" fmla="*/ 99461923 w 103"/>
                <a:gd name="T35" fmla="*/ 17355776 h 57"/>
                <a:gd name="T36" fmla="*/ 93722434 w 103"/>
                <a:gd name="T37" fmla="*/ 28926295 h 57"/>
                <a:gd name="T38" fmla="*/ 80333500 w 103"/>
                <a:gd name="T39" fmla="*/ 19284658 h 57"/>
                <a:gd name="T40" fmla="*/ 76508096 w 103"/>
                <a:gd name="T41" fmla="*/ 28926295 h 57"/>
                <a:gd name="T42" fmla="*/ 70769990 w 103"/>
                <a:gd name="T43" fmla="*/ 30855177 h 57"/>
                <a:gd name="T44" fmla="*/ 61206481 w 103"/>
                <a:gd name="T45" fmla="*/ 44354573 h 57"/>
                <a:gd name="T46" fmla="*/ 57381077 w 103"/>
                <a:gd name="T47" fmla="*/ 23141038 h 57"/>
                <a:gd name="T48" fmla="*/ 51642972 w 103"/>
                <a:gd name="T49" fmla="*/ 15426894 h 57"/>
                <a:gd name="T50" fmla="*/ 32515942 w 103"/>
                <a:gd name="T51" fmla="*/ 9641635 h 57"/>
                <a:gd name="T52" fmla="*/ 42079452 w 103"/>
                <a:gd name="T53" fmla="*/ 23141038 h 57"/>
                <a:gd name="T54" fmla="*/ 24865135 w 103"/>
                <a:gd name="T55" fmla="*/ 17355776 h 57"/>
                <a:gd name="T56" fmla="*/ 26777837 w 103"/>
                <a:gd name="T57" fmla="*/ 28926295 h 57"/>
                <a:gd name="T58" fmla="*/ 13388918 w 103"/>
                <a:gd name="T59" fmla="*/ 26998802 h 57"/>
                <a:gd name="T60" fmla="*/ 17214322 w 103"/>
                <a:gd name="T61" fmla="*/ 32784059 h 57"/>
                <a:gd name="T62" fmla="*/ 5738108 w 103"/>
                <a:gd name="T63" fmla="*/ 36640434 h 57"/>
                <a:gd name="T64" fmla="*/ 15301620 w 103"/>
                <a:gd name="T65" fmla="*/ 40496809 h 57"/>
                <a:gd name="T66" fmla="*/ 45904866 w 103"/>
                <a:gd name="T67" fmla="*/ 40496809 h 57"/>
                <a:gd name="T68" fmla="*/ 42079452 w 103"/>
                <a:gd name="T69" fmla="*/ 46282077 h 57"/>
                <a:gd name="T70" fmla="*/ 42079452 w 103"/>
                <a:gd name="T71" fmla="*/ 48210959 h 57"/>
                <a:gd name="T72" fmla="*/ 49730270 w 103"/>
                <a:gd name="T73" fmla="*/ 53996215 h 57"/>
                <a:gd name="T74" fmla="*/ 11476217 w 103"/>
                <a:gd name="T75" fmla="*/ 57853979 h 57"/>
                <a:gd name="T76" fmla="*/ 30603241 w 103"/>
                <a:gd name="T77" fmla="*/ 61710354 h 57"/>
                <a:gd name="T78" fmla="*/ 42079452 w 103"/>
                <a:gd name="T79" fmla="*/ 71351986 h 57"/>
                <a:gd name="T80" fmla="*/ 45904866 w 103"/>
                <a:gd name="T81" fmla="*/ 80995007 h 57"/>
                <a:gd name="T82" fmla="*/ 26777837 w 103"/>
                <a:gd name="T83" fmla="*/ 88707757 h 57"/>
                <a:gd name="T84" fmla="*/ 38254048 w 103"/>
                <a:gd name="T85" fmla="*/ 96421917 h 57"/>
                <a:gd name="T86" fmla="*/ 63119183 w 103"/>
                <a:gd name="T87" fmla="*/ 102207174 h 57"/>
                <a:gd name="T88" fmla="*/ 93722434 w 103"/>
                <a:gd name="T89" fmla="*/ 107992431 h 57"/>
                <a:gd name="T90" fmla="*/ 107112730 w 103"/>
                <a:gd name="T91" fmla="*/ 98350799 h 57"/>
                <a:gd name="T92" fmla="*/ 126239749 w 103"/>
                <a:gd name="T93" fmla="*/ 94494424 h 57"/>
                <a:gd name="T94" fmla="*/ 143454066 w 103"/>
                <a:gd name="T95" fmla="*/ 82922500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" name="Freeform 10"/>
            <p:cNvSpPr>
              <a:spLocks noChangeArrowheads="1"/>
            </p:cNvSpPr>
            <p:nvPr/>
          </p:nvSpPr>
          <p:spPr bwMode="auto">
            <a:xfrm>
              <a:off x="4164495" y="2052003"/>
              <a:ext cx="117353" cy="174141"/>
            </a:xfrm>
            <a:custGeom>
              <a:avLst/>
              <a:gdLst>
                <a:gd name="T0" fmla="*/ 7516096 w 80"/>
                <a:gd name="T1" fmla="*/ 40113242 h 126"/>
                <a:gd name="T2" fmla="*/ 1879367 w 80"/>
                <a:gd name="T3" fmla="*/ 47753342 h 126"/>
                <a:gd name="T4" fmla="*/ 13154197 w 80"/>
                <a:gd name="T5" fmla="*/ 57303453 h 126"/>
                <a:gd name="T6" fmla="*/ 20670291 w 80"/>
                <a:gd name="T7" fmla="*/ 55393431 h 126"/>
                <a:gd name="T8" fmla="*/ 16911559 w 80"/>
                <a:gd name="T9" fmla="*/ 63033520 h 126"/>
                <a:gd name="T10" fmla="*/ 11274831 w 80"/>
                <a:gd name="T11" fmla="*/ 72585013 h 126"/>
                <a:gd name="T12" fmla="*/ 24427657 w 80"/>
                <a:gd name="T13" fmla="*/ 66854947 h 126"/>
                <a:gd name="T14" fmla="*/ 28186390 w 80"/>
                <a:gd name="T15" fmla="*/ 76405058 h 126"/>
                <a:gd name="T16" fmla="*/ 30065756 w 80"/>
                <a:gd name="T17" fmla="*/ 87865191 h 126"/>
                <a:gd name="T18" fmla="*/ 26307023 w 80"/>
                <a:gd name="T19" fmla="*/ 103146773 h 126"/>
                <a:gd name="T20" fmla="*/ 33823117 w 80"/>
                <a:gd name="T21" fmla="*/ 114606907 h 126"/>
                <a:gd name="T22" fmla="*/ 50736052 w 80"/>
                <a:gd name="T23" fmla="*/ 110786862 h 126"/>
                <a:gd name="T24" fmla="*/ 54493413 w 80"/>
                <a:gd name="T25" fmla="*/ 129888467 h 126"/>
                <a:gd name="T26" fmla="*/ 60131511 w 80"/>
                <a:gd name="T27" fmla="*/ 141348600 h 126"/>
                <a:gd name="T28" fmla="*/ 43218577 w 80"/>
                <a:gd name="T29" fmla="*/ 154720138 h 126"/>
                <a:gd name="T30" fmla="*/ 30065756 w 80"/>
                <a:gd name="T31" fmla="*/ 158540183 h 126"/>
                <a:gd name="T32" fmla="*/ 33823117 w 80"/>
                <a:gd name="T33" fmla="*/ 168090294 h 126"/>
                <a:gd name="T34" fmla="*/ 37581849 w 80"/>
                <a:gd name="T35" fmla="*/ 175731765 h 126"/>
                <a:gd name="T36" fmla="*/ 16911559 w 80"/>
                <a:gd name="T37" fmla="*/ 191011986 h 126"/>
                <a:gd name="T38" fmla="*/ 35702483 w 80"/>
                <a:gd name="T39" fmla="*/ 198652075 h 126"/>
                <a:gd name="T40" fmla="*/ 52614047 w 80"/>
                <a:gd name="T41" fmla="*/ 204383524 h 126"/>
                <a:gd name="T42" fmla="*/ 31945122 w 80"/>
                <a:gd name="T43" fmla="*/ 212023613 h 126"/>
                <a:gd name="T44" fmla="*/ 22549662 w 80"/>
                <a:gd name="T45" fmla="*/ 225393769 h 126"/>
                <a:gd name="T46" fmla="*/ 11274831 w 80"/>
                <a:gd name="T47" fmla="*/ 238765306 h 126"/>
                <a:gd name="T48" fmla="*/ 33823117 w 80"/>
                <a:gd name="T49" fmla="*/ 231125217 h 126"/>
                <a:gd name="T50" fmla="*/ 48856686 w 80"/>
                <a:gd name="T51" fmla="*/ 229215195 h 126"/>
                <a:gd name="T52" fmla="*/ 60131511 w 80"/>
                <a:gd name="T53" fmla="*/ 219663702 h 126"/>
                <a:gd name="T54" fmla="*/ 78922431 w 80"/>
                <a:gd name="T55" fmla="*/ 221573724 h 126"/>
                <a:gd name="T56" fmla="*/ 107108831 w 80"/>
                <a:gd name="T57" fmla="*/ 215843657 h 126"/>
                <a:gd name="T58" fmla="*/ 133415844 w 80"/>
                <a:gd name="T59" fmla="*/ 208203568 h 126"/>
                <a:gd name="T60" fmla="*/ 125899750 w 80"/>
                <a:gd name="T61" fmla="*/ 196742053 h 126"/>
                <a:gd name="T62" fmla="*/ 144690669 w 80"/>
                <a:gd name="T63" fmla="*/ 171910338 h 126"/>
                <a:gd name="T64" fmla="*/ 120261652 w 80"/>
                <a:gd name="T65" fmla="*/ 164270249 h 126"/>
                <a:gd name="T66" fmla="*/ 120261652 w 80"/>
                <a:gd name="T67" fmla="*/ 156630160 h 126"/>
                <a:gd name="T68" fmla="*/ 114624924 w 80"/>
                <a:gd name="T69" fmla="*/ 143258622 h 126"/>
                <a:gd name="T70" fmla="*/ 103350099 w 80"/>
                <a:gd name="T71" fmla="*/ 122248378 h 126"/>
                <a:gd name="T72" fmla="*/ 86438524 w 80"/>
                <a:gd name="T73" fmla="*/ 105056795 h 126"/>
                <a:gd name="T74" fmla="*/ 78922431 w 80"/>
                <a:gd name="T75" fmla="*/ 82135125 h 126"/>
                <a:gd name="T76" fmla="*/ 69526971 w 80"/>
                <a:gd name="T77" fmla="*/ 68764969 h 126"/>
                <a:gd name="T78" fmla="*/ 84559158 w 80"/>
                <a:gd name="T79" fmla="*/ 49663364 h 126"/>
                <a:gd name="T80" fmla="*/ 86438524 w 80"/>
                <a:gd name="T81" fmla="*/ 34381793 h 126"/>
                <a:gd name="T82" fmla="*/ 67647605 w 80"/>
                <a:gd name="T83" fmla="*/ 30561749 h 126"/>
                <a:gd name="T84" fmla="*/ 43218577 w 80"/>
                <a:gd name="T85" fmla="*/ 38201838 h 126"/>
                <a:gd name="T86" fmla="*/ 56372779 w 80"/>
                <a:gd name="T87" fmla="*/ 19101610 h 126"/>
                <a:gd name="T88" fmla="*/ 67647605 w 80"/>
                <a:gd name="T89" fmla="*/ 5730069 h 126"/>
                <a:gd name="T90" fmla="*/ 52614047 w 80"/>
                <a:gd name="T91" fmla="*/ 3820046 h 126"/>
                <a:gd name="T92" fmla="*/ 28186390 w 80"/>
                <a:gd name="T93" fmla="*/ 5730069 h 126"/>
                <a:gd name="T94" fmla="*/ 22549662 w 80"/>
                <a:gd name="T95" fmla="*/ 17191588 h 126"/>
                <a:gd name="T96" fmla="*/ 28186390 w 80"/>
                <a:gd name="T97" fmla="*/ 24831682 h 126"/>
                <a:gd name="T98" fmla="*/ 16911559 w 80"/>
                <a:gd name="T99" fmla="*/ 36291816 h 126"/>
                <a:gd name="T100" fmla="*/ 15032192 w 80"/>
                <a:gd name="T101" fmla="*/ 45843320 h 126"/>
                <a:gd name="T102" fmla="*/ 7516096 w 80"/>
                <a:gd name="T103" fmla="*/ 40113242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" name="Freeform 11"/>
            <p:cNvSpPr>
              <a:spLocks noChangeArrowheads="1"/>
            </p:cNvSpPr>
            <p:nvPr/>
          </p:nvSpPr>
          <p:spPr bwMode="auto">
            <a:xfrm>
              <a:off x="4096745" y="2126635"/>
              <a:ext cx="76219" cy="68978"/>
            </a:xfrm>
            <a:custGeom>
              <a:avLst/>
              <a:gdLst>
                <a:gd name="T0" fmla="*/ 29256718 w 51"/>
                <a:gd name="T1" fmla="*/ 95159304 h 50"/>
                <a:gd name="T2" fmla="*/ 60463046 w 51"/>
                <a:gd name="T3" fmla="*/ 81836875 h 50"/>
                <a:gd name="T4" fmla="*/ 83866736 w 51"/>
                <a:gd name="T5" fmla="*/ 78030670 h 50"/>
                <a:gd name="T6" fmla="*/ 95569999 w 51"/>
                <a:gd name="T7" fmla="*/ 49483444 h 50"/>
                <a:gd name="T8" fmla="*/ 93618994 w 51"/>
                <a:gd name="T9" fmla="*/ 30451029 h 50"/>
                <a:gd name="T10" fmla="*/ 95569999 w 51"/>
                <a:gd name="T11" fmla="*/ 28547237 h 50"/>
                <a:gd name="T12" fmla="*/ 95569999 w 51"/>
                <a:gd name="T13" fmla="*/ 28547237 h 50"/>
                <a:gd name="T14" fmla="*/ 95569999 w 51"/>
                <a:gd name="T15" fmla="*/ 24741032 h 50"/>
                <a:gd name="T16" fmla="*/ 95569999 w 51"/>
                <a:gd name="T17" fmla="*/ 24741032 h 50"/>
                <a:gd name="T18" fmla="*/ 97519609 w 51"/>
                <a:gd name="T19" fmla="*/ 22838620 h 50"/>
                <a:gd name="T20" fmla="*/ 97519609 w 51"/>
                <a:gd name="T21" fmla="*/ 20934822 h 50"/>
                <a:gd name="T22" fmla="*/ 97519609 w 51"/>
                <a:gd name="T23" fmla="*/ 19032409 h 50"/>
                <a:gd name="T24" fmla="*/ 97519609 w 51"/>
                <a:gd name="T25" fmla="*/ 17128617 h 50"/>
                <a:gd name="T26" fmla="*/ 99470614 w 51"/>
                <a:gd name="T27" fmla="*/ 15224825 h 50"/>
                <a:gd name="T28" fmla="*/ 99470614 w 51"/>
                <a:gd name="T29" fmla="*/ 13322412 h 50"/>
                <a:gd name="T30" fmla="*/ 99470614 w 51"/>
                <a:gd name="T31" fmla="*/ 11418620 h 50"/>
                <a:gd name="T32" fmla="*/ 99470614 w 51"/>
                <a:gd name="T33" fmla="*/ 11418620 h 50"/>
                <a:gd name="T34" fmla="*/ 99470614 w 51"/>
                <a:gd name="T35" fmla="*/ 9516205 h 50"/>
                <a:gd name="T36" fmla="*/ 99470614 w 51"/>
                <a:gd name="T37" fmla="*/ 7612412 h 50"/>
                <a:gd name="T38" fmla="*/ 99470614 w 51"/>
                <a:gd name="T39" fmla="*/ 5710000 h 50"/>
                <a:gd name="T40" fmla="*/ 97519609 w 51"/>
                <a:gd name="T41" fmla="*/ 5710000 h 50"/>
                <a:gd name="T42" fmla="*/ 97519609 w 51"/>
                <a:gd name="T43" fmla="*/ 5710000 h 50"/>
                <a:gd name="T44" fmla="*/ 95569999 w 51"/>
                <a:gd name="T45" fmla="*/ 3806206 h 50"/>
                <a:gd name="T46" fmla="*/ 93618994 w 51"/>
                <a:gd name="T47" fmla="*/ 3806206 h 50"/>
                <a:gd name="T48" fmla="*/ 91669384 w 51"/>
                <a:gd name="T49" fmla="*/ 3806206 h 50"/>
                <a:gd name="T50" fmla="*/ 89718357 w 51"/>
                <a:gd name="T51" fmla="*/ 1903793 h 50"/>
                <a:gd name="T52" fmla="*/ 85817742 w 51"/>
                <a:gd name="T53" fmla="*/ 1903793 h 50"/>
                <a:gd name="T54" fmla="*/ 85817742 w 51"/>
                <a:gd name="T55" fmla="*/ 1903793 h 50"/>
                <a:gd name="T56" fmla="*/ 81917127 w 51"/>
                <a:gd name="T57" fmla="*/ 1903793 h 50"/>
                <a:gd name="T58" fmla="*/ 79966121 w 51"/>
                <a:gd name="T59" fmla="*/ 1903793 h 50"/>
                <a:gd name="T60" fmla="*/ 76065506 w 51"/>
                <a:gd name="T61" fmla="*/ 1903793 h 50"/>
                <a:gd name="T62" fmla="*/ 74115897 w 51"/>
                <a:gd name="T63" fmla="*/ 0 h 50"/>
                <a:gd name="T64" fmla="*/ 70213885 w 51"/>
                <a:gd name="T65" fmla="*/ 0 h 50"/>
                <a:gd name="T66" fmla="*/ 70213885 w 51"/>
                <a:gd name="T67" fmla="*/ 0 h 50"/>
                <a:gd name="T68" fmla="*/ 66313270 w 51"/>
                <a:gd name="T69" fmla="*/ 1903793 h 50"/>
                <a:gd name="T70" fmla="*/ 46810195 w 51"/>
                <a:gd name="T71" fmla="*/ 13322412 h 50"/>
                <a:gd name="T72" fmla="*/ 50710810 w 51"/>
                <a:gd name="T73" fmla="*/ 22838620 h 50"/>
                <a:gd name="T74" fmla="*/ 23405098 w 51"/>
                <a:gd name="T75" fmla="*/ 24741032 h 50"/>
                <a:gd name="T76" fmla="*/ 31206328 w 51"/>
                <a:gd name="T77" fmla="*/ 34257234 h 50"/>
                <a:gd name="T78" fmla="*/ 23405098 w 51"/>
                <a:gd name="T79" fmla="*/ 43773436 h 50"/>
                <a:gd name="T80" fmla="*/ 31206328 w 51"/>
                <a:gd name="T81" fmla="*/ 49483444 h 50"/>
                <a:gd name="T82" fmla="*/ 35106943 w 51"/>
                <a:gd name="T83" fmla="*/ 55192062 h 50"/>
                <a:gd name="T84" fmla="*/ 29256718 w 51"/>
                <a:gd name="T85" fmla="*/ 66612056 h 50"/>
                <a:gd name="T86" fmla="*/ 31206328 w 51"/>
                <a:gd name="T87" fmla="*/ 70418261 h 50"/>
                <a:gd name="T88" fmla="*/ 11701850 w 51"/>
                <a:gd name="T89" fmla="*/ 79934463 h 50"/>
                <a:gd name="T90" fmla="*/ 29256718 w 51"/>
                <a:gd name="T91" fmla="*/ 95159304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" name="Freeform 12"/>
            <p:cNvSpPr>
              <a:spLocks noChangeArrowheads="1"/>
            </p:cNvSpPr>
            <p:nvPr/>
          </p:nvSpPr>
          <p:spPr bwMode="auto">
            <a:xfrm>
              <a:off x="4159656" y="2058788"/>
              <a:ext cx="19357" cy="18093"/>
            </a:xfrm>
            <a:custGeom>
              <a:avLst/>
              <a:gdLst>
                <a:gd name="T0" fmla="*/ 5807961 w 13"/>
                <a:gd name="T1" fmla="*/ 21306594 h 13"/>
                <a:gd name="T2" fmla="*/ 19362187 w 13"/>
                <a:gd name="T3" fmla="*/ 3874686 h 13"/>
                <a:gd name="T4" fmla="*/ 0 w 13"/>
                <a:gd name="T5" fmla="*/ 13558617 h 13"/>
                <a:gd name="T6" fmla="*/ 5807961 w 13"/>
                <a:gd name="T7" fmla="*/ 21306594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" name="Freeform 13"/>
            <p:cNvSpPr>
              <a:spLocks noChangeArrowheads="1"/>
            </p:cNvSpPr>
            <p:nvPr/>
          </p:nvSpPr>
          <p:spPr bwMode="auto">
            <a:xfrm>
              <a:off x="4365325" y="2348269"/>
              <a:ext cx="19357" cy="29400"/>
            </a:xfrm>
            <a:custGeom>
              <a:avLst/>
              <a:gdLst>
                <a:gd name="T0" fmla="*/ 21297709 w 13"/>
                <a:gd name="T1" fmla="*/ 21559998 h 21"/>
                <a:gd name="T2" fmla="*/ 19362187 w 13"/>
                <a:gd name="T3" fmla="*/ 1960000 h 21"/>
                <a:gd name="T4" fmla="*/ 3872438 w 13"/>
                <a:gd name="T5" fmla="*/ 15680000 h 21"/>
                <a:gd name="T6" fmla="*/ 9680398 w 13"/>
                <a:gd name="T7" fmla="*/ 39199997 h 21"/>
                <a:gd name="T8" fmla="*/ 21297709 w 13"/>
                <a:gd name="T9" fmla="*/ 2155999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" name="Freeform 14"/>
            <p:cNvSpPr>
              <a:spLocks noChangeArrowheads="1"/>
            </p:cNvSpPr>
            <p:nvPr/>
          </p:nvSpPr>
          <p:spPr bwMode="auto">
            <a:xfrm>
              <a:off x="4359277" y="2374277"/>
              <a:ext cx="27826" cy="42970"/>
            </a:xfrm>
            <a:custGeom>
              <a:avLst/>
              <a:gdLst>
                <a:gd name="T0" fmla="*/ 5619386 w 19"/>
                <a:gd name="T1" fmla="*/ 57640797 h 31"/>
                <a:gd name="T2" fmla="*/ 28095557 w 19"/>
                <a:gd name="T3" fmla="*/ 44191180 h 31"/>
                <a:gd name="T4" fmla="*/ 20602585 w 19"/>
                <a:gd name="T5" fmla="*/ 9607261 h 31"/>
                <a:gd name="T6" fmla="*/ 5619386 w 19"/>
                <a:gd name="T7" fmla="*/ 30741573 h 31"/>
                <a:gd name="T8" fmla="*/ 5619386 w 19"/>
                <a:gd name="T9" fmla="*/ 5764079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" name="Freeform 15"/>
            <p:cNvSpPr>
              <a:spLocks noChangeArrowheads="1"/>
            </p:cNvSpPr>
            <p:nvPr/>
          </p:nvSpPr>
          <p:spPr bwMode="auto">
            <a:xfrm>
              <a:off x="4419768" y="2429686"/>
              <a:ext cx="45973" cy="24877"/>
            </a:xfrm>
            <a:custGeom>
              <a:avLst/>
              <a:gdLst>
                <a:gd name="T0" fmla="*/ 40332065 w 31"/>
                <a:gd name="T1" fmla="*/ 5730003 h 18"/>
                <a:gd name="T2" fmla="*/ 15364795 w 31"/>
                <a:gd name="T3" fmla="*/ 3820001 h 18"/>
                <a:gd name="T4" fmla="*/ 1920773 w 31"/>
                <a:gd name="T5" fmla="*/ 5730003 h 18"/>
                <a:gd name="T6" fmla="*/ 24967275 w 31"/>
                <a:gd name="T7" fmla="*/ 19101387 h 18"/>
                <a:gd name="T8" fmla="*/ 48013778 w 31"/>
                <a:gd name="T9" fmla="*/ 30561392 h 18"/>
                <a:gd name="T10" fmla="*/ 55695480 w 31"/>
                <a:gd name="T11" fmla="*/ 17191387 h 18"/>
                <a:gd name="T12" fmla="*/ 57616252 w 31"/>
                <a:gd name="T13" fmla="*/ 3820001 h 18"/>
                <a:gd name="T14" fmla="*/ 40332065 w 31"/>
                <a:gd name="T15" fmla="*/ 5730003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" name="Freeform 16"/>
            <p:cNvSpPr>
              <a:spLocks noChangeArrowheads="1"/>
            </p:cNvSpPr>
            <p:nvPr/>
          </p:nvSpPr>
          <p:spPr bwMode="auto">
            <a:xfrm>
              <a:off x="4584304" y="2469263"/>
              <a:ext cx="52023" cy="7915"/>
            </a:xfrm>
            <a:custGeom>
              <a:avLst/>
              <a:gdLst>
                <a:gd name="T0" fmla="*/ 55947766 w 35"/>
                <a:gd name="T1" fmla="*/ 10441203 h 6"/>
                <a:gd name="T2" fmla="*/ 25080657 w 35"/>
                <a:gd name="T3" fmla="*/ 1739981 h 6"/>
                <a:gd name="T4" fmla="*/ 1929281 w 35"/>
                <a:gd name="T5" fmla="*/ 3479962 h 6"/>
                <a:gd name="T6" fmla="*/ 23151377 w 35"/>
                <a:gd name="T7" fmla="*/ 8701223 h 6"/>
                <a:gd name="T8" fmla="*/ 55947766 w 35"/>
                <a:gd name="T9" fmla="*/ 1044120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937047" y="1500180"/>
              <a:ext cx="2884225" cy="2116830"/>
            </a:xfrm>
            <a:custGeom>
              <a:avLst/>
              <a:gdLst>
                <a:gd name="T0" fmla="*/ 2147483647 w 1948"/>
                <a:gd name="T1" fmla="*/ 381925779 h 1528"/>
                <a:gd name="T2" fmla="*/ 2147483647 w 1948"/>
                <a:gd name="T3" fmla="*/ 282125779 h 1528"/>
                <a:gd name="T4" fmla="*/ 2147483647 w 1948"/>
                <a:gd name="T5" fmla="*/ 274448117 h 1528"/>
                <a:gd name="T6" fmla="*/ 2147483647 w 1948"/>
                <a:gd name="T7" fmla="*/ 182325866 h 1528"/>
                <a:gd name="T8" fmla="*/ 2101944762 w 1948"/>
                <a:gd name="T9" fmla="*/ 71010779 h 1528"/>
                <a:gd name="T10" fmla="*/ 1828194727 w 1948"/>
                <a:gd name="T11" fmla="*/ 272529394 h 1528"/>
                <a:gd name="T12" fmla="*/ 1707590800 w 1948"/>
                <a:gd name="T13" fmla="*/ 387683333 h 1528"/>
                <a:gd name="T14" fmla="*/ 1671218824 w 1948"/>
                <a:gd name="T15" fmla="*/ 303237273 h 1528"/>
                <a:gd name="T16" fmla="*/ 1443412138 w 1948"/>
                <a:gd name="T17" fmla="*/ 420309935 h 1528"/>
                <a:gd name="T18" fmla="*/ 1213690900 w 1948"/>
                <a:gd name="T19" fmla="*/ 493240801 h 1528"/>
                <a:gd name="T20" fmla="*/ 997371174 w 1948"/>
                <a:gd name="T21" fmla="*/ 485563138 h 1528"/>
                <a:gd name="T22" fmla="*/ 947597686 w 1948"/>
                <a:gd name="T23" fmla="*/ 368490563 h 1528"/>
                <a:gd name="T24" fmla="*/ 832737067 w 1948"/>
                <a:gd name="T25" fmla="*/ 351217814 h 1528"/>
                <a:gd name="T26" fmla="*/ 714049248 w 1948"/>
                <a:gd name="T27" fmla="*/ 435663874 h 1528"/>
                <a:gd name="T28" fmla="*/ 568558577 w 1948"/>
                <a:gd name="T29" fmla="*/ 635262316 h 1528"/>
                <a:gd name="T30" fmla="*/ 610673860 w 1948"/>
                <a:gd name="T31" fmla="*/ 740819956 h 1528"/>
                <a:gd name="T32" fmla="*/ 733191474 w 1948"/>
                <a:gd name="T33" fmla="*/ 677485303 h 1528"/>
                <a:gd name="T34" fmla="*/ 851880503 w 1948"/>
                <a:gd name="T35" fmla="*/ 725465844 h 1528"/>
                <a:gd name="T36" fmla="*/ 794451577 w 1948"/>
                <a:gd name="T37" fmla="*/ 854053701 h 1528"/>
                <a:gd name="T38" fmla="*/ 597273732 w 1948"/>
                <a:gd name="T39" fmla="*/ 882842857 h 1528"/>
                <a:gd name="T40" fmla="*/ 568558577 w 1948"/>
                <a:gd name="T41" fmla="*/ 875165194 h 1528"/>
                <a:gd name="T42" fmla="*/ 438384315 w 1948"/>
                <a:gd name="T43" fmla="*/ 974965108 h 1528"/>
                <a:gd name="T44" fmla="*/ 225891530 w 1948"/>
                <a:gd name="T45" fmla="*/ 1207190151 h 1528"/>
                <a:gd name="T46" fmla="*/ 451784444 w 1948"/>
                <a:gd name="T47" fmla="*/ 1199513874 h 1528"/>
                <a:gd name="T48" fmla="*/ 714049248 w 1948"/>
                <a:gd name="T49" fmla="*/ 1260929631 h 1528"/>
                <a:gd name="T50" fmla="*/ 719791172 w 1948"/>
                <a:gd name="T51" fmla="*/ 1174563549 h 1528"/>
                <a:gd name="T52" fmla="*/ 805936809 w 1948"/>
                <a:gd name="T53" fmla="*/ 1283959848 h 1528"/>
                <a:gd name="T54" fmla="*/ 913140607 w 1948"/>
                <a:gd name="T55" fmla="*/ 1224464198 h 1528"/>
                <a:gd name="T56" fmla="*/ 1050973073 w 1948"/>
                <a:gd name="T57" fmla="*/ 1130421839 h 1528"/>
                <a:gd name="T58" fmla="*/ 1162003898 w 1948"/>
                <a:gd name="T59" fmla="*/ 1168805995 h 1528"/>
                <a:gd name="T60" fmla="*/ 934197557 w 1948"/>
                <a:gd name="T61" fmla="*/ 1312747618 h 1528"/>
                <a:gd name="T62" fmla="*/ 1052886586 w 1948"/>
                <a:gd name="T63" fmla="*/ 1418305086 h 1528"/>
                <a:gd name="T64" fmla="*/ 603017039 w 1948"/>
                <a:gd name="T65" fmla="*/ 1397193592 h 1528"/>
                <a:gd name="T66" fmla="*/ 199091273 w 1948"/>
                <a:gd name="T67" fmla="*/ 1414466254 h 1528"/>
                <a:gd name="T68" fmla="*/ 21058339 w 1948"/>
                <a:gd name="T69" fmla="*/ 1759926774 h 1528"/>
                <a:gd name="T70" fmla="*/ 80402178 w 1948"/>
                <a:gd name="T71" fmla="*/ 1913464782 h 1528"/>
                <a:gd name="T72" fmla="*/ 313951892 w 1948"/>
                <a:gd name="T73" fmla="*/ 1980638094 h 1528"/>
                <a:gd name="T74" fmla="*/ 428812597 w 1948"/>
                <a:gd name="T75" fmla="*/ 1949930215 h 1528"/>
                <a:gd name="T76" fmla="*/ 522614883 w 1948"/>
                <a:gd name="T77" fmla="*/ 2099629393 h 1528"/>
                <a:gd name="T78" fmla="*/ 574301884 w 1948"/>
                <a:gd name="T79" fmla="*/ 2147483647 h 1528"/>
                <a:gd name="T80" fmla="*/ 673847478 w 1948"/>
                <a:gd name="T81" fmla="*/ 2147483647 h 1528"/>
                <a:gd name="T82" fmla="*/ 1091173459 w 1948"/>
                <a:gd name="T83" fmla="*/ 2147483647 h 1528"/>
                <a:gd name="T84" fmla="*/ 1206034078 w 1948"/>
                <a:gd name="T85" fmla="*/ 2116902055 h 1528"/>
                <a:gd name="T86" fmla="*/ 1144775358 w 1948"/>
                <a:gd name="T87" fmla="*/ 1717703787 h 1528"/>
                <a:gd name="T88" fmla="*/ 1217519310 w 1948"/>
                <a:gd name="T89" fmla="*/ 1731139003 h 1528"/>
                <a:gd name="T90" fmla="*/ 1487442664 w 1948"/>
                <a:gd name="T91" fmla="*/ 1708107401 h 1528"/>
                <a:gd name="T92" fmla="*/ 1387896725 w 1948"/>
                <a:gd name="T93" fmla="*/ 1569923332 h 1528"/>
                <a:gd name="T94" fmla="*/ 1338123237 w 1948"/>
                <a:gd name="T95" fmla="*/ 1460528419 h 1528"/>
                <a:gd name="T96" fmla="*/ 1738220852 w 1948"/>
                <a:gd name="T97" fmla="*/ 1617903873 h 1528"/>
                <a:gd name="T98" fmla="*/ 2147483647 w 1948"/>
                <a:gd name="T99" fmla="*/ 1633257813 h 1528"/>
                <a:gd name="T100" fmla="*/ 2147483647 w 1948"/>
                <a:gd name="T101" fmla="*/ 1815583592 h 1528"/>
                <a:gd name="T102" fmla="*/ 2147483647 w 1948"/>
                <a:gd name="T103" fmla="*/ 2051648852 h 1528"/>
                <a:gd name="T104" fmla="*/ 2147483647 w 1948"/>
                <a:gd name="T105" fmla="*/ 1815583592 h 1528"/>
                <a:gd name="T106" fmla="*/ 2147483647 w 1948"/>
                <a:gd name="T107" fmla="*/ 1658208137 h 1528"/>
                <a:gd name="T108" fmla="*/ 2147483647 w 1948"/>
                <a:gd name="T109" fmla="*/ 1502751406 h 1528"/>
                <a:gd name="T110" fmla="*/ 2147483647 w 1948"/>
                <a:gd name="T111" fmla="*/ 1251333246 h 1528"/>
                <a:gd name="T112" fmla="*/ 2147483647 w 1948"/>
                <a:gd name="T113" fmla="*/ 1293556233 h 1528"/>
                <a:gd name="T114" fmla="*/ 2147483647 w 1948"/>
                <a:gd name="T115" fmla="*/ 896276688 h 1528"/>
                <a:gd name="T116" fmla="*/ 2147483647 w 1948"/>
                <a:gd name="T117" fmla="*/ 742738679 h 1528"/>
                <a:gd name="T118" fmla="*/ 2147483647 w 1948"/>
                <a:gd name="T119" fmla="*/ 982641385 h 1528"/>
                <a:gd name="T120" fmla="*/ 2147483647 w 1948"/>
                <a:gd name="T121" fmla="*/ 704354350 h 1528"/>
                <a:gd name="T122" fmla="*/ 2147483647 w 1948"/>
                <a:gd name="T123" fmla="*/ 533543679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6" name="Freeform 18"/>
            <p:cNvSpPr>
              <a:spLocks noChangeArrowheads="1"/>
            </p:cNvSpPr>
            <p:nvPr/>
          </p:nvSpPr>
          <p:spPr bwMode="auto">
            <a:xfrm>
              <a:off x="4915797" y="3190704"/>
              <a:ext cx="123403" cy="239727"/>
            </a:xfrm>
            <a:custGeom>
              <a:avLst/>
              <a:gdLst>
                <a:gd name="T0" fmla="*/ 117749772 w 83"/>
                <a:gd name="T1" fmla="*/ 0 h 173"/>
                <a:gd name="T2" fmla="*/ 115819950 w 83"/>
                <a:gd name="T3" fmla="*/ 19201716 h 173"/>
                <a:gd name="T4" fmla="*/ 110029093 w 83"/>
                <a:gd name="T5" fmla="*/ 32643057 h 173"/>
                <a:gd name="T6" fmla="*/ 102307025 w 83"/>
                <a:gd name="T7" fmla="*/ 44163806 h 173"/>
                <a:gd name="T8" fmla="*/ 90725291 w 83"/>
                <a:gd name="T9" fmla="*/ 49924191 h 173"/>
                <a:gd name="T10" fmla="*/ 92655135 w 83"/>
                <a:gd name="T11" fmla="*/ 61446326 h 173"/>
                <a:gd name="T12" fmla="*/ 81073400 w 83"/>
                <a:gd name="T13" fmla="*/ 72967075 h 173"/>
                <a:gd name="T14" fmla="*/ 67561865 w 83"/>
                <a:gd name="T15" fmla="*/ 84487824 h 173"/>
                <a:gd name="T16" fmla="*/ 52119118 w 83"/>
                <a:gd name="T17" fmla="*/ 82567237 h 173"/>
                <a:gd name="T18" fmla="*/ 38606183 w 83"/>
                <a:gd name="T19" fmla="*/ 90248198 h 173"/>
                <a:gd name="T20" fmla="*/ 28954293 w 83"/>
                <a:gd name="T21" fmla="*/ 96008594 h 173"/>
                <a:gd name="T22" fmla="*/ 13512930 w 83"/>
                <a:gd name="T23" fmla="*/ 122891266 h 173"/>
                <a:gd name="T24" fmla="*/ 30885504 w 83"/>
                <a:gd name="T25" fmla="*/ 182417026 h 173"/>
                <a:gd name="T26" fmla="*/ 13512930 w 83"/>
                <a:gd name="T27" fmla="*/ 211220285 h 173"/>
                <a:gd name="T28" fmla="*/ 0 w 83"/>
                <a:gd name="T29" fmla="*/ 241942744 h 173"/>
                <a:gd name="T30" fmla="*/ 7720681 w 83"/>
                <a:gd name="T31" fmla="*/ 255384080 h 173"/>
                <a:gd name="T32" fmla="*/ 9651893 w 83"/>
                <a:gd name="T33" fmla="*/ 261144454 h 173"/>
                <a:gd name="T34" fmla="*/ 15442752 w 83"/>
                <a:gd name="T35" fmla="*/ 303387662 h 173"/>
                <a:gd name="T36" fmla="*/ 28954293 w 83"/>
                <a:gd name="T37" fmla="*/ 316828998 h 173"/>
                <a:gd name="T38" fmla="*/ 44397040 w 83"/>
                <a:gd name="T39" fmla="*/ 330270334 h 173"/>
                <a:gd name="T40" fmla="*/ 79143578 w 83"/>
                <a:gd name="T41" fmla="*/ 314909797 h 173"/>
                <a:gd name="T42" fmla="*/ 92655135 w 83"/>
                <a:gd name="T43" fmla="*/ 303387662 h 173"/>
                <a:gd name="T44" fmla="*/ 110029093 w 83"/>
                <a:gd name="T45" fmla="*/ 247703118 h 173"/>
                <a:gd name="T46" fmla="*/ 127401662 w 83"/>
                <a:gd name="T47" fmla="*/ 161294686 h 173"/>
                <a:gd name="T48" fmla="*/ 140913198 w 83"/>
                <a:gd name="T49" fmla="*/ 105610142 h 173"/>
                <a:gd name="T50" fmla="*/ 140913198 w 83"/>
                <a:gd name="T51" fmla="*/ 80648036 h 173"/>
                <a:gd name="T52" fmla="*/ 152496300 w 83"/>
                <a:gd name="T53" fmla="*/ 84487824 h 173"/>
                <a:gd name="T54" fmla="*/ 146704054 w 83"/>
                <a:gd name="T55" fmla="*/ 26882682 h 173"/>
                <a:gd name="T56" fmla="*/ 117749772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7" name="Freeform 19"/>
            <p:cNvSpPr>
              <a:spLocks noChangeArrowheads="1"/>
            </p:cNvSpPr>
            <p:nvPr/>
          </p:nvSpPr>
          <p:spPr bwMode="auto">
            <a:xfrm>
              <a:off x="5477156" y="2858253"/>
              <a:ext cx="37504" cy="59932"/>
            </a:xfrm>
            <a:custGeom>
              <a:avLst/>
              <a:gdLst>
                <a:gd name="T0" fmla="*/ 19652955 w 25"/>
                <a:gd name="T1" fmla="*/ 7770253 h 43"/>
                <a:gd name="T2" fmla="*/ 9825777 w 25"/>
                <a:gd name="T3" fmla="*/ 13597596 h 43"/>
                <a:gd name="T4" fmla="*/ 3930872 w 25"/>
                <a:gd name="T5" fmla="*/ 19426329 h 43"/>
                <a:gd name="T6" fmla="*/ 1965436 w 25"/>
                <a:gd name="T7" fmla="*/ 33023925 h 43"/>
                <a:gd name="T8" fmla="*/ 23583831 w 25"/>
                <a:gd name="T9" fmla="*/ 79645440 h 43"/>
                <a:gd name="T10" fmla="*/ 41269944 w 25"/>
                <a:gd name="T11" fmla="*/ 69933672 h 43"/>
                <a:gd name="T12" fmla="*/ 47166260 w 25"/>
                <a:gd name="T13" fmla="*/ 46621526 h 43"/>
                <a:gd name="T14" fmla="*/ 19652955 w 25"/>
                <a:gd name="T15" fmla="*/ 7770253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8" name="Freeform 20"/>
            <p:cNvSpPr>
              <a:spLocks noChangeArrowheads="1"/>
            </p:cNvSpPr>
            <p:nvPr/>
          </p:nvSpPr>
          <p:spPr bwMode="auto">
            <a:xfrm>
              <a:off x="5727590" y="2910269"/>
              <a:ext cx="199622" cy="193364"/>
            </a:xfrm>
            <a:custGeom>
              <a:avLst/>
              <a:gdLst>
                <a:gd name="T0" fmla="*/ 248215523 w 135"/>
                <a:gd name="T1" fmla="*/ 257378587 h 139"/>
                <a:gd name="T2" fmla="*/ 255852687 w 135"/>
                <a:gd name="T3" fmla="*/ 243833375 h 139"/>
                <a:gd name="T4" fmla="*/ 250125159 w 135"/>
                <a:gd name="T5" fmla="*/ 216740169 h 139"/>
                <a:gd name="T6" fmla="*/ 246305886 w 135"/>
                <a:gd name="T7" fmla="*/ 209000048 h 139"/>
                <a:gd name="T8" fmla="*/ 250125159 w 135"/>
                <a:gd name="T9" fmla="*/ 197388475 h 139"/>
                <a:gd name="T10" fmla="*/ 246305886 w 135"/>
                <a:gd name="T11" fmla="*/ 183841873 h 139"/>
                <a:gd name="T12" fmla="*/ 225302649 w 135"/>
                <a:gd name="T13" fmla="*/ 178036738 h 139"/>
                <a:gd name="T14" fmla="*/ 210028320 w 135"/>
                <a:gd name="T15" fmla="*/ 156750014 h 139"/>
                <a:gd name="T16" fmla="*/ 196663628 w 135"/>
                <a:gd name="T17" fmla="*/ 141268381 h 139"/>
                <a:gd name="T18" fmla="*/ 198571883 w 135"/>
                <a:gd name="T19" fmla="*/ 131591839 h 139"/>
                <a:gd name="T20" fmla="*/ 181387918 w 135"/>
                <a:gd name="T21" fmla="*/ 114175175 h 139"/>
                <a:gd name="T22" fmla="*/ 179478238 w 135"/>
                <a:gd name="T23" fmla="*/ 106435054 h 139"/>
                <a:gd name="T24" fmla="*/ 168023183 w 135"/>
                <a:gd name="T25" fmla="*/ 102564994 h 139"/>
                <a:gd name="T26" fmla="*/ 160386019 w 135"/>
                <a:gd name="T27" fmla="*/ 94823482 h 139"/>
                <a:gd name="T28" fmla="*/ 152747473 w 135"/>
                <a:gd name="T29" fmla="*/ 92888451 h 139"/>
                <a:gd name="T30" fmla="*/ 143200672 w 135"/>
                <a:gd name="T31" fmla="*/ 85148309 h 139"/>
                <a:gd name="T32" fmla="*/ 120289179 w 135"/>
                <a:gd name="T33" fmla="*/ 81278248 h 139"/>
                <a:gd name="T34" fmla="*/ 106923106 w 135"/>
                <a:gd name="T35" fmla="*/ 65796615 h 139"/>
                <a:gd name="T36" fmla="*/ 95468050 w 135"/>
                <a:gd name="T37" fmla="*/ 58055103 h 139"/>
                <a:gd name="T38" fmla="*/ 66827627 w 135"/>
                <a:gd name="T39" fmla="*/ 34833338 h 139"/>
                <a:gd name="T40" fmla="*/ 45824389 w 135"/>
                <a:gd name="T41" fmla="*/ 19351699 h 139"/>
                <a:gd name="T42" fmla="*/ 19093607 w 135"/>
                <a:gd name="T43" fmla="*/ 13546608 h 139"/>
                <a:gd name="T44" fmla="*/ 1909637 w 135"/>
                <a:gd name="T45" fmla="*/ 3870062 h 139"/>
                <a:gd name="T46" fmla="*/ 13366079 w 135"/>
                <a:gd name="T47" fmla="*/ 32898307 h 139"/>
                <a:gd name="T48" fmla="*/ 30550049 w 135"/>
                <a:gd name="T49" fmla="*/ 46444921 h 139"/>
                <a:gd name="T50" fmla="*/ 38187214 w 135"/>
                <a:gd name="T51" fmla="*/ 58055103 h 139"/>
                <a:gd name="T52" fmla="*/ 57280826 w 135"/>
                <a:gd name="T53" fmla="*/ 73536736 h 139"/>
                <a:gd name="T54" fmla="*/ 66827627 w 135"/>
                <a:gd name="T55" fmla="*/ 85148309 h 139"/>
                <a:gd name="T56" fmla="*/ 85921228 w 135"/>
                <a:gd name="T57" fmla="*/ 94823482 h 139"/>
                <a:gd name="T58" fmla="*/ 99285941 w 135"/>
                <a:gd name="T59" fmla="*/ 121916687 h 139"/>
                <a:gd name="T60" fmla="*/ 114561652 w 135"/>
                <a:gd name="T61" fmla="*/ 135463290 h 139"/>
                <a:gd name="T62" fmla="*/ 127926344 w 135"/>
                <a:gd name="T63" fmla="*/ 149008502 h 139"/>
                <a:gd name="T64" fmla="*/ 147019945 w 135"/>
                <a:gd name="T65" fmla="*/ 183841873 h 139"/>
                <a:gd name="T66" fmla="*/ 185207191 w 135"/>
                <a:gd name="T67" fmla="*/ 216740169 h 139"/>
                <a:gd name="T68" fmla="*/ 215757230 w 135"/>
                <a:gd name="T69" fmla="*/ 241896954 h 139"/>
                <a:gd name="T70" fmla="*/ 238668722 w 135"/>
                <a:gd name="T71" fmla="*/ 261250038 h 139"/>
                <a:gd name="T72" fmla="*/ 232941195 w 135"/>
                <a:gd name="T73" fmla="*/ 249638466 h 139"/>
                <a:gd name="T74" fmla="*/ 248215523 w 135"/>
                <a:gd name="T75" fmla="*/ 25737858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9" name="Freeform 21"/>
            <p:cNvSpPr>
              <a:spLocks noChangeArrowheads="1"/>
            </p:cNvSpPr>
            <p:nvPr/>
          </p:nvSpPr>
          <p:spPr bwMode="auto">
            <a:xfrm>
              <a:off x="5919952" y="3092326"/>
              <a:ext cx="158487" cy="45231"/>
            </a:xfrm>
            <a:custGeom>
              <a:avLst/>
              <a:gdLst>
                <a:gd name="T0" fmla="*/ 199248394 w 107"/>
                <a:gd name="T1" fmla="*/ 41330161 h 33"/>
                <a:gd name="T2" fmla="*/ 187753113 w 107"/>
                <a:gd name="T3" fmla="*/ 37573248 h 33"/>
                <a:gd name="T4" fmla="*/ 180089087 w 107"/>
                <a:gd name="T5" fmla="*/ 30058052 h 33"/>
                <a:gd name="T6" fmla="*/ 180089087 w 107"/>
                <a:gd name="T7" fmla="*/ 24421998 h 33"/>
                <a:gd name="T8" fmla="*/ 180089087 w 107"/>
                <a:gd name="T9" fmla="*/ 20665080 h 33"/>
                <a:gd name="T10" fmla="*/ 137940647 w 107"/>
                <a:gd name="T11" fmla="*/ 16908168 h 33"/>
                <a:gd name="T12" fmla="*/ 116867118 w 107"/>
                <a:gd name="T13" fmla="*/ 11272114 h 33"/>
                <a:gd name="T14" fmla="*/ 95792206 w 107"/>
                <a:gd name="T15" fmla="*/ 16908168 h 33"/>
                <a:gd name="T16" fmla="*/ 74717272 w 107"/>
                <a:gd name="T17" fmla="*/ 16908168 h 33"/>
                <a:gd name="T18" fmla="*/ 47896795 w 107"/>
                <a:gd name="T19" fmla="*/ 1879142 h 33"/>
                <a:gd name="T20" fmla="*/ 34485854 w 107"/>
                <a:gd name="T21" fmla="*/ 5636057 h 33"/>
                <a:gd name="T22" fmla="*/ 15326585 w 107"/>
                <a:gd name="T23" fmla="*/ 7515198 h 33"/>
                <a:gd name="T24" fmla="*/ 5746951 w 107"/>
                <a:gd name="T25" fmla="*/ 18785939 h 33"/>
                <a:gd name="T26" fmla="*/ 26821872 w 107"/>
                <a:gd name="T27" fmla="*/ 24421998 h 33"/>
                <a:gd name="T28" fmla="*/ 22990573 w 107"/>
                <a:gd name="T29" fmla="*/ 30058052 h 33"/>
                <a:gd name="T30" fmla="*/ 53643743 w 107"/>
                <a:gd name="T31" fmla="*/ 35694106 h 33"/>
                <a:gd name="T32" fmla="*/ 93876556 w 107"/>
                <a:gd name="T33" fmla="*/ 41330161 h 33"/>
                <a:gd name="T34" fmla="*/ 120698417 w 107"/>
                <a:gd name="T35" fmla="*/ 50723138 h 33"/>
                <a:gd name="T36" fmla="*/ 174342139 w 107"/>
                <a:gd name="T37" fmla="*/ 50723138 h 33"/>
                <a:gd name="T38" fmla="*/ 199248394 w 107"/>
                <a:gd name="T39" fmla="*/ 60116105 h 33"/>
                <a:gd name="T40" fmla="*/ 199248394 w 107"/>
                <a:gd name="T41" fmla="*/ 41330161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0" name="Freeform 22"/>
            <p:cNvSpPr>
              <a:spLocks noChangeArrowheads="1"/>
            </p:cNvSpPr>
            <p:nvPr/>
          </p:nvSpPr>
          <p:spPr bwMode="auto">
            <a:xfrm>
              <a:off x="6078440" y="3125119"/>
              <a:ext cx="15727" cy="6785"/>
            </a:xfrm>
            <a:custGeom>
              <a:avLst/>
              <a:gdLst>
                <a:gd name="T0" fmla="*/ 14281476 w 11"/>
                <a:gd name="T1" fmla="*/ 9207244 h 5"/>
                <a:gd name="T2" fmla="*/ 17851510 w 11"/>
                <a:gd name="T3" fmla="*/ 3682898 h 5"/>
                <a:gd name="T4" fmla="*/ 5355052 w 11"/>
                <a:gd name="T5" fmla="*/ 1841449 h 5"/>
                <a:gd name="T6" fmla="*/ 14281476 w 11"/>
                <a:gd name="T7" fmla="*/ 9207244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1" name="Freeform 23"/>
            <p:cNvSpPr>
              <a:spLocks noChangeArrowheads="1"/>
            </p:cNvSpPr>
            <p:nvPr/>
          </p:nvSpPr>
          <p:spPr bwMode="auto">
            <a:xfrm>
              <a:off x="6100216" y="3130773"/>
              <a:ext cx="13308" cy="9046"/>
            </a:xfrm>
            <a:custGeom>
              <a:avLst/>
              <a:gdLst>
                <a:gd name="T0" fmla="*/ 7637085 w 9"/>
                <a:gd name="T1" fmla="*/ 13638354 h 6"/>
                <a:gd name="T2" fmla="*/ 11456320 w 9"/>
                <a:gd name="T3" fmla="*/ 0 h 6"/>
                <a:gd name="T4" fmla="*/ 7637085 w 9"/>
                <a:gd name="T5" fmla="*/ 13638354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2" name="Freeform 24"/>
            <p:cNvSpPr>
              <a:spLocks noChangeArrowheads="1"/>
            </p:cNvSpPr>
            <p:nvPr/>
          </p:nvSpPr>
          <p:spPr bwMode="auto">
            <a:xfrm>
              <a:off x="6117154" y="3130773"/>
              <a:ext cx="19357" cy="6785"/>
            </a:xfrm>
            <a:custGeom>
              <a:avLst/>
              <a:gdLst>
                <a:gd name="T0" fmla="*/ 3872438 w 13"/>
                <a:gd name="T1" fmla="*/ 5524346 h 5"/>
                <a:gd name="T2" fmla="*/ 19362187 w 13"/>
                <a:gd name="T3" fmla="*/ 9207244 h 5"/>
                <a:gd name="T4" fmla="*/ 15489751 w 13"/>
                <a:gd name="T5" fmla="*/ 1841449 h 5"/>
                <a:gd name="T6" fmla="*/ 3872438 w 13"/>
                <a:gd name="T7" fmla="*/ 55243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3" name="Freeform 25"/>
            <p:cNvSpPr>
              <a:spLocks noChangeArrowheads="1"/>
            </p:cNvSpPr>
            <p:nvPr/>
          </p:nvSpPr>
          <p:spPr bwMode="auto">
            <a:xfrm>
              <a:off x="6124413" y="3127380"/>
              <a:ext cx="29035" cy="10177"/>
            </a:xfrm>
            <a:custGeom>
              <a:avLst/>
              <a:gdLst>
                <a:gd name="T0" fmla="*/ 29447444 w 20"/>
                <a:gd name="T1" fmla="*/ 12946415 h 8"/>
                <a:gd name="T2" fmla="*/ 36809981 w 20"/>
                <a:gd name="T3" fmla="*/ 6473844 h 8"/>
                <a:gd name="T4" fmla="*/ 14723722 w 20"/>
                <a:gd name="T5" fmla="*/ 1618143 h 8"/>
                <a:gd name="T6" fmla="*/ 29447444 w 20"/>
                <a:gd name="T7" fmla="*/ 12946415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4" name="Freeform 26"/>
            <p:cNvSpPr>
              <a:spLocks noChangeArrowheads="1"/>
            </p:cNvSpPr>
            <p:nvPr/>
          </p:nvSpPr>
          <p:spPr bwMode="auto">
            <a:xfrm>
              <a:off x="6155869" y="3143211"/>
              <a:ext cx="36295" cy="21485"/>
            </a:xfrm>
            <a:custGeom>
              <a:avLst/>
              <a:gdLst>
                <a:gd name="T0" fmla="*/ 14724049 w 25"/>
                <a:gd name="T1" fmla="*/ 2051102 h 15"/>
                <a:gd name="T2" fmla="*/ 9202360 w 25"/>
                <a:gd name="T3" fmla="*/ 8205838 h 15"/>
                <a:gd name="T4" fmla="*/ 36812154 w 25"/>
                <a:gd name="T5" fmla="*/ 26670051 h 15"/>
                <a:gd name="T6" fmla="*/ 42333840 w 25"/>
                <a:gd name="T7" fmla="*/ 20515311 h 15"/>
                <a:gd name="T8" fmla="*/ 14724049 w 25"/>
                <a:gd name="T9" fmla="*/ 205110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5" name="Freeform 27"/>
            <p:cNvSpPr>
              <a:spLocks noChangeArrowheads="1"/>
            </p:cNvSpPr>
            <p:nvPr/>
          </p:nvSpPr>
          <p:spPr bwMode="auto">
            <a:xfrm>
              <a:off x="6164338" y="3128511"/>
              <a:ext cx="58072" cy="11308"/>
            </a:xfrm>
            <a:custGeom>
              <a:avLst/>
              <a:gdLst>
                <a:gd name="T0" fmla="*/ 58085169 w 39"/>
                <a:gd name="T1" fmla="*/ 13985168 h 8"/>
                <a:gd name="T2" fmla="*/ 71638000 w 39"/>
                <a:gd name="T3" fmla="*/ 5993240 h 8"/>
                <a:gd name="T4" fmla="*/ 52275820 w 39"/>
                <a:gd name="T5" fmla="*/ 5993240 h 8"/>
                <a:gd name="T6" fmla="*/ 21297707 w 39"/>
                <a:gd name="T7" fmla="*/ 3995964 h 8"/>
                <a:gd name="T8" fmla="*/ 3872437 w 39"/>
                <a:gd name="T9" fmla="*/ 9989202 h 8"/>
                <a:gd name="T10" fmla="*/ 32915021 w 39"/>
                <a:gd name="T11" fmla="*/ 15983856 h 8"/>
                <a:gd name="T12" fmla="*/ 58085169 w 39"/>
                <a:gd name="T13" fmla="*/ 1398516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6" name="Freeform 28"/>
            <p:cNvSpPr>
              <a:spLocks noChangeArrowheads="1"/>
            </p:cNvSpPr>
            <p:nvPr/>
          </p:nvSpPr>
          <p:spPr bwMode="auto">
            <a:xfrm>
              <a:off x="6230878" y="3131903"/>
              <a:ext cx="54442" cy="26008"/>
            </a:xfrm>
            <a:custGeom>
              <a:avLst/>
              <a:gdLst>
                <a:gd name="T0" fmla="*/ 18906248 w 37"/>
                <a:gd name="T1" fmla="*/ 35490802 h 18"/>
                <a:gd name="T2" fmla="*/ 22687501 w 37"/>
                <a:gd name="T3" fmla="*/ 35490802 h 18"/>
                <a:gd name="T4" fmla="*/ 24578126 w 37"/>
                <a:gd name="T5" fmla="*/ 35490802 h 18"/>
                <a:gd name="T6" fmla="*/ 26468750 w 37"/>
                <a:gd name="T7" fmla="*/ 33402938 h 18"/>
                <a:gd name="T8" fmla="*/ 28359374 w 37"/>
                <a:gd name="T9" fmla="*/ 31315075 h 18"/>
                <a:gd name="T10" fmla="*/ 32140622 w 37"/>
                <a:gd name="T11" fmla="*/ 29227211 h 18"/>
                <a:gd name="T12" fmla="*/ 34031247 w 37"/>
                <a:gd name="T13" fmla="*/ 27140793 h 18"/>
                <a:gd name="T14" fmla="*/ 35921871 w 37"/>
                <a:gd name="T15" fmla="*/ 25052929 h 18"/>
                <a:gd name="T16" fmla="*/ 35921871 w 37"/>
                <a:gd name="T17" fmla="*/ 25052929 h 18"/>
                <a:gd name="T18" fmla="*/ 37812495 w 37"/>
                <a:gd name="T19" fmla="*/ 22965060 h 18"/>
                <a:gd name="T20" fmla="*/ 41593744 w 37"/>
                <a:gd name="T21" fmla="*/ 18789333 h 18"/>
                <a:gd name="T22" fmla="*/ 43484368 w 37"/>
                <a:gd name="T23" fmla="*/ 16701469 h 18"/>
                <a:gd name="T24" fmla="*/ 45375003 w 37"/>
                <a:gd name="T25" fmla="*/ 14613606 h 18"/>
                <a:gd name="T26" fmla="*/ 47265627 w 37"/>
                <a:gd name="T27" fmla="*/ 14613606 h 18"/>
                <a:gd name="T28" fmla="*/ 49156251 w 37"/>
                <a:gd name="T29" fmla="*/ 12525742 h 18"/>
                <a:gd name="T30" fmla="*/ 62390621 w 37"/>
                <a:gd name="T31" fmla="*/ 4175729 h 18"/>
                <a:gd name="T32" fmla="*/ 28359374 w 37"/>
                <a:gd name="T33" fmla="*/ 8351457 h 18"/>
                <a:gd name="T34" fmla="*/ 26468750 w 37"/>
                <a:gd name="T35" fmla="*/ 10437876 h 18"/>
                <a:gd name="T36" fmla="*/ 24578126 w 37"/>
                <a:gd name="T37" fmla="*/ 12525742 h 18"/>
                <a:gd name="T38" fmla="*/ 22687501 w 37"/>
                <a:gd name="T39" fmla="*/ 14613606 h 18"/>
                <a:gd name="T40" fmla="*/ 17015623 w 37"/>
                <a:gd name="T41" fmla="*/ 18789333 h 18"/>
                <a:gd name="T42" fmla="*/ 15124999 w 37"/>
                <a:gd name="T43" fmla="*/ 20877196 h 18"/>
                <a:gd name="T44" fmla="*/ 9453124 w 37"/>
                <a:gd name="T45" fmla="*/ 25052929 h 18"/>
                <a:gd name="T46" fmla="*/ 18906248 w 37"/>
                <a:gd name="T47" fmla="*/ 35490802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7" name="Freeform 29"/>
            <p:cNvSpPr>
              <a:spLocks noChangeArrowheads="1"/>
            </p:cNvSpPr>
            <p:nvPr/>
          </p:nvSpPr>
          <p:spPr bwMode="auto">
            <a:xfrm>
              <a:off x="6131672" y="2981509"/>
              <a:ext cx="90737" cy="102901"/>
            </a:xfrm>
            <a:custGeom>
              <a:avLst/>
              <a:gdLst>
                <a:gd name="T0" fmla="*/ 25117897 w 61"/>
                <a:gd name="T1" fmla="*/ 27071306 h 74"/>
                <a:gd name="T2" fmla="*/ 38644303 w 61"/>
                <a:gd name="T3" fmla="*/ 25137046 h 74"/>
                <a:gd name="T4" fmla="*/ 59897910 w 61"/>
                <a:gd name="T5" fmla="*/ 23204177 h 74"/>
                <a:gd name="T6" fmla="*/ 81151506 w 61"/>
                <a:gd name="T7" fmla="*/ 27071306 h 74"/>
                <a:gd name="T8" fmla="*/ 98542223 w 61"/>
                <a:gd name="T9" fmla="*/ 25137046 h 74"/>
                <a:gd name="T10" fmla="*/ 113999384 w 61"/>
                <a:gd name="T11" fmla="*/ 11601393 h 74"/>
                <a:gd name="T12" fmla="*/ 113999384 w 61"/>
                <a:gd name="T13" fmla="*/ 0 h 74"/>
                <a:gd name="T14" fmla="*/ 100474368 w 61"/>
                <a:gd name="T15" fmla="*/ 13535653 h 74"/>
                <a:gd name="T16" fmla="*/ 73422925 w 61"/>
                <a:gd name="T17" fmla="*/ 11601393 h 74"/>
                <a:gd name="T18" fmla="*/ 44440738 w 61"/>
                <a:gd name="T19" fmla="*/ 7734261 h 74"/>
                <a:gd name="T20" fmla="*/ 30915722 w 61"/>
                <a:gd name="T21" fmla="*/ 7734261 h 74"/>
                <a:gd name="T22" fmla="*/ 21253601 w 61"/>
                <a:gd name="T23" fmla="*/ 17402782 h 74"/>
                <a:gd name="T24" fmla="*/ 9660728 w 61"/>
                <a:gd name="T25" fmla="*/ 42539823 h 74"/>
                <a:gd name="T26" fmla="*/ 3864292 w 61"/>
                <a:gd name="T27" fmla="*/ 56075481 h 74"/>
                <a:gd name="T28" fmla="*/ 3864292 w 61"/>
                <a:gd name="T29" fmla="*/ 77345387 h 74"/>
                <a:gd name="T30" fmla="*/ 1932146 w 61"/>
                <a:gd name="T31" fmla="*/ 94748186 h 74"/>
                <a:gd name="T32" fmla="*/ 19321456 w 61"/>
                <a:gd name="T33" fmla="*/ 106349574 h 74"/>
                <a:gd name="T34" fmla="*/ 23185752 w 61"/>
                <a:gd name="T35" fmla="*/ 129553740 h 74"/>
                <a:gd name="T36" fmla="*/ 25117897 w 61"/>
                <a:gd name="T37" fmla="*/ 141155127 h 74"/>
                <a:gd name="T38" fmla="*/ 42508593 w 61"/>
                <a:gd name="T39" fmla="*/ 139222258 h 74"/>
                <a:gd name="T40" fmla="*/ 36712158 w 61"/>
                <a:gd name="T41" fmla="*/ 106349574 h 74"/>
                <a:gd name="T42" fmla="*/ 38644303 w 61"/>
                <a:gd name="T43" fmla="*/ 87013906 h 74"/>
                <a:gd name="T44" fmla="*/ 52169329 w 61"/>
                <a:gd name="T45" fmla="*/ 87013906 h 74"/>
                <a:gd name="T46" fmla="*/ 52169329 w 61"/>
                <a:gd name="T47" fmla="*/ 102482444 h 74"/>
                <a:gd name="T48" fmla="*/ 61830055 w 61"/>
                <a:gd name="T49" fmla="*/ 119885221 h 74"/>
                <a:gd name="T50" fmla="*/ 69558635 w 61"/>
                <a:gd name="T51" fmla="*/ 127620870 h 74"/>
                <a:gd name="T52" fmla="*/ 77287215 w 61"/>
                <a:gd name="T53" fmla="*/ 123752350 h 74"/>
                <a:gd name="T54" fmla="*/ 85015796 w 61"/>
                <a:gd name="T55" fmla="*/ 117952352 h 74"/>
                <a:gd name="T56" fmla="*/ 75355070 w 61"/>
                <a:gd name="T57" fmla="*/ 104416704 h 74"/>
                <a:gd name="T58" fmla="*/ 77287215 w 61"/>
                <a:gd name="T59" fmla="*/ 92815317 h 74"/>
                <a:gd name="T60" fmla="*/ 69558635 w 61"/>
                <a:gd name="T61" fmla="*/ 81212517 h 74"/>
                <a:gd name="T62" fmla="*/ 57965764 w 61"/>
                <a:gd name="T63" fmla="*/ 69611129 h 74"/>
                <a:gd name="T64" fmla="*/ 65694345 w 61"/>
                <a:gd name="T65" fmla="*/ 54142612 h 74"/>
                <a:gd name="T66" fmla="*/ 79219360 w 61"/>
                <a:gd name="T67" fmla="*/ 46406963 h 74"/>
                <a:gd name="T68" fmla="*/ 73422925 w 61"/>
                <a:gd name="T69" fmla="*/ 40606954 h 74"/>
                <a:gd name="T70" fmla="*/ 48305039 w 61"/>
                <a:gd name="T71" fmla="*/ 50274092 h 74"/>
                <a:gd name="T72" fmla="*/ 30915722 w 61"/>
                <a:gd name="T73" fmla="*/ 56075481 h 74"/>
                <a:gd name="T74" fmla="*/ 21253601 w 61"/>
                <a:gd name="T75" fmla="*/ 40606954 h 74"/>
                <a:gd name="T76" fmla="*/ 25117897 w 61"/>
                <a:gd name="T77" fmla="*/ 27071306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8" name="Freeform 30"/>
            <p:cNvSpPr>
              <a:spLocks noChangeArrowheads="1"/>
            </p:cNvSpPr>
            <p:nvPr/>
          </p:nvSpPr>
          <p:spPr bwMode="auto">
            <a:xfrm>
              <a:off x="5965925" y="2897831"/>
              <a:ext cx="159697" cy="165095"/>
            </a:xfrm>
            <a:custGeom>
              <a:avLst/>
              <a:gdLst>
                <a:gd name="T0" fmla="*/ 21003162 w 108"/>
                <a:gd name="T1" fmla="*/ 167453500 h 119"/>
                <a:gd name="T2" fmla="*/ 63008111 w 108"/>
                <a:gd name="T3" fmla="*/ 207872674 h 119"/>
                <a:gd name="T4" fmla="*/ 91648424 w 108"/>
                <a:gd name="T5" fmla="*/ 209796932 h 119"/>
                <a:gd name="T6" fmla="*/ 127925851 w 108"/>
                <a:gd name="T7" fmla="*/ 223270900 h 119"/>
                <a:gd name="T8" fmla="*/ 160384019 w 108"/>
                <a:gd name="T9" fmla="*/ 204022771 h 119"/>
                <a:gd name="T10" fmla="*/ 181387219 w 108"/>
                <a:gd name="T11" fmla="*/ 144355467 h 119"/>
                <a:gd name="T12" fmla="*/ 200480747 w 108"/>
                <a:gd name="T13" fmla="*/ 121258821 h 119"/>
                <a:gd name="T14" fmla="*/ 179477547 w 108"/>
                <a:gd name="T15" fmla="*/ 94312272 h 119"/>
                <a:gd name="T16" fmla="*/ 168021154 w 108"/>
                <a:gd name="T17" fmla="*/ 69291347 h 119"/>
                <a:gd name="T18" fmla="*/ 166111525 w 108"/>
                <a:gd name="T19" fmla="*/ 67365701 h 119"/>
                <a:gd name="T20" fmla="*/ 164203278 w 108"/>
                <a:gd name="T21" fmla="*/ 65441443 h 119"/>
                <a:gd name="T22" fmla="*/ 164203278 w 108"/>
                <a:gd name="T23" fmla="*/ 61591540 h 119"/>
                <a:gd name="T24" fmla="*/ 189024354 w 108"/>
                <a:gd name="T25" fmla="*/ 34644980 h 119"/>
                <a:gd name="T26" fmla="*/ 150837255 w 108"/>
                <a:gd name="T27" fmla="*/ 17322490 h 119"/>
                <a:gd name="T28" fmla="*/ 131743727 w 108"/>
                <a:gd name="T29" fmla="*/ 0 h 119"/>
                <a:gd name="T30" fmla="*/ 112650200 w 108"/>
                <a:gd name="T31" fmla="*/ 36570625 h 119"/>
                <a:gd name="T32" fmla="*/ 106922694 w 108"/>
                <a:gd name="T33" fmla="*/ 44269044 h 119"/>
                <a:gd name="T34" fmla="*/ 103104817 w 108"/>
                <a:gd name="T35" fmla="*/ 42344786 h 119"/>
                <a:gd name="T36" fmla="*/ 101195188 w 108"/>
                <a:gd name="T37" fmla="*/ 42344786 h 119"/>
                <a:gd name="T38" fmla="*/ 87829144 w 108"/>
                <a:gd name="T39" fmla="*/ 51968862 h 119"/>
                <a:gd name="T40" fmla="*/ 87829144 w 108"/>
                <a:gd name="T41" fmla="*/ 61591540 h 119"/>
                <a:gd name="T42" fmla="*/ 80192010 w 108"/>
                <a:gd name="T43" fmla="*/ 69291347 h 119"/>
                <a:gd name="T44" fmla="*/ 78282380 w 108"/>
                <a:gd name="T45" fmla="*/ 71215605 h 119"/>
                <a:gd name="T46" fmla="*/ 76372751 w 108"/>
                <a:gd name="T47" fmla="*/ 73139863 h 119"/>
                <a:gd name="T48" fmla="*/ 74464504 w 108"/>
                <a:gd name="T49" fmla="*/ 75065508 h 119"/>
                <a:gd name="T50" fmla="*/ 72554875 w 108"/>
                <a:gd name="T51" fmla="*/ 75065508 h 119"/>
                <a:gd name="T52" fmla="*/ 43914572 w 108"/>
                <a:gd name="T53" fmla="*/ 86613831 h 119"/>
                <a:gd name="T54" fmla="*/ 19093533 w 108"/>
                <a:gd name="T55" fmla="*/ 113560402 h 119"/>
                <a:gd name="T56" fmla="*/ 11456398 w 108"/>
                <a:gd name="T57" fmla="*/ 109710498 h 119"/>
                <a:gd name="T58" fmla="*/ 9546767 w 108"/>
                <a:gd name="T59" fmla="*/ 107786240 h 119"/>
                <a:gd name="T60" fmla="*/ 3819260 w 108"/>
                <a:gd name="T61" fmla="*/ 105860595 h 119"/>
                <a:gd name="T62" fmla="*/ 15274275 w 108"/>
                <a:gd name="T63" fmla="*/ 16360359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29" name="Freeform 31"/>
            <p:cNvSpPr>
              <a:spLocks noChangeArrowheads="1"/>
            </p:cNvSpPr>
            <p:nvPr/>
          </p:nvSpPr>
          <p:spPr bwMode="auto">
            <a:xfrm>
              <a:off x="5905435" y="2701074"/>
              <a:ext cx="35085" cy="32793"/>
            </a:xfrm>
            <a:custGeom>
              <a:avLst/>
              <a:gdLst>
                <a:gd name="T0" fmla="*/ 41056266 w 24"/>
                <a:gd name="T1" fmla="*/ 20328807 h 23"/>
                <a:gd name="T2" fmla="*/ 39190197 w 24"/>
                <a:gd name="T3" fmla="*/ 4066332 h 23"/>
                <a:gd name="T4" fmla="*/ 24260277 w 24"/>
                <a:gd name="T5" fmla="*/ 4066332 h 23"/>
                <a:gd name="T6" fmla="*/ 5598210 w 24"/>
                <a:gd name="T7" fmla="*/ 16262477 h 23"/>
                <a:gd name="T8" fmla="*/ 7464280 w 24"/>
                <a:gd name="T9" fmla="*/ 40657615 h 23"/>
                <a:gd name="T10" fmla="*/ 37324128 w 24"/>
                <a:gd name="T11" fmla="*/ 32526379 h 23"/>
                <a:gd name="T12" fmla="*/ 41056266 w 24"/>
                <a:gd name="T13" fmla="*/ 2032880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0" name="Freeform 32"/>
            <p:cNvSpPr>
              <a:spLocks noChangeArrowheads="1"/>
            </p:cNvSpPr>
            <p:nvPr/>
          </p:nvSpPr>
          <p:spPr bwMode="auto">
            <a:xfrm>
              <a:off x="6067551" y="2623050"/>
              <a:ext cx="26616" cy="55408"/>
            </a:xfrm>
            <a:custGeom>
              <a:avLst/>
              <a:gdLst>
                <a:gd name="T0" fmla="*/ 22911258 w 18"/>
                <a:gd name="T1" fmla="*/ 67157262 h 40"/>
                <a:gd name="T2" fmla="*/ 28640107 w 18"/>
                <a:gd name="T3" fmla="*/ 40294078 h 40"/>
                <a:gd name="T4" fmla="*/ 32457957 w 18"/>
                <a:gd name="T5" fmla="*/ 17269287 h 40"/>
                <a:gd name="T6" fmla="*/ 24820874 w 18"/>
                <a:gd name="T7" fmla="*/ 3837004 h 40"/>
                <a:gd name="T8" fmla="*/ 5727469 w 18"/>
                <a:gd name="T9" fmla="*/ 19187788 h 40"/>
                <a:gd name="T10" fmla="*/ 1909617 w 18"/>
                <a:gd name="T11" fmla="*/ 46050978 h 40"/>
                <a:gd name="T12" fmla="*/ 17183787 w 18"/>
                <a:gd name="T13" fmla="*/ 70994265 h 40"/>
                <a:gd name="T14" fmla="*/ 22911258 w 18"/>
                <a:gd name="T15" fmla="*/ 6715726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1" name="Freeform 33"/>
            <p:cNvSpPr>
              <a:spLocks noChangeArrowheads="1"/>
            </p:cNvSpPr>
            <p:nvPr/>
          </p:nvSpPr>
          <p:spPr bwMode="auto">
            <a:xfrm>
              <a:off x="6177646" y="2495271"/>
              <a:ext cx="39924" cy="45231"/>
            </a:xfrm>
            <a:custGeom>
              <a:avLst/>
              <a:gdLst>
                <a:gd name="T0" fmla="*/ 13364556 w 27"/>
                <a:gd name="T1" fmla="*/ 3756914 h 33"/>
                <a:gd name="T2" fmla="*/ 3819234 w 27"/>
                <a:gd name="T3" fmla="*/ 11272114 h 33"/>
                <a:gd name="T4" fmla="*/ 1909617 w 27"/>
                <a:gd name="T5" fmla="*/ 20665080 h 33"/>
                <a:gd name="T6" fmla="*/ 13364556 w 27"/>
                <a:gd name="T7" fmla="*/ 30058052 h 33"/>
                <a:gd name="T8" fmla="*/ 13364556 w 27"/>
                <a:gd name="T9" fmla="*/ 18785939 h 33"/>
                <a:gd name="T10" fmla="*/ 21003022 w 27"/>
                <a:gd name="T11" fmla="*/ 24421998 h 33"/>
                <a:gd name="T12" fmla="*/ 19093405 w 27"/>
                <a:gd name="T13" fmla="*/ 39451019 h 33"/>
                <a:gd name="T14" fmla="*/ 19093405 w 27"/>
                <a:gd name="T15" fmla="*/ 48845367 h 33"/>
                <a:gd name="T16" fmla="*/ 28640111 w 27"/>
                <a:gd name="T17" fmla="*/ 60116105 h 33"/>
                <a:gd name="T18" fmla="*/ 30548345 w 27"/>
                <a:gd name="T19" fmla="*/ 52602279 h 33"/>
                <a:gd name="T20" fmla="*/ 38186811 w 27"/>
                <a:gd name="T21" fmla="*/ 61995246 h 33"/>
                <a:gd name="T22" fmla="*/ 45823905 w 27"/>
                <a:gd name="T23" fmla="*/ 54480050 h 33"/>
                <a:gd name="T24" fmla="*/ 45823905 w 27"/>
                <a:gd name="T25" fmla="*/ 41330161 h 33"/>
                <a:gd name="T26" fmla="*/ 49641756 w 27"/>
                <a:gd name="T27" fmla="*/ 22544227 h 33"/>
                <a:gd name="T28" fmla="*/ 40095045 w 27"/>
                <a:gd name="T29" fmla="*/ 9392969 h 33"/>
                <a:gd name="T30" fmla="*/ 34367578 w 27"/>
                <a:gd name="T31" fmla="*/ 3756914 h 33"/>
                <a:gd name="T32" fmla="*/ 22911262 w 27"/>
                <a:gd name="T33" fmla="*/ 1879142 h 33"/>
                <a:gd name="T34" fmla="*/ 13364556 w 27"/>
                <a:gd name="T35" fmla="*/ 3756914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2" name="Freeform 34"/>
            <p:cNvSpPr>
              <a:spLocks noChangeArrowheads="1"/>
            </p:cNvSpPr>
            <p:nvPr/>
          </p:nvSpPr>
          <p:spPr bwMode="auto">
            <a:xfrm>
              <a:off x="6217570" y="2488486"/>
              <a:ext cx="37504" cy="30531"/>
            </a:xfrm>
            <a:custGeom>
              <a:avLst/>
              <a:gdLst>
                <a:gd name="T0" fmla="*/ 25547864 w 25"/>
                <a:gd name="T1" fmla="*/ 21185737 h 22"/>
                <a:gd name="T2" fmla="*/ 41269944 w 25"/>
                <a:gd name="T3" fmla="*/ 21185737 h 22"/>
                <a:gd name="T4" fmla="*/ 45200814 w 25"/>
                <a:gd name="T5" fmla="*/ 5777299 h 22"/>
                <a:gd name="T6" fmla="*/ 31444170 w 25"/>
                <a:gd name="T7" fmla="*/ 0 h 22"/>
                <a:gd name="T8" fmla="*/ 21618390 w 25"/>
                <a:gd name="T9" fmla="*/ 11555985 h 22"/>
                <a:gd name="T10" fmla="*/ 9825777 w 25"/>
                <a:gd name="T11" fmla="*/ 9629754 h 22"/>
                <a:gd name="T12" fmla="*/ 0 w 25"/>
                <a:gd name="T13" fmla="*/ 23110582 h 22"/>
                <a:gd name="T14" fmla="*/ 5896308 w 25"/>
                <a:gd name="T15" fmla="*/ 25036810 h 22"/>
                <a:gd name="T16" fmla="*/ 15722085 w 25"/>
                <a:gd name="T17" fmla="*/ 38517630 h 22"/>
                <a:gd name="T18" fmla="*/ 25547864 w 25"/>
                <a:gd name="T19" fmla="*/ 2118573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3" name="Freeform 35"/>
            <p:cNvSpPr>
              <a:spLocks noChangeArrowheads="1"/>
            </p:cNvSpPr>
            <p:nvPr/>
          </p:nvSpPr>
          <p:spPr bwMode="auto">
            <a:xfrm>
              <a:off x="6190954" y="2376539"/>
              <a:ext cx="147599" cy="126648"/>
            </a:xfrm>
            <a:custGeom>
              <a:avLst/>
              <a:gdLst>
                <a:gd name="T0" fmla="*/ 81803714 w 100"/>
                <a:gd name="T1" fmla="*/ 125073161 h 92"/>
                <a:gd name="T2" fmla="*/ 58975258 w 100"/>
                <a:gd name="T3" fmla="*/ 126968751 h 92"/>
                <a:gd name="T4" fmla="*/ 22828467 w 100"/>
                <a:gd name="T5" fmla="*/ 140233748 h 92"/>
                <a:gd name="T6" fmla="*/ 3805434 w 100"/>
                <a:gd name="T7" fmla="*/ 157289924 h 92"/>
                <a:gd name="T8" fmla="*/ 26633899 w 100"/>
                <a:gd name="T9" fmla="*/ 159184137 h 92"/>
                <a:gd name="T10" fmla="*/ 45658313 w 100"/>
                <a:gd name="T11" fmla="*/ 157289924 h 92"/>
                <a:gd name="T12" fmla="*/ 60877284 w 100"/>
                <a:gd name="T13" fmla="*/ 149708942 h 92"/>
                <a:gd name="T14" fmla="*/ 87511173 w 100"/>
                <a:gd name="T15" fmla="*/ 149708942 h 92"/>
                <a:gd name="T16" fmla="*/ 89413200 w 100"/>
                <a:gd name="T17" fmla="*/ 166765118 h 92"/>
                <a:gd name="T18" fmla="*/ 112243057 w 100"/>
                <a:gd name="T19" fmla="*/ 159184137 h 92"/>
                <a:gd name="T20" fmla="*/ 119852542 w 100"/>
                <a:gd name="T21" fmla="*/ 145919140 h 92"/>
                <a:gd name="T22" fmla="*/ 136973540 w 100"/>
                <a:gd name="T23" fmla="*/ 149708942 h 92"/>
                <a:gd name="T24" fmla="*/ 152192510 w 100"/>
                <a:gd name="T25" fmla="*/ 140233748 h 92"/>
                <a:gd name="T26" fmla="*/ 161705402 w 100"/>
                <a:gd name="T27" fmla="*/ 132654143 h 92"/>
                <a:gd name="T28" fmla="*/ 171216914 w 100"/>
                <a:gd name="T29" fmla="*/ 123178948 h 92"/>
                <a:gd name="T30" fmla="*/ 171216914 w 100"/>
                <a:gd name="T31" fmla="*/ 138338158 h 92"/>
                <a:gd name="T32" fmla="*/ 182631875 w 100"/>
                <a:gd name="T33" fmla="*/ 130758553 h 92"/>
                <a:gd name="T34" fmla="*/ 182631875 w 100"/>
                <a:gd name="T35" fmla="*/ 109912575 h 92"/>
                <a:gd name="T36" fmla="*/ 176924373 w 100"/>
                <a:gd name="T37" fmla="*/ 72011775 h 92"/>
                <a:gd name="T38" fmla="*/ 184533901 w 100"/>
                <a:gd name="T39" fmla="*/ 66326383 h 92"/>
                <a:gd name="T40" fmla="*/ 186435928 w 100"/>
                <a:gd name="T41" fmla="*/ 43586181 h 92"/>
                <a:gd name="T42" fmla="*/ 165509455 w 100"/>
                <a:gd name="T43" fmla="*/ 3789804 h 92"/>
                <a:gd name="T44" fmla="*/ 155997943 w 100"/>
                <a:gd name="T45" fmla="*/ 3789804 h 92"/>
                <a:gd name="T46" fmla="*/ 163607428 w 100"/>
                <a:gd name="T47" fmla="*/ 11370789 h 92"/>
                <a:gd name="T48" fmla="*/ 152192510 w 100"/>
                <a:gd name="T49" fmla="*/ 7579608 h 92"/>
                <a:gd name="T50" fmla="*/ 146486431 w 100"/>
                <a:gd name="T51" fmla="*/ 9475197 h 92"/>
                <a:gd name="T52" fmla="*/ 148388457 w 100"/>
                <a:gd name="T53" fmla="*/ 24635792 h 92"/>
                <a:gd name="T54" fmla="*/ 152192510 w 100"/>
                <a:gd name="T55" fmla="*/ 36006576 h 92"/>
                <a:gd name="T56" fmla="*/ 146486431 w 100"/>
                <a:gd name="T57" fmla="*/ 73907365 h 92"/>
                <a:gd name="T58" fmla="*/ 117949136 w 100"/>
                <a:gd name="T59" fmla="*/ 98543167 h 92"/>
                <a:gd name="T60" fmla="*/ 106535598 w 100"/>
                <a:gd name="T61" fmla="*/ 94751988 h 92"/>
                <a:gd name="T62" fmla="*/ 98926112 w 100"/>
                <a:gd name="T63" fmla="*/ 90962186 h 92"/>
                <a:gd name="T64" fmla="*/ 93218653 w 100"/>
                <a:gd name="T65" fmla="*/ 115597967 h 92"/>
                <a:gd name="T66" fmla="*/ 89413200 w 100"/>
                <a:gd name="T67" fmla="*/ 128862964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4" name="Freeform 36"/>
            <p:cNvSpPr>
              <a:spLocks noChangeArrowheads="1"/>
            </p:cNvSpPr>
            <p:nvPr/>
          </p:nvSpPr>
          <p:spPr bwMode="auto">
            <a:xfrm>
              <a:off x="6291369" y="2306430"/>
              <a:ext cx="82268" cy="70109"/>
            </a:xfrm>
            <a:custGeom>
              <a:avLst/>
              <a:gdLst>
                <a:gd name="T0" fmla="*/ 23444999 w 55"/>
                <a:gd name="T1" fmla="*/ 60949964 h 50"/>
                <a:gd name="T2" fmla="*/ 11723198 w 55"/>
                <a:gd name="T3" fmla="*/ 57016850 h 50"/>
                <a:gd name="T4" fmla="*/ 7814999 w 55"/>
                <a:gd name="T5" fmla="*/ 64881675 h 50"/>
                <a:gd name="T6" fmla="*/ 0 w 55"/>
                <a:gd name="T7" fmla="*/ 72746500 h 50"/>
                <a:gd name="T8" fmla="*/ 7814999 w 55"/>
                <a:gd name="T9" fmla="*/ 84543037 h 50"/>
                <a:gd name="T10" fmla="*/ 5860900 w 55"/>
                <a:gd name="T11" fmla="*/ 90440604 h 50"/>
                <a:gd name="T12" fmla="*/ 11723198 w 55"/>
                <a:gd name="T13" fmla="*/ 96339596 h 50"/>
                <a:gd name="T14" fmla="*/ 19538194 w 55"/>
                <a:gd name="T15" fmla="*/ 90440604 h 50"/>
                <a:gd name="T16" fmla="*/ 27353196 w 55"/>
                <a:gd name="T17" fmla="*/ 86508893 h 50"/>
                <a:gd name="T18" fmla="*/ 21492293 w 55"/>
                <a:gd name="T19" fmla="*/ 80609923 h 50"/>
                <a:gd name="T20" fmla="*/ 11723198 w 55"/>
                <a:gd name="T21" fmla="*/ 78644068 h 50"/>
                <a:gd name="T22" fmla="*/ 13675899 w 55"/>
                <a:gd name="T23" fmla="*/ 68813387 h 50"/>
                <a:gd name="T24" fmla="*/ 21492293 w 55"/>
                <a:gd name="T25" fmla="*/ 76678212 h 50"/>
                <a:gd name="T26" fmla="*/ 31261393 w 55"/>
                <a:gd name="T27" fmla="*/ 70779242 h 50"/>
                <a:gd name="T28" fmla="*/ 44937286 w 55"/>
                <a:gd name="T29" fmla="*/ 74712356 h 50"/>
                <a:gd name="T30" fmla="*/ 66429584 w 55"/>
                <a:gd name="T31" fmla="*/ 84543037 h 50"/>
                <a:gd name="T32" fmla="*/ 70336383 w 55"/>
                <a:gd name="T33" fmla="*/ 74712356 h 50"/>
                <a:gd name="T34" fmla="*/ 84013675 w 55"/>
                <a:gd name="T35" fmla="*/ 58982706 h 50"/>
                <a:gd name="T36" fmla="*/ 105504586 w 55"/>
                <a:gd name="T37" fmla="*/ 51119283 h 50"/>
                <a:gd name="T38" fmla="*/ 99643689 w 55"/>
                <a:gd name="T39" fmla="*/ 51119283 h 50"/>
                <a:gd name="T40" fmla="*/ 93782791 w 55"/>
                <a:gd name="T41" fmla="*/ 41288591 h 50"/>
                <a:gd name="T42" fmla="*/ 89874572 w 55"/>
                <a:gd name="T43" fmla="*/ 31457910 h 50"/>
                <a:gd name="T44" fmla="*/ 78151379 w 55"/>
                <a:gd name="T45" fmla="*/ 35389621 h 50"/>
                <a:gd name="T46" fmla="*/ 74244580 w 55"/>
                <a:gd name="T47" fmla="*/ 29492054 h 50"/>
                <a:gd name="T48" fmla="*/ 64475486 w 55"/>
                <a:gd name="T49" fmla="*/ 31457910 h 50"/>
                <a:gd name="T50" fmla="*/ 44937286 w 55"/>
                <a:gd name="T51" fmla="*/ 19661367 h 50"/>
                <a:gd name="T52" fmla="*/ 27353196 w 55"/>
                <a:gd name="T53" fmla="*/ 3931713 h 50"/>
                <a:gd name="T54" fmla="*/ 21492293 w 55"/>
                <a:gd name="T55" fmla="*/ 3931713 h 50"/>
                <a:gd name="T56" fmla="*/ 21492293 w 55"/>
                <a:gd name="T57" fmla="*/ 13762398 h 50"/>
                <a:gd name="T58" fmla="*/ 27353196 w 55"/>
                <a:gd name="T59" fmla="*/ 35389621 h 50"/>
                <a:gd name="T60" fmla="*/ 27353196 w 55"/>
                <a:gd name="T61" fmla="*/ 49153427 h 50"/>
                <a:gd name="T62" fmla="*/ 23444999 w 55"/>
                <a:gd name="T63" fmla="*/ 60949964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5" name="Freeform 37"/>
            <p:cNvSpPr>
              <a:spLocks noChangeArrowheads="1"/>
            </p:cNvSpPr>
            <p:nvPr/>
          </p:nvSpPr>
          <p:spPr bwMode="auto">
            <a:xfrm>
              <a:off x="6255074" y="2140205"/>
              <a:ext cx="77429" cy="157179"/>
            </a:xfrm>
            <a:custGeom>
              <a:avLst/>
              <a:gdLst>
                <a:gd name="T0" fmla="*/ 20501321 w 53"/>
                <a:gd name="T1" fmla="*/ 56108737 h 113"/>
                <a:gd name="T2" fmla="*/ 31685104 w 53"/>
                <a:gd name="T3" fmla="*/ 83194983 h 113"/>
                <a:gd name="T4" fmla="*/ 37275627 w 53"/>
                <a:gd name="T5" fmla="*/ 100608486 h 113"/>
                <a:gd name="T6" fmla="*/ 39139135 w 53"/>
                <a:gd name="T7" fmla="*/ 116087136 h 113"/>
                <a:gd name="T8" fmla="*/ 39139135 w 53"/>
                <a:gd name="T9" fmla="*/ 118021967 h 113"/>
                <a:gd name="T10" fmla="*/ 41004008 w 53"/>
                <a:gd name="T11" fmla="*/ 135435448 h 113"/>
                <a:gd name="T12" fmla="*/ 54049938 w 53"/>
                <a:gd name="T13" fmla="*/ 170261020 h 113"/>
                <a:gd name="T14" fmla="*/ 63368842 w 53"/>
                <a:gd name="T15" fmla="*/ 216695622 h 113"/>
                <a:gd name="T16" fmla="*/ 70824238 w 53"/>
                <a:gd name="T17" fmla="*/ 205086634 h 113"/>
                <a:gd name="T18" fmla="*/ 89462046 w 53"/>
                <a:gd name="T19" fmla="*/ 214760791 h 113"/>
                <a:gd name="T20" fmla="*/ 80143142 w 53"/>
                <a:gd name="T21" fmla="*/ 193477647 h 113"/>
                <a:gd name="T22" fmla="*/ 67095857 w 53"/>
                <a:gd name="T23" fmla="*/ 174130682 h 113"/>
                <a:gd name="T24" fmla="*/ 67095857 w 53"/>
                <a:gd name="T25" fmla="*/ 156717201 h 113"/>
                <a:gd name="T26" fmla="*/ 68960730 w 53"/>
                <a:gd name="T27" fmla="*/ 139303720 h 113"/>
                <a:gd name="T28" fmla="*/ 95053956 w 53"/>
                <a:gd name="T29" fmla="*/ 150912707 h 113"/>
                <a:gd name="T30" fmla="*/ 87598538 w 53"/>
                <a:gd name="T31" fmla="*/ 139303720 h 113"/>
                <a:gd name="T32" fmla="*/ 85735031 w 53"/>
                <a:gd name="T33" fmla="*/ 135435448 h 113"/>
                <a:gd name="T34" fmla="*/ 83870158 w 53"/>
                <a:gd name="T35" fmla="*/ 133500617 h 113"/>
                <a:gd name="T36" fmla="*/ 82006650 w 53"/>
                <a:gd name="T37" fmla="*/ 129630955 h 113"/>
                <a:gd name="T38" fmla="*/ 82006650 w 53"/>
                <a:gd name="T39" fmla="*/ 129630955 h 113"/>
                <a:gd name="T40" fmla="*/ 80143142 w 53"/>
                <a:gd name="T41" fmla="*/ 123826461 h 113"/>
                <a:gd name="T42" fmla="*/ 80143142 w 53"/>
                <a:gd name="T43" fmla="*/ 121891630 h 113"/>
                <a:gd name="T44" fmla="*/ 78279634 w 53"/>
                <a:gd name="T45" fmla="*/ 118021967 h 113"/>
                <a:gd name="T46" fmla="*/ 76416127 w 53"/>
                <a:gd name="T47" fmla="*/ 110282642 h 113"/>
                <a:gd name="T48" fmla="*/ 63368842 w 53"/>
                <a:gd name="T49" fmla="*/ 92869161 h 113"/>
                <a:gd name="T50" fmla="*/ 46594542 w 53"/>
                <a:gd name="T51" fmla="*/ 58043568 h 113"/>
                <a:gd name="T52" fmla="*/ 37275627 w 53"/>
                <a:gd name="T53" fmla="*/ 46434580 h 113"/>
                <a:gd name="T54" fmla="*/ 24229707 w 53"/>
                <a:gd name="T55" fmla="*/ 15478655 h 113"/>
                <a:gd name="T56" fmla="*/ 22364829 w 53"/>
                <a:gd name="T57" fmla="*/ 3869664 h 113"/>
                <a:gd name="T58" fmla="*/ 3727017 w 53"/>
                <a:gd name="T59" fmla="*/ 0 h 113"/>
                <a:gd name="T60" fmla="*/ 16774306 w 53"/>
                <a:gd name="T61" fmla="*/ 13543824 h 113"/>
                <a:gd name="T62" fmla="*/ 7455399 w 53"/>
                <a:gd name="T63" fmla="*/ 21283149 h 113"/>
                <a:gd name="T64" fmla="*/ 11182414 w 53"/>
                <a:gd name="T65" fmla="*/ 38695245 h 113"/>
                <a:gd name="T66" fmla="*/ 20501321 w 53"/>
                <a:gd name="T67" fmla="*/ 5610873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6" name="Freeform 38"/>
            <p:cNvSpPr>
              <a:spLocks noChangeArrowheads="1"/>
            </p:cNvSpPr>
            <p:nvPr/>
          </p:nvSpPr>
          <p:spPr bwMode="auto">
            <a:xfrm>
              <a:off x="6083279" y="2723690"/>
              <a:ext cx="83478" cy="88201"/>
            </a:xfrm>
            <a:custGeom>
              <a:avLst/>
              <a:gdLst>
                <a:gd name="T0" fmla="*/ 13110820 w 57"/>
                <a:gd name="T1" fmla="*/ 75971365 h 64"/>
                <a:gd name="T2" fmla="*/ 24348080 w 57"/>
                <a:gd name="T3" fmla="*/ 85466750 h 64"/>
                <a:gd name="T4" fmla="*/ 28093832 w 57"/>
                <a:gd name="T5" fmla="*/ 93064457 h 64"/>
                <a:gd name="T6" fmla="*/ 41204646 w 57"/>
                <a:gd name="T7" fmla="*/ 98761688 h 64"/>
                <a:gd name="T8" fmla="*/ 52443280 w 57"/>
                <a:gd name="T9" fmla="*/ 94963534 h 64"/>
                <a:gd name="T10" fmla="*/ 54315472 w 57"/>
                <a:gd name="T11" fmla="*/ 100660764 h 64"/>
                <a:gd name="T12" fmla="*/ 63680535 w 57"/>
                <a:gd name="T13" fmla="*/ 104460296 h 64"/>
                <a:gd name="T14" fmla="*/ 74917790 w 57"/>
                <a:gd name="T15" fmla="*/ 108258450 h 64"/>
                <a:gd name="T16" fmla="*/ 76791350 w 57"/>
                <a:gd name="T17" fmla="*/ 100660764 h 64"/>
                <a:gd name="T18" fmla="*/ 82410661 w 57"/>
                <a:gd name="T19" fmla="*/ 106359373 h 64"/>
                <a:gd name="T20" fmla="*/ 82410661 w 57"/>
                <a:gd name="T21" fmla="*/ 115856136 h 64"/>
                <a:gd name="T22" fmla="*/ 103013001 w 57"/>
                <a:gd name="T23" fmla="*/ 121553366 h 64"/>
                <a:gd name="T24" fmla="*/ 104885192 w 57"/>
                <a:gd name="T25" fmla="*/ 115856136 h 64"/>
                <a:gd name="T26" fmla="*/ 93647937 w 57"/>
                <a:gd name="T27" fmla="*/ 106359373 h 64"/>
                <a:gd name="T28" fmla="*/ 95521497 w 57"/>
                <a:gd name="T29" fmla="*/ 98761688 h 64"/>
                <a:gd name="T30" fmla="*/ 84282853 w 57"/>
                <a:gd name="T31" fmla="*/ 94963534 h 64"/>
                <a:gd name="T32" fmla="*/ 74917790 w 57"/>
                <a:gd name="T33" fmla="*/ 91165380 h 64"/>
                <a:gd name="T34" fmla="*/ 56189032 w 57"/>
                <a:gd name="T35" fmla="*/ 89266282 h 64"/>
                <a:gd name="T36" fmla="*/ 48697529 w 57"/>
                <a:gd name="T37" fmla="*/ 75971365 h 64"/>
                <a:gd name="T38" fmla="*/ 59934783 w 57"/>
                <a:gd name="T39" fmla="*/ 81668596 h 64"/>
                <a:gd name="T40" fmla="*/ 52443280 w 57"/>
                <a:gd name="T41" fmla="*/ 70272757 h 64"/>
                <a:gd name="T42" fmla="*/ 43078206 w 57"/>
                <a:gd name="T43" fmla="*/ 60777372 h 64"/>
                <a:gd name="T44" fmla="*/ 52443280 w 57"/>
                <a:gd name="T45" fmla="*/ 51280610 h 64"/>
                <a:gd name="T46" fmla="*/ 46823969 w 57"/>
                <a:gd name="T47" fmla="*/ 28488920 h 64"/>
                <a:gd name="T48" fmla="*/ 43078206 w 57"/>
                <a:gd name="T49" fmla="*/ 13294922 h 64"/>
                <a:gd name="T50" fmla="*/ 37458895 w 57"/>
                <a:gd name="T51" fmla="*/ 7597688 h 64"/>
                <a:gd name="T52" fmla="*/ 20602323 w 57"/>
                <a:gd name="T53" fmla="*/ 1899078 h 64"/>
                <a:gd name="T54" fmla="*/ 9365066 w 57"/>
                <a:gd name="T55" fmla="*/ 15193999 h 64"/>
                <a:gd name="T56" fmla="*/ 14983012 w 57"/>
                <a:gd name="T57" fmla="*/ 53179687 h 64"/>
                <a:gd name="T58" fmla="*/ 3745753 w 57"/>
                <a:gd name="T59" fmla="*/ 49381533 h 64"/>
                <a:gd name="T60" fmla="*/ 5619314 w 57"/>
                <a:gd name="T61" fmla="*/ 64575526 h 64"/>
                <a:gd name="T62" fmla="*/ 13110820 w 57"/>
                <a:gd name="T63" fmla="*/ 75971365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7" name="Freeform 39"/>
            <p:cNvSpPr>
              <a:spLocks noChangeArrowheads="1"/>
            </p:cNvSpPr>
            <p:nvPr/>
          </p:nvSpPr>
          <p:spPr bwMode="auto">
            <a:xfrm>
              <a:off x="6170386" y="2814153"/>
              <a:ext cx="25407" cy="33924"/>
            </a:xfrm>
            <a:custGeom>
              <a:avLst/>
              <a:gdLst>
                <a:gd name="T0" fmla="*/ 25356456 w 17"/>
                <a:gd name="T1" fmla="*/ 9206973 h 25"/>
                <a:gd name="T2" fmla="*/ 15604079 w 17"/>
                <a:gd name="T3" fmla="*/ 1841395 h 25"/>
                <a:gd name="T4" fmla="*/ 3900671 w 17"/>
                <a:gd name="T5" fmla="*/ 5524184 h 25"/>
                <a:gd name="T6" fmla="*/ 3900671 w 17"/>
                <a:gd name="T7" fmla="*/ 9206973 h 25"/>
                <a:gd name="T8" fmla="*/ 17553715 w 17"/>
                <a:gd name="T9" fmla="*/ 22096735 h 25"/>
                <a:gd name="T10" fmla="*/ 17553715 w 17"/>
                <a:gd name="T11" fmla="*/ 29460960 h 25"/>
                <a:gd name="T12" fmla="*/ 13653046 w 17"/>
                <a:gd name="T13" fmla="*/ 33143748 h 25"/>
                <a:gd name="T14" fmla="*/ 23405423 w 17"/>
                <a:gd name="T15" fmla="*/ 46033518 h 25"/>
                <a:gd name="T16" fmla="*/ 25356456 w 17"/>
                <a:gd name="T17" fmla="*/ 33143748 h 25"/>
                <a:gd name="T18" fmla="*/ 31206761 w 17"/>
                <a:gd name="T19" fmla="*/ 25778172 h 25"/>
                <a:gd name="T20" fmla="*/ 25356456 w 17"/>
                <a:gd name="T21" fmla="*/ 920697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8" name="Freeform 40"/>
            <p:cNvSpPr>
              <a:spLocks noChangeArrowheads="1"/>
            </p:cNvSpPr>
            <p:nvPr/>
          </p:nvSpPr>
          <p:spPr bwMode="auto">
            <a:xfrm>
              <a:off x="6151030" y="2853730"/>
              <a:ext cx="77429" cy="59932"/>
            </a:xfrm>
            <a:custGeom>
              <a:avLst/>
              <a:gdLst>
                <a:gd name="T0" fmla="*/ 91000188 w 52"/>
                <a:gd name="T1" fmla="*/ 40794176 h 43"/>
                <a:gd name="T2" fmla="*/ 67765570 w 52"/>
                <a:gd name="T3" fmla="*/ 1942912 h 43"/>
                <a:gd name="T4" fmla="*/ 61957611 w 52"/>
                <a:gd name="T5" fmla="*/ 21367847 h 43"/>
                <a:gd name="T6" fmla="*/ 50340303 w 52"/>
                <a:gd name="T7" fmla="*/ 25253674 h 43"/>
                <a:gd name="T8" fmla="*/ 38722983 w 52"/>
                <a:gd name="T9" fmla="*/ 36909747 h 43"/>
                <a:gd name="T10" fmla="*/ 27105674 w 52"/>
                <a:gd name="T11" fmla="*/ 29139496 h 43"/>
                <a:gd name="T12" fmla="*/ 19362187 w 52"/>
                <a:gd name="T13" fmla="*/ 34966836 h 43"/>
                <a:gd name="T14" fmla="*/ 11617314 w 52"/>
                <a:gd name="T15" fmla="*/ 38851265 h 43"/>
                <a:gd name="T16" fmla="*/ 0 w 52"/>
                <a:gd name="T17" fmla="*/ 46621526 h 43"/>
                <a:gd name="T18" fmla="*/ 1935523 w 52"/>
                <a:gd name="T19" fmla="*/ 56334688 h 43"/>
                <a:gd name="T20" fmla="*/ 11617314 w 52"/>
                <a:gd name="T21" fmla="*/ 46621526 h 43"/>
                <a:gd name="T22" fmla="*/ 19362187 w 52"/>
                <a:gd name="T23" fmla="*/ 52450260 h 43"/>
                <a:gd name="T24" fmla="*/ 38722983 w 52"/>
                <a:gd name="T25" fmla="*/ 46621526 h 43"/>
                <a:gd name="T26" fmla="*/ 46467866 w 52"/>
                <a:gd name="T27" fmla="*/ 56334688 h 43"/>
                <a:gd name="T28" fmla="*/ 52275825 w 52"/>
                <a:gd name="T29" fmla="*/ 75761012 h 43"/>
                <a:gd name="T30" fmla="*/ 69702484 w 52"/>
                <a:gd name="T31" fmla="*/ 81588351 h 43"/>
                <a:gd name="T32" fmla="*/ 79382879 w 52"/>
                <a:gd name="T33" fmla="*/ 73818101 h 43"/>
                <a:gd name="T34" fmla="*/ 75510443 w 52"/>
                <a:gd name="T35" fmla="*/ 62163421 h 43"/>
                <a:gd name="T36" fmla="*/ 83255316 w 52"/>
                <a:gd name="T37" fmla="*/ 62163421 h 43"/>
                <a:gd name="T38" fmla="*/ 96808169 w 52"/>
                <a:gd name="T39" fmla="*/ 64104939 h 43"/>
                <a:gd name="T40" fmla="*/ 91000188 w 52"/>
                <a:gd name="T41" fmla="*/ 40794176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39" name="Freeform 41"/>
            <p:cNvSpPr>
              <a:spLocks noChangeArrowheads="1"/>
            </p:cNvSpPr>
            <p:nvPr/>
          </p:nvSpPr>
          <p:spPr bwMode="auto">
            <a:xfrm>
              <a:off x="6132882" y="2826591"/>
              <a:ext cx="26616" cy="23746"/>
            </a:xfrm>
            <a:custGeom>
              <a:avLst/>
              <a:gdLst>
                <a:gd name="T0" fmla="*/ 9546701 w 18"/>
                <a:gd name="T1" fmla="*/ 27316280 h 17"/>
                <a:gd name="T2" fmla="*/ 21003019 w 18"/>
                <a:gd name="T3" fmla="*/ 23413556 h 17"/>
                <a:gd name="T4" fmla="*/ 30548341 w 18"/>
                <a:gd name="T5" fmla="*/ 13658140 h 17"/>
                <a:gd name="T6" fmla="*/ 22911258 w 18"/>
                <a:gd name="T7" fmla="*/ 3902725 h 17"/>
                <a:gd name="T8" fmla="*/ 7637085 w 18"/>
                <a:gd name="T9" fmla="*/ 0 h 17"/>
                <a:gd name="T10" fmla="*/ 13364554 w 18"/>
                <a:gd name="T11" fmla="*/ 13658140 h 17"/>
                <a:gd name="T12" fmla="*/ 9546701 w 18"/>
                <a:gd name="T13" fmla="*/ 2731628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0" name="Freeform 42"/>
            <p:cNvSpPr>
              <a:spLocks noChangeArrowheads="1"/>
            </p:cNvSpPr>
            <p:nvPr/>
          </p:nvSpPr>
          <p:spPr bwMode="auto">
            <a:xfrm>
              <a:off x="6149819" y="2840161"/>
              <a:ext cx="20567" cy="32793"/>
            </a:xfrm>
            <a:custGeom>
              <a:avLst/>
              <a:gdLst>
                <a:gd name="T0" fmla="*/ 7537967 w 14"/>
                <a:gd name="T1" fmla="*/ 11201544 h 24"/>
                <a:gd name="T2" fmla="*/ 3769670 w 14"/>
                <a:gd name="T3" fmla="*/ 26137390 h 24"/>
                <a:gd name="T4" fmla="*/ 18845603 w 14"/>
                <a:gd name="T5" fmla="*/ 39206762 h 24"/>
                <a:gd name="T6" fmla="*/ 16960768 w 14"/>
                <a:gd name="T7" fmla="*/ 18670147 h 24"/>
                <a:gd name="T8" fmla="*/ 18845603 w 14"/>
                <a:gd name="T9" fmla="*/ 1866468 h 24"/>
                <a:gd name="T10" fmla="*/ 7537967 w 14"/>
                <a:gd name="T11" fmla="*/ 1120154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1" name="Freeform 43"/>
            <p:cNvSpPr>
              <a:spLocks noChangeArrowheads="1"/>
            </p:cNvSpPr>
            <p:nvPr/>
          </p:nvSpPr>
          <p:spPr bwMode="auto">
            <a:xfrm>
              <a:off x="6166757" y="2850338"/>
              <a:ext cx="26616" cy="9046"/>
            </a:xfrm>
            <a:custGeom>
              <a:avLst/>
              <a:gdLst>
                <a:gd name="T0" fmla="*/ 3819234 w 18"/>
                <a:gd name="T1" fmla="*/ 11690018 h 7"/>
                <a:gd name="T2" fmla="*/ 15274170 w 18"/>
                <a:gd name="T3" fmla="*/ 1669633 h 7"/>
                <a:gd name="T4" fmla="*/ 3819234 w 18"/>
                <a:gd name="T5" fmla="*/ 11690018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2" name="Freeform 44"/>
            <p:cNvSpPr>
              <a:spLocks noChangeArrowheads="1"/>
            </p:cNvSpPr>
            <p:nvPr/>
          </p:nvSpPr>
          <p:spPr bwMode="auto">
            <a:xfrm>
              <a:off x="6103846" y="2801714"/>
              <a:ext cx="21777" cy="18093"/>
            </a:xfrm>
            <a:custGeom>
              <a:avLst/>
              <a:gdLst>
                <a:gd name="T0" fmla="*/ 9202270 w 15"/>
                <a:gd name="T1" fmla="*/ 11622667 h 13"/>
                <a:gd name="T2" fmla="*/ 20245537 w 15"/>
                <a:gd name="T3" fmla="*/ 25181284 h 13"/>
                <a:gd name="T4" fmla="*/ 27608170 w 15"/>
                <a:gd name="T5" fmla="*/ 15495960 h 13"/>
                <a:gd name="T6" fmla="*/ 20245537 w 15"/>
                <a:gd name="T7" fmla="*/ 1937343 h 13"/>
                <a:gd name="T8" fmla="*/ 1840997 w 15"/>
                <a:gd name="T9" fmla="*/ 1937343 h 13"/>
                <a:gd name="T10" fmla="*/ 9202270 w 15"/>
                <a:gd name="T11" fmla="*/ 1162266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3" name="Freeform 45"/>
            <p:cNvSpPr>
              <a:spLocks noChangeArrowheads="1"/>
            </p:cNvSpPr>
            <p:nvPr/>
          </p:nvSpPr>
          <p:spPr bwMode="auto">
            <a:xfrm>
              <a:off x="6067551" y="2834507"/>
              <a:ext cx="36295" cy="40708"/>
            </a:xfrm>
            <a:custGeom>
              <a:avLst/>
              <a:gdLst>
                <a:gd name="T0" fmla="*/ 39942919 w 24"/>
                <a:gd name="T1" fmla="*/ 5911084 h 29"/>
                <a:gd name="T2" fmla="*/ 37946056 w 24"/>
                <a:gd name="T3" fmla="*/ 17734652 h 29"/>
                <a:gd name="T4" fmla="*/ 19971459 w 24"/>
                <a:gd name="T5" fmla="*/ 35467899 h 29"/>
                <a:gd name="T6" fmla="*/ 3993727 w 24"/>
                <a:gd name="T7" fmla="*/ 57142809 h 29"/>
                <a:gd name="T8" fmla="*/ 27960329 w 24"/>
                <a:gd name="T9" fmla="*/ 39408152 h 29"/>
                <a:gd name="T10" fmla="*/ 47931794 w 24"/>
                <a:gd name="T11" fmla="*/ 21674904 h 29"/>
                <a:gd name="T12" fmla="*/ 39942919 w 24"/>
                <a:gd name="T13" fmla="*/ 5911084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4" name="Freeform 46"/>
            <p:cNvSpPr>
              <a:spLocks noChangeArrowheads="1"/>
            </p:cNvSpPr>
            <p:nvPr/>
          </p:nvSpPr>
          <p:spPr bwMode="auto">
            <a:xfrm>
              <a:off x="6316776" y="3005255"/>
              <a:ext cx="381095" cy="162833"/>
            </a:xfrm>
            <a:custGeom>
              <a:avLst/>
              <a:gdLst>
                <a:gd name="T0" fmla="*/ 337948694 w 257"/>
                <a:gd name="T1" fmla="*/ 93307468 h 118"/>
                <a:gd name="T2" fmla="*/ 301465992 w 257"/>
                <a:gd name="T3" fmla="*/ 68552697 h 118"/>
                <a:gd name="T4" fmla="*/ 236180134 w 257"/>
                <a:gd name="T5" fmla="*/ 49509520 h 118"/>
                <a:gd name="T6" fmla="*/ 230419781 w 257"/>
                <a:gd name="T7" fmla="*/ 45702265 h 118"/>
                <a:gd name="T8" fmla="*/ 220819653 w 257"/>
                <a:gd name="T9" fmla="*/ 41893619 h 118"/>
                <a:gd name="T10" fmla="*/ 218899073 w 257"/>
                <a:gd name="T11" fmla="*/ 41893619 h 118"/>
                <a:gd name="T12" fmla="*/ 218899073 w 257"/>
                <a:gd name="T13" fmla="*/ 39989301 h 118"/>
                <a:gd name="T14" fmla="*/ 205457786 w 257"/>
                <a:gd name="T15" fmla="*/ 39989301 h 118"/>
                <a:gd name="T16" fmla="*/ 151692593 w 257"/>
                <a:gd name="T17" fmla="*/ 20946120 h 118"/>
                <a:gd name="T18" fmla="*/ 128651178 w 257"/>
                <a:gd name="T19" fmla="*/ 32372031 h 118"/>
                <a:gd name="T20" fmla="*/ 126730598 w 257"/>
                <a:gd name="T21" fmla="*/ 41893619 h 118"/>
                <a:gd name="T22" fmla="*/ 113289311 w 257"/>
                <a:gd name="T23" fmla="*/ 60935426 h 118"/>
                <a:gd name="T24" fmla="*/ 86408100 w 257"/>
                <a:gd name="T25" fmla="*/ 39989301 h 118"/>
                <a:gd name="T26" fmla="*/ 65285879 w 257"/>
                <a:gd name="T27" fmla="*/ 9521591 h 118"/>
                <a:gd name="T28" fmla="*/ 19201647 w 257"/>
                <a:gd name="T29" fmla="*/ 7617273 h 118"/>
                <a:gd name="T30" fmla="*/ 7680936 w 257"/>
                <a:gd name="T31" fmla="*/ 13330229 h 118"/>
                <a:gd name="T32" fmla="*/ 38403293 w 257"/>
                <a:gd name="T33" fmla="*/ 32372031 h 118"/>
                <a:gd name="T34" fmla="*/ 59525525 w 257"/>
                <a:gd name="T35" fmla="*/ 49509520 h 118"/>
                <a:gd name="T36" fmla="*/ 69125653 w 257"/>
                <a:gd name="T37" fmla="*/ 68552697 h 118"/>
                <a:gd name="T38" fmla="*/ 80646360 w 257"/>
                <a:gd name="T39" fmla="*/ 70457014 h 118"/>
                <a:gd name="T40" fmla="*/ 96008249 w 257"/>
                <a:gd name="T41" fmla="*/ 76169967 h 118"/>
                <a:gd name="T42" fmla="*/ 167054460 w 257"/>
                <a:gd name="T43" fmla="*/ 102829056 h 118"/>
                <a:gd name="T44" fmla="*/ 220819653 w 257"/>
                <a:gd name="T45" fmla="*/ 154242873 h 118"/>
                <a:gd name="T46" fmla="*/ 195856272 w 257"/>
                <a:gd name="T47" fmla="*/ 173286049 h 118"/>
                <a:gd name="T48" fmla="*/ 224659427 w 257"/>
                <a:gd name="T49" fmla="*/ 169477414 h 118"/>
                <a:gd name="T50" fmla="*/ 247700842 w 257"/>
                <a:gd name="T51" fmla="*/ 171381731 h 118"/>
                <a:gd name="T52" fmla="*/ 251542002 w 257"/>
                <a:gd name="T53" fmla="*/ 175190367 h 118"/>
                <a:gd name="T54" fmla="*/ 255381776 w 257"/>
                <a:gd name="T55" fmla="*/ 178997622 h 118"/>
                <a:gd name="T56" fmla="*/ 259222935 w 257"/>
                <a:gd name="T57" fmla="*/ 182806300 h 118"/>
                <a:gd name="T58" fmla="*/ 264983289 w 257"/>
                <a:gd name="T59" fmla="*/ 186614936 h 118"/>
                <a:gd name="T60" fmla="*/ 266902483 w 257"/>
                <a:gd name="T61" fmla="*/ 188519253 h 118"/>
                <a:gd name="T62" fmla="*/ 270743643 w 257"/>
                <a:gd name="T63" fmla="*/ 190423571 h 118"/>
                <a:gd name="T64" fmla="*/ 274583417 w 257"/>
                <a:gd name="T65" fmla="*/ 192327889 h 118"/>
                <a:gd name="T66" fmla="*/ 303386571 w 257"/>
                <a:gd name="T67" fmla="*/ 190423571 h 118"/>
                <a:gd name="T68" fmla="*/ 305305766 w 257"/>
                <a:gd name="T69" fmla="*/ 169477414 h 118"/>
                <a:gd name="T70" fmla="*/ 324507407 w 257"/>
                <a:gd name="T71" fmla="*/ 158051508 h 118"/>
                <a:gd name="T72" fmla="*/ 351389981 w 257"/>
                <a:gd name="T73" fmla="*/ 159955825 h 118"/>
                <a:gd name="T74" fmla="*/ 382112417 w 257"/>
                <a:gd name="T75" fmla="*/ 178997622 h 118"/>
                <a:gd name="T76" fmla="*/ 428196633 w 257"/>
                <a:gd name="T77" fmla="*/ 207562430 h 118"/>
                <a:gd name="T78" fmla="*/ 476201429 w 257"/>
                <a:gd name="T79" fmla="*/ 224699909 h 118"/>
                <a:gd name="T80" fmla="*/ 464679335 w 257"/>
                <a:gd name="T81" fmla="*/ 203753794 h 118"/>
                <a:gd name="T82" fmla="*/ 412836151 w 257"/>
                <a:gd name="T83" fmla="*/ 165668778 h 118"/>
                <a:gd name="T84" fmla="*/ 403234638 w 257"/>
                <a:gd name="T85" fmla="*/ 133296758 h 118"/>
                <a:gd name="T86" fmla="*/ 347550208 w 257"/>
                <a:gd name="T87" fmla="*/ 104733374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5" name="Freeform 47"/>
            <p:cNvSpPr>
              <a:spLocks noChangeArrowheads="1"/>
            </p:cNvSpPr>
            <p:nvPr/>
          </p:nvSpPr>
          <p:spPr bwMode="auto">
            <a:xfrm>
              <a:off x="6636170" y="3075364"/>
              <a:ext cx="56862" cy="19223"/>
            </a:xfrm>
            <a:custGeom>
              <a:avLst/>
              <a:gdLst>
                <a:gd name="T0" fmla="*/ 1954845 w 38"/>
                <a:gd name="T1" fmla="*/ 18853644 h 14"/>
                <a:gd name="T2" fmla="*/ 48882326 w 38"/>
                <a:gd name="T3" fmla="*/ 24509329 h 14"/>
                <a:gd name="T4" fmla="*/ 70389812 w 38"/>
                <a:gd name="T5" fmla="*/ 7540909 h 14"/>
                <a:gd name="T6" fmla="*/ 52793413 w 38"/>
                <a:gd name="T7" fmla="*/ 1885227 h 14"/>
                <a:gd name="T8" fmla="*/ 35195605 w 38"/>
                <a:gd name="T9" fmla="*/ 15083191 h 14"/>
                <a:gd name="T10" fmla="*/ 27373430 w 38"/>
                <a:gd name="T11" fmla="*/ 9426135 h 14"/>
                <a:gd name="T12" fmla="*/ 1954845 w 38"/>
                <a:gd name="T13" fmla="*/ 1885364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6" name="Freeform 48"/>
            <p:cNvSpPr>
              <a:spLocks noChangeArrowheads="1"/>
            </p:cNvSpPr>
            <p:nvPr/>
          </p:nvSpPr>
          <p:spPr bwMode="auto">
            <a:xfrm>
              <a:off x="6735375" y="3087803"/>
              <a:ext cx="37504" cy="21485"/>
            </a:xfrm>
            <a:custGeom>
              <a:avLst/>
              <a:gdLst>
                <a:gd name="T0" fmla="*/ 7861743 w 25"/>
                <a:gd name="T1" fmla="*/ 2051102 h 15"/>
                <a:gd name="T2" fmla="*/ 23583831 w 25"/>
                <a:gd name="T3" fmla="*/ 26670051 h 15"/>
                <a:gd name="T4" fmla="*/ 7861743 w 25"/>
                <a:gd name="T5" fmla="*/ 2051102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7" name="Freeform 49"/>
            <p:cNvSpPr>
              <a:spLocks noChangeArrowheads="1"/>
            </p:cNvSpPr>
            <p:nvPr/>
          </p:nvSpPr>
          <p:spPr bwMode="auto">
            <a:xfrm>
              <a:off x="6964032" y="3326398"/>
              <a:ext cx="66541" cy="36185"/>
            </a:xfrm>
            <a:custGeom>
              <a:avLst/>
              <a:gdLst>
                <a:gd name="T0" fmla="*/ 78284492 w 45"/>
                <a:gd name="T1" fmla="*/ 50359785 h 26"/>
                <a:gd name="T2" fmla="*/ 53461845 w 45"/>
                <a:gd name="T3" fmla="*/ 30991063 h 26"/>
                <a:gd name="T4" fmla="*/ 7637209 w 45"/>
                <a:gd name="T5" fmla="*/ 3873187 h 26"/>
                <a:gd name="T6" fmla="*/ 40097070 w 45"/>
                <a:gd name="T7" fmla="*/ 34864248 h 26"/>
                <a:gd name="T8" fmla="*/ 78284492 w 45"/>
                <a:gd name="T9" fmla="*/ 5035978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8" name="Freeform 50"/>
            <p:cNvSpPr>
              <a:spLocks noChangeArrowheads="1"/>
            </p:cNvSpPr>
            <p:nvPr/>
          </p:nvSpPr>
          <p:spPr bwMode="auto">
            <a:xfrm>
              <a:off x="7158815" y="3273251"/>
              <a:ext cx="25407" cy="20354"/>
            </a:xfrm>
            <a:custGeom>
              <a:avLst/>
              <a:gdLst>
                <a:gd name="T0" fmla="*/ 9752374 w 17"/>
                <a:gd name="T1" fmla="*/ 6341726 h 14"/>
                <a:gd name="T2" fmla="*/ 1951034 w 17"/>
                <a:gd name="T3" fmla="*/ 19023721 h 14"/>
                <a:gd name="T4" fmla="*/ 25356456 w 17"/>
                <a:gd name="T5" fmla="*/ 29591812 h 14"/>
                <a:gd name="T6" fmla="*/ 23405423 w 17"/>
                <a:gd name="T7" fmla="*/ 12681998 h 14"/>
                <a:gd name="T8" fmla="*/ 9752374 w 17"/>
                <a:gd name="T9" fmla="*/ 634172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49" name="Freeform 51"/>
            <p:cNvSpPr>
              <a:spLocks noChangeArrowheads="1"/>
            </p:cNvSpPr>
            <p:nvPr/>
          </p:nvSpPr>
          <p:spPr bwMode="auto">
            <a:xfrm>
              <a:off x="7167283" y="3254028"/>
              <a:ext cx="18147" cy="16962"/>
            </a:xfrm>
            <a:custGeom>
              <a:avLst/>
              <a:gdLst>
                <a:gd name="T0" fmla="*/ 6806681 w 13"/>
                <a:gd name="T1" fmla="*/ 9990618 h 12"/>
                <a:gd name="T2" fmla="*/ 6806681 w 13"/>
                <a:gd name="T3" fmla="*/ 17982547 h 12"/>
                <a:gd name="T4" fmla="*/ 20420040 w 13"/>
                <a:gd name="T5" fmla="*/ 3995965 h 12"/>
                <a:gd name="T6" fmla="*/ 6806681 w 13"/>
                <a:gd name="T7" fmla="*/ 9990618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0" name="Freeform 52"/>
            <p:cNvSpPr>
              <a:spLocks noChangeArrowheads="1"/>
            </p:cNvSpPr>
            <p:nvPr/>
          </p:nvSpPr>
          <p:spPr bwMode="auto">
            <a:xfrm>
              <a:off x="6973711" y="3232543"/>
              <a:ext cx="22987" cy="19223"/>
            </a:xfrm>
            <a:custGeom>
              <a:avLst/>
              <a:gdLst>
                <a:gd name="T0" fmla="*/ 28711508 w 15"/>
                <a:gd name="T1" fmla="*/ 15083191 h 14"/>
                <a:gd name="T2" fmla="*/ 10253598 w 15"/>
                <a:gd name="T3" fmla="*/ 1885227 h 14"/>
                <a:gd name="T4" fmla="*/ 22559346 w 15"/>
                <a:gd name="T5" fmla="*/ 24509329 h 14"/>
                <a:gd name="T6" fmla="*/ 28711508 w 15"/>
                <a:gd name="T7" fmla="*/ 15083191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1" name="Freeform 53"/>
            <p:cNvSpPr>
              <a:spLocks noChangeArrowheads="1"/>
            </p:cNvSpPr>
            <p:nvPr/>
          </p:nvSpPr>
          <p:spPr bwMode="auto">
            <a:xfrm>
              <a:off x="6679724" y="3064056"/>
              <a:ext cx="15727" cy="14700"/>
            </a:xfrm>
            <a:custGeom>
              <a:avLst/>
              <a:gdLst>
                <a:gd name="T0" fmla="*/ 16066493 w 11"/>
                <a:gd name="T1" fmla="*/ 4321800 h 10"/>
                <a:gd name="T2" fmla="*/ 1785017 w 11"/>
                <a:gd name="T3" fmla="*/ 2160900 h 10"/>
                <a:gd name="T4" fmla="*/ 12496459 w 11"/>
                <a:gd name="T5" fmla="*/ 15126300 h 10"/>
                <a:gd name="T6" fmla="*/ 16066493 w 11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2" name="Freeform 54"/>
            <p:cNvSpPr>
              <a:spLocks noChangeArrowheads="1"/>
            </p:cNvSpPr>
            <p:nvPr/>
          </p:nvSpPr>
          <p:spPr bwMode="auto">
            <a:xfrm>
              <a:off x="6111105" y="3170350"/>
              <a:ext cx="730735" cy="532600"/>
            </a:xfrm>
            <a:custGeom>
              <a:avLst/>
              <a:gdLst>
                <a:gd name="T0" fmla="*/ 875124327 w 494"/>
                <a:gd name="T1" fmla="*/ 327247407 h 385"/>
                <a:gd name="T2" fmla="*/ 817801759 w 494"/>
                <a:gd name="T3" fmla="*/ 273663713 h 385"/>
                <a:gd name="T4" fmla="*/ 783408771 w 494"/>
                <a:gd name="T5" fmla="*/ 239216263 h 385"/>
                <a:gd name="T6" fmla="*/ 718443298 w 494"/>
                <a:gd name="T7" fmla="*/ 189458988 h 385"/>
                <a:gd name="T8" fmla="*/ 663031068 w 494"/>
                <a:gd name="T9" fmla="*/ 107168813 h 385"/>
                <a:gd name="T10" fmla="*/ 624816023 w 494"/>
                <a:gd name="T11" fmla="*/ 76549143 h 385"/>
                <a:gd name="T12" fmla="*/ 586600978 w 494"/>
                <a:gd name="T13" fmla="*/ 15309830 h 385"/>
                <a:gd name="T14" fmla="*/ 569403793 w 494"/>
                <a:gd name="T15" fmla="*/ 45929494 h 385"/>
                <a:gd name="T16" fmla="*/ 575136188 w 494"/>
                <a:gd name="T17" fmla="*/ 155012878 h 385"/>
                <a:gd name="T18" fmla="*/ 536921143 w 494"/>
                <a:gd name="T19" fmla="*/ 141616263 h 385"/>
                <a:gd name="T20" fmla="*/ 479598575 w 494"/>
                <a:gd name="T21" fmla="*/ 107168813 h 385"/>
                <a:gd name="T22" fmla="*/ 450937982 w 494"/>
                <a:gd name="T23" fmla="*/ 72721341 h 385"/>
                <a:gd name="T24" fmla="*/ 460491052 w 494"/>
                <a:gd name="T25" fmla="*/ 47842704 h 385"/>
                <a:gd name="T26" fmla="*/ 443295250 w 494"/>
                <a:gd name="T27" fmla="*/ 30619659 h 385"/>
                <a:gd name="T28" fmla="*/ 397436090 w 494"/>
                <a:gd name="T29" fmla="*/ 19137632 h 385"/>
                <a:gd name="T30" fmla="*/ 364953439 w 494"/>
                <a:gd name="T31" fmla="*/ 24878648 h 385"/>
                <a:gd name="T32" fmla="*/ 317185238 w 494"/>
                <a:gd name="T33" fmla="*/ 44016274 h 385"/>
                <a:gd name="T34" fmla="*/ 309542505 w 494"/>
                <a:gd name="T35" fmla="*/ 82290154 h 385"/>
                <a:gd name="T36" fmla="*/ 307630785 w 494"/>
                <a:gd name="T37" fmla="*/ 91858989 h 385"/>
                <a:gd name="T38" fmla="*/ 275148135 w 494"/>
                <a:gd name="T39" fmla="*/ 84204747 h 385"/>
                <a:gd name="T40" fmla="*/ 233112415 w 494"/>
                <a:gd name="T41" fmla="*/ 74635934 h 385"/>
                <a:gd name="T42" fmla="*/ 219735905 w 494"/>
                <a:gd name="T43" fmla="*/ 105255604 h 385"/>
                <a:gd name="T44" fmla="*/ 204450440 w 494"/>
                <a:gd name="T45" fmla="*/ 126306439 h 385"/>
                <a:gd name="T46" fmla="*/ 192985650 w 494"/>
                <a:gd name="T47" fmla="*/ 151185076 h 385"/>
                <a:gd name="T48" fmla="*/ 166235351 w 494"/>
                <a:gd name="T49" fmla="*/ 174149121 h 385"/>
                <a:gd name="T50" fmla="*/ 105090726 w 494"/>
                <a:gd name="T51" fmla="*/ 220078637 h 385"/>
                <a:gd name="T52" fmla="*/ 28660604 w 494"/>
                <a:gd name="T53" fmla="*/ 256439297 h 385"/>
                <a:gd name="T54" fmla="*/ 3822059 w 494"/>
                <a:gd name="T55" fmla="*/ 287060328 h 385"/>
                <a:gd name="T56" fmla="*/ 15285471 w 494"/>
                <a:gd name="T57" fmla="*/ 315765384 h 385"/>
                <a:gd name="T58" fmla="*/ 28660604 w 494"/>
                <a:gd name="T59" fmla="*/ 367435955 h 385"/>
                <a:gd name="T60" fmla="*/ 9553073 w 494"/>
                <a:gd name="T61" fmla="*/ 369350547 h 385"/>
                <a:gd name="T62" fmla="*/ 57322589 w 494"/>
                <a:gd name="T63" fmla="*/ 445899668 h 385"/>
                <a:gd name="T64" fmla="*/ 101270051 w 494"/>
                <a:gd name="T65" fmla="*/ 547327427 h 385"/>
                <a:gd name="T66" fmla="*/ 82162507 w 494"/>
                <a:gd name="T67" fmla="*/ 577947075 h 385"/>
                <a:gd name="T68" fmla="*/ 149038166 w 494"/>
                <a:gd name="T69" fmla="*/ 616220944 h 385"/>
                <a:gd name="T70" fmla="*/ 233112415 w 494"/>
                <a:gd name="T71" fmla="*/ 579860285 h 385"/>
                <a:gd name="T72" fmla="*/ 277058473 w 494"/>
                <a:gd name="T73" fmla="*/ 581774877 h 385"/>
                <a:gd name="T74" fmla="*/ 380240287 w 494"/>
                <a:gd name="T75" fmla="*/ 545412834 h 385"/>
                <a:gd name="T76" fmla="*/ 485330970 w 494"/>
                <a:gd name="T77" fmla="*/ 541586416 h 385"/>
                <a:gd name="T78" fmla="*/ 529278410 w 494"/>
                <a:gd name="T79" fmla="*/ 566465053 h 385"/>
                <a:gd name="T80" fmla="*/ 569403793 w 494"/>
                <a:gd name="T81" fmla="*/ 612394526 h 385"/>
                <a:gd name="T82" fmla="*/ 588511315 w 494"/>
                <a:gd name="T83" fmla="*/ 566465053 h 385"/>
                <a:gd name="T84" fmla="*/ 598065768 w 494"/>
                <a:gd name="T85" fmla="*/ 610479933 h 385"/>
                <a:gd name="T86" fmla="*/ 609530558 w 494"/>
                <a:gd name="T87" fmla="*/ 610479933 h 385"/>
                <a:gd name="T88" fmla="*/ 622905685 w 494"/>
                <a:gd name="T89" fmla="*/ 635358570 h 385"/>
                <a:gd name="T90" fmla="*/ 668763463 w 494"/>
                <a:gd name="T91" fmla="*/ 669806021 h 385"/>
                <a:gd name="T92" fmla="*/ 726086204 w 494"/>
                <a:gd name="T93" fmla="*/ 725304480 h 385"/>
                <a:gd name="T94" fmla="*/ 789141166 w 494"/>
                <a:gd name="T95" fmla="*/ 723389714 h 385"/>
                <a:gd name="T96" fmla="*/ 833088607 w 494"/>
                <a:gd name="T97" fmla="*/ 732958700 h 385"/>
                <a:gd name="T98" fmla="*/ 892321512 w 494"/>
                <a:gd name="T99" fmla="*/ 702338879 h 385"/>
                <a:gd name="T100" fmla="*/ 905696640 w 494"/>
                <a:gd name="T101" fmla="*/ 621961955 h 385"/>
                <a:gd name="T102" fmla="*/ 938179290 w 494"/>
                <a:gd name="T103" fmla="*/ 551155229 h 385"/>
                <a:gd name="T104" fmla="*/ 919071767 w 494"/>
                <a:gd name="T105" fmla="*/ 399970196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3" name="Freeform 55"/>
            <p:cNvSpPr>
              <a:spLocks noChangeArrowheads="1"/>
            </p:cNvSpPr>
            <p:nvPr/>
          </p:nvSpPr>
          <p:spPr bwMode="auto">
            <a:xfrm>
              <a:off x="6746263" y="3747051"/>
              <a:ext cx="78639" cy="76893"/>
            </a:xfrm>
            <a:custGeom>
              <a:avLst/>
              <a:gdLst>
                <a:gd name="T0" fmla="*/ 86511044 w 53"/>
                <a:gd name="T1" fmla="*/ 9772401 h 55"/>
                <a:gd name="T2" fmla="*/ 53829194 w 53"/>
                <a:gd name="T3" fmla="*/ 13681363 h 55"/>
                <a:gd name="T4" fmla="*/ 19224215 w 53"/>
                <a:gd name="T5" fmla="*/ 3908961 h 55"/>
                <a:gd name="T6" fmla="*/ 1923115 w 53"/>
                <a:gd name="T7" fmla="*/ 5863442 h 55"/>
                <a:gd name="T8" fmla="*/ 26913904 w 53"/>
                <a:gd name="T9" fmla="*/ 50817892 h 55"/>
                <a:gd name="T10" fmla="*/ 36526702 w 53"/>
                <a:gd name="T11" fmla="*/ 74273047 h 55"/>
                <a:gd name="T12" fmla="*/ 74976518 w 53"/>
                <a:gd name="T13" fmla="*/ 107500622 h 55"/>
                <a:gd name="T14" fmla="*/ 84587929 w 53"/>
                <a:gd name="T15" fmla="*/ 84045446 h 55"/>
                <a:gd name="T16" fmla="*/ 98045591 w 53"/>
                <a:gd name="T17" fmla="*/ 93819264 h 55"/>
                <a:gd name="T18" fmla="*/ 96122477 w 53"/>
                <a:gd name="T19" fmla="*/ 82090966 h 55"/>
                <a:gd name="T20" fmla="*/ 99967319 w 53"/>
                <a:gd name="T21" fmla="*/ 58637209 h 55"/>
                <a:gd name="T22" fmla="*/ 90355885 w 53"/>
                <a:gd name="T23" fmla="*/ 23455166 h 55"/>
                <a:gd name="T24" fmla="*/ 86511044 w 53"/>
                <a:gd name="T25" fmla="*/ 9772401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4" name="Freeform 56"/>
            <p:cNvSpPr>
              <a:spLocks noChangeArrowheads="1"/>
            </p:cNvSpPr>
            <p:nvPr/>
          </p:nvSpPr>
          <p:spPr bwMode="auto">
            <a:xfrm>
              <a:off x="7169703" y="3742527"/>
              <a:ext cx="99206" cy="166225"/>
            </a:xfrm>
            <a:custGeom>
              <a:avLst/>
              <a:gdLst>
                <a:gd name="T0" fmla="*/ 107215175 w 67"/>
                <a:gd name="T1" fmla="*/ 17269393 h 120"/>
                <a:gd name="T2" fmla="*/ 97641556 w 67"/>
                <a:gd name="T3" fmla="*/ 24944836 h 120"/>
                <a:gd name="T4" fmla="*/ 89984299 w 67"/>
                <a:gd name="T5" fmla="*/ 13430982 h 120"/>
                <a:gd name="T6" fmla="*/ 80410679 w 67"/>
                <a:gd name="T7" fmla="*/ 5756927 h 120"/>
                <a:gd name="T8" fmla="*/ 65094824 w 67"/>
                <a:gd name="T9" fmla="*/ 11512469 h 120"/>
                <a:gd name="T10" fmla="*/ 61264823 w 67"/>
                <a:gd name="T11" fmla="*/ 44132737 h 120"/>
                <a:gd name="T12" fmla="*/ 61264823 w 67"/>
                <a:gd name="T13" fmla="*/ 69077573 h 120"/>
                <a:gd name="T14" fmla="*/ 42120340 w 67"/>
                <a:gd name="T15" fmla="*/ 107453397 h 120"/>
                <a:gd name="T16" fmla="*/ 21059478 w 67"/>
                <a:gd name="T17" fmla="*/ 130478324 h 120"/>
                <a:gd name="T18" fmla="*/ 15315860 w 67"/>
                <a:gd name="T19" fmla="*/ 159260175 h 120"/>
                <a:gd name="T20" fmla="*/ 7658622 w 67"/>
                <a:gd name="T21" fmla="*/ 176529563 h 120"/>
                <a:gd name="T22" fmla="*/ 1915001 w 67"/>
                <a:gd name="T23" fmla="*/ 195717507 h 120"/>
                <a:gd name="T24" fmla="*/ 32546720 w 67"/>
                <a:gd name="T25" fmla="*/ 211068382 h 120"/>
                <a:gd name="T26" fmla="*/ 44033957 w 67"/>
                <a:gd name="T27" fmla="*/ 222580846 h 120"/>
                <a:gd name="T28" fmla="*/ 70838443 w 67"/>
                <a:gd name="T29" fmla="*/ 224499359 h 120"/>
                <a:gd name="T30" fmla="*/ 86154297 w 67"/>
                <a:gd name="T31" fmla="*/ 205311458 h 120"/>
                <a:gd name="T32" fmla="*/ 91897937 w 67"/>
                <a:gd name="T33" fmla="*/ 178448076 h 120"/>
                <a:gd name="T34" fmla="*/ 86154297 w 67"/>
                <a:gd name="T35" fmla="*/ 147747712 h 120"/>
                <a:gd name="T36" fmla="*/ 111043793 w 67"/>
                <a:gd name="T37" fmla="*/ 120884373 h 120"/>
                <a:gd name="T38" fmla="*/ 124446030 w 67"/>
                <a:gd name="T39" fmla="*/ 120884373 h 120"/>
                <a:gd name="T40" fmla="*/ 116787411 w 67"/>
                <a:gd name="T41" fmla="*/ 97859446 h 120"/>
                <a:gd name="T42" fmla="*/ 122531030 w 67"/>
                <a:gd name="T43" fmla="*/ 65239162 h 120"/>
                <a:gd name="T44" fmla="*/ 114872411 w 67"/>
                <a:gd name="T45" fmla="*/ 30700375 h 120"/>
                <a:gd name="T46" fmla="*/ 107215175 w 67"/>
                <a:gd name="T47" fmla="*/ 17269393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5" name="Freeform 57"/>
            <p:cNvSpPr>
              <a:spLocks noChangeArrowheads="1"/>
            </p:cNvSpPr>
            <p:nvPr/>
          </p:nvSpPr>
          <p:spPr bwMode="auto">
            <a:xfrm>
              <a:off x="7170913" y="3595525"/>
              <a:ext cx="137920" cy="171879"/>
            </a:xfrm>
            <a:custGeom>
              <a:avLst/>
              <a:gdLst>
                <a:gd name="T0" fmla="*/ 159406089 w 93"/>
                <a:gd name="T1" fmla="*/ 109516048 h 124"/>
                <a:gd name="T2" fmla="*/ 142120528 w 93"/>
                <a:gd name="T3" fmla="*/ 115279537 h 124"/>
                <a:gd name="T4" fmla="*/ 111392336 w 93"/>
                <a:gd name="T5" fmla="*/ 94145356 h 124"/>
                <a:gd name="T6" fmla="*/ 90265211 w 93"/>
                <a:gd name="T7" fmla="*/ 59561625 h 124"/>
                <a:gd name="T8" fmla="*/ 96027548 w 93"/>
                <a:gd name="T9" fmla="*/ 78774643 h 124"/>
                <a:gd name="T10" fmla="*/ 97948319 w 93"/>
                <a:gd name="T11" fmla="*/ 92224193 h 124"/>
                <a:gd name="T12" fmla="*/ 76822579 w 93"/>
                <a:gd name="T13" fmla="*/ 76853480 h 124"/>
                <a:gd name="T14" fmla="*/ 67218720 w 93"/>
                <a:gd name="T15" fmla="*/ 51875586 h 124"/>
                <a:gd name="T16" fmla="*/ 42251448 w 93"/>
                <a:gd name="T17" fmla="*/ 26899068 h 124"/>
                <a:gd name="T18" fmla="*/ 7681704 w 93"/>
                <a:gd name="T19" fmla="*/ 3842328 h 124"/>
                <a:gd name="T20" fmla="*/ 34569746 w 93"/>
                <a:gd name="T21" fmla="*/ 42269759 h 124"/>
                <a:gd name="T22" fmla="*/ 69139492 w 93"/>
                <a:gd name="T23" fmla="*/ 80695806 h 124"/>
                <a:gd name="T24" fmla="*/ 80662737 w 93"/>
                <a:gd name="T25" fmla="*/ 92224193 h 124"/>
                <a:gd name="T26" fmla="*/ 88345825 w 93"/>
                <a:gd name="T27" fmla="*/ 105673722 h 124"/>
                <a:gd name="T28" fmla="*/ 92186004 w 93"/>
                <a:gd name="T29" fmla="*/ 132571392 h 124"/>
                <a:gd name="T30" fmla="*/ 84504281 w 93"/>
                <a:gd name="T31" fmla="*/ 163312776 h 124"/>
                <a:gd name="T32" fmla="*/ 126755739 w 93"/>
                <a:gd name="T33" fmla="*/ 192133039 h 124"/>
                <a:gd name="T34" fmla="*/ 126755739 w 93"/>
                <a:gd name="T35" fmla="*/ 228637912 h 124"/>
                <a:gd name="T36" fmla="*/ 151723001 w 93"/>
                <a:gd name="T37" fmla="*/ 236323951 h 124"/>
                <a:gd name="T38" fmla="*/ 155564545 w 93"/>
                <a:gd name="T39" fmla="*/ 215189769 h 124"/>
                <a:gd name="T40" fmla="*/ 170929334 w 93"/>
                <a:gd name="T41" fmla="*/ 180604630 h 124"/>
                <a:gd name="T42" fmla="*/ 165167018 w 93"/>
                <a:gd name="T43" fmla="*/ 161391612 h 124"/>
                <a:gd name="T44" fmla="*/ 174769491 w 93"/>
                <a:gd name="T45" fmla="*/ 147942084 h 124"/>
                <a:gd name="T46" fmla="*/ 176690263 w 93"/>
                <a:gd name="T47" fmla="*/ 117200701 h 124"/>
                <a:gd name="T48" fmla="*/ 159406089 w 93"/>
                <a:gd name="T49" fmla="*/ 109516048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6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960191" y="1709375"/>
              <a:ext cx="1651412" cy="2402919"/>
            </a:xfrm>
            <a:custGeom>
              <a:avLst/>
              <a:gdLst>
                <a:gd name="T0" fmla="*/ 1825545553 w 1115"/>
                <a:gd name="T1" fmla="*/ 1705270344 h 1734"/>
                <a:gd name="T2" fmla="*/ 1758499726 w 1115"/>
                <a:gd name="T3" fmla="*/ 1663022494 h 1734"/>
                <a:gd name="T4" fmla="*/ 1647397031 w 1115"/>
                <a:gd name="T5" fmla="*/ 1576606124 h 1734"/>
                <a:gd name="T6" fmla="*/ 1363890631 w 1115"/>
                <a:gd name="T7" fmla="*/ 1563164193 h 1734"/>
                <a:gd name="T8" fmla="*/ 1189573140 w 1115"/>
                <a:gd name="T9" fmla="*/ 1572766166 h 1734"/>
                <a:gd name="T10" fmla="*/ 1210645200 w 1115"/>
                <a:gd name="T11" fmla="*/ 1472907865 h 1734"/>
                <a:gd name="T12" fmla="*/ 1105287669 w 1115"/>
                <a:gd name="T13" fmla="*/ 1457545263 h 1734"/>
                <a:gd name="T14" fmla="*/ 1160840401 w 1115"/>
                <a:gd name="T15" fmla="*/ 1348084642 h 1734"/>
                <a:gd name="T16" fmla="*/ 973112914 w 1115"/>
                <a:gd name="T17" fmla="*/ 1294315534 h 1734"/>
                <a:gd name="T18" fmla="*/ 1061229417 w 1115"/>
                <a:gd name="T19" fmla="*/ 1184855259 h 1734"/>
                <a:gd name="T20" fmla="*/ 1308339283 w 1115"/>
                <a:gd name="T21" fmla="*/ 1255907642 h 1734"/>
                <a:gd name="T22" fmla="*/ 1478826088 w 1115"/>
                <a:gd name="T23" fmla="*/ 1010103232 h 1734"/>
                <a:gd name="T24" fmla="*/ 1687624250 w 1115"/>
                <a:gd name="T25" fmla="*/ 833431919 h 1734"/>
                <a:gd name="T26" fmla="*/ 1725934570 w 1115"/>
                <a:gd name="T27" fmla="*/ 854555151 h 1734"/>
                <a:gd name="T28" fmla="*/ 1689539766 w 1115"/>
                <a:gd name="T29" fmla="*/ 743175591 h 1734"/>
                <a:gd name="T30" fmla="*/ 1913662057 w 1115"/>
                <a:gd name="T31" fmla="*/ 614511197 h 1734"/>
                <a:gd name="T32" fmla="*/ 1823630037 w 1115"/>
                <a:gd name="T33" fmla="*/ 480087734 h 1734"/>
                <a:gd name="T34" fmla="*/ 1722103538 w 1115"/>
                <a:gd name="T35" fmla="*/ 439760556 h 1734"/>
                <a:gd name="T36" fmla="*/ 1572689139 w 1115"/>
                <a:gd name="T37" fmla="*/ 409033965 h 1734"/>
                <a:gd name="T38" fmla="*/ 1507558828 w 1115"/>
                <a:gd name="T39" fmla="*/ 660600390 h 1734"/>
                <a:gd name="T40" fmla="*/ 1287267224 w 1115"/>
                <a:gd name="T41" fmla="*/ 526175541 h 1734"/>
                <a:gd name="T42" fmla="*/ 1373468211 w 1115"/>
                <a:gd name="T43" fmla="*/ 336060825 h 1734"/>
                <a:gd name="T44" fmla="*/ 1473079540 w 1115"/>
                <a:gd name="T45" fmla="*/ 215079292 h 1734"/>
                <a:gd name="T46" fmla="*/ 1576520171 w 1115"/>
                <a:gd name="T47" fmla="*/ 138264851 h 1734"/>
                <a:gd name="T48" fmla="*/ 1522884340 w 1115"/>
                <a:gd name="T49" fmla="*/ 130583549 h 1734"/>
                <a:gd name="T50" fmla="*/ 1432851974 w 1115"/>
                <a:gd name="T51" fmla="*/ 109460317 h 1734"/>
                <a:gd name="T52" fmla="*/ 1350482019 w 1115"/>
                <a:gd name="T53" fmla="*/ 80654377 h 1734"/>
                <a:gd name="T54" fmla="*/ 1317916863 w 1115"/>
                <a:gd name="T55" fmla="*/ 153627453 h 1734"/>
                <a:gd name="T56" fmla="*/ 1122528697 w 1115"/>
                <a:gd name="T57" fmla="*/ 145946152 h 1734"/>
                <a:gd name="T58" fmla="*/ 1051651838 w 1115"/>
                <a:gd name="T59" fmla="*/ 168990055 h 1734"/>
                <a:gd name="T60" fmla="*/ 879249863 w 1115"/>
                <a:gd name="T61" fmla="*/ 90256350 h 1734"/>
                <a:gd name="T62" fmla="*/ 758568204 w 1115"/>
                <a:gd name="T63" fmla="*/ 84495721 h 1734"/>
                <a:gd name="T64" fmla="*/ 593829504 w 1115"/>
                <a:gd name="T65" fmla="*/ 94097715 h 1734"/>
                <a:gd name="T66" fmla="*/ 360128164 w 1115"/>
                <a:gd name="T67" fmla="*/ 36487231 h 1734"/>
                <a:gd name="T68" fmla="*/ 147498926 w 1115"/>
                <a:gd name="T69" fmla="*/ 193954674 h 1734"/>
                <a:gd name="T70" fmla="*/ 101525158 w 1115"/>
                <a:gd name="T71" fmla="*/ 224681264 h 1734"/>
                <a:gd name="T72" fmla="*/ 120681702 w 1115"/>
                <a:gd name="T73" fmla="*/ 326458852 h 1734"/>
                <a:gd name="T74" fmla="*/ 67045849 w 1115"/>
                <a:gd name="T75" fmla="*/ 439760556 h 1734"/>
                <a:gd name="T76" fmla="*/ 70876881 w 1115"/>
                <a:gd name="T77" fmla="*/ 535777514 h 1734"/>
                <a:gd name="T78" fmla="*/ 229868925 w 1115"/>
                <a:gd name="T79" fmla="*/ 439760556 h 1734"/>
                <a:gd name="T80" fmla="*/ 337141972 w 1115"/>
                <a:gd name="T81" fmla="*/ 424396568 h 1734"/>
                <a:gd name="T82" fmla="*/ 517206097 w 1115"/>
                <a:gd name="T83" fmla="*/ 474325718 h 1734"/>
                <a:gd name="T84" fmla="*/ 597660536 w 1115"/>
                <a:gd name="T85" fmla="*/ 578025363 h 1734"/>
                <a:gd name="T86" fmla="*/ 639803272 w 1115"/>
                <a:gd name="T87" fmla="*/ 693246267 h 1734"/>
                <a:gd name="T88" fmla="*/ 632139824 w 1115"/>
                <a:gd name="T89" fmla="*/ 750856892 h 1734"/>
                <a:gd name="T90" fmla="*/ 645549820 w 1115"/>
                <a:gd name="T91" fmla="*/ 1096519603 h 1734"/>
                <a:gd name="T92" fmla="*/ 699185651 w 1115"/>
                <a:gd name="T93" fmla="*/ 1277032259 h 1734"/>
                <a:gd name="T94" fmla="*/ 724088743 w 1115"/>
                <a:gd name="T95" fmla="*/ 1200217862 h 1734"/>
                <a:gd name="T96" fmla="*/ 1026750130 w 1115"/>
                <a:gd name="T97" fmla="*/ 1484429124 h 1734"/>
                <a:gd name="T98" fmla="*/ 1112951117 w 1115"/>
                <a:gd name="T99" fmla="*/ 1513235043 h 1734"/>
                <a:gd name="T100" fmla="*/ 1143599373 w 1115"/>
                <a:gd name="T101" fmla="*/ 1563164193 h 1734"/>
                <a:gd name="T102" fmla="*/ 1293015156 w 1115"/>
                <a:gd name="T103" fmla="*/ 1641897877 h 1734"/>
                <a:gd name="T104" fmla="*/ 1179995561 w 1115"/>
                <a:gd name="T105" fmla="*/ 1812808561 h 1734"/>
                <a:gd name="T106" fmla="*/ 1214476232 w 1115"/>
                <a:gd name="T107" fmla="*/ 2106622835 h 1734"/>
                <a:gd name="T108" fmla="*/ 1212560716 w 1115"/>
                <a:gd name="T109" fmla="*/ 2147483647 h 1734"/>
                <a:gd name="T110" fmla="*/ 1074639413 w 1115"/>
                <a:gd name="T111" fmla="*/ 2147483647 h 1734"/>
                <a:gd name="T112" fmla="*/ 992269458 w 1115"/>
                <a:gd name="T113" fmla="*/ 2147483647 h 1734"/>
                <a:gd name="T114" fmla="*/ 1093794573 w 1115"/>
                <a:gd name="T115" fmla="*/ 2147483647 h 1734"/>
                <a:gd name="T116" fmla="*/ 1143599373 w 1115"/>
                <a:gd name="T117" fmla="*/ 2147483647 h 1734"/>
                <a:gd name="T118" fmla="*/ 1375383727 w 1115"/>
                <a:gd name="T119" fmla="*/ 2147483647 h 1734"/>
                <a:gd name="T120" fmla="*/ 1614831875 w 1115"/>
                <a:gd name="T121" fmla="*/ 2147483647 h 1734"/>
                <a:gd name="T122" fmla="*/ 1808304525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7" name="Freeform 59"/>
            <p:cNvSpPr>
              <a:spLocks noChangeArrowheads="1"/>
            </p:cNvSpPr>
            <p:nvPr/>
          </p:nvSpPr>
          <p:spPr bwMode="auto">
            <a:xfrm>
              <a:off x="2746578" y="4084025"/>
              <a:ext cx="114934" cy="91594"/>
            </a:xfrm>
            <a:custGeom>
              <a:avLst/>
              <a:gdLst>
                <a:gd name="T0" fmla="*/ 143973011 w 77"/>
                <a:gd name="T1" fmla="*/ 113630675 h 66"/>
                <a:gd name="T2" fmla="*/ 108952672 w 77"/>
                <a:gd name="T3" fmla="*/ 86667335 h 66"/>
                <a:gd name="T4" fmla="*/ 89497372 w 77"/>
                <a:gd name="T5" fmla="*/ 50074161 h 66"/>
                <a:gd name="T6" fmla="*/ 83659951 w 77"/>
                <a:gd name="T7" fmla="*/ 34666936 h 66"/>
                <a:gd name="T8" fmla="*/ 91443201 w 77"/>
                <a:gd name="T9" fmla="*/ 15407219 h 66"/>
                <a:gd name="T10" fmla="*/ 87551565 w 77"/>
                <a:gd name="T11" fmla="*/ 5777361 h 66"/>
                <a:gd name="T12" fmla="*/ 87551565 w 77"/>
                <a:gd name="T13" fmla="*/ 3852499 h 66"/>
                <a:gd name="T14" fmla="*/ 85605758 w 77"/>
                <a:gd name="T15" fmla="*/ 1926249 h 66"/>
                <a:gd name="T16" fmla="*/ 85605758 w 77"/>
                <a:gd name="T17" fmla="*/ 1926249 h 66"/>
                <a:gd name="T18" fmla="*/ 83659951 w 77"/>
                <a:gd name="T19" fmla="*/ 0 h 66"/>
                <a:gd name="T20" fmla="*/ 81714145 w 77"/>
                <a:gd name="T21" fmla="*/ 0 h 66"/>
                <a:gd name="T22" fmla="*/ 79769733 w 77"/>
                <a:gd name="T23" fmla="*/ 3852499 h 66"/>
                <a:gd name="T24" fmla="*/ 68096286 w 77"/>
                <a:gd name="T25" fmla="*/ 13482358 h 66"/>
                <a:gd name="T26" fmla="*/ 64204673 w 77"/>
                <a:gd name="T27" fmla="*/ 5777361 h 66"/>
                <a:gd name="T28" fmla="*/ 52531227 w 77"/>
                <a:gd name="T29" fmla="*/ 15407219 h 66"/>
                <a:gd name="T30" fmla="*/ 46693806 w 77"/>
                <a:gd name="T31" fmla="*/ 26963329 h 66"/>
                <a:gd name="T32" fmla="*/ 58367252 w 77"/>
                <a:gd name="T33" fmla="*/ 34666936 h 66"/>
                <a:gd name="T34" fmla="*/ 60313059 w 77"/>
                <a:gd name="T35" fmla="*/ 50074161 h 66"/>
                <a:gd name="T36" fmla="*/ 38911963 w 77"/>
                <a:gd name="T37" fmla="*/ 63556514 h 66"/>
                <a:gd name="T38" fmla="*/ 36966156 w 77"/>
                <a:gd name="T39" fmla="*/ 77038867 h 66"/>
                <a:gd name="T40" fmla="*/ 48639613 w 77"/>
                <a:gd name="T41" fmla="*/ 94372351 h 66"/>
                <a:gd name="T42" fmla="*/ 31130130 w 77"/>
                <a:gd name="T43" fmla="*/ 92446102 h 66"/>
                <a:gd name="T44" fmla="*/ 23346903 w 77"/>
                <a:gd name="T45" fmla="*/ 98223461 h 66"/>
                <a:gd name="T46" fmla="*/ 9727642 w 77"/>
                <a:gd name="T47" fmla="*/ 94372351 h 66"/>
                <a:gd name="T48" fmla="*/ 5837423 w 77"/>
                <a:gd name="T49" fmla="*/ 113630675 h 66"/>
                <a:gd name="T50" fmla="*/ 27238517 w 77"/>
                <a:gd name="T51" fmla="*/ 115556923 h 66"/>
                <a:gd name="T52" fmla="*/ 54477034 w 77"/>
                <a:gd name="T53" fmla="*/ 121335669 h 66"/>
                <a:gd name="T54" fmla="*/ 73932312 w 77"/>
                <a:gd name="T55" fmla="*/ 119409421 h 66"/>
                <a:gd name="T56" fmla="*/ 75878119 w 77"/>
                <a:gd name="T57" fmla="*/ 119409421 h 66"/>
                <a:gd name="T58" fmla="*/ 79769733 w 77"/>
                <a:gd name="T59" fmla="*/ 117483172 h 66"/>
                <a:gd name="T60" fmla="*/ 81714145 w 77"/>
                <a:gd name="T61" fmla="*/ 117483172 h 66"/>
                <a:gd name="T62" fmla="*/ 85605758 w 77"/>
                <a:gd name="T63" fmla="*/ 117483172 h 66"/>
                <a:gd name="T64" fmla="*/ 87551565 w 77"/>
                <a:gd name="T65" fmla="*/ 117483172 h 66"/>
                <a:gd name="T66" fmla="*/ 89497372 w 77"/>
                <a:gd name="T67" fmla="*/ 117483172 h 66"/>
                <a:gd name="T68" fmla="*/ 91443201 w 77"/>
                <a:gd name="T69" fmla="*/ 119409421 h 66"/>
                <a:gd name="T70" fmla="*/ 95333419 w 77"/>
                <a:gd name="T71" fmla="*/ 119409421 h 66"/>
                <a:gd name="T72" fmla="*/ 116735900 w 77"/>
                <a:gd name="T73" fmla="*/ 127113028 h 66"/>
                <a:gd name="T74" fmla="*/ 134245371 w 77"/>
                <a:gd name="T75" fmla="*/ 119409421 h 66"/>
                <a:gd name="T76" fmla="*/ 143973011 w 77"/>
                <a:gd name="T77" fmla="*/ 113630675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8" name="Freeform 60"/>
            <p:cNvSpPr>
              <a:spLocks noChangeArrowheads="1"/>
            </p:cNvSpPr>
            <p:nvPr/>
          </p:nvSpPr>
          <p:spPr bwMode="auto">
            <a:xfrm>
              <a:off x="2798601" y="4175618"/>
              <a:ext cx="26616" cy="11308"/>
            </a:xfrm>
            <a:custGeom>
              <a:avLst/>
              <a:gdLst>
                <a:gd name="T0" fmla="*/ 7637085 w 18"/>
                <a:gd name="T1" fmla="*/ 3995964 h 8"/>
                <a:gd name="T2" fmla="*/ 22911258 w 18"/>
                <a:gd name="T3" fmla="*/ 13985168 h 8"/>
                <a:gd name="T4" fmla="*/ 7637085 w 18"/>
                <a:gd name="T5" fmla="*/ 3995964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59" name="Freeform 61"/>
            <p:cNvSpPr>
              <a:spLocks noChangeArrowheads="1"/>
            </p:cNvSpPr>
            <p:nvPr/>
          </p:nvSpPr>
          <p:spPr bwMode="auto">
            <a:xfrm>
              <a:off x="2762306" y="4177880"/>
              <a:ext cx="27826" cy="14700"/>
            </a:xfrm>
            <a:custGeom>
              <a:avLst/>
              <a:gdLst>
                <a:gd name="T0" fmla="*/ 5619386 w 19"/>
                <a:gd name="T1" fmla="*/ 4321800 h 10"/>
                <a:gd name="T2" fmla="*/ 13110986 w 19"/>
                <a:gd name="T3" fmla="*/ 17287199 h 10"/>
                <a:gd name="T4" fmla="*/ 31841356 w 19"/>
                <a:gd name="T5" fmla="*/ 4321800 h 10"/>
                <a:gd name="T6" fmla="*/ 5619386 w 19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0" name="Freeform 62"/>
            <p:cNvSpPr>
              <a:spLocks noChangeArrowheads="1"/>
            </p:cNvSpPr>
            <p:nvPr/>
          </p:nvSpPr>
          <p:spPr bwMode="auto">
            <a:xfrm>
              <a:off x="2689717" y="4096463"/>
              <a:ext cx="42343" cy="47493"/>
            </a:xfrm>
            <a:custGeom>
              <a:avLst/>
              <a:gdLst>
                <a:gd name="T0" fmla="*/ 29787273 w 29"/>
                <a:gd name="T1" fmla="*/ 23414049 h 34"/>
                <a:gd name="T2" fmla="*/ 5584687 w 29"/>
                <a:gd name="T3" fmla="*/ 1951403 h 34"/>
                <a:gd name="T4" fmla="*/ 7447159 w 29"/>
                <a:gd name="T5" fmla="*/ 15609830 h 34"/>
                <a:gd name="T6" fmla="*/ 16755426 w 29"/>
                <a:gd name="T7" fmla="*/ 25365452 h 34"/>
                <a:gd name="T8" fmla="*/ 22340111 w 29"/>
                <a:gd name="T9" fmla="*/ 33171063 h 34"/>
                <a:gd name="T10" fmla="*/ 22340111 w 29"/>
                <a:gd name="T11" fmla="*/ 48779501 h 34"/>
                <a:gd name="T12" fmla="*/ 39095537 w 29"/>
                <a:gd name="T13" fmla="*/ 64389326 h 34"/>
                <a:gd name="T14" fmla="*/ 52128754 w 29"/>
                <a:gd name="T15" fmla="*/ 50730904 h 34"/>
                <a:gd name="T16" fmla="*/ 29787273 w 29"/>
                <a:gd name="T17" fmla="*/ 23414049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1" name="Freeform 63"/>
            <p:cNvSpPr>
              <a:spLocks noChangeArrowheads="1"/>
            </p:cNvSpPr>
            <p:nvPr/>
          </p:nvSpPr>
          <p:spPr bwMode="auto">
            <a:xfrm>
              <a:off x="2735690" y="4107771"/>
              <a:ext cx="26616" cy="29400"/>
            </a:xfrm>
            <a:custGeom>
              <a:avLst/>
              <a:gdLst>
                <a:gd name="T0" fmla="*/ 13364554 w 18"/>
                <a:gd name="T1" fmla="*/ 7840000 h 21"/>
                <a:gd name="T2" fmla="*/ 1909617 w 18"/>
                <a:gd name="T3" fmla="*/ 17639999 h 21"/>
                <a:gd name="T4" fmla="*/ 19093403 w 18"/>
                <a:gd name="T5" fmla="*/ 39199997 h 21"/>
                <a:gd name="T6" fmla="*/ 32457957 w 18"/>
                <a:gd name="T7" fmla="*/ 3920000 h 21"/>
                <a:gd name="T8" fmla="*/ 13364554 w 18"/>
                <a:gd name="T9" fmla="*/ 784000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2" name="Freeform 64"/>
            <p:cNvSpPr>
              <a:spLocks noChangeArrowheads="1"/>
            </p:cNvSpPr>
            <p:nvPr/>
          </p:nvSpPr>
          <p:spPr bwMode="auto">
            <a:xfrm>
              <a:off x="2905066" y="2653581"/>
              <a:ext cx="171795" cy="53147"/>
            </a:xfrm>
            <a:custGeom>
              <a:avLst/>
              <a:gdLst>
                <a:gd name="T0" fmla="*/ 197280322 w 116"/>
                <a:gd name="T1" fmla="*/ 68712252 h 39"/>
                <a:gd name="T2" fmla="*/ 185787947 w 116"/>
                <a:gd name="T3" fmla="*/ 55711683 h 39"/>
                <a:gd name="T4" fmla="*/ 181957156 w 116"/>
                <a:gd name="T5" fmla="*/ 50140789 h 39"/>
                <a:gd name="T6" fmla="*/ 174295529 w 116"/>
                <a:gd name="T7" fmla="*/ 46427314 h 39"/>
                <a:gd name="T8" fmla="*/ 153227559 w 116"/>
                <a:gd name="T9" fmla="*/ 38998991 h 39"/>
                <a:gd name="T10" fmla="*/ 134073600 w 116"/>
                <a:gd name="T11" fmla="*/ 29713260 h 39"/>
                <a:gd name="T12" fmla="*/ 95767067 w 116"/>
                <a:gd name="T13" fmla="*/ 9285734 h 39"/>
                <a:gd name="T14" fmla="*/ 47883534 w 116"/>
                <a:gd name="T15" fmla="*/ 5570895 h 39"/>
                <a:gd name="T16" fmla="*/ 5746190 w 116"/>
                <a:gd name="T17" fmla="*/ 22284943 h 39"/>
                <a:gd name="T18" fmla="*/ 24898773 w 116"/>
                <a:gd name="T19" fmla="*/ 25998423 h 39"/>
                <a:gd name="T20" fmla="*/ 38306544 w 116"/>
                <a:gd name="T21" fmla="*/ 35284154 h 39"/>
                <a:gd name="T22" fmla="*/ 36391148 w 116"/>
                <a:gd name="T23" fmla="*/ 20427524 h 39"/>
                <a:gd name="T24" fmla="*/ 49798930 w 116"/>
                <a:gd name="T25" fmla="*/ 14856630 h 39"/>
                <a:gd name="T26" fmla="*/ 57460513 w 116"/>
                <a:gd name="T27" fmla="*/ 20427524 h 39"/>
                <a:gd name="T28" fmla="*/ 68951504 w 116"/>
                <a:gd name="T29" fmla="*/ 25998423 h 39"/>
                <a:gd name="T30" fmla="*/ 88105462 w 116"/>
                <a:gd name="T31" fmla="*/ 35284154 h 39"/>
                <a:gd name="T32" fmla="*/ 111090234 w 116"/>
                <a:gd name="T33" fmla="*/ 35284154 h 39"/>
                <a:gd name="T34" fmla="*/ 124496621 w 116"/>
                <a:gd name="T35" fmla="*/ 50140789 h 39"/>
                <a:gd name="T36" fmla="*/ 141735184 w 116"/>
                <a:gd name="T37" fmla="*/ 57569102 h 39"/>
                <a:gd name="T38" fmla="*/ 134073600 w 116"/>
                <a:gd name="T39" fmla="*/ 68712252 h 39"/>
                <a:gd name="T40" fmla="*/ 147481371 w 116"/>
                <a:gd name="T41" fmla="*/ 72425727 h 39"/>
                <a:gd name="T42" fmla="*/ 197280322 w 116"/>
                <a:gd name="T43" fmla="*/ 68712252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3" name="Freeform 65"/>
            <p:cNvSpPr>
              <a:spLocks noChangeArrowheads="1"/>
            </p:cNvSpPr>
            <p:nvPr/>
          </p:nvSpPr>
          <p:spPr bwMode="auto">
            <a:xfrm>
              <a:off x="2990963" y="2725951"/>
              <a:ext cx="30246" cy="10177"/>
            </a:xfrm>
            <a:custGeom>
              <a:avLst/>
              <a:gdLst>
                <a:gd name="T0" fmla="*/ 3993703 w 20"/>
                <a:gd name="T1" fmla="*/ 4227817 h 7"/>
                <a:gd name="T2" fmla="*/ 9985670 w 20"/>
                <a:gd name="T3" fmla="*/ 12681998 h 7"/>
                <a:gd name="T4" fmla="*/ 31953864 w 20"/>
                <a:gd name="T5" fmla="*/ 10568088 h 7"/>
                <a:gd name="T6" fmla="*/ 17974489 w 20"/>
                <a:gd name="T7" fmla="*/ 2113908 h 7"/>
                <a:gd name="T8" fmla="*/ 3993703 w 20"/>
                <a:gd name="T9" fmla="*/ 42278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4" name="Freeform 66"/>
            <p:cNvSpPr>
              <a:spLocks noChangeArrowheads="1"/>
            </p:cNvSpPr>
            <p:nvPr/>
          </p:nvSpPr>
          <p:spPr bwMode="auto">
            <a:xfrm>
              <a:off x="3055084" y="2724821"/>
              <a:ext cx="31455" cy="6785"/>
            </a:xfrm>
            <a:custGeom>
              <a:avLst/>
              <a:gdLst>
                <a:gd name="T0" fmla="*/ 7837000 w 21"/>
                <a:gd name="T1" fmla="*/ 3682898 h 5"/>
                <a:gd name="T2" fmla="*/ 33306200 w 21"/>
                <a:gd name="T3" fmla="*/ 7365796 h 5"/>
                <a:gd name="T4" fmla="*/ 17632200 w 21"/>
                <a:gd name="T5" fmla="*/ 0 h 5"/>
                <a:gd name="T6" fmla="*/ 7837000 w 21"/>
                <a:gd name="T7" fmla="*/ 3682898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5" name="Freeform 67"/>
            <p:cNvSpPr>
              <a:spLocks noChangeArrowheads="1"/>
            </p:cNvSpPr>
            <p:nvPr/>
          </p:nvSpPr>
          <p:spPr bwMode="auto">
            <a:xfrm>
              <a:off x="3073231" y="2704466"/>
              <a:ext cx="73799" cy="27139"/>
            </a:xfrm>
            <a:custGeom>
              <a:avLst/>
              <a:gdLst>
                <a:gd name="T0" fmla="*/ 17122382 w 50"/>
                <a:gd name="T1" fmla="*/ 25777980 h 20"/>
                <a:gd name="T2" fmla="*/ 17122382 w 50"/>
                <a:gd name="T3" fmla="*/ 25777980 h 20"/>
                <a:gd name="T4" fmla="*/ 20926435 w 50"/>
                <a:gd name="T5" fmla="*/ 29460741 h 20"/>
                <a:gd name="T6" fmla="*/ 20926435 w 50"/>
                <a:gd name="T7" fmla="*/ 29460741 h 20"/>
                <a:gd name="T8" fmla="*/ 24731873 w 50"/>
                <a:gd name="T9" fmla="*/ 33143502 h 20"/>
                <a:gd name="T10" fmla="*/ 24731873 w 50"/>
                <a:gd name="T11" fmla="*/ 33143502 h 20"/>
                <a:gd name="T12" fmla="*/ 24731873 w 50"/>
                <a:gd name="T13" fmla="*/ 33143502 h 20"/>
                <a:gd name="T14" fmla="*/ 30437953 w 50"/>
                <a:gd name="T15" fmla="*/ 34984882 h 20"/>
                <a:gd name="T16" fmla="*/ 30437953 w 50"/>
                <a:gd name="T17" fmla="*/ 34984882 h 20"/>
                <a:gd name="T18" fmla="*/ 34243385 w 50"/>
                <a:gd name="T19" fmla="*/ 36826263 h 20"/>
                <a:gd name="T20" fmla="*/ 47560340 w 50"/>
                <a:gd name="T21" fmla="*/ 29460741 h 20"/>
                <a:gd name="T22" fmla="*/ 53267799 w 50"/>
                <a:gd name="T23" fmla="*/ 34984882 h 20"/>
                <a:gd name="T24" fmla="*/ 72292202 w 50"/>
                <a:gd name="T25" fmla="*/ 31302121 h 20"/>
                <a:gd name="T26" fmla="*/ 93218653 w 50"/>
                <a:gd name="T27" fmla="*/ 33143502 h 20"/>
                <a:gd name="T28" fmla="*/ 87511173 w 50"/>
                <a:gd name="T29" fmla="*/ 25777980 h 20"/>
                <a:gd name="T30" fmla="*/ 77998282 w 50"/>
                <a:gd name="T31" fmla="*/ 11048285 h 20"/>
                <a:gd name="T32" fmla="*/ 51365772 w 50"/>
                <a:gd name="T33" fmla="*/ 7365524 h 20"/>
                <a:gd name="T34" fmla="*/ 49462367 w 50"/>
                <a:gd name="T35" fmla="*/ 7365524 h 20"/>
                <a:gd name="T36" fmla="*/ 47560340 w 50"/>
                <a:gd name="T37" fmla="*/ 7365524 h 20"/>
                <a:gd name="T38" fmla="*/ 43754897 w 50"/>
                <a:gd name="T39" fmla="*/ 7365524 h 20"/>
                <a:gd name="T40" fmla="*/ 41852870 w 50"/>
                <a:gd name="T41" fmla="*/ 5524143 h 20"/>
                <a:gd name="T42" fmla="*/ 38048817 w 50"/>
                <a:gd name="T43" fmla="*/ 5524143 h 20"/>
                <a:gd name="T44" fmla="*/ 36145411 w 50"/>
                <a:gd name="T45" fmla="*/ 5524143 h 20"/>
                <a:gd name="T46" fmla="*/ 32341358 w 50"/>
                <a:gd name="T47" fmla="*/ 5524143 h 20"/>
                <a:gd name="T48" fmla="*/ 28535926 w 50"/>
                <a:gd name="T49" fmla="*/ 5524143 h 20"/>
                <a:gd name="T50" fmla="*/ 26633899 w 50"/>
                <a:gd name="T51" fmla="*/ 5524143 h 20"/>
                <a:gd name="T52" fmla="*/ 24731873 w 50"/>
                <a:gd name="T53" fmla="*/ 5524143 h 20"/>
                <a:gd name="T54" fmla="*/ 20926435 w 50"/>
                <a:gd name="T55" fmla="*/ 3682762 h 20"/>
                <a:gd name="T56" fmla="*/ 20926435 w 50"/>
                <a:gd name="T57" fmla="*/ 3682762 h 20"/>
                <a:gd name="T58" fmla="*/ 17122382 w 50"/>
                <a:gd name="T59" fmla="*/ 3682762 h 20"/>
                <a:gd name="T60" fmla="*/ 13316950 w 50"/>
                <a:gd name="T61" fmla="*/ 3682762 h 20"/>
                <a:gd name="T62" fmla="*/ 3805434 w 50"/>
                <a:gd name="T63" fmla="*/ 9206905 h 20"/>
                <a:gd name="T64" fmla="*/ 11414923 w 50"/>
                <a:gd name="T65" fmla="*/ 20253833 h 20"/>
                <a:gd name="T66" fmla="*/ 13316950 w 50"/>
                <a:gd name="T67" fmla="*/ 22095214 h 20"/>
                <a:gd name="T68" fmla="*/ 15218976 w 50"/>
                <a:gd name="T69" fmla="*/ 23936599 h 20"/>
                <a:gd name="T70" fmla="*/ 17122382 w 50"/>
                <a:gd name="T71" fmla="*/ 25777980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6" name="Freeform 68"/>
            <p:cNvSpPr>
              <a:spLocks noChangeArrowheads="1"/>
            </p:cNvSpPr>
            <p:nvPr/>
          </p:nvSpPr>
          <p:spPr bwMode="auto">
            <a:xfrm>
              <a:off x="3163968" y="2725951"/>
              <a:ext cx="35085" cy="11308"/>
            </a:xfrm>
            <a:custGeom>
              <a:avLst/>
              <a:gdLst>
                <a:gd name="T0" fmla="*/ 16256154 w 23"/>
                <a:gd name="T1" fmla="*/ 0 h 8"/>
                <a:gd name="T2" fmla="*/ 2031307 w 23"/>
                <a:gd name="T3" fmla="*/ 7991928 h 8"/>
                <a:gd name="T4" fmla="*/ 18287460 w 23"/>
                <a:gd name="T5" fmla="*/ 9989202 h 8"/>
                <a:gd name="T6" fmla="*/ 16256154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7" name="Freeform 69"/>
            <p:cNvSpPr>
              <a:spLocks noChangeArrowheads="1"/>
            </p:cNvSpPr>
            <p:nvPr/>
          </p:nvSpPr>
          <p:spPr bwMode="auto">
            <a:xfrm>
              <a:off x="3225669" y="2736128"/>
              <a:ext cx="6049" cy="6785"/>
            </a:xfrm>
            <a:custGeom>
              <a:avLst/>
              <a:gdLst>
                <a:gd name="T0" fmla="*/ 5992180 w 4"/>
                <a:gd name="T1" fmla="*/ 7365796 h 5"/>
                <a:gd name="T2" fmla="*/ 3995257 w 4"/>
                <a:gd name="T3" fmla="*/ 1841449 h 5"/>
                <a:gd name="T4" fmla="*/ 5992180 w 4"/>
                <a:gd name="T5" fmla="*/ 7365796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8" name="Freeform 70"/>
            <p:cNvSpPr>
              <a:spLocks noChangeArrowheads="1"/>
            </p:cNvSpPr>
            <p:nvPr/>
          </p:nvSpPr>
          <p:spPr bwMode="auto">
            <a:xfrm>
              <a:off x="3238977" y="2742913"/>
              <a:ext cx="9678" cy="5654"/>
            </a:xfrm>
            <a:custGeom>
              <a:avLst/>
              <a:gdLst>
                <a:gd name="T0" fmla="*/ 10015584 w 7"/>
                <a:gd name="T1" fmla="*/ 1998689 h 4"/>
                <a:gd name="T2" fmla="*/ 5007792 w 7"/>
                <a:gd name="T3" fmla="*/ 7991928 h 4"/>
                <a:gd name="T4" fmla="*/ 10015584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69" name="Freeform 71"/>
            <p:cNvSpPr>
              <a:spLocks noChangeArrowheads="1"/>
            </p:cNvSpPr>
            <p:nvPr/>
          </p:nvSpPr>
          <p:spPr bwMode="auto">
            <a:xfrm>
              <a:off x="3245027" y="2768921"/>
              <a:ext cx="3630" cy="7915"/>
            </a:xfrm>
            <a:custGeom>
              <a:avLst/>
              <a:gdLst>
                <a:gd name="T0" fmla="*/ 2556438 w 3"/>
                <a:gd name="T1" fmla="*/ 2505889 h 5"/>
                <a:gd name="T2" fmla="*/ 1278784 w 3"/>
                <a:gd name="T3" fmla="*/ 7517667 h 5"/>
                <a:gd name="T4" fmla="*/ 2556438 w 3"/>
                <a:gd name="T5" fmla="*/ 2505889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0" name="Freeform 72"/>
            <p:cNvSpPr>
              <a:spLocks noChangeArrowheads="1"/>
            </p:cNvSpPr>
            <p:nvPr/>
          </p:nvSpPr>
          <p:spPr bwMode="auto">
            <a:xfrm>
              <a:off x="3236558" y="2799452"/>
              <a:ext cx="9678" cy="5654"/>
            </a:xfrm>
            <a:custGeom>
              <a:avLst/>
              <a:gdLst>
                <a:gd name="T0" fmla="*/ 6816162 w 6"/>
                <a:gd name="T1" fmla="*/ 5993240 h 4"/>
                <a:gd name="T2" fmla="*/ 6816162 w 6"/>
                <a:gd name="T3" fmla="*/ 1998689 h 4"/>
                <a:gd name="T4" fmla="*/ 6816162 w 6"/>
                <a:gd name="T5" fmla="*/ 5993240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1" name="Freeform 73"/>
            <p:cNvSpPr>
              <a:spLocks noChangeArrowheads="1"/>
            </p:cNvSpPr>
            <p:nvPr/>
          </p:nvSpPr>
          <p:spPr bwMode="auto">
            <a:xfrm>
              <a:off x="3240187" y="2791537"/>
              <a:ext cx="6049" cy="4523"/>
            </a:xfrm>
            <a:custGeom>
              <a:avLst/>
              <a:gdLst>
                <a:gd name="T0" fmla="*/ 3995257 w 4"/>
                <a:gd name="T1" fmla="*/ 4545615 h 3"/>
                <a:gd name="T2" fmla="*/ 5992180 w 4"/>
                <a:gd name="T3" fmla="*/ 0 h 3"/>
                <a:gd name="T4" fmla="*/ 3995257 w 4"/>
                <a:gd name="T5" fmla="*/ 4545615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2" name="Freeform 74"/>
            <p:cNvSpPr>
              <a:spLocks noChangeArrowheads="1"/>
            </p:cNvSpPr>
            <p:nvPr/>
          </p:nvSpPr>
          <p:spPr bwMode="auto">
            <a:xfrm>
              <a:off x="3225669" y="2816414"/>
              <a:ext cx="8469" cy="7915"/>
            </a:xfrm>
            <a:custGeom>
              <a:avLst/>
              <a:gdLst>
                <a:gd name="T0" fmla="*/ 6959044 w 6"/>
                <a:gd name="T1" fmla="*/ 6961243 h 6"/>
                <a:gd name="T2" fmla="*/ 3479522 w 6"/>
                <a:gd name="T3" fmla="*/ 3479962 h 6"/>
                <a:gd name="T4" fmla="*/ 6959044 w 6"/>
                <a:gd name="T5" fmla="*/ 6961243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3" name="Freeform 75"/>
            <p:cNvSpPr>
              <a:spLocks noChangeArrowheads="1"/>
            </p:cNvSpPr>
            <p:nvPr/>
          </p:nvSpPr>
          <p:spPr bwMode="auto">
            <a:xfrm>
              <a:off x="3261964" y="2798322"/>
              <a:ext cx="13308" cy="10177"/>
            </a:xfrm>
            <a:custGeom>
              <a:avLst/>
              <a:gdLst>
                <a:gd name="T0" fmla="*/ 3819234 w 9"/>
                <a:gd name="T1" fmla="*/ 4227817 h 7"/>
                <a:gd name="T2" fmla="*/ 11456320 w 9"/>
                <a:gd name="T3" fmla="*/ 8454180 h 7"/>
                <a:gd name="T4" fmla="*/ 3819234 w 9"/>
                <a:gd name="T5" fmla="*/ 422781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4" name="Freeform 76"/>
            <p:cNvSpPr>
              <a:spLocks noChangeArrowheads="1"/>
            </p:cNvSpPr>
            <p:nvPr/>
          </p:nvSpPr>
          <p:spPr bwMode="auto">
            <a:xfrm>
              <a:off x="3016370" y="2629835"/>
              <a:ext cx="8469" cy="9046"/>
            </a:xfrm>
            <a:custGeom>
              <a:avLst/>
              <a:gdLst>
                <a:gd name="T0" fmla="*/ 5219283 w 6"/>
                <a:gd name="T1" fmla="*/ 0 h 7"/>
                <a:gd name="T2" fmla="*/ 1739761 w 6"/>
                <a:gd name="T3" fmla="*/ 6679826 h 7"/>
                <a:gd name="T4" fmla="*/ 6959044 w 6"/>
                <a:gd name="T5" fmla="*/ 8349458 h 7"/>
                <a:gd name="T6" fmla="*/ 5219283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5" name="Freeform 77"/>
            <p:cNvSpPr>
              <a:spLocks noChangeArrowheads="1"/>
            </p:cNvSpPr>
            <p:nvPr/>
          </p:nvSpPr>
          <p:spPr bwMode="auto">
            <a:xfrm>
              <a:off x="3016370" y="2642273"/>
              <a:ext cx="8469" cy="3392"/>
            </a:xfrm>
            <a:custGeom>
              <a:avLst/>
              <a:gdLst>
                <a:gd name="T0" fmla="*/ 5219283 w 6"/>
                <a:gd name="T1" fmla="*/ 3835221 h 3"/>
                <a:gd name="T2" fmla="*/ 6959044 w 6"/>
                <a:gd name="T3" fmla="*/ 0 h 3"/>
                <a:gd name="T4" fmla="*/ 5219283 w 6"/>
                <a:gd name="T5" fmla="*/ 3835221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6" name="Freeform 78"/>
            <p:cNvSpPr>
              <a:spLocks noChangeArrowheads="1"/>
            </p:cNvSpPr>
            <p:nvPr/>
          </p:nvSpPr>
          <p:spPr bwMode="auto">
            <a:xfrm>
              <a:off x="3241397" y="2517887"/>
              <a:ext cx="10888" cy="7915"/>
            </a:xfrm>
            <a:custGeom>
              <a:avLst/>
              <a:gdLst>
                <a:gd name="T0" fmla="*/ 8451065 w 7"/>
                <a:gd name="T1" fmla="*/ 1739981 h 6"/>
                <a:gd name="T2" fmla="*/ 4225532 w 7"/>
                <a:gd name="T3" fmla="*/ 8701223 h 6"/>
                <a:gd name="T4" fmla="*/ 8451065 w 7"/>
                <a:gd name="T5" fmla="*/ 173998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7" name="Freeform 79"/>
            <p:cNvSpPr>
              <a:spLocks noChangeArrowheads="1"/>
            </p:cNvSpPr>
            <p:nvPr/>
          </p:nvSpPr>
          <p:spPr bwMode="auto">
            <a:xfrm>
              <a:off x="3318826" y="2225013"/>
              <a:ext cx="41134" cy="14700"/>
            </a:xfrm>
            <a:custGeom>
              <a:avLst/>
              <a:gdLst>
                <a:gd name="T0" fmla="*/ 9423046 w 28"/>
                <a:gd name="T1" fmla="*/ 3572100 h 11"/>
                <a:gd name="T2" fmla="*/ 47116613 w 28"/>
                <a:gd name="T3" fmla="*/ 16072445 h 11"/>
                <a:gd name="T4" fmla="*/ 33923792 w 28"/>
                <a:gd name="T5" fmla="*/ 3572100 h 11"/>
                <a:gd name="T6" fmla="*/ 9423046 w 28"/>
                <a:gd name="T7" fmla="*/ 357210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8" name="Freeform 80"/>
            <p:cNvSpPr>
              <a:spLocks noChangeArrowheads="1"/>
            </p:cNvSpPr>
            <p:nvPr/>
          </p:nvSpPr>
          <p:spPr bwMode="auto">
            <a:xfrm>
              <a:off x="3349072" y="2274768"/>
              <a:ext cx="18147" cy="20354"/>
            </a:xfrm>
            <a:custGeom>
              <a:avLst/>
              <a:gdLst>
                <a:gd name="T0" fmla="*/ 19970871 w 12"/>
                <a:gd name="T1" fmla="*/ 16570871 h 15"/>
                <a:gd name="T2" fmla="*/ 19970871 w 12"/>
                <a:gd name="T3" fmla="*/ 5524076 h 15"/>
                <a:gd name="T4" fmla="*/ 5991828 w 12"/>
                <a:gd name="T5" fmla="*/ 16570871 h 15"/>
                <a:gd name="T6" fmla="*/ 3993609 w 12"/>
                <a:gd name="T7" fmla="*/ 27619025 h 15"/>
                <a:gd name="T8" fmla="*/ 19970871 w 12"/>
                <a:gd name="T9" fmla="*/ 165708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79" name="Freeform 81"/>
            <p:cNvSpPr>
              <a:spLocks noChangeArrowheads="1"/>
            </p:cNvSpPr>
            <p:nvPr/>
          </p:nvSpPr>
          <p:spPr bwMode="auto">
            <a:xfrm>
              <a:off x="3385367" y="2188828"/>
              <a:ext cx="95576" cy="96117"/>
            </a:xfrm>
            <a:custGeom>
              <a:avLst/>
              <a:gdLst>
                <a:gd name="T0" fmla="*/ 47201761 w 65"/>
                <a:gd name="T1" fmla="*/ 29106733 h 69"/>
                <a:gd name="T2" fmla="*/ 30208739 w 65"/>
                <a:gd name="T3" fmla="*/ 56273018 h 69"/>
                <a:gd name="T4" fmla="*/ 32096699 w 65"/>
                <a:gd name="T5" fmla="*/ 65975259 h 69"/>
                <a:gd name="T6" fmla="*/ 22656901 w 65"/>
                <a:gd name="T7" fmla="*/ 69856155 h 69"/>
                <a:gd name="T8" fmla="*/ 7551841 w 65"/>
                <a:gd name="T9" fmla="*/ 81498844 h 69"/>
                <a:gd name="T10" fmla="*/ 13215723 w 65"/>
                <a:gd name="T11" fmla="*/ 87320188 h 69"/>
                <a:gd name="T12" fmla="*/ 3775921 w 65"/>
                <a:gd name="T13" fmla="*/ 100903347 h 69"/>
                <a:gd name="T14" fmla="*/ 16993016 w 65"/>
                <a:gd name="T15" fmla="*/ 106724691 h 69"/>
                <a:gd name="T16" fmla="*/ 52865640 w 65"/>
                <a:gd name="T17" fmla="*/ 102843795 h 69"/>
                <a:gd name="T18" fmla="*/ 56641560 w 65"/>
                <a:gd name="T19" fmla="*/ 110605588 h 69"/>
                <a:gd name="T20" fmla="*/ 56641560 w 65"/>
                <a:gd name="T21" fmla="*/ 122248276 h 69"/>
                <a:gd name="T22" fmla="*/ 67969318 w 65"/>
                <a:gd name="T23" fmla="*/ 126129173 h 69"/>
                <a:gd name="T24" fmla="*/ 79298450 w 65"/>
                <a:gd name="T25" fmla="*/ 114486484 h 69"/>
                <a:gd name="T26" fmla="*/ 84962329 w 65"/>
                <a:gd name="T27" fmla="*/ 110605588 h 69"/>
                <a:gd name="T28" fmla="*/ 94402148 w 65"/>
                <a:gd name="T29" fmla="*/ 100903347 h 69"/>
                <a:gd name="T30" fmla="*/ 98178068 w 65"/>
                <a:gd name="T31" fmla="*/ 108665139 h 69"/>
                <a:gd name="T32" fmla="*/ 92514189 w 65"/>
                <a:gd name="T33" fmla="*/ 122248276 h 69"/>
                <a:gd name="T34" fmla="*/ 103841947 w 65"/>
                <a:gd name="T35" fmla="*/ 118367380 h 69"/>
                <a:gd name="T36" fmla="*/ 109507200 w 65"/>
                <a:gd name="T37" fmla="*/ 130010069 h 69"/>
                <a:gd name="T38" fmla="*/ 120834958 w 65"/>
                <a:gd name="T39" fmla="*/ 106724691 h 69"/>
                <a:gd name="T40" fmla="*/ 113283119 w 65"/>
                <a:gd name="T41" fmla="*/ 106724691 h 69"/>
                <a:gd name="T42" fmla="*/ 117059039 w 65"/>
                <a:gd name="T43" fmla="*/ 97022451 h 69"/>
                <a:gd name="T44" fmla="*/ 105729906 w 65"/>
                <a:gd name="T45" fmla="*/ 100903347 h 69"/>
                <a:gd name="T46" fmla="*/ 115171079 w 65"/>
                <a:gd name="T47" fmla="*/ 87320188 h 69"/>
                <a:gd name="T48" fmla="*/ 113283119 w 65"/>
                <a:gd name="T49" fmla="*/ 87320188 h 69"/>
                <a:gd name="T50" fmla="*/ 109507200 w 65"/>
                <a:gd name="T51" fmla="*/ 75677499 h 69"/>
                <a:gd name="T52" fmla="*/ 115171079 w 65"/>
                <a:gd name="T53" fmla="*/ 62094362 h 69"/>
                <a:gd name="T54" fmla="*/ 94402148 w 65"/>
                <a:gd name="T55" fmla="*/ 58213466 h 69"/>
                <a:gd name="T56" fmla="*/ 83074369 w 65"/>
                <a:gd name="T57" fmla="*/ 60153914 h 69"/>
                <a:gd name="T58" fmla="*/ 75521156 w 65"/>
                <a:gd name="T59" fmla="*/ 50451673 h 69"/>
                <a:gd name="T60" fmla="*/ 71745237 w 65"/>
                <a:gd name="T61" fmla="*/ 42689870 h 69"/>
                <a:gd name="T62" fmla="*/ 56641560 w 65"/>
                <a:gd name="T63" fmla="*/ 52392122 h 69"/>
                <a:gd name="T64" fmla="*/ 64193398 w 65"/>
                <a:gd name="T65" fmla="*/ 32987629 h 69"/>
                <a:gd name="T66" fmla="*/ 77410490 w 65"/>
                <a:gd name="T67" fmla="*/ 17464039 h 69"/>
                <a:gd name="T68" fmla="*/ 79298450 w 65"/>
                <a:gd name="T69" fmla="*/ 9702243 h 69"/>
                <a:gd name="T70" fmla="*/ 86850288 w 65"/>
                <a:gd name="T71" fmla="*/ 1940449 h 69"/>
                <a:gd name="T72" fmla="*/ 66081358 w 65"/>
                <a:gd name="T73" fmla="*/ 9702243 h 69"/>
                <a:gd name="T74" fmla="*/ 47201761 w 65"/>
                <a:gd name="T75" fmla="*/ 29106733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0" name="Freeform 82"/>
            <p:cNvSpPr>
              <a:spLocks noChangeArrowheads="1"/>
            </p:cNvSpPr>
            <p:nvPr/>
          </p:nvSpPr>
          <p:spPr bwMode="auto">
            <a:xfrm>
              <a:off x="3154289" y="1962671"/>
              <a:ext cx="18147" cy="21485"/>
            </a:xfrm>
            <a:custGeom>
              <a:avLst/>
              <a:gdLst>
                <a:gd name="T0" fmla="*/ 15975850 w 12"/>
                <a:gd name="T1" fmla="*/ 0 h 15"/>
                <a:gd name="T2" fmla="*/ 7988631 w 12"/>
                <a:gd name="T3" fmla="*/ 28722584 h 15"/>
                <a:gd name="T4" fmla="*/ 23964484 w 12"/>
                <a:gd name="T5" fmla="*/ 10258372 h 15"/>
                <a:gd name="T6" fmla="*/ 15975850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1" name="Freeform 83"/>
            <p:cNvSpPr>
              <a:spLocks noChangeArrowheads="1"/>
            </p:cNvSpPr>
            <p:nvPr/>
          </p:nvSpPr>
          <p:spPr bwMode="auto">
            <a:xfrm>
              <a:off x="3109526" y="1952494"/>
              <a:ext cx="38715" cy="24877"/>
            </a:xfrm>
            <a:custGeom>
              <a:avLst/>
              <a:gdLst>
                <a:gd name="T0" fmla="*/ 48404780 w 26"/>
                <a:gd name="T1" fmla="*/ 3820001 h 18"/>
                <a:gd name="T2" fmla="*/ 42595419 w 26"/>
                <a:gd name="T3" fmla="*/ 3820001 h 18"/>
                <a:gd name="T4" fmla="*/ 27105674 w 26"/>
                <a:gd name="T5" fmla="*/ 5730003 h 18"/>
                <a:gd name="T6" fmla="*/ 7744875 w 26"/>
                <a:gd name="T7" fmla="*/ 19101387 h 18"/>
                <a:gd name="T8" fmla="*/ 1935523 w 26"/>
                <a:gd name="T9" fmla="*/ 30561392 h 18"/>
                <a:gd name="T10" fmla="*/ 7744875 w 26"/>
                <a:gd name="T11" fmla="*/ 28651392 h 18"/>
                <a:gd name="T12" fmla="*/ 11617314 w 26"/>
                <a:gd name="T13" fmla="*/ 28651392 h 18"/>
                <a:gd name="T14" fmla="*/ 27105674 w 26"/>
                <a:gd name="T15" fmla="*/ 24831392 h 18"/>
                <a:gd name="T16" fmla="*/ 48404780 w 26"/>
                <a:gd name="T17" fmla="*/ 382000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2" name="Freeform 84"/>
            <p:cNvSpPr>
              <a:spLocks noChangeArrowheads="1"/>
            </p:cNvSpPr>
            <p:nvPr/>
          </p:nvSpPr>
          <p:spPr bwMode="auto">
            <a:xfrm>
              <a:off x="3074442" y="1882385"/>
              <a:ext cx="93157" cy="72370"/>
            </a:xfrm>
            <a:custGeom>
              <a:avLst/>
              <a:gdLst>
                <a:gd name="T0" fmla="*/ 106923210 w 63"/>
                <a:gd name="T1" fmla="*/ 63918022 h 52"/>
                <a:gd name="T2" fmla="*/ 97376400 w 63"/>
                <a:gd name="T3" fmla="*/ 67792599 h 52"/>
                <a:gd name="T4" fmla="*/ 95468143 w 63"/>
                <a:gd name="T5" fmla="*/ 42612011 h 52"/>
                <a:gd name="T6" fmla="*/ 80192397 w 63"/>
                <a:gd name="T7" fmla="*/ 34864248 h 52"/>
                <a:gd name="T8" fmla="*/ 74464863 w 63"/>
                <a:gd name="T9" fmla="*/ 23243300 h 52"/>
                <a:gd name="T10" fmla="*/ 64918053 w 63"/>
                <a:gd name="T11" fmla="*/ 13558243 h 52"/>
                <a:gd name="T12" fmla="*/ 57280882 w 63"/>
                <a:gd name="T13" fmla="*/ 21306006 h 52"/>
                <a:gd name="T14" fmla="*/ 59190520 w 63"/>
                <a:gd name="T15" fmla="*/ 7747766 h 52"/>
                <a:gd name="T16" fmla="*/ 51551967 w 63"/>
                <a:gd name="T17" fmla="*/ 0 h 52"/>
                <a:gd name="T18" fmla="*/ 43914784 w 63"/>
                <a:gd name="T19" fmla="*/ 11620954 h 52"/>
                <a:gd name="T20" fmla="*/ 30550079 w 63"/>
                <a:gd name="T21" fmla="*/ 54232970 h 52"/>
                <a:gd name="T22" fmla="*/ 11456454 w 63"/>
                <a:gd name="T23" fmla="*/ 65855311 h 52"/>
                <a:gd name="T24" fmla="*/ 1909639 w 63"/>
                <a:gd name="T25" fmla="*/ 77476259 h 52"/>
                <a:gd name="T26" fmla="*/ 21003264 w 63"/>
                <a:gd name="T27" fmla="*/ 81350837 h 52"/>
                <a:gd name="T28" fmla="*/ 21003264 w 63"/>
                <a:gd name="T29" fmla="*/ 98782281 h 52"/>
                <a:gd name="T30" fmla="*/ 43914784 w 63"/>
                <a:gd name="T31" fmla="*/ 94909095 h 52"/>
                <a:gd name="T32" fmla="*/ 59190520 w 63"/>
                <a:gd name="T33" fmla="*/ 77476259 h 52"/>
                <a:gd name="T34" fmla="*/ 61098777 w 63"/>
                <a:gd name="T35" fmla="*/ 69728496 h 52"/>
                <a:gd name="T36" fmla="*/ 76374502 w 63"/>
                <a:gd name="T37" fmla="*/ 58107548 h 52"/>
                <a:gd name="T38" fmla="*/ 76374502 w 63"/>
                <a:gd name="T39" fmla="*/ 67792599 h 52"/>
                <a:gd name="T40" fmla="*/ 84011673 w 63"/>
                <a:gd name="T41" fmla="*/ 75540362 h 52"/>
                <a:gd name="T42" fmla="*/ 103105315 w 63"/>
                <a:gd name="T43" fmla="*/ 83286733 h 52"/>
                <a:gd name="T44" fmla="*/ 120289297 w 63"/>
                <a:gd name="T45" fmla="*/ 69728496 h 52"/>
                <a:gd name="T46" fmla="*/ 106923210 w 63"/>
                <a:gd name="T47" fmla="*/ 63918022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3" name="Freeform 85"/>
            <p:cNvSpPr>
              <a:spLocks noChangeArrowheads="1"/>
            </p:cNvSpPr>
            <p:nvPr/>
          </p:nvSpPr>
          <p:spPr bwMode="auto">
            <a:xfrm>
              <a:off x="3190584" y="1940056"/>
              <a:ext cx="18147" cy="12439"/>
            </a:xfrm>
            <a:custGeom>
              <a:avLst/>
              <a:gdLst>
                <a:gd name="T0" fmla="*/ 5991828 w 12"/>
                <a:gd name="T1" fmla="*/ 1910077 h 9"/>
                <a:gd name="T2" fmla="*/ 5991828 w 12"/>
                <a:gd name="T3" fmla="*/ 15282001 h 9"/>
                <a:gd name="T4" fmla="*/ 19970871 w 12"/>
                <a:gd name="T5" fmla="*/ 11461848 h 9"/>
                <a:gd name="T6" fmla="*/ 13979046 w 12"/>
                <a:gd name="T7" fmla="*/ 7640310 h 9"/>
                <a:gd name="T8" fmla="*/ 5991828 w 12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4" name="Freeform 86"/>
            <p:cNvSpPr>
              <a:spLocks noChangeArrowheads="1"/>
            </p:cNvSpPr>
            <p:nvPr/>
          </p:nvSpPr>
          <p:spPr bwMode="auto">
            <a:xfrm>
              <a:off x="3206312" y="1935532"/>
              <a:ext cx="14518" cy="10177"/>
            </a:xfrm>
            <a:custGeom>
              <a:avLst/>
              <a:gdLst>
                <a:gd name="T0" fmla="*/ 14725621 w 10"/>
                <a:gd name="T1" fmla="*/ 12681998 h 7"/>
                <a:gd name="T2" fmla="*/ 11043536 w 10"/>
                <a:gd name="T3" fmla="*/ 4227817 h 7"/>
                <a:gd name="T4" fmla="*/ 3680727 w 10"/>
                <a:gd name="T5" fmla="*/ 4227817 h 7"/>
                <a:gd name="T6" fmla="*/ 14725621 w 10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5" name="Freeform 87"/>
            <p:cNvSpPr>
              <a:spLocks noChangeArrowheads="1"/>
            </p:cNvSpPr>
            <p:nvPr/>
          </p:nvSpPr>
          <p:spPr bwMode="auto">
            <a:xfrm>
              <a:off x="3255915" y="1821323"/>
              <a:ext cx="20567" cy="18093"/>
            </a:xfrm>
            <a:custGeom>
              <a:avLst/>
              <a:gdLst>
                <a:gd name="T0" fmla="*/ 9422801 w 14"/>
                <a:gd name="T1" fmla="*/ 25181284 h 13"/>
                <a:gd name="T2" fmla="*/ 20730437 w 14"/>
                <a:gd name="T3" fmla="*/ 17433302 h 13"/>
                <a:gd name="T4" fmla="*/ 16960768 w 14"/>
                <a:gd name="T5" fmla="*/ 1937343 h 13"/>
                <a:gd name="T6" fmla="*/ 0 w 14"/>
                <a:gd name="T7" fmla="*/ 11622667 h 13"/>
                <a:gd name="T8" fmla="*/ 9422801 w 14"/>
                <a:gd name="T9" fmla="*/ 2518128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6" name="Freeform 88"/>
            <p:cNvSpPr>
              <a:spLocks noChangeArrowheads="1"/>
            </p:cNvSpPr>
            <p:nvPr/>
          </p:nvSpPr>
          <p:spPr bwMode="auto">
            <a:xfrm>
              <a:off x="3199053" y="1770438"/>
              <a:ext cx="26616" cy="12439"/>
            </a:xfrm>
            <a:custGeom>
              <a:avLst/>
              <a:gdLst>
                <a:gd name="T0" fmla="*/ 32457957 w 18"/>
                <a:gd name="T1" fmla="*/ 1910077 h 9"/>
                <a:gd name="T2" fmla="*/ 7637085 w 18"/>
                <a:gd name="T3" fmla="*/ 3820155 h 9"/>
                <a:gd name="T4" fmla="*/ 15274170 w 18"/>
                <a:gd name="T5" fmla="*/ 13371925 h 9"/>
                <a:gd name="T6" fmla="*/ 30548341 w 18"/>
                <a:gd name="T7" fmla="*/ 15282001 h 9"/>
                <a:gd name="T8" fmla="*/ 32457957 w 18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7" name="Freeform 89"/>
            <p:cNvSpPr>
              <a:spLocks noChangeArrowheads="1"/>
            </p:cNvSpPr>
            <p:nvPr/>
          </p:nvSpPr>
          <p:spPr bwMode="auto">
            <a:xfrm>
              <a:off x="3355121" y="1977371"/>
              <a:ext cx="22987" cy="14700"/>
            </a:xfrm>
            <a:custGeom>
              <a:avLst/>
              <a:gdLst>
                <a:gd name="T0" fmla="*/ 16407189 w 15"/>
                <a:gd name="T1" fmla="*/ 1785382 h 11"/>
                <a:gd name="T2" fmla="*/ 4101439 w 15"/>
                <a:gd name="T3" fmla="*/ 7142864 h 11"/>
                <a:gd name="T4" fmla="*/ 14355038 w 15"/>
                <a:gd name="T5" fmla="*/ 17859163 h 11"/>
                <a:gd name="T6" fmla="*/ 24610071 w 15"/>
                <a:gd name="T7" fmla="*/ 10714963 h 11"/>
                <a:gd name="T8" fmla="*/ 18457908 w 15"/>
                <a:gd name="T9" fmla="*/ 7142864 h 11"/>
                <a:gd name="T10" fmla="*/ 16407189 w 15"/>
                <a:gd name="T11" fmla="*/ 1785382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8" name="Freeform 90"/>
            <p:cNvSpPr>
              <a:spLocks noChangeArrowheads="1"/>
            </p:cNvSpPr>
            <p:nvPr/>
          </p:nvSpPr>
          <p:spPr bwMode="auto">
            <a:xfrm>
              <a:off x="3105896" y="1639267"/>
              <a:ext cx="339961" cy="344890"/>
            </a:xfrm>
            <a:custGeom>
              <a:avLst/>
              <a:gdLst>
                <a:gd name="T0" fmla="*/ 36249355 w 230"/>
                <a:gd name="T1" fmla="*/ 136213554 h 249"/>
                <a:gd name="T2" fmla="*/ 41971845 w 230"/>
                <a:gd name="T3" fmla="*/ 157316938 h 249"/>
                <a:gd name="T4" fmla="*/ 59143470 w 230"/>
                <a:gd name="T5" fmla="*/ 170746868 h 249"/>
                <a:gd name="T6" fmla="*/ 114470566 w 230"/>
                <a:gd name="T7" fmla="*/ 182258478 h 249"/>
                <a:gd name="T8" fmla="*/ 173612634 w 230"/>
                <a:gd name="T9" fmla="*/ 174583596 h 249"/>
                <a:gd name="T10" fmla="*/ 200323156 w 230"/>
                <a:gd name="T11" fmla="*/ 184176842 h 249"/>
                <a:gd name="T12" fmla="*/ 238478616 w 230"/>
                <a:gd name="T13" fmla="*/ 216790408 h 249"/>
                <a:gd name="T14" fmla="*/ 246109984 w 230"/>
                <a:gd name="T15" fmla="*/ 276263834 h 249"/>
                <a:gd name="T16" fmla="*/ 207954524 w 230"/>
                <a:gd name="T17" fmla="*/ 312715513 h 249"/>
                <a:gd name="T18" fmla="*/ 181244045 w 230"/>
                <a:gd name="T19" fmla="*/ 341493737 h 249"/>
                <a:gd name="T20" fmla="*/ 144996039 w 230"/>
                <a:gd name="T21" fmla="*/ 351085555 h 249"/>
                <a:gd name="T22" fmla="*/ 152626026 w 230"/>
                <a:gd name="T23" fmla="*/ 395212159 h 249"/>
                <a:gd name="T24" fmla="*/ 215585892 w 230"/>
                <a:gd name="T25" fmla="*/ 397130523 h 249"/>
                <a:gd name="T26" fmla="*/ 227032254 w 230"/>
                <a:gd name="T27" fmla="*/ 423988998 h 249"/>
                <a:gd name="T28" fmla="*/ 249926359 w 230"/>
                <a:gd name="T29" fmla="*/ 441255655 h 249"/>
                <a:gd name="T30" fmla="*/ 312884801 w 230"/>
                <a:gd name="T31" fmla="*/ 475788970 h 249"/>
                <a:gd name="T32" fmla="*/ 303345936 w 230"/>
                <a:gd name="T33" fmla="*/ 433582201 h 249"/>
                <a:gd name="T34" fmla="*/ 286175703 w 230"/>
                <a:gd name="T35" fmla="*/ 408640704 h 249"/>
                <a:gd name="T36" fmla="*/ 309068426 w 230"/>
                <a:gd name="T37" fmla="*/ 416315543 h 249"/>
                <a:gd name="T38" fmla="*/ 337686402 w 230"/>
                <a:gd name="T39" fmla="*/ 452767222 h 249"/>
                <a:gd name="T40" fmla="*/ 351041642 w 230"/>
                <a:gd name="T41" fmla="*/ 445092382 h 249"/>
                <a:gd name="T42" fmla="*/ 368211961 w 230"/>
                <a:gd name="T43" fmla="*/ 425907361 h 249"/>
                <a:gd name="T44" fmla="*/ 351041642 w 230"/>
                <a:gd name="T45" fmla="*/ 383700592 h 249"/>
                <a:gd name="T46" fmla="*/ 326240041 w 230"/>
                <a:gd name="T47" fmla="*/ 370270662 h 249"/>
                <a:gd name="T48" fmla="*/ 326240041 w 230"/>
                <a:gd name="T49" fmla="*/ 343412100 h 249"/>
                <a:gd name="T50" fmla="*/ 326240041 w 230"/>
                <a:gd name="T51" fmla="*/ 324227079 h 249"/>
                <a:gd name="T52" fmla="*/ 349134145 w 230"/>
                <a:gd name="T53" fmla="*/ 331900534 h 249"/>
                <a:gd name="T54" fmla="*/ 360580507 w 230"/>
                <a:gd name="T55" fmla="*/ 339575373 h 249"/>
                <a:gd name="T56" fmla="*/ 366304465 w 230"/>
                <a:gd name="T57" fmla="*/ 360678758 h 249"/>
                <a:gd name="T58" fmla="*/ 391106066 w 230"/>
                <a:gd name="T59" fmla="*/ 347248827 h 249"/>
                <a:gd name="T60" fmla="*/ 425446532 w 230"/>
                <a:gd name="T61" fmla="*/ 343412100 h 249"/>
                <a:gd name="T62" fmla="*/ 436894275 w 230"/>
                <a:gd name="T63" fmla="*/ 305042058 h 249"/>
                <a:gd name="T64" fmla="*/ 410183796 w 230"/>
                <a:gd name="T65" fmla="*/ 299286968 h 249"/>
                <a:gd name="T66" fmla="*/ 381567201 w 230"/>
                <a:gd name="T67" fmla="*/ 299286968 h 249"/>
                <a:gd name="T68" fmla="*/ 391106066 w 230"/>
                <a:gd name="T69" fmla="*/ 268590380 h 249"/>
                <a:gd name="T70" fmla="*/ 366304465 w 230"/>
                <a:gd name="T71" fmla="*/ 257078813 h 249"/>
                <a:gd name="T72" fmla="*/ 337686402 w 230"/>
                <a:gd name="T73" fmla="*/ 237893792 h 249"/>
                <a:gd name="T74" fmla="*/ 341502777 w 230"/>
                <a:gd name="T75" fmla="*/ 224465247 h 249"/>
                <a:gd name="T76" fmla="*/ 362488090 w 230"/>
                <a:gd name="T77" fmla="*/ 207198590 h 249"/>
                <a:gd name="T78" fmla="*/ 362488090 w 230"/>
                <a:gd name="T79" fmla="*/ 164991778 h 249"/>
                <a:gd name="T80" fmla="*/ 352949139 w 230"/>
                <a:gd name="T81" fmla="*/ 153480211 h 249"/>
                <a:gd name="T82" fmla="*/ 314792298 w 230"/>
                <a:gd name="T83" fmla="*/ 132376826 h 249"/>
                <a:gd name="T84" fmla="*/ 272820463 w 230"/>
                <a:gd name="T85" fmla="*/ 111273442 h 249"/>
                <a:gd name="T86" fmla="*/ 251833855 w 230"/>
                <a:gd name="T87" fmla="*/ 94006784 h 249"/>
                <a:gd name="T88" fmla="*/ 200323156 w 230"/>
                <a:gd name="T89" fmla="*/ 67148288 h 249"/>
                <a:gd name="T90" fmla="*/ 177429008 w 230"/>
                <a:gd name="T91" fmla="*/ 92088421 h 249"/>
                <a:gd name="T92" fmla="*/ 154534904 w 230"/>
                <a:gd name="T93" fmla="*/ 72903378 h 249"/>
                <a:gd name="T94" fmla="*/ 152626026 w 230"/>
                <a:gd name="T95" fmla="*/ 61391812 h 249"/>
                <a:gd name="T96" fmla="*/ 165981265 w 230"/>
                <a:gd name="T97" fmla="*/ 21103390 h 249"/>
                <a:gd name="T98" fmla="*/ 144996039 w 230"/>
                <a:gd name="T99" fmla="*/ 17266663 h 249"/>
                <a:gd name="T100" fmla="*/ 141179664 w 230"/>
                <a:gd name="T101" fmla="*/ 30696598 h 249"/>
                <a:gd name="T102" fmla="*/ 99207830 w 230"/>
                <a:gd name="T103" fmla="*/ 57555085 h 249"/>
                <a:gd name="T104" fmla="*/ 93483958 w 230"/>
                <a:gd name="T105" fmla="*/ 88251672 h 249"/>
                <a:gd name="T106" fmla="*/ 116378063 w 230"/>
                <a:gd name="T107" fmla="*/ 126621736 h 249"/>
                <a:gd name="T108" fmla="*/ 83945072 w 230"/>
                <a:gd name="T109" fmla="*/ 130458463 h 249"/>
                <a:gd name="T110" fmla="*/ 74406207 w 230"/>
                <a:gd name="T111" fmla="*/ 86333309 h 249"/>
                <a:gd name="T112" fmla="*/ 125916928 w 230"/>
                <a:gd name="T113" fmla="*/ 1918364 h 249"/>
                <a:gd name="T114" fmla="*/ 43880723 w 230"/>
                <a:gd name="T115" fmla="*/ 21103390 h 249"/>
                <a:gd name="T116" fmla="*/ 5723874 w 230"/>
                <a:gd name="T117" fmla="*/ 99761875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89" name="Freeform 91"/>
            <p:cNvSpPr>
              <a:spLocks noChangeArrowheads="1"/>
            </p:cNvSpPr>
            <p:nvPr/>
          </p:nvSpPr>
          <p:spPr bwMode="auto">
            <a:xfrm>
              <a:off x="3232929" y="1639267"/>
              <a:ext cx="61701" cy="42970"/>
            </a:xfrm>
            <a:custGeom>
              <a:avLst/>
              <a:gdLst>
                <a:gd name="T0" fmla="*/ 3769735 w 42"/>
                <a:gd name="T1" fmla="*/ 57640797 h 31"/>
                <a:gd name="T2" fmla="*/ 45229960 w 42"/>
                <a:gd name="T3" fmla="*/ 55719623 h 31"/>
                <a:gd name="T4" fmla="*/ 64077256 w 42"/>
                <a:gd name="T5" fmla="*/ 59561972 h 31"/>
                <a:gd name="T6" fmla="*/ 73500217 w 42"/>
                <a:gd name="T7" fmla="*/ 42270005 h 31"/>
                <a:gd name="T8" fmla="*/ 73500217 w 42"/>
                <a:gd name="T9" fmla="*/ 26899224 h 31"/>
                <a:gd name="T10" fmla="*/ 73500217 w 42"/>
                <a:gd name="T11" fmla="*/ 17291961 h 31"/>
                <a:gd name="T12" fmla="*/ 67845616 w 42"/>
                <a:gd name="T13" fmla="*/ 11528438 h 31"/>
                <a:gd name="T14" fmla="*/ 45229960 w 42"/>
                <a:gd name="T15" fmla="*/ 11528438 h 31"/>
                <a:gd name="T16" fmla="*/ 32038628 w 42"/>
                <a:gd name="T17" fmla="*/ 3842350 h 31"/>
                <a:gd name="T18" fmla="*/ 16961061 w 42"/>
                <a:gd name="T19" fmla="*/ 5763526 h 31"/>
                <a:gd name="T20" fmla="*/ 9422964 w 42"/>
                <a:gd name="T21" fmla="*/ 13449612 h 31"/>
                <a:gd name="T22" fmla="*/ 5653230 w 42"/>
                <a:gd name="T23" fmla="*/ 38427657 h 31"/>
                <a:gd name="T24" fmla="*/ 3769735 w 42"/>
                <a:gd name="T25" fmla="*/ 5764079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0" name="Freeform 92"/>
            <p:cNvSpPr>
              <a:spLocks noChangeArrowheads="1"/>
            </p:cNvSpPr>
            <p:nvPr/>
          </p:nvSpPr>
          <p:spPr bwMode="auto">
            <a:xfrm>
              <a:off x="2947409" y="1768176"/>
              <a:ext cx="59281" cy="42970"/>
            </a:xfrm>
            <a:custGeom>
              <a:avLst/>
              <a:gdLst>
                <a:gd name="T0" fmla="*/ 63295225 w 40"/>
                <a:gd name="T1" fmla="*/ 17291961 h 31"/>
                <a:gd name="T2" fmla="*/ 55622743 w 40"/>
                <a:gd name="T3" fmla="*/ 15370786 h 31"/>
                <a:gd name="T4" fmla="*/ 51786502 w 40"/>
                <a:gd name="T5" fmla="*/ 9607261 h 31"/>
                <a:gd name="T6" fmla="*/ 42195890 w 40"/>
                <a:gd name="T7" fmla="*/ 1921175 h 31"/>
                <a:gd name="T8" fmla="*/ 36442913 w 40"/>
                <a:gd name="T9" fmla="*/ 7686086 h 31"/>
                <a:gd name="T10" fmla="*/ 28770432 w 40"/>
                <a:gd name="T11" fmla="*/ 17291961 h 31"/>
                <a:gd name="T12" fmla="*/ 26852311 w 40"/>
                <a:gd name="T13" fmla="*/ 23056875 h 31"/>
                <a:gd name="T14" fmla="*/ 19179824 w 40"/>
                <a:gd name="T15" fmla="*/ 34583922 h 31"/>
                <a:gd name="T16" fmla="*/ 3836242 w 40"/>
                <a:gd name="T17" fmla="*/ 36505096 h 31"/>
                <a:gd name="T18" fmla="*/ 5754364 w 40"/>
                <a:gd name="T19" fmla="*/ 46112365 h 31"/>
                <a:gd name="T20" fmla="*/ 15343584 w 40"/>
                <a:gd name="T21" fmla="*/ 49954714 h 31"/>
                <a:gd name="T22" fmla="*/ 32606673 w 40"/>
                <a:gd name="T23" fmla="*/ 55719623 h 31"/>
                <a:gd name="T24" fmla="*/ 49868382 w 40"/>
                <a:gd name="T25" fmla="*/ 59561972 h 31"/>
                <a:gd name="T26" fmla="*/ 72884442 w 40"/>
                <a:gd name="T27" fmla="*/ 49954714 h 31"/>
                <a:gd name="T28" fmla="*/ 70966321 w 40"/>
                <a:gd name="T29" fmla="*/ 46112365 h 31"/>
                <a:gd name="T30" fmla="*/ 67130081 w 40"/>
                <a:gd name="T31" fmla="*/ 34583922 h 31"/>
                <a:gd name="T32" fmla="*/ 67130081 w 40"/>
                <a:gd name="T33" fmla="*/ 28820399 h 31"/>
                <a:gd name="T34" fmla="*/ 63295225 w 40"/>
                <a:gd name="T35" fmla="*/ 17291961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1" name="Freeform 93"/>
            <p:cNvSpPr>
              <a:spLocks noChangeArrowheads="1"/>
            </p:cNvSpPr>
            <p:nvPr/>
          </p:nvSpPr>
          <p:spPr bwMode="auto">
            <a:xfrm>
              <a:off x="2644953" y="1617782"/>
              <a:ext cx="152438" cy="118732"/>
            </a:xfrm>
            <a:custGeom>
              <a:avLst/>
              <a:gdLst>
                <a:gd name="T0" fmla="*/ 13388918 w 103"/>
                <a:gd name="T1" fmla="*/ 134630909 h 85"/>
                <a:gd name="T2" fmla="*/ 21039726 w 103"/>
                <a:gd name="T3" fmla="*/ 159996245 h 85"/>
                <a:gd name="T4" fmla="*/ 32515942 w 103"/>
                <a:gd name="T5" fmla="*/ 161947640 h 85"/>
                <a:gd name="T6" fmla="*/ 43992154 w 103"/>
                <a:gd name="T7" fmla="*/ 159996245 h 85"/>
                <a:gd name="T8" fmla="*/ 49730270 w 103"/>
                <a:gd name="T9" fmla="*/ 150240669 h 85"/>
                <a:gd name="T10" fmla="*/ 63119183 w 103"/>
                <a:gd name="T11" fmla="*/ 150240669 h 85"/>
                <a:gd name="T12" fmla="*/ 89897009 w 103"/>
                <a:gd name="T13" fmla="*/ 136582303 h 85"/>
                <a:gd name="T14" fmla="*/ 112850836 w 103"/>
                <a:gd name="T15" fmla="*/ 93657208 h 85"/>
                <a:gd name="T16" fmla="*/ 130065153 w 103"/>
                <a:gd name="T17" fmla="*/ 81950216 h 85"/>
                <a:gd name="T18" fmla="*/ 147279469 w 103"/>
                <a:gd name="T19" fmla="*/ 74144637 h 85"/>
                <a:gd name="T20" fmla="*/ 170231892 w 103"/>
                <a:gd name="T21" fmla="*/ 68291850 h 85"/>
                <a:gd name="T22" fmla="*/ 195097059 w 103"/>
                <a:gd name="T23" fmla="*/ 48779300 h 85"/>
                <a:gd name="T24" fmla="*/ 187446252 w 103"/>
                <a:gd name="T25" fmla="*/ 42926502 h 85"/>
                <a:gd name="T26" fmla="*/ 181708146 w 103"/>
                <a:gd name="T27" fmla="*/ 37072319 h 85"/>
                <a:gd name="T28" fmla="*/ 170231892 w 103"/>
                <a:gd name="T29" fmla="*/ 21462553 h 85"/>
                <a:gd name="T30" fmla="*/ 154930277 w 103"/>
                <a:gd name="T31" fmla="*/ 19511158 h 85"/>
                <a:gd name="T32" fmla="*/ 149192171 w 103"/>
                <a:gd name="T33" fmla="*/ 27316742 h 85"/>
                <a:gd name="T34" fmla="*/ 145366768 w 103"/>
                <a:gd name="T35" fmla="*/ 21462553 h 85"/>
                <a:gd name="T36" fmla="*/ 139628662 w 103"/>
                <a:gd name="T37" fmla="*/ 17561160 h 85"/>
                <a:gd name="T38" fmla="*/ 126239749 w 103"/>
                <a:gd name="T39" fmla="*/ 11706976 h 85"/>
                <a:gd name="T40" fmla="*/ 110938134 w 103"/>
                <a:gd name="T41" fmla="*/ 15609766 h 85"/>
                <a:gd name="T42" fmla="*/ 118588942 w 103"/>
                <a:gd name="T43" fmla="*/ 5854187 h 85"/>
                <a:gd name="T44" fmla="*/ 116676240 w 103"/>
                <a:gd name="T45" fmla="*/ 1951395 h 85"/>
                <a:gd name="T46" fmla="*/ 91809733 w 103"/>
                <a:gd name="T47" fmla="*/ 3902791 h 85"/>
                <a:gd name="T48" fmla="*/ 72682692 w 103"/>
                <a:gd name="T49" fmla="*/ 11706976 h 85"/>
                <a:gd name="T50" fmla="*/ 53555674 w 103"/>
                <a:gd name="T51" fmla="*/ 23413953 h 85"/>
                <a:gd name="T52" fmla="*/ 57381077 w 103"/>
                <a:gd name="T53" fmla="*/ 25365348 h 85"/>
                <a:gd name="T54" fmla="*/ 55468376 w 103"/>
                <a:gd name="T55" fmla="*/ 33169529 h 85"/>
                <a:gd name="T56" fmla="*/ 57381077 w 103"/>
                <a:gd name="T57" fmla="*/ 39023713 h 85"/>
                <a:gd name="T58" fmla="*/ 53555674 w 103"/>
                <a:gd name="T59" fmla="*/ 46827906 h 85"/>
                <a:gd name="T60" fmla="*/ 42079452 w 103"/>
                <a:gd name="T61" fmla="*/ 52682090 h 85"/>
                <a:gd name="T62" fmla="*/ 28690539 w 103"/>
                <a:gd name="T63" fmla="*/ 78047426 h 85"/>
                <a:gd name="T64" fmla="*/ 22952433 w 103"/>
                <a:gd name="T65" fmla="*/ 85851608 h 85"/>
                <a:gd name="T66" fmla="*/ 19127024 w 103"/>
                <a:gd name="T67" fmla="*/ 91705814 h 85"/>
                <a:gd name="T68" fmla="*/ 7650810 w 103"/>
                <a:gd name="T69" fmla="*/ 115119756 h 85"/>
                <a:gd name="T70" fmla="*/ 1912703 w 103"/>
                <a:gd name="T71" fmla="*/ 124875332 h 85"/>
                <a:gd name="T72" fmla="*/ 13388918 w 103"/>
                <a:gd name="T73" fmla="*/ 134630909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2" name="Freeform 94"/>
            <p:cNvSpPr>
              <a:spLocks noChangeArrowheads="1"/>
            </p:cNvSpPr>
            <p:nvPr/>
          </p:nvSpPr>
          <p:spPr bwMode="auto">
            <a:xfrm>
              <a:off x="2722382" y="1658490"/>
              <a:ext cx="221398" cy="149264"/>
            </a:xfrm>
            <a:custGeom>
              <a:avLst/>
              <a:gdLst>
                <a:gd name="T0" fmla="*/ 45658309 w 150"/>
                <a:gd name="T1" fmla="*/ 28651780 h 108"/>
                <a:gd name="T2" fmla="*/ 22828465 w 150"/>
                <a:gd name="T3" fmla="*/ 40113317 h 108"/>
                <a:gd name="T4" fmla="*/ 26633897 w 150"/>
                <a:gd name="T5" fmla="*/ 53483509 h 108"/>
                <a:gd name="T6" fmla="*/ 1902027 w 150"/>
                <a:gd name="T7" fmla="*/ 72585149 h 108"/>
                <a:gd name="T8" fmla="*/ 7609487 w 150"/>
                <a:gd name="T9" fmla="*/ 84045304 h 108"/>
                <a:gd name="T10" fmla="*/ 19024407 w 150"/>
                <a:gd name="T11" fmla="*/ 91686811 h 108"/>
                <a:gd name="T12" fmla="*/ 49462362 w 150"/>
                <a:gd name="T13" fmla="*/ 87865356 h 108"/>
                <a:gd name="T14" fmla="*/ 41852866 w 150"/>
                <a:gd name="T15" fmla="*/ 93596837 h 108"/>
                <a:gd name="T16" fmla="*/ 9511514 w 150"/>
                <a:gd name="T17" fmla="*/ 103146966 h 108"/>
                <a:gd name="T18" fmla="*/ 19024407 w 150"/>
                <a:gd name="T19" fmla="*/ 126068658 h 108"/>
                <a:gd name="T20" fmla="*/ 38048813 w 150"/>
                <a:gd name="T21" fmla="*/ 124158633 h 108"/>
                <a:gd name="T22" fmla="*/ 79901679 w 150"/>
                <a:gd name="T23" fmla="*/ 120338581 h 108"/>
                <a:gd name="T24" fmla="*/ 112243045 w 150"/>
                <a:gd name="T25" fmla="*/ 127978684 h 108"/>
                <a:gd name="T26" fmla="*/ 100828129 w 150"/>
                <a:gd name="T27" fmla="*/ 137528813 h 108"/>
                <a:gd name="T28" fmla="*/ 77998274 w 150"/>
                <a:gd name="T29" fmla="*/ 143260273 h 108"/>
                <a:gd name="T30" fmla="*/ 30437949 w 150"/>
                <a:gd name="T31" fmla="*/ 145170299 h 108"/>
                <a:gd name="T32" fmla="*/ 9511514 w 150"/>
                <a:gd name="T33" fmla="*/ 162360531 h 108"/>
                <a:gd name="T34" fmla="*/ 22828465 w 150"/>
                <a:gd name="T35" fmla="*/ 181462215 h 108"/>
                <a:gd name="T36" fmla="*/ 55169820 w 150"/>
                <a:gd name="T37" fmla="*/ 191012344 h 108"/>
                <a:gd name="T38" fmla="*/ 66584736 w 150"/>
                <a:gd name="T39" fmla="*/ 206293933 h 108"/>
                <a:gd name="T40" fmla="*/ 112243045 w 150"/>
                <a:gd name="T41" fmla="*/ 204383907 h 108"/>
                <a:gd name="T42" fmla="*/ 161705385 w 150"/>
                <a:gd name="T43" fmla="*/ 189102318 h 108"/>
                <a:gd name="T44" fmla="*/ 186435909 w 150"/>
                <a:gd name="T45" fmla="*/ 187192292 h 108"/>
                <a:gd name="T46" fmla="*/ 197850825 w 150"/>
                <a:gd name="T47" fmla="*/ 196743804 h 108"/>
                <a:gd name="T48" fmla="*/ 233996222 w 150"/>
                <a:gd name="T49" fmla="*/ 198653829 h 108"/>
                <a:gd name="T50" fmla="*/ 264435540 w 150"/>
                <a:gd name="T51" fmla="*/ 181462215 h 108"/>
                <a:gd name="T52" fmla="*/ 253020624 w 150"/>
                <a:gd name="T53" fmla="*/ 170002017 h 108"/>
                <a:gd name="T54" fmla="*/ 233996222 w 150"/>
                <a:gd name="T55" fmla="*/ 173822068 h 108"/>
                <a:gd name="T56" fmla="*/ 233996222 w 150"/>
                <a:gd name="T57" fmla="*/ 168091991 h 108"/>
                <a:gd name="T58" fmla="*/ 233996222 w 150"/>
                <a:gd name="T59" fmla="*/ 158540480 h 108"/>
                <a:gd name="T60" fmla="*/ 249216571 w 150"/>
                <a:gd name="T61" fmla="*/ 164270557 h 108"/>
                <a:gd name="T62" fmla="*/ 258728082 w 150"/>
                <a:gd name="T63" fmla="*/ 158540480 h 108"/>
                <a:gd name="T64" fmla="*/ 277752483 w 150"/>
                <a:gd name="T65" fmla="*/ 162360531 h 108"/>
                <a:gd name="T66" fmla="*/ 277752483 w 150"/>
                <a:gd name="T67" fmla="*/ 150900376 h 108"/>
                <a:gd name="T68" fmla="*/ 273947051 w 150"/>
                <a:gd name="T69" fmla="*/ 143260273 h 108"/>
                <a:gd name="T70" fmla="*/ 258728082 w 150"/>
                <a:gd name="T71" fmla="*/ 137528813 h 108"/>
                <a:gd name="T72" fmla="*/ 233996222 w 150"/>
                <a:gd name="T73" fmla="*/ 110787070 h 108"/>
                <a:gd name="T74" fmla="*/ 251118597 w 150"/>
                <a:gd name="T75" fmla="*/ 38201909 h 108"/>
                <a:gd name="T76" fmla="*/ 237801654 w 150"/>
                <a:gd name="T77" fmla="*/ 13371568 h 108"/>
                <a:gd name="T78" fmla="*/ 220679279 w 150"/>
                <a:gd name="T79" fmla="*/ 9550132 h 108"/>
                <a:gd name="T80" fmla="*/ 209265742 w 150"/>
                <a:gd name="T81" fmla="*/ 13371568 h 108"/>
                <a:gd name="T82" fmla="*/ 207363716 w 150"/>
                <a:gd name="T83" fmla="*/ 34381858 h 108"/>
                <a:gd name="T84" fmla="*/ 197850825 w 150"/>
                <a:gd name="T85" fmla="*/ 80225253 h 108"/>
                <a:gd name="T86" fmla="*/ 182631856 w 150"/>
                <a:gd name="T87" fmla="*/ 80225253 h 108"/>
                <a:gd name="T88" fmla="*/ 176924355 w 150"/>
                <a:gd name="T89" fmla="*/ 19101646 h 108"/>
                <a:gd name="T90" fmla="*/ 161705385 w 150"/>
                <a:gd name="T91" fmla="*/ 19101646 h 108"/>
                <a:gd name="T92" fmla="*/ 169314870 w 150"/>
                <a:gd name="T93" fmla="*/ 38201909 h 108"/>
                <a:gd name="T94" fmla="*/ 131266067 w 150"/>
                <a:gd name="T95" fmla="*/ 42023343 h 108"/>
                <a:gd name="T96" fmla="*/ 142680984 w 150"/>
                <a:gd name="T97" fmla="*/ 17191620 h 108"/>
                <a:gd name="T98" fmla="*/ 127462015 w 150"/>
                <a:gd name="T99" fmla="*/ 19101646 h 108"/>
                <a:gd name="T100" fmla="*/ 106535587 w 150"/>
                <a:gd name="T101" fmla="*/ 34381858 h 108"/>
                <a:gd name="T102" fmla="*/ 106535587 w 150"/>
                <a:gd name="T103" fmla="*/ 21011672 h 108"/>
                <a:gd name="T104" fmla="*/ 112243045 w 150"/>
                <a:gd name="T105" fmla="*/ 1910027 h 108"/>
                <a:gd name="T106" fmla="*/ 81803706 w 150"/>
                <a:gd name="T107" fmla="*/ 11460160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3" name="Freeform 95"/>
            <p:cNvSpPr>
              <a:spLocks noChangeArrowheads="1"/>
            </p:cNvSpPr>
            <p:nvPr/>
          </p:nvSpPr>
          <p:spPr bwMode="auto">
            <a:xfrm>
              <a:off x="2899016" y="1640397"/>
              <a:ext cx="43554" cy="36185"/>
            </a:xfrm>
            <a:custGeom>
              <a:avLst/>
              <a:gdLst>
                <a:gd name="T0" fmla="*/ 15757919 w 29"/>
                <a:gd name="T1" fmla="*/ 27116485 h 26"/>
                <a:gd name="T2" fmla="*/ 23635477 w 29"/>
                <a:gd name="T3" fmla="*/ 42612011 h 26"/>
                <a:gd name="T4" fmla="*/ 31514434 w 29"/>
                <a:gd name="T5" fmla="*/ 38738825 h 26"/>
                <a:gd name="T6" fmla="*/ 39393390 w 29"/>
                <a:gd name="T7" fmla="*/ 32926959 h 26"/>
                <a:gd name="T8" fmla="*/ 51211836 w 29"/>
                <a:gd name="T9" fmla="*/ 17432820 h 26"/>
                <a:gd name="T10" fmla="*/ 55151314 w 29"/>
                <a:gd name="T11" fmla="*/ 3873187 h 26"/>
                <a:gd name="T12" fmla="*/ 15757919 w 29"/>
                <a:gd name="T13" fmla="*/ 3873187 h 26"/>
                <a:gd name="T14" fmla="*/ 3939480 w 29"/>
                <a:gd name="T15" fmla="*/ 15495531 h 26"/>
                <a:gd name="T16" fmla="*/ 15757919 w 29"/>
                <a:gd name="T17" fmla="*/ 27116485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4" name="Freeform 96"/>
            <p:cNvSpPr>
              <a:spLocks noChangeArrowheads="1"/>
            </p:cNvSpPr>
            <p:nvPr/>
          </p:nvSpPr>
          <p:spPr bwMode="auto">
            <a:xfrm>
              <a:off x="2493725" y="1779484"/>
              <a:ext cx="12099" cy="10177"/>
            </a:xfrm>
            <a:custGeom>
              <a:avLst/>
              <a:gdLst>
                <a:gd name="T0" fmla="*/ 11982947 w 8"/>
                <a:gd name="T1" fmla="*/ 11328273 h 8"/>
                <a:gd name="T2" fmla="*/ 9986022 w 8"/>
                <a:gd name="T3" fmla="*/ 0 h 8"/>
                <a:gd name="T4" fmla="*/ 1996922 w 8"/>
                <a:gd name="T5" fmla="*/ 9710128 h 8"/>
                <a:gd name="T6" fmla="*/ 11982947 w 8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5" name="Freeform 97"/>
            <p:cNvSpPr>
              <a:spLocks noChangeArrowheads="1"/>
            </p:cNvSpPr>
            <p:nvPr/>
          </p:nvSpPr>
          <p:spPr bwMode="auto">
            <a:xfrm>
              <a:off x="3033307" y="1632482"/>
              <a:ext cx="87107" cy="74632"/>
            </a:xfrm>
            <a:custGeom>
              <a:avLst/>
              <a:gdLst>
                <a:gd name="T0" fmla="*/ 51393761 w 59"/>
                <a:gd name="T1" fmla="*/ 5730080 h 54"/>
                <a:gd name="T2" fmla="*/ 34262504 w 59"/>
                <a:gd name="T3" fmla="*/ 3820053 h 54"/>
                <a:gd name="T4" fmla="*/ 32358572 w 59"/>
                <a:gd name="T5" fmla="*/ 13371568 h 54"/>
                <a:gd name="T6" fmla="*/ 24745604 w 59"/>
                <a:gd name="T7" fmla="*/ 22921703 h 54"/>
                <a:gd name="T8" fmla="*/ 20937736 w 59"/>
                <a:gd name="T9" fmla="*/ 19101646 h 54"/>
                <a:gd name="T10" fmla="*/ 15227320 w 59"/>
                <a:gd name="T11" fmla="*/ 32471832 h 54"/>
                <a:gd name="T12" fmla="*/ 13324768 w 59"/>
                <a:gd name="T13" fmla="*/ 47753432 h 54"/>
                <a:gd name="T14" fmla="*/ 7614350 w 59"/>
                <a:gd name="T15" fmla="*/ 51573483 h 54"/>
                <a:gd name="T16" fmla="*/ 9516902 w 59"/>
                <a:gd name="T17" fmla="*/ 66855072 h 54"/>
                <a:gd name="T18" fmla="*/ 3806485 w 59"/>
                <a:gd name="T19" fmla="*/ 70675124 h 54"/>
                <a:gd name="T20" fmla="*/ 7614350 w 59"/>
                <a:gd name="T21" fmla="*/ 74495175 h 54"/>
                <a:gd name="T22" fmla="*/ 13324768 w 59"/>
                <a:gd name="T23" fmla="*/ 80225253 h 54"/>
                <a:gd name="T24" fmla="*/ 9516902 w 59"/>
                <a:gd name="T25" fmla="*/ 93596837 h 54"/>
                <a:gd name="T26" fmla="*/ 15227320 w 59"/>
                <a:gd name="T27" fmla="*/ 99326915 h 54"/>
                <a:gd name="T28" fmla="*/ 11420836 w 59"/>
                <a:gd name="T29" fmla="*/ 101236941 h 54"/>
                <a:gd name="T30" fmla="*/ 26648156 w 59"/>
                <a:gd name="T31" fmla="*/ 103146966 h 54"/>
                <a:gd name="T32" fmla="*/ 34262504 w 59"/>
                <a:gd name="T33" fmla="*/ 93596837 h 54"/>
                <a:gd name="T34" fmla="*/ 30456020 w 59"/>
                <a:gd name="T35" fmla="*/ 80225253 h 54"/>
                <a:gd name="T36" fmla="*/ 30456020 w 59"/>
                <a:gd name="T37" fmla="*/ 72585149 h 54"/>
                <a:gd name="T38" fmla="*/ 45683345 w 59"/>
                <a:gd name="T39" fmla="*/ 66855072 h 54"/>
                <a:gd name="T40" fmla="*/ 51393761 w 59"/>
                <a:gd name="T41" fmla="*/ 66855072 h 54"/>
                <a:gd name="T42" fmla="*/ 66621076 w 59"/>
                <a:gd name="T43" fmla="*/ 64945046 h 54"/>
                <a:gd name="T44" fmla="*/ 81848390 w 59"/>
                <a:gd name="T45" fmla="*/ 53483509 h 54"/>
                <a:gd name="T46" fmla="*/ 85656254 w 59"/>
                <a:gd name="T47" fmla="*/ 42023343 h 54"/>
                <a:gd name="T48" fmla="*/ 98979658 w 59"/>
                <a:gd name="T49" fmla="*/ 28651780 h 54"/>
                <a:gd name="T50" fmla="*/ 110400489 w 59"/>
                <a:gd name="T51" fmla="*/ 13371568 h 54"/>
                <a:gd name="T52" fmla="*/ 106594005 w 59"/>
                <a:gd name="T53" fmla="*/ 7640106 h 54"/>
                <a:gd name="T54" fmla="*/ 97077106 w 59"/>
                <a:gd name="T55" fmla="*/ 3820053 h 54"/>
                <a:gd name="T56" fmla="*/ 87558806 w 59"/>
                <a:gd name="T57" fmla="*/ 5730080 h 54"/>
                <a:gd name="T58" fmla="*/ 81848390 w 59"/>
                <a:gd name="T59" fmla="*/ 9550132 h 54"/>
                <a:gd name="T60" fmla="*/ 76137975 w 59"/>
                <a:gd name="T61" fmla="*/ 1910027 h 54"/>
                <a:gd name="T62" fmla="*/ 57104176 w 59"/>
                <a:gd name="T63" fmla="*/ 1910027 h 54"/>
                <a:gd name="T64" fmla="*/ 51393761 w 59"/>
                <a:gd name="T65" fmla="*/ 5730080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6" name="Freeform 98"/>
            <p:cNvSpPr>
              <a:spLocks noChangeArrowheads="1"/>
            </p:cNvSpPr>
            <p:nvPr/>
          </p:nvSpPr>
          <p:spPr bwMode="auto">
            <a:xfrm>
              <a:off x="2947409" y="1635874"/>
              <a:ext cx="82268" cy="92724"/>
            </a:xfrm>
            <a:custGeom>
              <a:avLst/>
              <a:gdLst>
                <a:gd name="T0" fmla="*/ 1884884 w 56"/>
                <a:gd name="T1" fmla="*/ 68950664 h 67"/>
                <a:gd name="T2" fmla="*/ 0 w 56"/>
                <a:gd name="T3" fmla="*/ 76612154 h 67"/>
                <a:gd name="T4" fmla="*/ 9423046 w 56"/>
                <a:gd name="T5" fmla="*/ 93849144 h 67"/>
                <a:gd name="T6" fmla="*/ 16961209 w 56"/>
                <a:gd name="T7" fmla="*/ 91933771 h 67"/>
                <a:gd name="T8" fmla="*/ 20730976 w 56"/>
                <a:gd name="T9" fmla="*/ 101510634 h 67"/>
                <a:gd name="T10" fmla="*/ 28269142 w 56"/>
                <a:gd name="T11" fmla="*/ 101510634 h 67"/>
                <a:gd name="T12" fmla="*/ 35808675 w 56"/>
                <a:gd name="T13" fmla="*/ 113001485 h 67"/>
                <a:gd name="T14" fmla="*/ 37692186 w 56"/>
                <a:gd name="T15" fmla="*/ 126409093 h 67"/>
                <a:gd name="T16" fmla="*/ 47116613 w 56"/>
                <a:gd name="T17" fmla="*/ 124493720 h 67"/>
                <a:gd name="T18" fmla="*/ 56539657 w 56"/>
                <a:gd name="T19" fmla="*/ 118747603 h 67"/>
                <a:gd name="T20" fmla="*/ 69731094 w 56"/>
                <a:gd name="T21" fmla="*/ 113001485 h 67"/>
                <a:gd name="T22" fmla="*/ 77270627 w 56"/>
                <a:gd name="T23" fmla="*/ 107256751 h 67"/>
                <a:gd name="T24" fmla="*/ 86693671 w 56"/>
                <a:gd name="T25" fmla="*/ 105341379 h 67"/>
                <a:gd name="T26" fmla="*/ 94231853 w 56"/>
                <a:gd name="T27" fmla="*/ 99595261 h 67"/>
                <a:gd name="T28" fmla="*/ 92346970 w 56"/>
                <a:gd name="T29" fmla="*/ 88103005 h 67"/>
                <a:gd name="T30" fmla="*/ 103654897 w 56"/>
                <a:gd name="T31" fmla="*/ 80441515 h 67"/>
                <a:gd name="T32" fmla="*/ 101770013 w 56"/>
                <a:gd name="T33" fmla="*/ 63204546 h 67"/>
                <a:gd name="T34" fmla="*/ 92346970 w 56"/>
                <a:gd name="T35" fmla="*/ 59373801 h 67"/>
                <a:gd name="T36" fmla="*/ 90462086 w 56"/>
                <a:gd name="T37" fmla="*/ 47882950 h 67"/>
                <a:gd name="T38" fmla="*/ 82923904 w 56"/>
                <a:gd name="T39" fmla="*/ 57458429 h 67"/>
                <a:gd name="T40" fmla="*/ 75385744 w 56"/>
                <a:gd name="T41" fmla="*/ 47882950 h 67"/>
                <a:gd name="T42" fmla="*/ 79155511 w 56"/>
                <a:gd name="T43" fmla="*/ 44052194 h 67"/>
                <a:gd name="T44" fmla="*/ 84808788 w 56"/>
                <a:gd name="T45" fmla="*/ 32559959 h 67"/>
                <a:gd name="T46" fmla="*/ 92346970 w 56"/>
                <a:gd name="T47" fmla="*/ 32559959 h 67"/>
                <a:gd name="T48" fmla="*/ 98001620 w 56"/>
                <a:gd name="T49" fmla="*/ 28729214 h 67"/>
                <a:gd name="T50" fmla="*/ 94231853 w 56"/>
                <a:gd name="T51" fmla="*/ 19152346 h 67"/>
                <a:gd name="T52" fmla="*/ 101770013 w 56"/>
                <a:gd name="T53" fmla="*/ 15322985 h 67"/>
                <a:gd name="T54" fmla="*/ 96116736 w 56"/>
                <a:gd name="T55" fmla="*/ 3830746 h 67"/>
                <a:gd name="T56" fmla="*/ 88578554 w 56"/>
                <a:gd name="T57" fmla="*/ 7661493 h 67"/>
                <a:gd name="T58" fmla="*/ 71615977 w 56"/>
                <a:gd name="T59" fmla="*/ 11492240 h 67"/>
                <a:gd name="T60" fmla="*/ 60308050 w 56"/>
                <a:gd name="T61" fmla="*/ 7661493 h 67"/>
                <a:gd name="T62" fmla="*/ 64077817 w 56"/>
                <a:gd name="T63" fmla="*/ 1915373 h 67"/>
                <a:gd name="T64" fmla="*/ 50885007 w 56"/>
                <a:gd name="T65" fmla="*/ 3830746 h 67"/>
                <a:gd name="T66" fmla="*/ 39577069 w 56"/>
                <a:gd name="T67" fmla="*/ 1915373 h 67"/>
                <a:gd name="T68" fmla="*/ 30154025 w 56"/>
                <a:gd name="T69" fmla="*/ 21067719 h 67"/>
                <a:gd name="T70" fmla="*/ 30154025 w 56"/>
                <a:gd name="T71" fmla="*/ 30644587 h 67"/>
                <a:gd name="T72" fmla="*/ 41461952 w 56"/>
                <a:gd name="T73" fmla="*/ 34475332 h 67"/>
                <a:gd name="T74" fmla="*/ 39577069 w 56"/>
                <a:gd name="T75" fmla="*/ 47882950 h 67"/>
                <a:gd name="T76" fmla="*/ 43346836 w 56"/>
                <a:gd name="T77" fmla="*/ 55543056 h 67"/>
                <a:gd name="T78" fmla="*/ 33923792 w 56"/>
                <a:gd name="T79" fmla="*/ 61289174 h 67"/>
                <a:gd name="T80" fmla="*/ 24500748 w 56"/>
                <a:gd name="T81" fmla="*/ 59373801 h 67"/>
                <a:gd name="T82" fmla="*/ 16961209 w 56"/>
                <a:gd name="T83" fmla="*/ 51712311 h 67"/>
                <a:gd name="T84" fmla="*/ 22615865 w 56"/>
                <a:gd name="T85" fmla="*/ 45967578 h 67"/>
                <a:gd name="T86" fmla="*/ 15077699 w 56"/>
                <a:gd name="T87" fmla="*/ 38306077 h 67"/>
                <a:gd name="T88" fmla="*/ 5653280 w 56"/>
                <a:gd name="T89" fmla="*/ 45967578 h 67"/>
                <a:gd name="T90" fmla="*/ 1884884 w 56"/>
                <a:gd name="T91" fmla="*/ 53627684 h 67"/>
                <a:gd name="T92" fmla="*/ 1884884 w 56"/>
                <a:gd name="T93" fmla="*/ 68950664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7" name="Freeform 99"/>
            <p:cNvSpPr>
              <a:spLocks noChangeArrowheads="1"/>
            </p:cNvSpPr>
            <p:nvPr/>
          </p:nvSpPr>
          <p:spPr bwMode="auto">
            <a:xfrm>
              <a:off x="2947409" y="1583858"/>
              <a:ext cx="14518" cy="13569"/>
            </a:xfrm>
            <a:custGeom>
              <a:avLst/>
              <a:gdLst>
                <a:gd name="T0" fmla="*/ 3680727 w 10"/>
                <a:gd name="T1" fmla="*/ 12887837 h 10"/>
                <a:gd name="T2" fmla="*/ 5521768 w 10"/>
                <a:gd name="T3" fmla="*/ 16570462 h 10"/>
                <a:gd name="T4" fmla="*/ 16565306 w 10"/>
                <a:gd name="T5" fmla="*/ 11046521 h 10"/>
                <a:gd name="T6" fmla="*/ 14725621 w 10"/>
                <a:gd name="T7" fmla="*/ 1841313 h 10"/>
                <a:gd name="T8" fmla="*/ 9202495 w 10"/>
                <a:gd name="T9" fmla="*/ 0 h 10"/>
                <a:gd name="T10" fmla="*/ 0 w 10"/>
                <a:gd name="T11" fmla="*/ 12887837 h 10"/>
                <a:gd name="T12" fmla="*/ 3680727 w 10"/>
                <a:gd name="T13" fmla="*/ 1288783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8" name="Freeform 100"/>
            <p:cNvSpPr>
              <a:spLocks noChangeArrowheads="1"/>
            </p:cNvSpPr>
            <p:nvPr/>
          </p:nvSpPr>
          <p:spPr bwMode="auto">
            <a:xfrm>
              <a:off x="5498933" y="1549935"/>
              <a:ext cx="25407" cy="11308"/>
            </a:xfrm>
            <a:custGeom>
              <a:avLst/>
              <a:gdLst>
                <a:gd name="T0" fmla="*/ 3900671 w 17"/>
                <a:gd name="T1" fmla="*/ 11987893 h 8"/>
                <a:gd name="T2" fmla="*/ 27306092 w 17"/>
                <a:gd name="T3" fmla="*/ 9989202 h 8"/>
                <a:gd name="T4" fmla="*/ 31206761 w 17"/>
                <a:gd name="T5" fmla="*/ 0 h 8"/>
                <a:gd name="T6" fmla="*/ 11703410 w 17"/>
                <a:gd name="T7" fmla="*/ 5993240 h 8"/>
                <a:gd name="T8" fmla="*/ 3900671 w 17"/>
                <a:gd name="T9" fmla="*/ 1198789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99" name="Freeform 101"/>
            <p:cNvSpPr>
              <a:spLocks noChangeArrowheads="1"/>
            </p:cNvSpPr>
            <p:nvPr/>
          </p:nvSpPr>
          <p:spPr bwMode="auto">
            <a:xfrm>
              <a:off x="5495303" y="1522796"/>
              <a:ext cx="19357" cy="12439"/>
            </a:xfrm>
            <a:custGeom>
              <a:avLst/>
              <a:gdLst>
                <a:gd name="T0" fmla="*/ 19362187 w 13"/>
                <a:gd name="T1" fmla="*/ 13371925 h 9"/>
                <a:gd name="T2" fmla="*/ 25170151 w 13"/>
                <a:gd name="T3" fmla="*/ 1910077 h 9"/>
                <a:gd name="T4" fmla="*/ 17425273 w 13"/>
                <a:gd name="T5" fmla="*/ 7640310 h 9"/>
                <a:gd name="T6" fmla="*/ 3872438 w 13"/>
                <a:gd name="T7" fmla="*/ 13371925 h 9"/>
                <a:gd name="T8" fmla="*/ 19362187 w 13"/>
                <a:gd name="T9" fmla="*/ 1337192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0" name="Freeform 102"/>
            <p:cNvSpPr>
              <a:spLocks noChangeArrowheads="1"/>
            </p:cNvSpPr>
            <p:nvPr/>
          </p:nvSpPr>
          <p:spPr bwMode="auto">
            <a:xfrm>
              <a:off x="4920636" y="1781746"/>
              <a:ext cx="21777" cy="22616"/>
            </a:xfrm>
            <a:custGeom>
              <a:avLst/>
              <a:gdLst>
                <a:gd name="T0" fmla="*/ 11043267 w 15"/>
                <a:gd name="T1" fmla="*/ 29969024 h 16"/>
                <a:gd name="T2" fmla="*/ 27608170 w 15"/>
                <a:gd name="T3" fmla="*/ 11987893 h 16"/>
                <a:gd name="T4" fmla="*/ 16564901 w 15"/>
                <a:gd name="T5" fmla="*/ 1998689 h 16"/>
                <a:gd name="T6" fmla="*/ 1840997 w 15"/>
                <a:gd name="T7" fmla="*/ 5993240 h 16"/>
                <a:gd name="T8" fmla="*/ 11043267 w 15"/>
                <a:gd name="T9" fmla="*/ 2996902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1" name="Freeform 103"/>
            <p:cNvSpPr>
              <a:spLocks noChangeArrowheads="1"/>
            </p:cNvSpPr>
            <p:nvPr/>
          </p:nvSpPr>
          <p:spPr bwMode="auto">
            <a:xfrm>
              <a:off x="5052507" y="1750084"/>
              <a:ext cx="25407" cy="24877"/>
            </a:xfrm>
            <a:custGeom>
              <a:avLst/>
              <a:gdLst>
                <a:gd name="T0" fmla="*/ 21454384 w 17"/>
                <a:gd name="T1" fmla="*/ 15280005 h 18"/>
                <a:gd name="T2" fmla="*/ 9752374 w 17"/>
                <a:gd name="T3" fmla="*/ 3820001 h 18"/>
                <a:gd name="T4" fmla="*/ 1951034 w 17"/>
                <a:gd name="T5" fmla="*/ 13370005 h 18"/>
                <a:gd name="T6" fmla="*/ 13653046 w 17"/>
                <a:gd name="T7" fmla="*/ 28651392 h 18"/>
                <a:gd name="T8" fmla="*/ 23405423 w 17"/>
                <a:gd name="T9" fmla="*/ 34381392 h 18"/>
                <a:gd name="T10" fmla="*/ 31206761 w 17"/>
                <a:gd name="T11" fmla="*/ 26741392 h 18"/>
                <a:gd name="T12" fmla="*/ 21454384 w 17"/>
                <a:gd name="T13" fmla="*/ 1528000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2" name="Freeform 104"/>
            <p:cNvSpPr>
              <a:spLocks noChangeArrowheads="1"/>
            </p:cNvSpPr>
            <p:nvPr/>
          </p:nvSpPr>
          <p:spPr bwMode="auto">
            <a:xfrm>
              <a:off x="5198896" y="1653967"/>
              <a:ext cx="21777" cy="22616"/>
            </a:xfrm>
            <a:custGeom>
              <a:avLst/>
              <a:gdLst>
                <a:gd name="T0" fmla="*/ 5521633 w 15"/>
                <a:gd name="T1" fmla="*/ 23975787 h 16"/>
                <a:gd name="T2" fmla="*/ 14723905 w 15"/>
                <a:gd name="T3" fmla="*/ 25973061 h 16"/>
                <a:gd name="T4" fmla="*/ 23927535 w 15"/>
                <a:gd name="T5" fmla="*/ 11987893 h 16"/>
                <a:gd name="T6" fmla="*/ 16564901 w 15"/>
                <a:gd name="T7" fmla="*/ 1998689 h 16"/>
                <a:gd name="T8" fmla="*/ 1840997 w 15"/>
                <a:gd name="T9" fmla="*/ 7991928 h 16"/>
                <a:gd name="T10" fmla="*/ 1840997 w 15"/>
                <a:gd name="T11" fmla="*/ 27971749 h 16"/>
                <a:gd name="T12" fmla="*/ 5521633 w 15"/>
                <a:gd name="T13" fmla="*/ 2397578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3" name="Freeform 105"/>
            <p:cNvSpPr>
              <a:spLocks noChangeArrowheads="1"/>
            </p:cNvSpPr>
            <p:nvPr/>
          </p:nvSpPr>
          <p:spPr bwMode="auto">
            <a:xfrm>
              <a:off x="5250919" y="1663013"/>
              <a:ext cx="9678" cy="10177"/>
            </a:xfrm>
            <a:custGeom>
              <a:avLst/>
              <a:gdLst>
                <a:gd name="T0" fmla="*/ 6677057 w 7"/>
                <a:gd name="T1" fmla="*/ 11328273 h 8"/>
                <a:gd name="T2" fmla="*/ 10015584 w 7"/>
                <a:gd name="T3" fmla="*/ 3236286 h 8"/>
                <a:gd name="T4" fmla="*/ 3338528 w 7"/>
                <a:gd name="T5" fmla="*/ 3236286 h 8"/>
                <a:gd name="T6" fmla="*/ 6677057 w 7"/>
                <a:gd name="T7" fmla="*/ 1132827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4" name="Freeform 106"/>
            <p:cNvSpPr>
              <a:spLocks noChangeArrowheads="1"/>
            </p:cNvSpPr>
            <p:nvPr/>
          </p:nvSpPr>
          <p:spPr bwMode="auto">
            <a:xfrm>
              <a:off x="5292053" y="1670929"/>
              <a:ext cx="16938" cy="10177"/>
            </a:xfrm>
            <a:custGeom>
              <a:avLst/>
              <a:gdLst>
                <a:gd name="T0" fmla="*/ 12422103 w 11"/>
                <a:gd name="T1" fmla="*/ 12681998 h 7"/>
                <a:gd name="T2" fmla="*/ 8282361 w 11"/>
                <a:gd name="T3" fmla="*/ 0 h 7"/>
                <a:gd name="T4" fmla="*/ 2070590 w 11"/>
                <a:gd name="T5" fmla="*/ 8454180 h 7"/>
                <a:gd name="T6" fmla="*/ 12422103 w 11"/>
                <a:gd name="T7" fmla="*/ 12681998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5" name="Freeform 107"/>
            <p:cNvSpPr>
              <a:spLocks noChangeArrowheads="1"/>
            </p:cNvSpPr>
            <p:nvPr/>
          </p:nvSpPr>
          <p:spPr bwMode="auto">
            <a:xfrm>
              <a:off x="5306570" y="1657359"/>
              <a:ext cx="15727" cy="12439"/>
            </a:xfrm>
            <a:custGeom>
              <a:avLst/>
              <a:gdLst>
                <a:gd name="T0" fmla="*/ 10800824 w 10"/>
                <a:gd name="T1" fmla="*/ 17192078 h 9"/>
                <a:gd name="T2" fmla="*/ 12959815 w 10"/>
                <a:gd name="T3" fmla="*/ 1910077 h 9"/>
                <a:gd name="T4" fmla="*/ 2160459 w 10"/>
                <a:gd name="T5" fmla="*/ 11461848 h 9"/>
                <a:gd name="T6" fmla="*/ 10800824 w 10"/>
                <a:gd name="T7" fmla="*/ 17192078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6" name="Freeform 108"/>
            <p:cNvSpPr>
              <a:spLocks noChangeArrowheads="1"/>
            </p:cNvSpPr>
            <p:nvPr/>
          </p:nvSpPr>
          <p:spPr bwMode="auto">
            <a:xfrm>
              <a:off x="5721541" y="1617782"/>
              <a:ext cx="21777" cy="12439"/>
            </a:xfrm>
            <a:custGeom>
              <a:avLst/>
              <a:gdLst>
                <a:gd name="T0" fmla="*/ 5521633 w 15"/>
                <a:gd name="T1" fmla="*/ 1910077 h 9"/>
                <a:gd name="T2" fmla="*/ 0 w 15"/>
                <a:gd name="T3" fmla="*/ 11461848 h 9"/>
                <a:gd name="T4" fmla="*/ 22086533 w 15"/>
                <a:gd name="T5" fmla="*/ 15282001 h 9"/>
                <a:gd name="T6" fmla="*/ 20245537 w 15"/>
                <a:gd name="T7" fmla="*/ 3820155 h 9"/>
                <a:gd name="T8" fmla="*/ 5521633 w 15"/>
                <a:gd name="T9" fmla="*/ 19100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7" name="Freeform 109"/>
            <p:cNvSpPr>
              <a:spLocks noChangeArrowheads="1"/>
            </p:cNvSpPr>
            <p:nvPr/>
          </p:nvSpPr>
          <p:spPr bwMode="auto">
            <a:xfrm>
              <a:off x="6090538" y="1647182"/>
              <a:ext cx="49603" cy="24877"/>
            </a:xfrm>
            <a:custGeom>
              <a:avLst/>
              <a:gdLst>
                <a:gd name="T0" fmla="*/ 11151984 w 34"/>
                <a:gd name="T1" fmla="*/ 24831392 h 18"/>
                <a:gd name="T2" fmla="*/ 57618138 w 34"/>
                <a:gd name="T3" fmla="*/ 32471392 h 18"/>
                <a:gd name="T4" fmla="*/ 44607937 w 34"/>
                <a:gd name="T5" fmla="*/ 7640003 h 18"/>
                <a:gd name="T6" fmla="*/ 26021755 w 34"/>
                <a:gd name="T7" fmla="*/ 1910001 h 18"/>
                <a:gd name="T8" fmla="*/ 14869768 w 34"/>
                <a:gd name="T9" fmla="*/ 1910001 h 18"/>
                <a:gd name="T10" fmla="*/ 11151984 w 34"/>
                <a:gd name="T11" fmla="*/ 13370005 h 18"/>
                <a:gd name="T12" fmla="*/ 1858210 w 34"/>
                <a:gd name="T13" fmla="*/ 24831392 h 18"/>
                <a:gd name="T14" fmla="*/ 11151984 w 34"/>
                <a:gd name="T15" fmla="*/ 2483139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8" name="Freeform 110"/>
            <p:cNvSpPr>
              <a:spLocks noChangeArrowheads="1"/>
            </p:cNvSpPr>
            <p:nvPr/>
          </p:nvSpPr>
          <p:spPr bwMode="auto">
            <a:xfrm>
              <a:off x="6083279" y="1635874"/>
              <a:ext cx="14518" cy="14700"/>
            </a:xfrm>
            <a:custGeom>
              <a:avLst/>
              <a:gdLst>
                <a:gd name="T0" fmla="*/ 18406347 w 10"/>
                <a:gd name="T1" fmla="*/ 4321800 h 10"/>
                <a:gd name="T2" fmla="*/ 9202495 w 10"/>
                <a:gd name="T3" fmla="*/ 0 h 10"/>
                <a:gd name="T4" fmla="*/ 7362811 w 10"/>
                <a:gd name="T5" fmla="*/ 17287199 h 10"/>
                <a:gd name="T6" fmla="*/ 18406347 w 10"/>
                <a:gd name="T7" fmla="*/ 432180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09" name="Freeform 111"/>
            <p:cNvSpPr>
              <a:spLocks noChangeArrowheads="1"/>
            </p:cNvSpPr>
            <p:nvPr/>
          </p:nvSpPr>
          <p:spPr bwMode="auto">
            <a:xfrm>
              <a:off x="6030047" y="1564635"/>
              <a:ext cx="112514" cy="56539"/>
            </a:xfrm>
            <a:custGeom>
              <a:avLst/>
              <a:gdLst>
                <a:gd name="T0" fmla="*/ 30622606 w 76"/>
                <a:gd name="T1" fmla="*/ 70360712 h 41"/>
                <a:gd name="T2" fmla="*/ 47847913 w 76"/>
                <a:gd name="T3" fmla="*/ 77967274 h 41"/>
                <a:gd name="T4" fmla="*/ 53590601 w 76"/>
                <a:gd name="T5" fmla="*/ 68459072 h 41"/>
                <a:gd name="T6" fmla="*/ 55503908 w 76"/>
                <a:gd name="T7" fmla="*/ 60852511 h 41"/>
                <a:gd name="T8" fmla="*/ 65073209 w 76"/>
                <a:gd name="T9" fmla="*/ 66557432 h 41"/>
                <a:gd name="T10" fmla="*/ 88041193 w 76"/>
                <a:gd name="T11" fmla="*/ 62754151 h 41"/>
                <a:gd name="T12" fmla="*/ 93782519 w 76"/>
                <a:gd name="T13" fmla="*/ 62754151 h 41"/>
                <a:gd name="T14" fmla="*/ 101438514 w 76"/>
                <a:gd name="T15" fmla="*/ 68459072 h 41"/>
                <a:gd name="T16" fmla="*/ 120577117 w 76"/>
                <a:gd name="T17" fmla="*/ 66557432 h 41"/>
                <a:gd name="T18" fmla="*/ 111007815 w 76"/>
                <a:gd name="T19" fmla="*/ 60852511 h 41"/>
                <a:gd name="T20" fmla="*/ 89954500 w 76"/>
                <a:gd name="T21" fmla="*/ 39934457 h 41"/>
                <a:gd name="T22" fmla="*/ 88041193 w 76"/>
                <a:gd name="T23" fmla="*/ 30426255 h 41"/>
                <a:gd name="T24" fmla="*/ 101438514 w 76"/>
                <a:gd name="T25" fmla="*/ 28524615 h 41"/>
                <a:gd name="T26" fmla="*/ 97610517 w 76"/>
                <a:gd name="T27" fmla="*/ 38032817 h 41"/>
                <a:gd name="T28" fmla="*/ 109093125 w 76"/>
                <a:gd name="T29" fmla="*/ 55147590 h 41"/>
                <a:gd name="T30" fmla="*/ 126319805 w 76"/>
                <a:gd name="T31" fmla="*/ 60852511 h 41"/>
                <a:gd name="T32" fmla="*/ 137802413 w 76"/>
                <a:gd name="T33" fmla="*/ 53245950 h 41"/>
                <a:gd name="T34" fmla="*/ 133974416 w 76"/>
                <a:gd name="T35" fmla="*/ 39934457 h 41"/>
                <a:gd name="T36" fmla="*/ 143545101 w 76"/>
                <a:gd name="T37" fmla="*/ 34229536 h 41"/>
                <a:gd name="T38" fmla="*/ 120577117 w 76"/>
                <a:gd name="T39" fmla="*/ 22819694 h 41"/>
                <a:gd name="T40" fmla="*/ 99523824 w 76"/>
                <a:gd name="T41" fmla="*/ 20918049 h 41"/>
                <a:gd name="T42" fmla="*/ 82298506 w 76"/>
                <a:gd name="T43" fmla="*/ 11409847 h 41"/>
                <a:gd name="T44" fmla="*/ 70815897 w 76"/>
                <a:gd name="T45" fmla="*/ 3803282 h 41"/>
                <a:gd name="T46" fmla="*/ 68901207 w 76"/>
                <a:gd name="T47" fmla="*/ 9508204 h 41"/>
                <a:gd name="T48" fmla="*/ 68901207 w 76"/>
                <a:gd name="T49" fmla="*/ 22819694 h 41"/>
                <a:gd name="T50" fmla="*/ 66987900 w 76"/>
                <a:gd name="T51" fmla="*/ 30426255 h 41"/>
                <a:gd name="T52" fmla="*/ 61245212 w 76"/>
                <a:gd name="T53" fmla="*/ 22819694 h 41"/>
                <a:gd name="T54" fmla="*/ 51675910 w 76"/>
                <a:gd name="T55" fmla="*/ 20918049 h 41"/>
                <a:gd name="T56" fmla="*/ 44019905 w 76"/>
                <a:gd name="T57" fmla="*/ 15213128 h 41"/>
                <a:gd name="T58" fmla="*/ 32537296 w 76"/>
                <a:gd name="T59" fmla="*/ 5704924 h 41"/>
                <a:gd name="T60" fmla="*/ 21053299 w 76"/>
                <a:gd name="T61" fmla="*/ 5704924 h 41"/>
                <a:gd name="T62" fmla="*/ 5741307 w 76"/>
                <a:gd name="T63" fmla="*/ 13311487 h 41"/>
                <a:gd name="T64" fmla="*/ 7655997 w 76"/>
                <a:gd name="T65" fmla="*/ 22819694 h 41"/>
                <a:gd name="T66" fmla="*/ 5741307 w 76"/>
                <a:gd name="T67" fmla="*/ 26622975 h 41"/>
                <a:gd name="T68" fmla="*/ 11483997 w 76"/>
                <a:gd name="T69" fmla="*/ 43737737 h 41"/>
                <a:gd name="T70" fmla="*/ 3827999 w 76"/>
                <a:gd name="T71" fmla="*/ 43737737 h 41"/>
                <a:gd name="T72" fmla="*/ 15311995 w 76"/>
                <a:gd name="T73" fmla="*/ 57049230 h 41"/>
                <a:gd name="T74" fmla="*/ 30622606 w 76"/>
                <a:gd name="T75" fmla="*/ 70360712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0" name="Freeform 112"/>
            <p:cNvSpPr>
              <a:spLocks noChangeArrowheads="1"/>
            </p:cNvSpPr>
            <p:nvPr/>
          </p:nvSpPr>
          <p:spPr bwMode="auto">
            <a:xfrm>
              <a:off x="6151030" y="1591774"/>
              <a:ext cx="64120" cy="29400"/>
            </a:xfrm>
            <a:custGeom>
              <a:avLst/>
              <a:gdLst>
                <a:gd name="T0" fmla="*/ 25242623 w 43"/>
                <a:gd name="T1" fmla="*/ 23520002 h 21"/>
                <a:gd name="T2" fmla="*/ 46601659 w 43"/>
                <a:gd name="T3" fmla="*/ 33319999 h 21"/>
                <a:gd name="T4" fmla="*/ 58252417 w 43"/>
                <a:gd name="T5" fmla="*/ 39199997 h 21"/>
                <a:gd name="T6" fmla="*/ 62136003 w 43"/>
                <a:gd name="T7" fmla="*/ 35279998 h 21"/>
                <a:gd name="T8" fmla="*/ 71844271 w 43"/>
                <a:gd name="T9" fmla="*/ 39199997 h 21"/>
                <a:gd name="T10" fmla="*/ 81553932 w 43"/>
                <a:gd name="T11" fmla="*/ 25480002 h 21"/>
                <a:gd name="T12" fmla="*/ 75727857 w 43"/>
                <a:gd name="T13" fmla="*/ 19599998 h 21"/>
                <a:gd name="T14" fmla="*/ 54368831 w 43"/>
                <a:gd name="T15" fmla="*/ 11760001 h 21"/>
                <a:gd name="T16" fmla="*/ 42718062 w 43"/>
                <a:gd name="T17" fmla="*/ 13720000 h 21"/>
                <a:gd name="T18" fmla="*/ 40776966 w 43"/>
                <a:gd name="T19" fmla="*/ 7840000 h 21"/>
                <a:gd name="T20" fmla="*/ 31067305 w 43"/>
                <a:gd name="T21" fmla="*/ 5880001 h 21"/>
                <a:gd name="T22" fmla="*/ 15534349 w 43"/>
                <a:gd name="T23" fmla="*/ 5880001 h 21"/>
                <a:gd name="T24" fmla="*/ 1941097 w 43"/>
                <a:gd name="T25" fmla="*/ 0 h 21"/>
                <a:gd name="T26" fmla="*/ 13591859 w 43"/>
                <a:gd name="T27" fmla="*/ 11760001 h 21"/>
                <a:gd name="T28" fmla="*/ 25242623 w 43"/>
                <a:gd name="T29" fmla="*/ 23520002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1" name="Freeform 113"/>
            <p:cNvSpPr>
              <a:spLocks noChangeArrowheads="1"/>
            </p:cNvSpPr>
            <p:nvPr/>
          </p:nvSpPr>
          <p:spPr bwMode="auto">
            <a:xfrm>
              <a:off x="6023997" y="1635874"/>
              <a:ext cx="16938" cy="14700"/>
            </a:xfrm>
            <a:custGeom>
              <a:avLst/>
              <a:gdLst>
                <a:gd name="T0" fmla="*/ 17397610 w 12"/>
                <a:gd name="T1" fmla="*/ 21608997 h 10"/>
                <a:gd name="T2" fmla="*/ 5219283 w 12"/>
                <a:gd name="T3" fmla="*/ 0 h 10"/>
                <a:gd name="T4" fmla="*/ 17397610 w 12"/>
                <a:gd name="T5" fmla="*/ 2160899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2" name="Freeform 114"/>
            <p:cNvSpPr>
              <a:spLocks noChangeArrowheads="1"/>
            </p:cNvSpPr>
            <p:nvPr/>
          </p:nvSpPr>
          <p:spPr bwMode="auto">
            <a:xfrm>
              <a:off x="6489780" y="1768176"/>
              <a:ext cx="16938" cy="14700"/>
            </a:xfrm>
            <a:custGeom>
              <a:avLst/>
              <a:gdLst>
                <a:gd name="T0" fmla="*/ 16563282 w 11"/>
                <a:gd name="T1" fmla="*/ 17859163 h 11"/>
                <a:gd name="T2" fmla="*/ 22775051 w 11"/>
                <a:gd name="T3" fmla="*/ 1785382 h 11"/>
                <a:gd name="T4" fmla="*/ 6211771 w 11"/>
                <a:gd name="T5" fmla="*/ 1785382 h 11"/>
                <a:gd name="T6" fmla="*/ 4141180 w 11"/>
                <a:gd name="T7" fmla="*/ 5357481 h 11"/>
                <a:gd name="T8" fmla="*/ 16563282 w 11"/>
                <a:gd name="T9" fmla="*/ 1785916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3" name="Freeform 115"/>
            <p:cNvSpPr>
              <a:spLocks noChangeArrowheads="1"/>
            </p:cNvSpPr>
            <p:nvPr/>
          </p:nvSpPr>
          <p:spPr bwMode="auto">
            <a:xfrm>
              <a:off x="6620441" y="1727468"/>
              <a:ext cx="44764" cy="12439"/>
            </a:xfrm>
            <a:custGeom>
              <a:avLst/>
              <a:gdLst>
                <a:gd name="T0" fmla="*/ 15554162 w 30"/>
                <a:gd name="T1" fmla="*/ 13371925 h 9"/>
                <a:gd name="T2" fmla="*/ 50551378 w 30"/>
                <a:gd name="T3" fmla="*/ 15282001 h 9"/>
                <a:gd name="T4" fmla="*/ 56384012 w 30"/>
                <a:gd name="T5" fmla="*/ 7640310 h 9"/>
                <a:gd name="T6" fmla="*/ 34997211 w 30"/>
                <a:gd name="T7" fmla="*/ 3820155 h 9"/>
                <a:gd name="T8" fmla="*/ 9721525 w 30"/>
                <a:gd name="T9" fmla="*/ 3820155 h 9"/>
                <a:gd name="T10" fmla="*/ 15554162 w 30"/>
                <a:gd name="T11" fmla="*/ 1337192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4" name="Freeform 116"/>
            <p:cNvSpPr>
              <a:spLocks noChangeArrowheads="1"/>
            </p:cNvSpPr>
            <p:nvPr/>
          </p:nvSpPr>
          <p:spPr bwMode="auto">
            <a:xfrm>
              <a:off x="4959351" y="1653967"/>
              <a:ext cx="79849" cy="94986"/>
            </a:xfrm>
            <a:custGeom>
              <a:avLst/>
              <a:gdLst>
                <a:gd name="T0" fmla="*/ 7637189 w 54"/>
                <a:gd name="T1" fmla="*/ 91706192 h 68"/>
                <a:gd name="T2" fmla="*/ 22912951 w 54"/>
                <a:gd name="T3" fmla="*/ 95608997 h 68"/>
                <a:gd name="T4" fmla="*/ 26730853 w 54"/>
                <a:gd name="T5" fmla="*/ 97560400 h 68"/>
                <a:gd name="T6" fmla="*/ 32459778 w 54"/>
                <a:gd name="T7" fmla="*/ 97560400 h 68"/>
                <a:gd name="T8" fmla="*/ 38187322 w 54"/>
                <a:gd name="T9" fmla="*/ 101461808 h 68"/>
                <a:gd name="T10" fmla="*/ 38187322 w 54"/>
                <a:gd name="T11" fmla="*/ 109267419 h 68"/>
                <a:gd name="T12" fmla="*/ 36277681 w 54"/>
                <a:gd name="T13" fmla="*/ 119023036 h 68"/>
                <a:gd name="T14" fmla="*/ 59190631 w 54"/>
                <a:gd name="T15" fmla="*/ 124877244 h 68"/>
                <a:gd name="T16" fmla="*/ 68737459 w 54"/>
                <a:gd name="T17" fmla="*/ 126827250 h 68"/>
                <a:gd name="T18" fmla="*/ 72555361 w 54"/>
                <a:gd name="T19" fmla="*/ 124877244 h 68"/>
                <a:gd name="T20" fmla="*/ 80192547 w 54"/>
                <a:gd name="T21" fmla="*/ 130730055 h 68"/>
                <a:gd name="T22" fmla="*/ 85921473 w 54"/>
                <a:gd name="T23" fmla="*/ 128778652 h 68"/>
                <a:gd name="T24" fmla="*/ 93558680 w 54"/>
                <a:gd name="T25" fmla="*/ 130730055 h 68"/>
                <a:gd name="T26" fmla="*/ 101195866 w 54"/>
                <a:gd name="T27" fmla="*/ 128778652 h 68"/>
                <a:gd name="T28" fmla="*/ 99286224 w 54"/>
                <a:gd name="T29" fmla="*/ 122925841 h 68"/>
                <a:gd name="T30" fmla="*/ 97377964 w 54"/>
                <a:gd name="T31" fmla="*/ 119023036 h 68"/>
                <a:gd name="T32" fmla="*/ 89739375 w 54"/>
                <a:gd name="T33" fmla="*/ 115120230 h 68"/>
                <a:gd name="T34" fmla="*/ 80192547 w 54"/>
                <a:gd name="T35" fmla="*/ 105364614 h 68"/>
                <a:gd name="T36" fmla="*/ 76374645 w 54"/>
                <a:gd name="T37" fmla="*/ 97560400 h 68"/>
                <a:gd name="T38" fmla="*/ 68737459 w 54"/>
                <a:gd name="T39" fmla="*/ 85853359 h 68"/>
                <a:gd name="T40" fmla="*/ 64918175 w 54"/>
                <a:gd name="T41" fmla="*/ 74144943 h 68"/>
                <a:gd name="T42" fmla="*/ 68737459 w 54"/>
                <a:gd name="T43" fmla="*/ 64389326 h 68"/>
                <a:gd name="T44" fmla="*/ 64918175 w 54"/>
                <a:gd name="T45" fmla="*/ 60486521 h 68"/>
                <a:gd name="T46" fmla="*/ 63008533 w 54"/>
                <a:gd name="T47" fmla="*/ 50730904 h 68"/>
                <a:gd name="T48" fmla="*/ 63008533 w 54"/>
                <a:gd name="T49" fmla="*/ 44878082 h 68"/>
                <a:gd name="T50" fmla="*/ 68737459 w 54"/>
                <a:gd name="T51" fmla="*/ 35121069 h 68"/>
                <a:gd name="T52" fmla="*/ 66827817 w 54"/>
                <a:gd name="T53" fmla="*/ 29268257 h 68"/>
                <a:gd name="T54" fmla="*/ 74465003 w 54"/>
                <a:gd name="T55" fmla="*/ 29268257 h 68"/>
                <a:gd name="T56" fmla="*/ 74465003 w 54"/>
                <a:gd name="T57" fmla="*/ 23414049 h 68"/>
                <a:gd name="T58" fmla="*/ 80192547 w 54"/>
                <a:gd name="T59" fmla="*/ 19512635 h 68"/>
                <a:gd name="T60" fmla="*/ 80192547 w 54"/>
                <a:gd name="T61" fmla="*/ 9755619 h 68"/>
                <a:gd name="T62" fmla="*/ 70645719 w 54"/>
                <a:gd name="T63" fmla="*/ 7804217 h 68"/>
                <a:gd name="T64" fmla="*/ 61098891 w 54"/>
                <a:gd name="T65" fmla="*/ 3902807 h 68"/>
                <a:gd name="T66" fmla="*/ 51553445 w 54"/>
                <a:gd name="T67" fmla="*/ 0 h 68"/>
                <a:gd name="T68" fmla="*/ 51553445 w 54"/>
                <a:gd name="T69" fmla="*/ 5854211 h 68"/>
                <a:gd name="T70" fmla="*/ 38187322 w 54"/>
                <a:gd name="T71" fmla="*/ 5854211 h 68"/>
                <a:gd name="T72" fmla="*/ 34368039 w 54"/>
                <a:gd name="T73" fmla="*/ 19512635 h 68"/>
                <a:gd name="T74" fmla="*/ 24821211 w 54"/>
                <a:gd name="T75" fmla="*/ 21462641 h 68"/>
                <a:gd name="T76" fmla="*/ 22912951 w 54"/>
                <a:gd name="T77" fmla="*/ 27316855 h 68"/>
                <a:gd name="T78" fmla="*/ 15274377 w 54"/>
                <a:gd name="T79" fmla="*/ 29268257 h 68"/>
                <a:gd name="T80" fmla="*/ 15274377 w 54"/>
                <a:gd name="T81" fmla="*/ 35121069 h 68"/>
                <a:gd name="T82" fmla="*/ 24821211 w 54"/>
                <a:gd name="T83" fmla="*/ 37072471 h 68"/>
                <a:gd name="T84" fmla="*/ 21003303 w 54"/>
                <a:gd name="T85" fmla="*/ 42926679 h 68"/>
                <a:gd name="T86" fmla="*/ 15274377 w 54"/>
                <a:gd name="T87" fmla="*/ 58536515 h 68"/>
                <a:gd name="T88" fmla="*/ 19093661 w 54"/>
                <a:gd name="T89" fmla="*/ 64389326 h 68"/>
                <a:gd name="T90" fmla="*/ 11456475 w 54"/>
                <a:gd name="T91" fmla="*/ 62437923 h 68"/>
                <a:gd name="T92" fmla="*/ 7637189 w 54"/>
                <a:gd name="T93" fmla="*/ 64389326 h 68"/>
                <a:gd name="T94" fmla="*/ 3819285 w 54"/>
                <a:gd name="T95" fmla="*/ 66340729 h 68"/>
                <a:gd name="T96" fmla="*/ 0 w 54"/>
                <a:gd name="T97" fmla="*/ 81950553 h 68"/>
                <a:gd name="T98" fmla="*/ 7637189 w 54"/>
                <a:gd name="T99" fmla="*/ 91706192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5" name="Freeform 117"/>
            <p:cNvSpPr>
              <a:spLocks noChangeArrowheads="1"/>
            </p:cNvSpPr>
            <p:nvPr/>
          </p:nvSpPr>
          <p:spPr bwMode="auto">
            <a:xfrm>
              <a:off x="4971449" y="1726337"/>
              <a:ext cx="10888" cy="11308"/>
            </a:xfrm>
            <a:custGeom>
              <a:avLst/>
              <a:gdLst>
                <a:gd name="T0" fmla="*/ 3235650 w 8"/>
                <a:gd name="T1" fmla="*/ 0 h 8"/>
                <a:gd name="T2" fmla="*/ 3235650 w 8"/>
                <a:gd name="T3" fmla="*/ 5993240 h 8"/>
                <a:gd name="T4" fmla="*/ 11323503 w 8"/>
                <a:gd name="T5" fmla="*/ 15983856 h 8"/>
                <a:gd name="T6" fmla="*/ 9705676 w 8"/>
                <a:gd name="T7" fmla="*/ 3995964 h 8"/>
                <a:gd name="T8" fmla="*/ 3235650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6" name="Freeform 118"/>
            <p:cNvSpPr>
              <a:spLocks noChangeArrowheads="1"/>
            </p:cNvSpPr>
            <p:nvPr/>
          </p:nvSpPr>
          <p:spPr bwMode="auto">
            <a:xfrm>
              <a:off x="4976288" y="1522796"/>
              <a:ext cx="194782" cy="135694"/>
            </a:xfrm>
            <a:custGeom>
              <a:avLst/>
              <a:gdLst>
                <a:gd name="T0" fmla="*/ 17375265 w 131"/>
                <a:gd name="T1" fmla="*/ 174466472 h 98"/>
                <a:gd name="T2" fmla="*/ 40543210 w 131"/>
                <a:gd name="T3" fmla="*/ 180216850 h 98"/>
                <a:gd name="T4" fmla="*/ 63709771 w 131"/>
                <a:gd name="T5" fmla="*/ 187886371 h 98"/>
                <a:gd name="T6" fmla="*/ 69502451 w 131"/>
                <a:gd name="T7" fmla="*/ 172548757 h 98"/>
                <a:gd name="T8" fmla="*/ 77225097 w 131"/>
                <a:gd name="T9" fmla="*/ 168714710 h 98"/>
                <a:gd name="T10" fmla="*/ 81086420 w 131"/>
                <a:gd name="T11" fmla="*/ 161045232 h 98"/>
                <a:gd name="T12" fmla="*/ 83016387 w 131"/>
                <a:gd name="T13" fmla="*/ 151459423 h 98"/>
                <a:gd name="T14" fmla="*/ 86877710 w 131"/>
                <a:gd name="T15" fmla="*/ 145707661 h 98"/>
                <a:gd name="T16" fmla="*/ 92669022 w 131"/>
                <a:gd name="T17" fmla="*/ 134204137 h 98"/>
                <a:gd name="T18" fmla="*/ 94600379 w 131"/>
                <a:gd name="T19" fmla="*/ 128452374 h 98"/>
                <a:gd name="T20" fmla="*/ 104252992 w 131"/>
                <a:gd name="T21" fmla="*/ 124618328 h 98"/>
                <a:gd name="T22" fmla="*/ 108114315 w 131"/>
                <a:gd name="T23" fmla="*/ 115032519 h 98"/>
                <a:gd name="T24" fmla="*/ 125489575 w 131"/>
                <a:gd name="T25" fmla="*/ 113114803 h 98"/>
                <a:gd name="T26" fmla="*/ 135143578 w 131"/>
                <a:gd name="T27" fmla="*/ 101612664 h 98"/>
                <a:gd name="T28" fmla="*/ 144796191 w 131"/>
                <a:gd name="T29" fmla="*/ 99694948 h 98"/>
                <a:gd name="T30" fmla="*/ 166032774 w 131"/>
                <a:gd name="T31" fmla="*/ 86273686 h 98"/>
                <a:gd name="T32" fmla="*/ 193062080 w 131"/>
                <a:gd name="T33" fmla="*/ 70936115 h 98"/>
                <a:gd name="T34" fmla="*/ 223951277 w 131"/>
                <a:gd name="T35" fmla="*/ 72853831 h 98"/>
                <a:gd name="T36" fmla="*/ 243257893 w 131"/>
                <a:gd name="T37" fmla="*/ 59433975 h 98"/>
                <a:gd name="T38" fmla="*/ 247119216 w 131"/>
                <a:gd name="T39" fmla="*/ 49846782 h 98"/>
                <a:gd name="T40" fmla="*/ 250980540 w 131"/>
                <a:gd name="T41" fmla="*/ 36426915 h 98"/>
                <a:gd name="T42" fmla="*/ 250980540 w 131"/>
                <a:gd name="T43" fmla="*/ 21089339 h 98"/>
                <a:gd name="T44" fmla="*/ 243257893 w 131"/>
                <a:gd name="T45" fmla="*/ 7669481 h 98"/>
                <a:gd name="T46" fmla="*/ 227812600 w 131"/>
                <a:gd name="T47" fmla="*/ 3834048 h 98"/>
                <a:gd name="T48" fmla="*/ 214298663 w 131"/>
                <a:gd name="T49" fmla="*/ 5751765 h 98"/>
                <a:gd name="T50" fmla="*/ 208505984 w 131"/>
                <a:gd name="T51" fmla="*/ 23007060 h 98"/>
                <a:gd name="T52" fmla="*/ 187269401 w 131"/>
                <a:gd name="T53" fmla="*/ 42178678 h 98"/>
                <a:gd name="T54" fmla="*/ 156380161 w 131"/>
                <a:gd name="T55" fmla="*/ 49846782 h 98"/>
                <a:gd name="T56" fmla="*/ 146726158 w 131"/>
                <a:gd name="T57" fmla="*/ 46012735 h 98"/>
                <a:gd name="T58" fmla="*/ 131282255 w 131"/>
                <a:gd name="T59" fmla="*/ 42178678 h 98"/>
                <a:gd name="T60" fmla="*/ 117766929 w 131"/>
                <a:gd name="T61" fmla="*/ 46012735 h 98"/>
                <a:gd name="T62" fmla="*/ 113905605 w 131"/>
                <a:gd name="T63" fmla="*/ 55598544 h 98"/>
                <a:gd name="T64" fmla="*/ 90739034 w 131"/>
                <a:gd name="T65" fmla="*/ 70936115 h 98"/>
                <a:gd name="T66" fmla="*/ 86877710 w 131"/>
                <a:gd name="T67" fmla="*/ 72853831 h 98"/>
                <a:gd name="T68" fmla="*/ 67571094 w 131"/>
                <a:gd name="T69" fmla="*/ 84357355 h 98"/>
                <a:gd name="T70" fmla="*/ 63709771 w 131"/>
                <a:gd name="T71" fmla="*/ 92025470 h 98"/>
                <a:gd name="T72" fmla="*/ 50195834 w 131"/>
                <a:gd name="T73" fmla="*/ 107363041 h 98"/>
                <a:gd name="T74" fmla="*/ 38611854 w 131"/>
                <a:gd name="T75" fmla="*/ 111198472 h 98"/>
                <a:gd name="T76" fmla="*/ 38611854 w 131"/>
                <a:gd name="T77" fmla="*/ 120784281 h 98"/>
                <a:gd name="T78" fmla="*/ 36681887 w 131"/>
                <a:gd name="T79" fmla="*/ 128452374 h 98"/>
                <a:gd name="T80" fmla="*/ 32820564 w 131"/>
                <a:gd name="T81" fmla="*/ 136121852 h 98"/>
                <a:gd name="T82" fmla="*/ 38611854 w 131"/>
                <a:gd name="T83" fmla="*/ 153377139 h 98"/>
                <a:gd name="T84" fmla="*/ 21236589 w 131"/>
                <a:gd name="T85" fmla="*/ 153377139 h 98"/>
                <a:gd name="T86" fmla="*/ 5791293 w 131"/>
                <a:gd name="T87" fmla="*/ 166796995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7" name="Freeform 119"/>
            <p:cNvSpPr>
              <a:spLocks noChangeArrowheads="1"/>
            </p:cNvSpPr>
            <p:nvPr/>
          </p:nvSpPr>
          <p:spPr bwMode="auto">
            <a:xfrm>
              <a:off x="4568577" y="1737645"/>
              <a:ext cx="19357" cy="13569"/>
            </a:xfrm>
            <a:custGeom>
              <a:avLst/>
              <a:gdLst>
                <a:gd name="T0" fmla="*/ 3872438 w 13"/>
                <a:gd name="T1" fmla="*/ 18411774 h 10"/>
                <a:gd name="T2" fmla="*/ 25170151 w 13"/>
                <a:gd name="T3" fmla="*/ 7365253 h 10"/>
                <a:gd name="T4" fmla="*/ 21297709 w 13"/>
                <a:gd name="T5" fmla="*/ 0 h 10"/>
                <a:gd name="T6" fmla="*/ 3872438 w 13"/>
                <a:gd name="T7" fmla="*/ 11046521 h 10"/>
                <a:gd name="T8" fmla="*/ 3872438 w 13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8" name="Freeform 120"/>
            <p:cNvSpPr>
              <a:spLocks noChangeArrowheads="1"/>
            </p:cNvSpPr>
            <p:nvPr/>
          </p:nvSpPr>
          <p:spPr bwMode="auto">
            <a:xfrm>
              <a:off x="4498407" y="1780615"/>
              <a:ext cx="18147" cy="19223"/>
            </a:xfrm>
            <a:custGeom>
              <a:avLst/>
              <a:gdLst>
                <a:gd name="T0" fmla="*/ 3993609 w 12"/>
                <a:gd name="T1" fmla="*/ 22624102 h 14"/>
                <a:gd name="T2" fmla="*/ 21967674 w 12"/>
                <a:gd name="T3" fmla="*/ 7540909 h 14"/>
                <a:gd name="T4" fmla="*/ 15975850 w 12"/>
                <a:gd name="T5" fmla="*/ 1885227 h 14"/>
                <a:gd name="T6" fmla="*/ 9985435 w 12"/>
                <a:gd name="T7" fmla="*/ 13197964 h 14"/>
                <a:gd name="T8" fmla="*/ 3993609 w 12"/>
                <a:gd name="T9" fmla="*/ 2262410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19" name="Freeform 121"/>
            <p:cNvSpPr>
              <a:spLocks noChangeArrowheads="1"/>
            </p:cNvSpPr>
            <p:nvPr/>
          </p:nvSpPr>
          <p:spPr bwMode="auto">
            <a:xfrm>
              <a:off x="4717385" y="2465871"/>
              <a:ext cx="32665" cy="16962"/>
            </a:xfrm>
            <a:custGeom>
              <a:avLst/>
              <a:gdLst>
                <a:gd name="T0" fmla="*/ 32728349 w 22"/>
                <a:gd name="T1" fmla="*/ 17982547 h 12"/>
                <a:gd name="T2" fmla="*/ 38503122 w 22"/>
                <a:gd name="T3" fmla="*/ 1998689 h 12"/>
                <a:gd name="T4" fmla="*/ 11550939 w 22"/>
                <a:gd name="T5" fmla="*/ 9990618 h 12"/>
                <a:gd name="T6" fmla="*/ 0 w 22"/>
                <a:gd name="T7" fmla="*/ 17982547 h 12"/>
                <a:gd name="T8" fmla="*/ 32728349 w 22"/>
                <a:gd name="T9" fmla="*/ 179825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0" name="Freeform 122"/>
            <p:cNvSpPr>
              <a:spLocks noChangeArrowheads="1"/>
            </p:cNvSpPr>
            <p:nvPr/>
          </p:nvSpPr>
          <p:spPr bwMode="auto">
            <a:xfrm>
              <a:off x="2409037" y="2205790"/>
              <a:ext cx="64120" cy="42970"/>
            </a:xfrm>
            <a:custGeom>
              <a:avLst/>
              <a:gdLst>
                <a:gd name="T0" fmla="*/ 67960685 w 43"/>
                <a:gd name="T1" fmla="*/ 38427657 h 31"/>
                <a:gd name="T2" fmla="*/ 56309927 w 43"/>
                <a:gd name="T3" fmla="*/ 26899224 h 31"/>
                <a:gd name="T4" fmla="*/ 38834476 w 43"/>
                <a:gd name="T5" fmla="*/ 11528438 h 31"/>
                <a:gd name="T6" fmla="*/ 9708271 w 43"/>
                <a:gd name="T7" fmla="*/ 0 h 31"/>
                <a:gd name="T8" fmla="*/ 3883587 w 43"/>
                <a:gd name="T9" fmla="*/ 9607261 h 31"/>
                <a:gd name="T10" fmla="*/ 33009794 w 43"/>
                <a:gd name="T11" fmla="*/ 34583922 h 31"/>
                <a:gd name="T12" fmla="*/ 42718062 w 43"/>
                <a:gd name="T13" fmla="*/ 42270005 h 31"/>
                <a:gd name="T14" fmla="*/ 52427735 w 43"/>
                <a:gd name="T15" fmla="*/ 49954714 h 31"/>
                <a:gd name="T16" fmla="*/ 73786760 w 43"/>
                <a:gd name="T17" fmla="*/ 57640797 h 31"/>
                <a:gd name="T18" fmla="*/ 67960685 w 43"/>
                <a:gd name="T19" fmla="*/ 3842765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1" name="Freeform 123"/>
            <p:cNvSpPr>
              <a:spLocks noChangeArrowheads="1"/>
            </p:cNvSpPr>
            <p:nvPr/>
          </p:nvSpPr>
          <p:spPr bwMode="auto">
            <a:xfrm>
              <a:off x="2380001" y="2099496"/>
              <a:ext cx="31455" cy="27139"/>
            </a:xfrm>
            <a:custGeom>
              <a:avLst/>
              <a:gdLst>
                <a:gd name="T0" fmla="*/ 29388401 w 21"/>
                <a:gd name="T1" fmla="*/ 20253833 h 20"/>
                <a:gd name="T2" fmla="*/ 19591799 w 21"/>
                <a:gd name="T3" fmla="*/ 14731049 h 20"/>
                <a:gd name="T4" fmla="*/ 9796599 w 21"/>
                <a:gd name="T5" fmla="*/ 0 h 20"/>
                <a:gd name="T6" fmla="*/ 3917800 w 21"/>
                <a:gd name="T7" fmla="*/ 18413810 h 20"/>
                <a:gd name="T8" fmla="*/ 1959600 w 21"/>
                <a:gd name="T9" fmla="*/ 29460741 h 20"/>
                <a:gd name="T10" fmla="*/ 19591799 w 21"/>
                <a:gd name="T11" fmla="*/ 34984882 h 20"/>
                <a:gd name="T12" fmla="*/ 39183598 w 21"/>
                <a:gd name="T13" fmla="*/ 23936599 h 20"/>
                <a:gd name="T14" fmla="*/ 29388401 w 21"/>
                <a:gd name="T15" fmla="*/ 2025383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2" name="Freeform 124"/>
            <p:cNvSpPr>
              <a:spLocks noChangeArrowheads="1"/>
            </p:cNvSpPr>
            <p:nvPr/>
          </p:nvSpPr>
          <p:spPr bwMode="auto">
            <a:xfrm>
              <a:off x="2373952" y="2136812"/>
              <a:ext cx="20567" cy="35054"/>
            </a:xfrm>
            <a:custGeom>
              <a:avLst/>
              <a:gdLst>
                <a:gd name="T0" fmla="*/ 22613904 w 14"/>
                <a:gd name="T1" fmla="*/ 7271009 h 26"/>
                <a:gd name="T2" fmla="*/ 13192472 w 14"/>
                <a:gd name="T3" fmla="*/ 5453593 h 26"/>
                <a:gd name="T4" fmla="*/ 7537967 w 14"/>
                <a:gd name="T5" fmla="*/ 1817415 h 26"/>
                <a:gd name="T6" fmla="*/ 1884835 w 14"/>
                <a:gd name="T7" fmla="*/ 23630444 h 26"/>
                <a:gd name="T8" fmla="*/ 5653133 w 14"/>
                <a:gd name="T9" fmla="*/ 45443474 h 26"/>
                <a:gd name="T10" fmla="*/ 15075934 w 14"/>
                <a:gd name="T11" fmla="*/ 25447859 h 26"/>
                <a:gd name="T12" fmla="*/ 22613904 w 14"/>
                <a:gd name="T13" fmla="*/ 727100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3" name="Freeform 125"/>
            <p:cNvSpPr>
              <a:spLocks noChangeArrowheads="1"/>
            </p:cNvSpPr>
            <p:nvPr/>
          </p:nvSpPr>
          <p:spPr bwMode="auto">
            <a:xfrm>
              <a:off x="2357014" y="2061050"/>
              <a:ext cx="18147" cy="40708"/>
            </a:xfrm>
            <a:custGeom>
              <a:avLst/>
              <a:gdLst>
                <a:gd name="T0" fmla="*/ 17974067 w 12"/>
                <a:gd name="T1" fmla="*/ 17734652 h 29"/>
                <a:gd name="T2" fmla="*/ 11982242 w 12"/>
                <a:gd name="T3" fmla="*/ 7881912 h 29"/>
                <a:gd name="T4" fmla="*/ 3993609 w 12"/>
                <a:gd name="T5" fmla="*/ 1970829 h 29"/>
                <a:gd name="T6" fmla="*/ 9985435 w 12"/>
                <a:gd name="T7" fmla="*/ 19704076 h 29"/>
                <a:gd name="T8" fmla="*/ 13979046 w 12"/>
                <a:gd name="T9" fmla="*/ 51231728 h 29"/>
                <a:gd name="T10" fmla="*/ 23964484 w 12"/>
                <a:gd name="T11" fmla="*/ 29556819 h 29"/>
                <a:gd name="T12" fmla="*/ 17974067 w 12"/>
                <a:gd name="T13" fmla="*/ 1773465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4" name="Freeform 126"/>
            <p:cNvSpPr>
              <a:spLocks noChangeArrowheads="1"/>
            </p:cNvSpPr>
            <p:nvPr/>
          </p:nvSpPr>
          <p:spPr bwMode="auto">
            <a:xfrm>
              <a:off x="2375161" y="2064442"/>
              <a:ext cx="16938" cy="20354"/>
            </a:xfrm>
            <a:custGeom>
              <a:avLst/>
              <a:gdLst>
                <a:gd name="T0" fmla="*/ 4141180 w 11"/>
                <a:gd name="T1" fmla="*/ 0 h 15"/>
                <a:gd name="T2" fmla="*/ 8282361 w 11"/>
                <a:gd name="T3" fmla="*/ 11048151 h 15"/>
                <a:gd name="T4" fmla="*/ 6211771 w 11"/>
                <a:gd name="T5" fmla="*/ 22094945 h 15"/>
                <a:gd name="T6" fmla="*/ 20704461 w 11"/>
                <a:gd name="T7" fmla="*/ 9206793 h 15"/>
                <a:gd name="T8" fmla="*/ 4141180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5" name="Freeform 127"/>
            <p:cNvSpPr>
              <a:spLocks noChangeArrowheads="1"/>
            </p:cNvSpPr>
            <p:nvPr/>
          </p:nvSpPr>
          <p:spPr bwMode="auto">
            <a:xfrm>
              <a:off x="2383630" y="2079142"/>
              <a:ext cx="10888" cy="15831"/>
            </a:xfrm>
            <a:custGeom>
              <a:avLst/>
              <a:gdLst>
                <a:gd name="T0" fmla="*/ 8451065 w 7"/>
                <a:gd name="T1" fmla="*/ 20712703 h 11"/>
                <a:gd name="T2" fmla="*/ 4225532 w 7"/>
                <a:gd name="T3" fmla="*/ 6214388 h 11"/>
                <a:gd name="T4" fmla="*/ 2113493 w 7"/>
                <a:gd name="T5" fmla="*/ 18641721 h 11"/>
                <a:gd name="T6" fmla="*/ 8451065 w 7"/>
                <a:gd name="T7" fmla="*/ 20712703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6" name="Freeform 128"/>
            <p:cNvSpPr>
              <a:spLocks noChangeArrowheads="1"/>
            </p:cNvSpPr>
            <p:nvPr/>
          </p:nvSpPr>
          <p:spPr bwMode="auto">
            <a:xfrm>
              <a:off x="2089643" y="2063311"/>
              <a:ext cx="39924" cy="33924"/>
            </a:xfrm>
            <a:custGeom>
              <a:avLst/>
              <a:gdLst>
                <a:gd name="T0" fmla="*/ 45823905 w 27"/>
                <a:gd name="T1" fmla="*/ 11048368 h 25"/>
                <a:gd name="T2" fmla="*/ 42004662 w 27"/>
                <a:gd name="T3" fmla="*/ 3682790 h 25"/>
                <a:gd name="T4" fmla="*/ 40095045 w 27"/>
                <a:gd name="T5" fmla="*/ 9206973 h 25"/>
                <a:gd name="T6" fmla="*/ 26730494 w 27"/>
                <a:gd name="T7" fmla="*/ 11048368 h 25"/>
                <a:gd name="T8" fmla="*/ 22911262 w 27"/>
                <a:gd name="T9" fmla="*/ 16572553 h 25"/>
                <a:gd name="T10" fmla="*/ 13364556 w 27"/>
                <a:gd name="T11" fmla="*/ 16572553 h 25"/>
                <a:gd name="T12" fmla="*/ 1909617 w 27"/>
                <a:gd name="T13" fmla="*/ 27619566 h 25"/>
                <a:gd name="T14" fmla="*/ 9546703 w 27"/>
                <a:gd name="T15" fmla="*/ 33143748 h 25"/>
                <a:gd name="T16" fmla="*/ 9546703 w 27"/>
                <a:gd name="T17" fmla="*/ 40509325 h 25"/>
                <a:gd name="T18" fmla="*/ 24820878 w 27"/>
                <a:gd name="T19" fmla="*/ 31302354 h 25"/>
                <a:gd name="T20" fmla="*/ 30548345 w 27"/>
                <a:gd name="T21" fmla="*/ 34985143 h 25"/>
                <a:gd name="T22" fmla="*/ 45823905 w 27"/>
                <a:gd name="T23" fmla="*/ 20255341 h 25"/>
                <a:gd name="T24" fmla="*/ 45823905 w 27"/>
                <a:gd name="T25" fmla="*/ 11048368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7" name="Freeform 129"/>
            <p:cNvSpPr>
              <a:spLocks noChangeArrowheads="1"/>
            </p:cNvSpPr>
            <p:nvPr/>
          </p:nvSpPr>
          <p:spPr bwMode="auto">
            <a:xfrm>
              <a:off x="2127147" y="2058788"/>
              <a:ext cx="16938" cy="6785"/>
            </a:xfrm>
            <a:custGeom>
              <a:avLst/>
              <a:gdLst>
                <a:gd name="T0" fmla="*/ 5219283 w 12"/>
                <a:gd name="T1" fmla="*/ 0 h 5"/>
                <a:gd name="T2" fmla="*/ 6959044 w 12"/>
                <a:gd name="T3" fmla="*/ 9207244 h 5"/>
                <a:gd name="T4" fmla="*/ 17397610 w 12"/>
                <a:gd name="T5" fmla="*/ 5524346 h 5"/>
                <a:gd name="T6" fmla="*/ 5219283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8" name="Freeform 130"/>
            <p:cNvSpPr>
              <a:spLocks noChangeArrowheads="1"/>
            </p:cNvSpPr>
            <p:nvPr/>
          </p:nvSpPr>
          <p:spPr bwMode="auto">
            <a:xfrm>
              <a:off x="1928736" y="2124374"/>
              <a:ext cx="21777" cy="12439"/>
            </a:xfrm>
            <a:custGeom>
              <a:avLst/>
              <a:gdLst>
                <a:gd name="T0" fmla="*/ 12884265 w 15"/>
                <a:gd name="T1" fmla="*/ 5730233 h 9"/>
                <a:gd name="T2" fmla="*/ 1840997 w 15"/>
                <a:gd name="T3" fmla="*/ 15282001 h 9"/>
                <a:gd name="T4" fmla="*/ 23927535 w 15"/>
                <a:gd name="T5" fmla="*/ 11461848 h 9"/>
                <a:gd name="T6" fmla="*/ 25767174 w 15"/>
                <a:gd name="T7" fmla="*/ 1910077 h 9"/>
                <a:gd name="T8" fmla="*/ 12884265 w 15"/>
                <a:gd name="T9" fmla="*/ 573023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29" name="Freeform 131"/>
            <p:cNvSpPr>
              <a:spLocks noChangeArrowheads="1"/>
            </p:cNvSpPr>
            <p:nvPr/>
          </p:nvSpPr>
          <p:spPr bwMode="auto">
            <a:xfrm>
              <a:off x="1885182" y="2145858"/>
              <a:ext cx="14518" cy="12439"/>
            </a:xfrm>
            <a:custGeom>
              <a:avLst/>
              <a:gdLst>
                <a:gd name="T0" fmla="*/ 12884580 w 10"/>
                <a:gd name="T1" fmla="*/ 1910077 h 9"/>
                <a:gd name="T2" fmla="*/ 0 w 10"/>
                <a:gd name="T3" fmla="*/ 15282001 h 9"/>
                <a:gd name="T4" fmla="*/ 14725621 w 10"/>
                <a:gd name="T5" fmla="*/ 7640310 h 9"/>
                <a:gd name="T6" fmla="*/ 12884580 w 10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0" name="Freeform 132"/>
            <p:cNvSpPr>
              <a:spLocks noChangeArrowheads="1"/>
            </p:cNvSpPr>
            <p:nvPr/>
          </p:nvSpPr>
          <p:spPr bwMode="auto">
            <a:xfrm>
              <a:off x="1857356" y="2156036"/>
              <a:ext cx="21777" cy="12439"/>
            </a:xfrm>
            <a:custGeom>
              <a:avLst/>
              <a:gdLst>
                <a:gd name="T0" fmla="*/ 20245537 w 15"/>
                <a:gd name="T1" fmla="*/ 0 h 9"/>
                <a:gd name="T2" fmla="*/ 1840997 w 15"/>
                <a:gd name="T3" fmla="*/ 13371925 h 9"/>
                <a:gd name="T4" fmla="*/ 2024553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1" name="Freeform 133"/>
            <p:cNvSpPr>
              <a:spLocks noChangeArrowheads="1"/>
            </p:cNvSpPr>
            <p:nvPr/>
          </p:nvSpPr>
          <p:spPr bwMode="auto">
            <a:xfrm>
              <a:off x="1942044" y="2011295"/>
              <a:ext cx="24196" cy="15831"/>
            </a:xfrm>
            <a:custGeom>
              <a:avLst/>
              <a:gdLst>
                <a:gd name="T0" fmla="*/ 5306934 w 17"/>
                <a:gd name="T1" fmla="*/ 10356352 h 11"/>
                <a:gd name="T2" fmla="*/ 12382847 w 17"/>
                <a:gd name="T3" fmla="*/ 20712703 h 11"/>
                <a:gd name="T4" fmla="*/ 24767025 w 17"/>
                <a:gd name="T5" fmla="*/ 18641721 h 11"/>
                <a:gd name="T6" fmla="*/ 26536002 w 17"/>
                <a:gd name="T7" fmla="*/ 4141965 h 11"/>
                <a:gd name="T8" fmla="*/ 5306934 w 17"/>
                <a:gd name="T9" fmla="*/ 103563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2" name="Freeform 134"/>
            <p:cNvSpPr>
              <a:spLocks noChangeArrowheads="1"/>
            </p:cNvSpPr>
            <p:nvPr/>
          </p:nvSpPr>
          <p:spPr bwMode="auto">
            <a:xfrm>
              <a:off x="3078070" y="2157166"/>
              <a:ext cx="27826" cy="13569"/>
            </a:xfrm>
            <a:custGeom>
              <a:avLst/>
              <a:gdLst>
                <a:gd name="T0" fmla="*/ 29217259 w 18"/>
                <a:gd name="T1" fmla="*/ 18411774 h 10"/>
                <a:gd name="T2" fmla="*/ 22956311 w 18"/>
                <a:gd name="T3" fmla="*/ 7365253 h 10"/>
                <a:gd name="T4" fmla="*/ 2087463 w 18"/>
                <a:gd name="T5" fmla="*/ 1841313 h 10"/>
                <a:gd name="T6" fmla="*/ 4173481 w 18"/>
                <a:gd name="T7" fmla="*/ 11046521 h 10"/>
                <a:gd name="T8" fmla="*/ 29217259 w 18"/>
                <a:gd name="T9" fmla="*/ 1841177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3" name="Freeform 135"/>
            <p:cNvSpPr>
              <a:spLocks noChangeArrowheads="1"/>
            </p:cNvSpPr>
            <p:nvPr/>
          </p:nvSpPr>
          <p:spPr bwMode="auto">
            <a:xfrm>
              <a:off x="4404040" y="2107412"/>
              <a:ext cx="29035" cy="21485"/>
            </a:xfrm>
            <a:custGeom>
              <a:avLst/>
              <a:gdLst>
                <a:gd name="T0" fmla="*/ 18405669 w 20"/>
                <a:gd name="T1" fmla="*/ 7212245 h 16"/>
                <a:gd name="T2" fmla="*/ 3680591 w 20"/>
                <a:gd name="T3" fmla="*/ 10819038 h 16"/>
                <a:gd name="T4" fmla="*/ 11043129 w 20"/>
                <a:gd name="T5" fmla="*/ 18031283 h 16"/>
                <a:gd name="T6" fmla="*/ 20245286 w 20"/>
                <a:gd name="T7" fmla="*/ 28850323 h 16"/>
                <a:gd name="T8" fmla="*/ 31288418 w 20"/>
                <a:gd name="T9" fmla="*/ 27046927 h 16"/>
                <a:gd name="T10" fmla="*/ 29447444 w 20"/>
                <a:gd name="T11" fmla="*/ 14425833 h 16"/>
                <a:gd name="T12" fmla="*/ 33129391 w 20"/>
                <a:gd name="T13" fmla="*/ 1803397 h 16"/>
                <a:gd name="T14" fmla="*/ 18405669 w 20"/>
                <a:gd name="T15" fmla="*/ 7212245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4" name="Freeform 136"/>
            <p:cNvSpPr>
              <a:spLocks noChangeArrowheads="1"/>
            </p:cNvSpPr>
            <p:nvPr/>
          </p:nvSpPr>
          <p:spPr bwMode="auto">
            <a:xfrm>
              <a:off x="4511715" y="2070096"/>
              <a:ext cx="19357" cy="23746"/>
            </a:xfrm>
            <a:custGeom>
              <a:avLst/>
              <a:gdLst>
                <a:gd name="T0" fmla="*/ 17425273 w 13"/>
                <a:gd name="T1" fmla="*/ 17559466 h 17"/>
                <a:gd name="T2" fmla="*/ 23234629 w 13"/>
                <a:gd name="T3" fmla="*/ 3902725 h 17"/>
                <a:gd name="T4" fmla="*/ 7744875 w 13"/>
                <a:gd name="T5" fmla="*/ 9755414 h 17"/>
                <a:gd name="T6" fmla="*/ 3872438 w 13"/>
                <a:gd name="T7" fmla="*/ 29266244 h 17"/>
                <a:gd name="T8" fmla="*/ 17425273 w 13"/>
                <a:gd name="T9" fmla="*/ 1755946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5" name="Freeform 137"/>
            <p:cNvSpPr>
              <a:spLocks noChangeArrowheads="1"/>
            </p:cNvSpPr>
            <p:nvPr/>
          </p:nvSpPr>
          <p:spPr bwMode="auto">
            <a:xfrm>
              <a:off x="4562527" y="2054265"/>
              <a:ext cx="20567" cy="12439"/>
            </a:xfrm>
            <a:custGeom>
              <a:avLst/>
              <a:gdLst>
                <a:gd name="T0" fmla="*/ 9422801 w 14"/>
                <a:gd name="T1" fmla="*/ 17192078 h 9"/>
                <a:gd name="T2" fmla="*/ 24498738 w 14"/>
                <a:gd name="T3" fmla="*/ 5730233 h 9"/>
                <a:gd name="T4" fmla="*/ 16960768 w 14"/>
                <a:gd name="T5" fmla="*/ 1910077 h 9"/>
                <a:gd name="T6" fmla="*/ 3769670 w 14"/>
                <a:gd name="T7" fmla="*/ 3820155 h 9"/>
                <a:gd name="T8" fmla="*/ 9422801 w 14"/>
                <a:gd name="T9" fmla="*/ 1719207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6" name="Freeform 138"/>
            <p:cNvSpPr>
              <a:spLocks noChangeArrowheads="1"/>
            </p:cNvSpPr>
            <p:nvPr/>
          </p:nvSpPr>
          <p:spPr bwMode="auto">
            <a:xfrm>
              <a:off x="4566157" y="2045219"/>
              <a:ext cx="10888" cy="5654"/>
            </a:xfrm>
            <a:custGeom>
              <a:avLst/>
              <a:gdLst>
                <a:gd name="T0" fmla="*/ 10564557 w 7"/>
                <a:gd name="T1" fmla="*/ 1998689 h 4"/>
                <a:gd name="T2" fmla="*/ 6339026 w 7"/>
                <a:gd name="T3" fmla="*/ 7991928 h 4"/>
                <a:gd name="T4" fmla="*/ 10564557 w 7"/>
                <a:gd name="T5" fmla="*/ 1998689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7" name="Freeform 139"/>
            <p:cNvSpPr>
              <a:spLocks noChangeArrowheads="1"/>
            </p:cNvSpPr>
            <p:nvPr/>
          </p:nvSpPr>
          <p:spPr bwMode="auto">
            <a:xfrm>
              <a:off x="5119048" y="3337706"/>
              <a:ext cx="14518" cy="13569"/>
            </a:xfrm>
            <a:custGeom>
              <a:avLst/>
              <a:gdLst>
                <a:gd name="T0" fmla="*/ 5521768 w 10"/>
                <a:gd name="T1" fmla="*/ 3682627 h 10"/>
                <a:gd name="T2" fmla="*/ 14725621 w 10"/>
                <a:gd name="T3" fmla="*/ 14729149 h 10"/>
                <a:gd name="T4" fmla="*/ 5521768 w 10"/>
                <a:gd name="T5" fmla="*/ 368262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8" name="Freeform 140"/>
            <p:cNvSpPr>
              <a:spLocks noChangeArrowheads="1"/>
            </p:cNvSpPr>
            <p:nvPr/>
          </p:nvSpPr>
          <p:spPr bwMode="auto">
            <a:xfrm>
              <a:off x="6830951" y="3143211"/>
              <a:ext cx="26616" cy="11308"/>
            </a:xfrm>
            <a:custGeom>
              <a:avLst/>
              <a:gdLst>
                <a:gd name="T0" fmla="*/ 15274170 w 18"/>
                <a:gd name="T1" fmla="*/ 11987893 h 8"/>
                <a:gd name="T2" fmla="*/ 32457957 w 18"/>
                <a:gd name="T3" fmla="*/ 11987893 h 8"/>
                <a:gd name="T4" fmla="*/ 3819234 w 18"/>
                <a:gd name="T5" fmla="*/ 0 h 8"/>
                <a:gd name="T6" fmla="*/ 15274170 w 18"/>
                <a:gd name="T7" fmla="*/ 11987893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39" name="Freeform 141"/>
            <p:cNvSpPr>
              <a:spLocks noChangeArrowheads="1"/>
            </p:cNvSpPr>
            <p:nvPr/>
          </p:nvSpPr>
          <p:spPr bwMode="auto">
            <a:xfrm>
              <a:off x="6876925" y="3162435"/>
              <a:ext cx="15727" cy="7915"/>
            </a:xfrm>
            <a:custGeom>
              <a:avLst/>
              <a:gdLst>
                <a:gd name="T0" fmla="*/ 1785017 w 11"/>
                <a:gd name="T1" fmla="*/ 5011778 h 5"/>
                <a:gd name="T2" fmla="*/ 17851510 w 11"/>
                <a:gd name="T3" fmla="*/ 7517667 h 5"/>
                <a:gd name="T4" fmla="*/ 1785017 w 11"/>
                <a:gd name="T5" fmla="*/ 5011778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0" name="Freeform 142"/>
            <p:cNvSpPr>
              <a:spLocks noChangeArrowheads="1"/>
            </p:cNvSpPr>
            <p:nvPr/>
          </p:nvSpPr>
          <p:spPr bwMode="auto">
            <a:xfrm>
              <a:off x="6797077" y="3116072"/>
              <a:ext cx="36295" cy="18093"/>
            </a:xfrm>
            <a:custGeom>
              <a:avLst/>
              <a:gdLst>
                <a:gd name="T0" fmla="*/ 12884391 w 25"/>
                <a:gd name="T1" fmla="*/ 0 h 13"/>
                <a:gd name="T2" fmla="*/ 40492826 w 25"/>
                <a:gd name="T3" fmla="*/ 19370644 h 13"/>
                <a:gd name="T4" fmla="*/ 12884391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1" name="Freeform 143"/>
            <p:cNvSpPr>
              <a:spLocks noChangeArrowheads="1"/>
            </p:cNvSpPr>
            <p:nvPr/>
          </p:nvSpPr>
          <p:spPr bwMode="auto">
            <a:xfrm>
              <a:off x="4446385" y="2463609"/>
              <a:ext cx="10888" cy="5654"/>
            </a:xfrm>
            <a:custGeom>
              <a:avLst/>
              <a:gdLst>
                <a:gd name="T0" fmla="*/ 2113493 w 7"/>
                <a:gd name="T1" fmla="*/ 3995964 h 4"/>
                <a:gd name="T2" fmla="*/ 12676599 w 7"/>
                <a:gd name="T3" fmla="*/ 3995964 h 4"/>
                <a:gd name="T4" fmla="*/ 2113493 w 7"/>
                <a:gd name="T5" fmla="*/ 3995964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2" name="Freeform 144"/>
            <p:cNvSpPr>
              <a:spLocks noChangeArrowheads="1"/>
            </p:cNvSpPr>
            <p:nvPr/>
          </p:nvSpPr>
          <p:spPr bwMode="auto">
            <a:xfrm>
              <a:off x="3840261" y="2782491"/>
              <a:ext cx="10888" cy="6785"/>
            </a:xfrm>
            <a:custGeom>
              <a:avLst/>
              <a:gdLst>
                <a:gd name="T0" fmla="*/ 4853474 w 8"/>
                <a:gd name="T1" fmla="*/ 3682898 h 5"/>
                <a:gd name="T2" fmla="*/ 9705676 w 8"/>
                <a:gd name="T3" fmla="*/ 5524346 h 5"/>
                <a:gd name="T4" fmla="*/ 4853474 w 8"/>
                <a:gd name="T5" fmla="*/ 3682898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3" name="Freeform 145"/>
            <p:cNvSpPr>
              <a:spLocks noChangeArrowheads="1"/>
            </p:cNvSpPr>
            <p:nvPr/>
          </p:nvSpPr>
          <p:spPr bwMode="auto">
            <a:xfrm>
              <a:off x="4333870" y="2952108"/>
              <a:ext cx="12099" cy="6785"/>
            </a:xfrm>
            <a:custGeom>
              <a:avLst/>
              <a:gdLst>
                <a:gd name="T0" fmla="*/ 11982947 w 8"/>
                <a:gd name="T1" fmla="*/ 7365796 h 5"/>
                <a:gd name="T2" fmla="*/ 7989101 w 8"/>
                <a:gd name="T3" fmla="*/ 1841449 h 5"/>
                <a:gd name="T4" fmla="*/ 11982947 w 8"/>
                <a:gd name="T5" fmla="*/ 7365796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4" name="Freeform 146"/>
            <p:cNvSpPr>
              <a:spLocks noChangeArrowheads="1"/>
            </p:cNvSpPr>
            <p:nvPr/>
          </p:nvSpPr>
          <p:spPr bwMode="auto">
            <a:xfrm>
              <a:off x="4307254" y="2992817"/>
              <a:ext cx="7259" cy="5654"/>
            </a:xfrm>
            <a:custGeom>
              <a:avLst/>
              <a:gdLst>
                <a:gd name="T0" fmla="*/ 3680456 w 5"/>
                <a:gd name="T1" fmla="*/ 1998689 h 4"/>
                <a:gd name="T2" fmla="*/ 5521361 w 5"/>
                <a:gd name="T3" fmla="*/ 7991928 h 4"/>
                <a:gd name="T4" fmla="*/ 3680456 w 5"/>
                <a:gd name="T5" fmla="*/ 1998689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5" name="Freeform 147"/>
            <p:cNvSpPr>
              <a:spLocks noChangeArrowheads="1"/>
            </p:cNvSpPr>
            <p:nvPr/>
          </p:nvSpPr>
          <p:spPr bwMode="auto">
            <a:xfrm>
              <a:off x="5100901" y="3061795"/>
              <a:ext cx="12099" cy="7915"/>
            </a:xfrm>
            <a:custGeom>
              <a:avLst/>
              <a:gdLst>
                <a:gd name="T0" fmla="*/ 13981281 w 8"/>
                <a:gd name="T1" fmla="*/ 6961243 h 6"/>
                <a:gd name="T2" fmla="*/ 7989101 w 8"/>
                <a:gd name="T3" fmla="*/ 3479962 h 6"/>
                <a:gd name="T4" fmla="*/ 13981281 w 8"/>
                <a:gd name="T5" fmla="*/ 6961243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6" name="Freeform 148"/>
            <p:cNvSpPr>
              <a:spLocks noChangeArrowheads="1"/>
            </p:cNvSpPr>
            <p:nvPr/>
          </p:nvSpPr>
          <p:spPr bwMode="auto">
            <a:xfrm>
              <a:off x="4998065" y="2606088"/>
              <a:ext cx="4839" cy="6785"/>
            </a:xfrm>
            <a:custGeom>
              <a:avLst/>
              <a:gdLst>
                <a:gd name="T0" fmla="*/ 1278595 w 4"/>
                <a:gd name="T1" fmla="*/ 3682898 h 5"/>
                <a:gd name="T2" fmla="*/ 5112121 w 4"/>
                <a:gd name="T3" fmla="*/ 7365796 h 5"/>
                <a:gd name="T4" fmla="*/ 1278595 w 4"/>
                <a:gd name="T5" fmla="*/ 3682898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7" name="Freeform 149"/>
            <p:cNvSpPr>
              <a:spLocks noChangeArrowheads="1"/>
            </p:cNvSpPr>
            <p:nvPr/>
          </p:nvSpPr>
          <p:spPr bwMode="auto">
            <a:xfrm>
              <a:off x="4902488" y="3183919"/>
              <a:ext cx="19357" cy="9046"/>
            </a:xfrm>
            <a:custGeom>
              <a:avLst/>
              <a:gdLst>
                <a:gd name="T0" fmla="*/ 9680398 w 13"/>
                <a:gd name="T1" fmla="*/ 0 h 7"/>
                <a:gd name="T2" fmla="*/ 15489751 w 13"/>
                <a:gd name="T3" fmla="*/ 11690018 h 7"/>
                <a:gd name="T4" fmla="*/ 9680398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8" name="Freeform 150"/>
            <p:cNvSpPr>
              <a:spLocks noChangeArrowheads="1"/>
            </p:cNvSpPr>
            <p:nvPr/>
          </p:nvSpPr>
          <p:spPr bwMode="auto">
            <a:xfrm>
              <a:off x="3241397" y="2840161"/>
              <a:ext cx="13308" cy="13569"/>
            </a:xfrm>
            <a:custGeom>
              <a:avLst/>
              <a:gdLst>
                <a:gd name="T0" fmla="*/ 1909617 w 9"/>
                <a:gd name="T1" fmla="*/ 9206566 h 10"/>
                <a:gd name="T2" fmla="*/ 13364554 w 9"/>
                <a:gd name="T3" fmla="*/ 11046521 h 10"/>
                <a:gd name="T4" fmla="*/ 1909617 w 9"/>
                <a:gd name="T5" fmla="*/ 9206566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49" name="Freeform 151"/>
            <p:cNvSpPr>
              <a:spLocks noChangeArrowheads="1"/>
            </p:cNvSpPr>
            <p:nvPr/>
          </p:nvSpPr>
          <p:spPr bwMode="auto">
            <a:xfrm>
              <a:off x="6365169" y="2324523"/>
              <a:ext cx="15727" cy="12439"/>
            </a:xfrm>
            <a:custGeom>
              <a:avLst/>
              <a:gdLst>
                <a:gd name="T0" fmla="*/ 4319448 w 10"/>
                <a:gd name="T1" fmla="*/ 15282001 h 9"/>
                <a:gd name="T2" fmla="*/ 19439720 w 10"/>
                <a:gd name="T3" fmla="*/ 1910077 h 9"/>
                <a:gd name="T4" fmla="*/ 4319448 w 10"/>
                <a:gd name="T5" fmla="*/ 15282001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0" name="Freeform 152"/>
            <p:cNvSpPr>
              <a:spLocks noChangeArrowheads="1"/>
            </p:cNvSpPr>
            <p:nvPr/>
          </p:nvSpPr>
          <p:spPr bwMode="auto">
            <a:xfrm>
              <a:off x="6382106" y="2306430"/>
              <a:ext cx="25407" cy="18093"/>
            </a:xfrm>
            <a:custGeom>
              <a:avLst/>
              <a:gdLst>
                <a:gd name="T0" fmla="*/ 31206761 w 17"/>
                <a:gd name="T1" fmla="*/ 0 h 13"/>
                <a:gd name="T2" fmla="*/ 19504748 w 17"/>
                <a:gd name="T3" fmla="*/ 7747980 h 13"/>
                <a:gd name="T4" fmla="*/ 7801341 w 17"/>
                <a:gd name="T5" fmla="*/ 25181284 h 13"/>
                <a:gd name="T6" fmla="*/ 31206761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1" name="Freeform 153"/>
            <p:cNvSpPr>
              <a:spLocks noChangeArrowheads="1"/>
            </p:cNvSpPr>
            <p:nvPr/>
          </p:nvSpPr>
          <p:spPr bwMode="auto">
            <a:xfrm>
              <a:off x="6413561" y="2291730"/>
              <a:ext cx="13308" cy="12439"/>
            </a:xfrm>
            <a:custGeom>
              <a:avLst/>
              <a:gdLst>
                <a:gd name="T0" fmla="*/ 13364554 w 9"/>
                <a:gd name="T1" fmla="*/ 3820155 h 9"/>
                <a:gd name="T2" fmla="*/ 3819234 w 9"/>
                <a:gd name="T3" fmla="*/ 15282001 h 9"/>
                <a:gd name="T4" fmla="*/ 13364554 w 9"/>
                <a:gd name="T5" fmla="*/ 3820155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2" name="Freeform 154"/>
            <p:cNvSpPr>
              <a:spLocks noChangeArrowheads="1"/>
            </p:cNvSpPr>
            <p:nvPr/>
          </p:nvSpPr>
          <p:spPr bwMode="auto">
            <a:xfrm>
              <a:off x="6435338" y="2275899"/>
              <a:ext cx="9678" cy="9046"/>
            </a:xfrm>
            <a:custGeom>
              <a:avLst/>
              <a:gdLst>
                <a:gd name="T0" fmla="*/ 10015584 w 7"/>
                <a:gd name="T1" fmla="*/ 2273561 h 6"/>
                <a:gd name="T2" fmla="*/ 3338528 w 7"/>
                <a:gd name="T3" fmla="*/ 9092738 h 6"/>
                <a:gd name="T4" fmla="*/ 10015584 w 7"/>
                <a:gd name="T5" fmla="*/ 227356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3" name="Freeform 155"/>
            <p:cNvSpPr>
              <a:spLocks noChangeArrowheads="1"/>
            </p:cNvSpPr>
            <p:nvPr/>
          </p:nvSpPr>
          <p:spPr bwMode="auto">
            <a:xfrm>
              <a:off x="6469214" y="2212575"/>
              <a:ext cx="16938" cy="12439"/>
            </a:xfrm>
            <a:custGeom>
              <a:avLst/>
              <a:gdLst>
                <a:gd name="T0" fmla="*/ 18633872 w 11"/>
                <a:gd name="T1" fmla="*/ 1910077 h 9"/>
                <a:gd name="T2" fmla="*/ 6211771 w 11"/>
                <a:gd name="T3" fmla="*/ 7640310 h 9"/>
                <a:gd name="T4" fmla="*/ 6211771 w 11"/>
                <a:gd name="T5" fmla="*/ 17192078 h 9"/>
                <a:gd name="T6" fmla="*/ 18633872 w 11"/>
                <a:gd name="T7" fmla="*/ 191007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4" name="Freeform 156"/>
            <p:cNvSpPr>
              <a:spLocks noChangeArrowheads="1"/>
            </p:cNvSpPr>
            <p:nvPr/>
          </p:nvSpPr>
          <p:spPr bwMode="auto">
            <a:xfrm>
              <a:off x="6461955" y="2245368"/>
              <a:ext cx="4839" cy="3392"/>
            </a:xfrm>
            <a:custGeom>
              <a:avLst/>
              <a:gdLst>
                <a:gd name="T0" fmla="*/ 2271551 w 3"/>
                <a:gd name="T1" fmla="*/ 5752831 h 2"/>
                <a:gd name="T2" fmla="*/ 4544610 w 3"/>
                <a:gd name="T3" fmla="*/ 0 h 2"/>
                <a:gd name="T4" fmla="*/ 2271551 w 3"/>
                <a:gd name="T5" fmla="*/ 5752831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5" name="Freeform 157"/>
            <p:cNvSpPr>
              <a:spLocks noChangeArrowheads="1"/>
            </p:cNvSpPr>
            <p:nvPr/>
          </p:nvSpPr>
          <p:spPr bwMode="auto">
            <a:xfrm>
              <a:off x="6112315" y="2641142"/>
              <a:ext cx="3630" cy="2262"/>
            </a:xfrm>
            <a:custGeom>
              <a:avLst/>
              <a:gdLst>
                <a:gd name="T0" fmla="*/ 2876415 w 2"/>
                <a:gd name="T1" fmla="*/ 1279161 h 2"/>
                <a:gd name="T2" fmla="*/ 2876415 w 2"/>
                <a:gd name="T3" fmla="*/ 2558322 h 2"/>
                <a:gd name="T4" fmla="*/ 2876415 w 2"/>
                <a:gd name="T5" fmla="*/ 1279161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  <p:sp>
          <p:nvSpPr>
            <p:cNvPr id="156" name="Freeform 158"/>
            <p:cNvSpPr>
              <a:spLocks noChangeArrowheads="1"/>
            </p:cNvSpPr>
            <p:nvPr/>
          </p:nvSpPr>
          <p:spPr bwMode="auto">
            <a:xfrm>
              <a:off x="4458482" y="3693904"/>
              <a:ext cx="32665" cy="39577"/>
            </a:xfrm>
            <a:custGeom>
              <a:avLst/>
              <a:gdLst>
                <a:gd name="T0" fmla="*/ 7700625 w 22"/>
                <a:gd name="T1" fmla="*/ 46561667 h 29"/>
                <a:gd name="T2" fmla="*/ 36578661 w 22"/>
                <a:gd name="T3" fmla="*/ 13037212 h 29"/>
                <a:gd name="T4" fmla="*/ 42353434 w 22"/>
                <a:gd name="T5" fmla="*/ 0 h 29"/>
                <a:gd name="T6" fmla="*/ 9626474 w 22"/>
                <a:gd name="T7" fmla="*/ 0 h 29"/>
                <a:gd name="T8" fmla="*/ 7700625 w 22"/>
                <a:gd name="T9" fmla="*/ 4656166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bevel/>
            </a:ln>
          </p:spPr>
          <p:txBody>
            <a:bodyPr/>
            <a:lstStyle/>
            <a:p>
              <a:endParaRPr lang="zh-CN" altLang="zh-CN" sz="2400" dirty="0">
                <a:solidFill>
                  <a:schemeClr val="tx1">
                    <a:lumMod val="65000"/>
                    <a:lumOff val="35000"/>
                  </a:schemeClr>
                </a:solidFill>
                <a:sym typeface="宋体" pitchFamily="2" charset="-122"/>
              </a:endParaRPr>
            </a:p>
          </p:txBody>
        </p:sp>
      </p:grpSp>
      <p:sp>
        <p:nvSpPr>
          <p:cNvPr id="159" name="TextBox 158"/>
          <p:cNvSpPr txBox="1"/>
          <p:nvPr/>
        </p:nvSpPr>
        <p:spPr>
          <a:xfrm>
            <a:off x="-389210" y="1439406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“</a:t>
            </a:r>
            <a:endParaRPr lang="zh-CN" altLang="en-US" sz="2213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9612110" y="3359670"/>
            <a:ext cx="5334037" cy="349833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2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”</a:t>
            </a:r>
            <a:endParaRPr lang="zh-CN" altLang="en-US" sz="2213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2700674" y="3234751"/>
            <a:ext cx="6858048" cy="748988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dist"/>
            <a:r>
              <a:rPr lang="zh-CN" altLang="en-US" sz="4265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请在此处添加一个关键句</a:t>
            </a:r>
          </a:p>
        </p:txBody>
      </p:sp>
      <p:grpSp>
        <p:nvGrpSpPr>
          <p:cNvPr id="213" name="组合 21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214" name="任意多边形 213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5" name="组合 214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17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16" name="文本框 215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 rot="169628">
            <a:off x="1392127" y="2444785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5"/>
          <p:cNvSpPr>
            <a:spLocks noEditPoints="1"/>
          </p:cNvSpPr>
          <p:nvPr/>
        </p:nvSpPr>
        <p:spPr bwMode="auto">
          <a:xfrm rot="169628">
            <a:off x="3969316" y="3146634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5"/>
          <p:cNvSpPr>
            <a:spLocks noEditPoints="1"/>
          </p:cNvSpPr>
          <p:nvPr/>
        </p:nvSpPr>
        <p:spPr bwMode="auto">
          <a:xfrm rot="169628">
            <a:off x="6489500" y="2687845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5"/>
          <p:cNvSpPr>
            <a:spLocks noEditPoints="1"/>
          </p:cNvSpPr>
          <p:nvPr/>
        </p:nvSpPr>
        <p:spPr bwMode="auto">
          <a:xfrm rot="169628">
            <a:off x="9066690" y="2277871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>
            <a:off x="2216570" y="2282614"/>
            <a:ext cx="7750629" cy="901881"/>
          </a:xfrm>
          <a:custGeom>
            <a:avLst/>
            <a:gdLst>
              <a:gd name="connsiteX0" fmla="*/ 0 w 7750629"/>
              <a:gd name="connsiteY0" fmla="*/ 174172 h 901881"/>
              <a:gd name="connsiteX1" fmla="*/ 2627086 w 7750629"/>
              <a:gd name="connsiteY1" fmla="*/ 899886 h 901881"/>
              <a:gd name="connsiteX2" fmla="*/ 5341257 w 7750629"/>
              <a:gd name="connsiteY2" fmla="*/ 377372 h 901881"/>
              <a:gd name="connsiteX3" fmla="*/ 7750629 w 7750629"/>
              <a:gd name="connsiteY3" fmla="*/ 0 h 90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629" h="901881">
                <a:moveTo>
                  <a:pt x="0" y="174172"/>
                </a:moveTo>
                <a:cubicBezTo>
                  <a:pt x="868438" y="520095"/>
                  <a:pt x="1736877" y="866019"/>
                  <a:pt x="2627086" y="899886"/>
                </a:cubicBezTo>
                <a:cubicBezTo>
                  <a:pt x="3517295" y="933753"/>
                  <a:pt x="4487333" y="527353"/>
                  <a:pt x="5341257" y="377372"/>
                </a:cubicBezTo>
                <a:cubicBezTo>
                  <a:pt x="6195181" y="227391"/>
                  <a:pt x="7049105" y="152400"/>
                  <a:pt x="7750629" y="0"/>
                </a:cubicBezTo>
              </a:path>
            </a:pathLst>
          </a:cu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1535916" y="289210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4151183" y="3650440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</a:p>
        </p:txBody>
      </p:sp>
      <p:sp>
        <p:nvSpPr>
          <p:cNvPr id="74" name="文本框 73"/>
          <p:cNvSpPr txBox="1"/>
          <p:nvPr/>
        </p:nvSpPr>
        <p:spPr>
          <a:xfrm>
            <a:off x="6671367" y="3164940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</a:p>
        </p:txBody>
      </p:sp>
      <p:sp>
        <p:nvSpPr>
          <p:cNvPr id="75" name="文本框 74"/>
          <p:cNvSpPr txBox="1"/>
          <p:nvPr/>
        </p:nvSpPr>
        <p:spPr>
          <a:xfrm>
            <a:off x="9200251" y="2745913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</a:p>
        </p:txBody>
      </p:sp>
      <p:sp>
        <p:nvSpPr>
          <p:cNvPr id="76" name="文本框 75"/>
          <p:cNvSpPr txBox="1"/>
          <p:nvPr/>
        </p:nvSpPr>
        <p:spPr>
          <a:xfrm>
            <a:off x="971742" y="4235215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77" name="文本框 76"/>
          <p:cNvSpPr txBox="1"/>
          <p:nvPr/>
        </p:nvSpPr>
        <p:spPr>
          <a:xfrm>
            <a:off x="3563047" y="4819963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6172374" y="4301013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8743425" y="4004796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grpSp>
        <p:nvGrpSpPr>
          <p:cNvPr id="23" name="组合 2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24" name="任意多边形 23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7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6" name="文本框 25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0986" y="2156050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337" y="connsiteY0-338"/>
              </a:cxn>
              <a:cxn ang="0">
                <a:pos x="connsiteX1-339" y="connsiteY1-340"/>
              </a:cxn>
              <a:cxn ang="0">
                <a:pos x="connsiteX2-341" y="connsiteY2-342"/>
              </a:cxn>
              <a:cxn ang="0">
                <a:pos x="connsiteX3-343" y="connsiteY3-344"/>
              </a:cxn>
              <a:cxn ang="0">
                <a:pos x="connsiteX4-345" y="connsiteY4-346"/>
              </a:cxn>
              <a:cxn ang="0">
                <a:pos x="connsiteX5-347" y="connsiteY5-348"/>
              </a:cxn>
              <a:cxn ang="0">
                <a:pos x="connsiteX6-349" y="connsiteY6-350"/>
              </a:cxn>
              <a:cxn ang="0">
                <a:pos x="connsiteX7-351" y="connsiteY7-352"/>
              </a:cxn>
              <a:cxn ang="0">
                <a:pos x="connsiteX8-353" y="connsiteY8-354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96636" y="1872260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1537190" y="2362217"/>
            <a:ext cx="2412203" cy="1509692"/>
          </a:xfrm>
          <a:prstGeom prst="rect">
            <a:avLst/>
          </a:prstGeom>
          <a:blipFill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733812" y="2156050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337" y="connsiteY0-338"/>
              </a:cxn>
              <a:cxn ang="0">
                <a:pos x="connsiteX1-339" y="connsiteY1-340"/>
              </a:cxn>
              <a:cxn ang="0">
                <a:pos x="connsiteX2-341" y="connsiteY2-342"/>
              </a:cxn>
              <a:cxn ang="0">
                <a:pos x="connsiteX3-343" y="connsiteY3-344"/>
              </a:cxn>
              <a:cxn ang="0">
                <a:pos x="connsiteX4-345" y="connsiteY4-346"/>
              </a:cxn>
              <a:cxn ang="0">
                <a:pos x="connsiteX5-347" y="connsiteY5-348"/>
              </a:cxn>
              <a:cxn ang="0">
                <a:pos x="connsiteX6-349" y="connsiteY6-350"/>
              </a:cxn>
              <a:cxn ang="0">
                <a:pos x="connsiteX7-351" y="connsiteY7-352"/>
              </a:cxn>
              <a:cxn ang="0">
                <a:pos x="connsiteX8-353" y="connsiteY8-354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389462" y="1872260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126637" y="2156050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337" y="connsiteY0-338"/>
              </a:cxn>
              <a:cxn ang="0">
                <a:pos x="connsiteX1-339" y="connsiteY1-340"/>
              </a:cxn>
              <a:cxn ang="0">
                <a:pos x="connsiteX2-341" y="connsiteY2-342"/>
              </a:cxn>
              <a:cxn ang="0">
                <a:pos x="connsiteX3-343" y="connsiteY3-344"/>
              </a:cxn>
              <a:cxn ang="0">
                <a:pos x="connsiteX4-345" y="connsiteY4-346"/>
              </a:cxn>
              <a:cxn ang="0">
                <a:pos x="connsiteX5-347" y="connsiteY5-348"/>
              </a:cxn>
              <a:cxn ang="0">
                <a:pos x="connsiteX6-349" y="connsiteY6-350"/>
              </a:cxn>
              <a:cxn ang="0">
                <a:pos x="connsiteX7-351" y="connsiteY7-352"/>
              </a:cxn>
              <a:cxn ang="0">
                <a:pos x="connsiteX8-353" y="connsiteY8-354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782287" y="1872260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4941050" y="2358050"/>
            <a:ext cx="2390135" cy="1513859"/>
          </a:xfrm>
          <a:prstGeom prst="rect">
            <a:avLst/>
          </a:prstGeom>
          <a:blipFill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1" name="矩形 41"/>
          <p:cNvSpPr>
            <a:spLocks noChangeArrowheads="1"/>
          </p:cNvSpPr>
          <p:nvPr/>
        </p:nvSpPr>
        <p:spPr bwMode="auto">
          <a:xfrm>
            <a:off x="1306744" y="4284244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矩形 41"/>
          <p:cNvSpPr>
            <a:spLocks noChangeArrowheads="1"/>
          </p:cNvSpPr>
          <p:nvPr/>
        </p:nvSpPr>
        <p:spPr bwMode="auto">
          <a:xfrm>
            <a:off x="4733812" y="4284244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矩形 41"/>
          <p:cNvSpPr>
            <a:spLocks noChangeArrowheads="1"/>
          </p:cNvSpPr>
          <p:nvPr/>
        </p:nvSpPr>
        <p:spPr bwMode="auto">
          <a:xfrm>
            <a:off x="8065344" y="4299102"/>
            <a:ext cx="2873093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 algn="dist">
              <a:lnSpc>
                <a:spcPct val="150000"/>
              </a:lnSpc>
              <a:buFont typeface="Wingdings" pitchFamily="2" charset="2"/>
              <a:buChar char="n"/>
            </a:pP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349026" y="2358049"/>
            <a:ext cx="2390135" cy="1513859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8" name="任意多边形 1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1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0" name="文本框 1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4864349" y="5172860"/>
            <a:ext cx="2259163" cy="971669"/>
            <a:chOff x="3491880" y="3612802"/>
            <a:chExt cx="1943880" cy="855526"/>
          </a:xfrm>
        </p:grpSpPr>
        <p:sp>
          <p:nvSpPr>
            <p:cNvPr id="38" name="TextBox 29"/>
            <p:cNvSpPr txBox="1"/>
            <p:nvPr/>
          </p:nvSpPr>
          <p:spPr>
            <a:xfrm>
              <a:off x="3645761" y="3612802"/>
              <a:ext cx="1636117" cy="334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r">
                <a:defRPr sz="1200">
                  <a:solidFill>
                    <a:srgbClr val="232B36"/>
                  </a:solidFill>
                  <a:latin typeface="Arial Rounded MT Bold" pitchFamily="34" charset="0"/>
                </a:defRPr>
              </a:lvl1pPr>
            </a:lstStyle>
            <a:p>
              <a:pPr algn="dist"/>
              <a:r>
                <a:rPr lang="en-US" altLang="zh-CN" sz="1865" b="1" dirty="0">
                  <a:solidFill>
                    <a:schemeClr val="tx1"/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rPr>
                <a:t>ADD TITLE HERE</a:t>
              </a:r>
              <a:endParaRPr lang="zh-CN" altLang="en-US" sz="1865" b="1" dirty="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39" name="TextBox 30"/>
            <p:cNvSpPr txBox="1"/>
            <p:nvPr/>
          </p:nvSpPr>
          <p:spPr>
            <a:xfrm>
              <a:off x="3491880" y="3939902"/>
              <a:ext cx="1943880" cy="528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A designer can use default text to simulate what text would look like. </a:t>
              </a:r>
              <a:endParaRPr lang="zh-CN" altLang="en-US" sz="11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7897368" y="4815532"/>
            <a:ext cx="2259163" cy="932781"/>
            <a:chOff x="3491880" y="3647042"/>
            <a:chExt cx="1943880" cy="821286"/>
          </a:xfrm>
        </p:grpSpPr>
        <p:sp>
          <p:nvSpPr>
            <p:cNvPr id="42" name="TextBox 29"/>
            <p:cNvSpPr txBox="1"/>
            <p:nvPr/>
          </p:nvSpPr>
          <p:spPr>
            <a:xfrm>
              <a:off x="3645761" y="3647042"/>
              <a:ext cx="1636117" cy="334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r">
                <a:defRPr sz="1200">
                  <a:solidFill>
                    <a:srgbClr val="232B36"/>
                  </a:solidFill>
                  <a:latin typeface="Arial Rounded MT Bold" pitchFamily="34" charset="0"/>
                </a:defRPr>
              </a:lvl1pPr>
            </a:lstStyle>
            <a:p>
              <a:pPr algn="dist"/>
              <a:r>
                <a:rPr lang="en-US" altLang="zh-CN" sz="1865" b="1" dirty="0">
                  <a:solidFill>
                    <a:schemeClr val="tx1"/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rPr>
                <a:t>ADD TITLE HERE</a:t>
              </a:r>
              <a:endParaRPr lang="zh-CN" altLang="en-US" sz="1865" b="1" dirty="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43" name="TextBox 30"/>
            <p:cNvSpPr txBox="1"/>
            <p:nvPr/>
          </p:nvSpPr>
          <p:spPr>
            <a:xfrm>
              <a:off x="3491880" y="3939902"/>
              <a:ext cx="1943880" cy="528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A designer can use default text to simulate what text would look like. </a:t>
              </a:r>
              <a:endParaRPr lang="zh-CN" altLang="en-US" sz="11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1733422" y="4815534"/>
            <a:ext cx="2259163" cy="932783"/>
            <a:chOff x="3491880" y="3647041"/>
            <a:chExt cx="1943880" cy="821287"/>
          </a:xfrm>
        </p:grpSpPr>
        <p:sp>
          <p:nvSpPr>
            <p:cNvPr id="45" name="TextBox 29"/>
            <p:cNvSpPr txBox="1"/>
            <p:nvPr/>
          </p:nvSpPr>
          <p:spPr>
            <a:xfrm>
              <a:off x="3645761" y="3647041"/>
              <a:ext cx="1636117" cy="334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algn="r">
                <a:defRPr sz="1200">
                  <a:solidFill>
                    <a:srgbClr val="232B36"/>
                  </a:solidFill>
                  <a:latin typeface="Arial Rounded MT Bold" pitchFamily="34" charset="0"/>
                </a:defRPr>
              </a:lvl1pPr>
            </a:lstStyle>
            <a:p>
              <a:pPr algn="dist"/>
              <a:r>
                <a:rPr lang="en-US" altLang="zh-CN" sz="1865" b="1" dirty="0">
                  <a:solidFill>
                    <a:schemeClr val="tx1"/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rPr>
                <a:t>ADD TITLE HERE</a:t>
              </a:r>
              <a:endParaRPr lang="zh-CN" altLang="en-US" sz="1865" b="1" dirty="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46" name="TextBox 30"/>
            <p:cNvSpPr txBox="1"/>
            <p:nvPr/>
          </p:nvSpPr>
          <p:spPr>
            <a:xfrm>
              <a:off x="3491880" y="3939902"/>
              <a:ext cx="1943880" cy="528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1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A designer can use default text to simulate what text would look like. </a:t>
              </a:r>
              <a:endParaRPr lang="zh-CN" altLang="en-US" sz="11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941289" y="2568205"/>
            <a:ext cx="1935041" cy="2192475"/>
            <a:chOff x="4427538" y="954088"/>
            <a:chExt cx="3333750" cy="3729038"/>
          </a:xfrm>
        </p:grpSpPr>
        <p:sp>
          <p:nvSpPr>
            <p:cNvPr id="4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8044913" y="2539512"/>
            <a:ext cx="1935041" cy="2192475"/>
            <a:chOff x="4427538" y="954088"/>
            <a:chExt cx="3333750" cy="3729038"/>
          </a:xfrm>
        </p:grpSpPr>
        <p:sp>
          <p:nvSpPr>
            <p:cNvPr id="99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4605190" y="1933596"/>
            <a:ext cx="2797628" cy="3040743"/>
            <a:chOff x="4427538" y="954088"/>
            <a:chExt cx="3333750" cy="3729038"/>
          </a:xfrm>
        </p:grpSpPr>
        <p:sp>
          <p:nvSpPr>
            <p:cNvPr id="142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3790496" y="754743"/>
            <a:ext cx="4540704" cy="1074057"/>
            <a:chOff x="3659868" y="841828"/>
            <a:chExt cx="4540704" cy="1074057"/>
          </a:xfrm>
        </p:grpSpPr>
        <p:sp>
          <p:nvSpPr>
            <p:cNvPr id="185" name="任意多边形 18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6" name="组合 18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8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7" name="文本框 18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410954" y="2965298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7410954" y="3817037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410954" y="4668775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325622" y="2214140"/>
            <a:ext cx="1826141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本章小结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1520173" y="234129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6057547" y="233060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520173" y="3255482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5438569" y="3244786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520173" y="409815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4819596" y="411730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520173" y="497731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5956491" y="4990947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2426686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3" name="Freeform 30"/>
          <p:cNvSpPr>
            <a:spLocks noEditPoints="1"/>
          </p:cNvSpPr>
          <p:nvPr/>
        </p:nvSpPr>
        <p:spPr bwMode="auto">
          <a:xfrm>
            <a:off x="2917327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4" name="Freeform 30"/>
          <p:cNvSpPr>
            <a:spLocks noEditPoints="1"/>
          </p:cNvSpPr>
          <p:nvPr/>
        </p:nvSpPr>
        <p:spPr bwMode="auto">
          <a:xfrm>
            <a:off x="3416844" y="237738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3875969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4366610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4866127" y="237945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378326" y="2366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1" name="Freeform 30"/>
          <p:cNvSpPr>
            <a:spLocks noEditPoints="1"/>
          </p:cNvSpPr>
          <p:nvPr/>
        </p:nvSpPr>
        <p:spPr bwMode="auto">
          <a:xfrm>
            <a:off x="2426686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917327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416844" y="323366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3875969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5" name="Freeform 30"/>
          <p:cNvSpPr>
            <a:spLocks noEditPoints="1"/>
          </p:cNvSpPr>
          <p:nvPr/>
        </p:nvSpPr>
        <p:spPr bwMode="auto">
          <a:xfrm>
            <a:off x="4366610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4866127" y="3235740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7" name="Freeform 30"/>
          <p:cNvSpPr>
            <a:spLocks noEditPoints="1"/>
          </p:cNvSpPr>
          <p:nvPr/>
        </p:nvSpPr>
        <p:spPr bwMode="auto">
          <a:xfrm>
            <a:off x="2426686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8" name="Freeform 30"/>
          <p:cNvSpPr>
            <a:spLocks noEditPoints="1"/>
          </p:cNvSpPr>
          <p:nvPr/>
        </p:nvSpPr>
        <p:spPr bwMode="auto">
          <a:xfrm>
            <a:off x="2917327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3416844" y="41189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0" name="Freeform 30"/>
          <p:cNvSpPr>
            <a:spLocks noEditPoints="1"/>
          </p:cNvSpPr>
          <p:nvPr/>
        </p:nvSpPr>
        <p:spPr bwMode="auto">
          <a:xfrm>
            <a:off x="3875969" y="41210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1" name="Freeform 30"/>
          <p:cNvSpPr>
            <a:spLocks noEditPoints="1"/>
          </p:cNvSpPr>
          <p:nvPr/>
        </p:nvSpPr>
        <p:spPr bwMode="auto">
          <a:xfrm>
            <a:off x="4366610" y="41210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3" name="Freeform 30"/>
          <p:cNvSpPr>
            <a:spLocks noEditPoints="1"/>
          </p:cNvSpPr>
          <p:nvPr/>
        </p:nvSpPr>
        <p:spPr bwMode="auto">
          <a:xfrm>
            <a:off x="2454724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4" name="Freeform 30"/>
          <p:cNvSpPr>
            <a:spLocks noEditPoints="1"/>
          </p:cNvSpPr>
          <p:nvPr/>
        </p:nvSpPr>
        <p:spPr bwMode="auto">
          <a:xfrm>
            <a:off x="2945365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5" name="Freeform 30"/>
          <p:cNvSpPr>
            <a:spLocks noEditPoints="1"/>
          </p:cNvSpPr>
          <p:nvPr/>
        </p:nvSpPr>
        <p:spPr bwMode="auto">
          <a:xfrm>
            <a:off x="3444882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6" name="Freeform 30"/>
          <p:cNvSpPr>
            <a:spLocks noEditPoints="1"/>
          </p:cNvSpPr>
          <p:nvPr/>
        </p:nvSpPr>
        <p:spPr bwMode="auto">
          <a:xfrm>
            <a:off x="3904007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7" name="Freeform 30"/>
          <p:cNvSpPr>
            <a:spLocks noEditPoints="1"/>
          </p:cNvSpPr>
          <p:nvPr/>
        </p:nvSpPr>
        <p:spPr bwMode="auto">
          <a:xfrm>
            <a:off x="4394648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8" name="Freeform 30"/>
          <p:cNvSpPr>
            <a:spLocks noEditPoints="1"/>
          </p:cNvSpPr>
          <p:nvPr/>
        </p:nvSpPr>
        <p:spPr bwMode="auto">
          <a:xfrm>
            <a:off x="4894165" y="4996489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19" name="Freeform 30"/>
          <p:cNvSpPr>
            <a:spLocks noEditPoints="1"/>
          </p:cNvSpPr>
          <p:nvPr/>
        </p:nvSpPr>
        <p:spPr bwMode="auto">
          <a:xfrm>
            <a:off x="5393682" y="4994418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/>
          </a:p>
        </p:txBody>
      </p:sp>
      <p:sp>
        <p:nvSpPr>
          <p:cNvPr id="169" name="Freeform 5"/>
          <p:cNvSpPr/>
          <p:nvPr/>
        </p:nvSpPr>
        <p:spPr bwMode="auto">
          <a:xfrm>
            <a:off x="7101346" y="2766792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5"/>
          <p:cNvSpPr/>
          <p:nvPr/>
        </p:nvSpPr>
        <p:spPr bwMode="auto">
          <a:xfrm rot="5400000">
            <a:off x="5644907" y="3888841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4" name="组合 43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45" name="任意多边形 4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03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40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4"/>
          <p:cNvGrpSpPr>
            <a:grpSpLocks noChangeAspect="1"/>
          </p:cNvGrpSpPr>
          <p:nvPr/>
        </p:nvGrpSpPr>
        <p:grpSpPr bwMode="auto">
          <a:xfrm>
            <a:off x="943429" y="2225810"/>
            <a:ext cx="4349264" cy="3604607"/>
            <a:chOff x="4405" y="1302"/>
            <a:chExt cx="2359" cy="2115"/>
          </a:xfrm>
          <a:solidFill>
            <a:schemeClr val="tx1"/>
          </a:solidFill>
        </p:grpSpPr>
        <p:sp>
          <p:nvSpPr>
            <p:cNvPr id="71" name="Freeform 5"/>
            <p:cNvSpPr>
              <a:spLocks noEditPoints="1"/>
            </p:cNvSpPr>
            <p:nvPr/>
          </p:nvSpPr>
          <p:spPr bwMode="auto">
            <a:xfrm>
              <a:off x="4405" y="1745"/>
              <a:ext cx="2359" cy="1672"/>
            </a:xfrm>
            <a:custGeom>
              <a:avLst/>
              <a:gdLst>
                <a:gd name="T0" fmla="*/ 62 w 311"/>
                <a:gd name="T1" fmla="*/ 133 h 261"/>
                <a:gd name="T2" fmla="*/ 103 w 311"/>
                <a:gd name="T3" fmla="*/ 185 h 261"/>
                <a:gd name="T4" fmla="*/ 138 w 311"/>
                <a:gd name="T5" fmla="*/ 113 h 261"/>
                <a:gd name="T6" fmla="*/ 165 w 311"/>
                <a:gd name="T7" fmla="*/ 182 h 261"/>
                <a:gd name="T8" fmla="*/ 199 w 311"/>
                <a:gd name="T9" fmla="*/ 86 h 261"/>
                <a:gd name="T10" fmla="*/ 224 w 311"/>
                <a:gd name="T11" fmla="*/ 176 h 261"/>
                <a:gd name="T12" fmla="*/ 219 w 311"/>
                <a:gd name="T13" fmla="*/ 4 h 261"/>
                <a:gd name="T14" fmla="*/ 263 w 311"/>
                <a:gd name="T15" fmla="*/ 206 h 261"/>
                <a:gd name="T16" fmla="*/ 226 w 311"/>
                <a:gd name="T17" fmla="*/ 259 h 261"/>
                <a:gd name="T18" fmla="*/ 97 w 311"/>
                <a:gd name="T19" fmla="*/ 257 h 261"/>
                <a:gd name="T20" fmla="*/ 246 w 311"/>
                <a:gd name="T21" fmla="*/ 9 h 261"/>
                <a:gd name="T22" fmla="*/ 237 w 311"/>
                <a:gd name="T23" fmla="*/ 9 h 261"/>
                <a:gd name="T24" fmla="*/ 226 w 311"/>
                <a:gd name="T25" fmla="*/ 57 h 261"/>
                <a:gd name="T26" fmla="*/ 230 w 311"/>
                <a:gd name="T27" fmla="*/ 65 h 261"/>
                <a:gd name="T28" fmla="*/ 164 w 311"/>
                <a:gd name="T29" fmla="*/ 42 h 261"/>
                <a:gd name="T30" fmla="*/ 187 w 311"/>
                <a:gd name="T31" fmla="*/ 44 h 261"/>
                <a:gd name="T32" fmla="*/ 251 w 311"/>
                <a:gd name="T33" fmla="*/ 56 h 261"/>
                <a:gd name="T34" fmla="*/ 173 w 311"/>
                <a:gd name="T35" fmla="*/ 86 h 261"/>
                <a:gd name="T36" fmla="*/ 249 w 311"/>
                <a:gd name="T37" fmla="*/ 79 h 261"/>
                <a:gd name="T38" fmla="*/ 225 w 311"/>
                <a:gd name="T39" fmla="*/ 113 h 261"/>
                <a:gd name="T40" fmla="*/ 181 w 311"/>
                <a:gd name="T41" fmla="*/ 105 h 261"/>
                <a:gd name="T42" fmla="*/ 103 w 311"/>
                <a:gd name="T43" fmla="*/ 96 h 261"/>
                <a:gd name="T44" fmla="*/ 104 w 311"/>
                <a:gd name="T45" fmla="*/ 127 h 261"/>
                <a:gd name="T46" fmla="*/ 174 w 311"/>
                <a:gd name="T47" fmla="*/ 120 h 261"/>
                <a:gd name="T48" fmla="*/ 135 w 311"/>
                <a:gd name="T49" fmla="*/ 99 h 261"/>
                <a:gd name="T50" fmla="*/ 232 w 311"/>
                <a:gd name="T51" fmla="*/ 139 h 261"/>
                <a:gd name="T52" fmla="*/ 119 w 311"/>
                <a:gd name="T53" fmla="*/ 124 h 261"/>
                <a:gd name="T54" fmla="*/ 118 w 311"/>
                <a:gd name="T55" fmla="*/ 135 h 261"/>
                <a:gd name="T56" fmla="*/ 258 w 311"/>
                <a:gd name="T57" fmla="*/ 117 h 261"/>
                <a:gd name="T58" fmla="*/ 194 w 311"/>
                <a:gd name="T59" fmla="*/ 125 h 261"/>
                <a:gd name="T60" fmla="*/ 226 w 311"/>
                <a:gd name="T61" fmla="*/ 163 h 261"/>
                <a:gd name="T62" fmla="*/ 137 w 311"/>
                <a:gd name="T63" fmla="*/ 132 h 261"/>
                <a:gd name="T64" fmla="*/ 193 w 311"/>
                <a:gd name="T65" fmla="*/ 148 h 261"/>
                <a:gd name="T66" fmla="*/ 50 w 311"/>
                <a:gd name="T67" fmla="*/ 155 h 261"/>
                <a:gd name="T68" fmla="*/ 42 w 311"/>
                <a:gd name="T69" fmla="*/ 182 h 261"/>
                <a:gd name="T70" fmla="*/ 106 w 311"/>
                <a:gd name="T71" fmla="*/ 188 h 261"/>
                <a:gd name="T72" fmla="*/ 239 w 311"/>
                <a:gd name="T73" fmla="*/ 178 h 261"/>
                <a:gd name="T74" fmla="*/ 105 w 311"/>
                <a:gd name="T75" fmla="*/ 192 h 261"/>
                <a:gd name="T76" fmla="*/ 196 w 311"/>
                <a:gd name="T77" fmla="*/ 163 h 261"/>
                <a:gd name="T78" fmla="*/ 41 w 311"/>
                <a:gd name="T79" fmla="*/ 196 h 261"/>
                <a:gd name="T80" fmla="*/ 187 w 311"/>
                <a:gd name="T81" fmla="*/ 179 h 261"/>
                <a:gd name="T82" fmla="*/ 198 w 311"/>
                <a:gd name="T83" fmla="*/ 166 h 261"/>
                <a:gd name="T84" fmla="*/ 246 w 311"/>
                <a:gd name="T85" fmla="*/ 182 h 261"/>
                <a:gd name="T86" fmla="*/ 107 w 311"/>
                <a:gd name="T87" fmla="*/ 214 h 261"/>
                <a:gd name="T88" fmla="*/ 251 w 311"/>
                <a:gd name="T89" fmla="*/ 198 h 261"/>
                <a:gd name="T90" fmla="*/ 42 w 311"/>
                <a:gd name="T91" fmla="*/ 220 h 261"/>
                <a:gd name="T92" fmla="*/ 199 w 311"/>
                <a:gd name="T93" fmla="*/ 197 h 261"/>
                <a:gd name="T94" fmla="*/ 43 w 311"/>
                <a:gd name="T95" fmla="*/ 224 h 261"/>
                <a:gd name="T96" fmla="*/ 236 w 311"/>
                <a:gd name="T97" fmla="*/ 230 h 261"/>
                <a:gd name="T98" fmla="*/ 119 w 311"/>
                <a:gd name="T99" fmla="*/ 211 h 261"/>
                <a:gd name="T100" fmla="*/ 120 w 311"/>
                <a:gd name="T101" fmla="*/ 219 h 261"/>
                <a:gd name="T102" fmla="*/ 261 w 311"/>
                <a:gd name="T103" fmla="*/ 210 h 261"/>
                <a:gd name="T104" fmla="*/ 228 w 311"/>
                <a:gd name="T105" fmla="*/ 237 h 261"/>
                <a:gd name="T106" fmla="*/ 74 w 311"/>
                <a:gd name="T107" fmla="*/ 215 h 261"/>
                <a:gd name="T108" fmla="*/ 66 w 311"/>
                <a:gd name="T109" fmla="*/ 225 h 261"/>
                <a:gd name="T110" fmla="*/ 170 w 311"/>
                <a:gd name="T111" fmla="*/ 255 h 261"/>
                <a:gd name="T112" fmla="*/ 137 w 311"/>
                <a:gd name="T113" fmla="*/ 227 h 261"/>
                <a:gd name="T114" fmla="*/ 261 w 311"/>
                <a:gd name="T115" fmla="*/ 221 h 261"/>
                <a:gd name="T116" fmla="*/ 74 w 311"/>
                <a:gd name="T117" fmla="*/ 231 h 261"/>
                <a:gd name="T118" fmla="*/ 180 w 311"/>
                <a:gd name="T119" fmla="*/ 255 h 261"/>
                <a:gd name="T120" fmla="*/ 261 w 311"/>
                <a:gd name="T121" fmla="*/ 243 h 261"/>
                <a:gd name="T122" fmla="*/ 73 w 311"/>
                <a:gd name="T123" fmla="*/ 242 h 261"/>
                <a:gd name="T124" fmla="*/ 200 w 311"/>
                <a:gd name="T125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261">
                  <a:moveTo>
                    <a:pt x="41" y="258"/>
                  </a:moveTo>
                  <a:cubicBezTo>
                    <a:pt x="40" y="257"/>
                    <a:pt x="40" y="256"/>
                    <a:pt x="38" y="256"/>
                  </a:cubicBezTo>
                  <a:cubicBezTo>
                    <a:pt x="35" y="256"/>
                    <a:pt x="32" y="256"/>
                    <a:pt x="29" y="256"/>
                  </a:cubicBezTo>
                  <a:cubicBezTo>
                    <a:pt x="19" y="255"/>
                    <a:pt x="9" y="257"/>
                    <a:pt x="0" y="255"/>
                  </a:cubicBezTo>
                  <a:cubicBezTo>
                    <a:pt x="1" y="254"/>
                    <a:pt x="3" y="254"/>
                    <a:pt x="4" y="253"/>
                  </a:cubicBezTo>
                  <a:cubicBezTo>
                    <a:pt x="17" y="253"/>
                    <a:pt x="26" y="254"/>
                    <a:pt x="39" y="253"/>
                  </a:cubicBezTo>
                  <a:cubicBezTo>
                    <a:pt x="41" y="248"/>
                    <a:pt x="39" y="243"/>
                    <a:pt x="40" y="237"/>
                  </a:cubicBezTo>
                  <a:cubicBezTo>
                    <a:pt x="40" y="236"/>
                    <a:pt x="39" y="235"/>
                    <a:pt x="39" y="234"/>
                  </a:cubicBezTo>
                  <a:cubicBezTo>
                    <a:pt x="40" y="232"/>
                    <a:pt x="41" y="228"/>
                    <a:pt x="39" y="226"/>
                  </a:cubicBezTo>
                  <a:cubicBezTo>
                    <a:pt x="38" y="224"/>
                    <a:pt x="40" y="224"/>
                    <a:pt x="40" y="223"/>
                  </a:cubicBezTo>
                  <a:cubicBezTo>
                    <a:pt x="40" y="214"/>
                    <a:pt x="39" y="203"/>
                    <a:pt x="39" y="195"/>
                  </a:cubicBezTo>
                  <a:cubicBezTo>
                    <a:pt x="39" y="186"/>
                    <a:pt x="40" y="176"/>
                    <a:pt x="38" y="167"/>
                  </a:cubicBezTo>
                  <a:cubicBezTo>
                    <a:pt x="39" y="159"/>
                    <a:pt x="39" y="151"/>
                    <a:pt x="38" y="144"/>
                  </a:cubicBezTo>
                  <a:cubicBezTo>
                    <a:pt x="38" y="141"/>
                    <a:pt x="35" y="137"/>
                    <a:pt x="39" y="134"/>
                  </a:cubicBezTo>
                  <a:cubicBezTo>
                    <a:pt x="45" y="133"/>
                    <a:pt x="54" y="134"/>
                    <a:pt x="62" y="133"/>
                  </a:cubicBezTo>
                  <a:cubicBezTo>
                    <a:pt x="66" y="133"/>
                    <a:pt x="70" y="131"/>
                    <a:pt x="73" y="133"/>
                  </a:cubicBezTo>
                  <a:cubicBezTo>
                    <a:pt x="75" y="143"/>
                    <a:pt x="75" y="154"/>
                    <a:pt x="74" y="162"/>
                  </a:cubicBezTo>
                  <a:cubicBezTo>
                    <a:pt x="75" y="163"/>
                    <a:pt x="75" y="165"/>
                    <a:pt x="77" y="165"/>
                  </a:cubicBezTo>
                  <a:cubicBezTo>
                    <a:pt x="76" y="166"/>
                    <a:pt x="76" y="167"/>
                    <a:pt x="74" y="167"/>
                  </a:cubicBezTo>
                  <a:cubicBezTo>
                    <a:pt x="76" y="174"/>
                    <a:pt x="76" y="181"/>
                    <a:pt x="75" y="190"/>
                  </a:cubicBezTo>
                  <a:cubicBezTo>
                    <a:pt x="75" y="195"/>
                    <a:pt x="77" y="200"/>
                    <a:pt x="76" y="205"/>
                  </a:cubicBezTo>
                  <a:cubicBezTo>
                    <a:pt x="76" y="206"/>
                    <a:pt x="75" y="207"/>
                    <a:pt x="75" y="209"/>
                  </a:cubicBezTo>
                  <a:cubicBezTo>
                    <a:pt x="75" y="210"/>
                    <a:pt x="76" y="213"/>
                    <a:pt x="76" y="215"/>
                  </a:cubicBezTo>
                  <a:cubicBezTo>
                    <a:pt x="76" y="216"/>
                    <a:pt x="76" y="220"/>
                    <a:pt x="76" y="222"/>
                  </a:cubicBezTo>
                  <a:cubicBezTo>
                    <a:pt x="76" y="223"/>
                    <a:pt x="76" y="224"/>
                    <a:pt x="76" y="225"/>
                  </a:cubicBezTo>
                  <a:cubicBezTo>
                    <a:pt x="77" y="235"/>
                    <a:pt x="75" y="246"/>
                    <a:pt x="78" y="254"/>
                  </a:cubicBezTo>
                  <a:cubicBezTo>
                    <a:pt x="86" y="255"/>
                    <a:pt x="95" y="254"/>
                    <a:pt x="103" y="254"/>
                  </a:cubicBezTo>
                  <a:cubicBezTo>
                    <a:pt x="104" y="248"/>
                    <a:pt x="104" y="240"/>
                    <a:pt x="103" y="237"/>
                  </a:cubicBezTo>
                  <a:cubicBezTo>
                    <a:pt x="105" y="233"/>
                    <a:pt x="104" y="229"/>
                    <a:pt x="104" y="225"/>
                  </a:cubicBezTo>
                  <a:cubicBezTo>
                    <a:pt x="104" y="212"/>
                    <a:pt x="103" y="198"/>
                    <a:pt x="103" y="185"/>
                  </a:cubicBezTo>
                  <a:cubicBezTo>
                    <a:pt x="103" y="183"/>
                    <a:pt x="102" y="184"/>
                    <a:pt x="102" y="183"/>
                  </a:cubicBezTo>
                  <a:cubicBezTo>
                    <a:pt x="104" y="177"/>
                    <a:pt x="101" y="168"/>
                    <a:pt x="102" y="160"/>
                  </a:cubicBezTo>
                  <a:cubicBezTo>
                    <a:pt x="102" y="158"/>
                    <a:pt x="101" y="156"/>
                    <a:pt x="101" y="154"/>
                  </a:cubicBezTo>
                  <a:cubicBezTo>
                    <a:pt x="101" y="149"/>
                    <a:pt x="102" y="146"/>
                    <a:pt x="100" y="143"/>
                  </a:cubicBezTo>
                  <a:cubicBezTo>
                    <a:pt x="101" y="142"/>
                    <a:pt x="101" y="141"/>
                    <a:pt x="102" y="140"/>
                  </a:cubicBezTo>
                  <a:cubicBezTo>
                    <a:pt x="101" y="132"/>
                    <a:pt x="102" y="121"/>
                    <a:pt x="101" y="111"/>
                  </a:cubicBezTo>
                  <a:cubicBezTo>
                    <a:pt x="101" y="110"/>
                    <a:pt x="100" y="110"/>
                    <a:pt x="100" y="109"/>
                  </a:cubicBezTo>
                  <a:cubicBezTo>
                    <a:pt x="100" y="108"/>
                    <a:pt x="100" y="107"/>
                    <a:pt x="101" y="107"/>
                  </a:cubicBezTo>
                  <a:cubicBezTo>
                    <a:pt x="101" y="97"/>
                    <a:pt x="100" y="90"/>
                    <a:pt x="100" y="82"/>
                  </a:cubicBezTo>
                  <a:cubicBezTo>
                    <a:pt x="109" y="81"/>
                    <a:pt x="118" y="80"/>
                    <a:pt x="127" y="80"/>
                  </a:cubicBezTo>
                  <a:cubicBezTo>
                    <a:pt x="130" y="80"/>
                    <a:pt x="135" y="81"/>
                    <a:pt x="138" y="81"/>
                  </a:cubicBezTo>
                  <a:cubicBezTo>
                    <a:pt x="139" y="83"/>
                    <a:pt x="137" y="85"/>
                    <a:pt x="139" y="86"/>
                  </a:cubicBezTo>
                  <a:cubicBezTo>
                    <a:pt x="136" y="92"/>
                    <a:pt x="138" y="101"/>
                    <a:pt x="137" y="108"/>
                  </a:cubicBezTo>
                  <a:cubicBezTo>
                    <a:pt x="138" y="109"/>
                    <a:pt x="140" y="109"/>
                    <a:pt x="140" y="110"/>
                  </a:cubicBezTo>
                  <a:cubicBezTo>
                    <a:pt x="140" y="111"/>
                    <a:pt x="138" y="112"/>
                    <a:pt x="138" y="113"/>
                  </a:cubicBezTo>
                  <a:cubicBezTo>
                    <a:pt x="138" y="117"/>
                    <a:pt x="139" y="122"/>
                    <a:pt x="138" y="126"/>
                  </a:cubicBezTo>
                  <a:cubicBezTo>
                    <a:pt x="139" y="126"/>
                    <a:pt x="139" y="127"/>
                    <a:pt x="140" y="127"/>
                  </a:cubicBezTo>
                  <a:cubicBezTo>
                    <a:pt x="140" y="139"/>
                    <a:pt x="138" y="148"/>
                    <a:pt x="141" y="158"/>
                  </a:cubicBezTo>
                  <a:cubicBezTo>
                    <a:pt x="141" y="159"/>
                    <a:pt x="139" y="159"/>
                    <a:pt x="140" y="160"/>
                  </a:cubicBezTo>
                  <a:cubicBezTo>
                    <a:pt x="141" y="171"/>
                    <a:pt x="141" y="176"/>
                    <a:pt x="142" y="185"/>
                  </a:cubicBezTo>
                  <a:cubicBezTo>
                    <a:pt x="140" y="193"/>
                    <a:pt x="141" y="205"/>
                    <a:pt x="141" y="215"/>
                  </a:cubicBezTo>
                  <a:cubicBezTo>
                    <a:pt x="140" y="229"/>
                    <a:pt x="139" y="241"/>
                    <a:pt x="141" y="254"/>
                  </a:cubicBezTo>
                  <a:cubicBezTo>
                    <a:pt x="150" y="255"/>
                    <a:pt x="154" y="255"/>
                    <a:pt x="165" y="255"/>
                  </a:cubicBezTo>
                  <a:cubicBezTo>
                    <a:pt x="166" y="243"/>
                    <a:pt x="166" y="233"/>
                    <a:pt x="165" y="220"/>
                  </a:cubicBezTo>
                  <a:cubicBezTo>
                    <a:pt x="166" y="219"/>
                    <a:pt x="164" y="220"/>
                    <a:pt x="164" y="218"/>
                  </a:cubicBezTo>
                  <a:cubicBezTo>
                    <a:pt x="165" y="215"/>
                    <a:pt x="165" y="208"/>
                    <a:pt x="164" y="206"/>
                  </a:cubicBezTo>
                  <a:cubicBezTo>
                    <a:pt x="165" y="203"/>
                    <a:pt x="166" y="197"/>
                    <a:pt x="164" y="195"/>
                  </a:cubicBezTo>
                  <a:cubicBezTo>
                    <a:pt x="164" y="193"/>
                    <a:pt x="165" y="192"/>
                    <a:pt x="165" y="189"/>
                  </a:cubicBezTo>
                  <a:cubicBezTo>
                    <a:pt x="165" y="187"/>
                    <a:pt x="164" y="185"/>
                    <a:pt x="164" y="184"/>
                  </a:cubicBezTo>
                  <a:cubicBezTo>
                    <a:pt x="164" y="184"/>
                    <a:pt x="165" y="183"/>
                    <a:pt x="165" y="182"/>
                  </a:cubicBezTo>
                  <a:cubicBezTo>
                    <a:pt x="165" y="181"/>
                    <a:pt x="165" y="178"/>
                    <a:pt x="165" y="174"/>
                  </a:cubicBezTo>
                  <a:cubicBezTo>
                    <a:pt x="164" y="171"/>
                    <a:pt x="165" y="168"/>
                    <a:pt x="164" y="166"/>
                  </a:cubicBezTo>
                  <a:cubicBezTo>
                    <a:pt x="166" y="148"/>
                    <a:pt x="162" y="125"/>
                    <a:pt x="163" y="108"/>
                  </a:cubicBezTo>
                  <a:cubicBezTo>
                    <a:pt x="163" y="90"/>
                    <a:pt x="160" y="70"/>
                    <a:pt x="161" y="47"/>
                  </a:cubicBezTo>
                  <a:cubicBezTo>
                    <a:pt x="161" y="45"/>
                    <a:pt x="162" y="42"/>
                    <a:pt x="160" y="40"/>
                  </a:cubicBezTo>
                  <a:cubicBezTo>
                    <a:pt x="163" y="39"/>
                    <a:pt x="167" y="39"/>
                    <a:pt x="170" y="39"/>
                  </a:cubicBezTo>
                  <a:cubicBezTo>
                    <a:pt x="178" y="39"/>
                    <a:pt x="184" y="39"/>
                    <a:pt x="191" y="40"/>
                  </a:cubicBezTo>
                  <a:cubicBezTo>
                    <a:pt x="193" y="40"/>
                    <a:pt x="194" y="39"/>
                    <a:pt x="196" y="40"/>
                  </a:cubicBezTo>
                  <a:cubicBezTo>
                    <a:pt x="198" y="41"/>
                    <a:pt x="197" y="44"/>
                    <a:pt x="197" y="47"/>
                  </a:cubicBezTo>
                  <a:cubicBezTo>
                    <a:pt x="196" y="48"/>
                    <a:pt x="197" y="48"/>
                    <a:pt x="198" y="49"/>
                  </a:cubicBezTo>
                  <a:cubicBezTo>
                    <a:pt x="198" y="53"/>
                    <a:pt x="196" y="58"/>
                    <a:pt x="199" y="61"/>
                  </a:cubicBezTo>
                  <a:cubicBezTo>
                    <a:pt x="199" y="62"/>
                    <a:pt x="198" y="63"/>
                    <a:pt x="198" y="63"/>
                  </a:cubicBezTo>
                  <a:cubicBezTo>
                    <a:pt x="199" y="67"/>
                    <a:pt x="198" y="75"/>
                    <a:pt x="199" y="81"/>
                  </a:cubicBezTo>
                  <a:cubicBezTo>
                    <a:pt x="199" y="82"/>
                    <a:pt x="199" y="83"/>
                    <a:pt x="200" y="83"/>
                  </a:cubicBezTo>
                  <a:cubicBezTo>
                    <a:pt x="200" y="84"/>
                    <a:pt x="199" y="85"/>
                    <a:pt x="199" y="86"/>
                  </a:cubicBezTo>
                  <a:cubicBezTo>
                    <a:pt x="199" y="90"/>
                    <a:pt x="198" y="93"/>
                    <a:pt x="200" y="96"/>
                  </a:cubicBezTo>
                  <a:cubicBezTo>
                    <a:pt x="200" y="113"/>
                    <a:pt x="200" y="131"/>
                    <a:pt x="200" y="149"/>
                  </a:cubicBezTo>
                  <a:cubicBezTo>
                    <a:pt x="200" y="151"/>
                    <a:pt x="201" y="153"/>
                    <a:pt x="201" y="155"/>
                  </a:cubicBezTo>
                  <a:cubicBezTo>
                    <a:pt x="202" y="158"/>
                    <a:pt x="201" y="163"/>
                    <a:pt x="201" y="166"/>
                  </a:cubicBezTo>
                  <a:cubicBezTo>
                    <a:pt x="201" y="170"/>
                    <a:pt x="201" y="174"/>
                    <a:pt x="201" y="178"/>
                  </a:cubicBezTo>
                  <a:cubicBezTo>
                    <a:pt x="201" y="179"/>
                    <a:pt x="202" y="180"/>
                    <a:pt x="202" y="182"/>
                  </a:cubicBezTo>
                  <a:cubicBezTo>
                    <a:pt x="202" y="184"/>
                    <a:pt x="201" y="186"/>
                    <a:pt x="201" y="188"/>
                  </a:cubicBezTo>
                  <a:cubicBezTo>
                    <a:pt x="201" y="199"/>
                    <a:pt x="201" y="211"/>
                    <a:pt x="202" y="221"/>
                  </a:cubicBezTo>
                  <a:cubicBezTo>
                    <a:pt x="202" y="224"/>
                    <a:pt x="202" y="226"/>
                    <a:pt x="202" y="228"/>
                  </a:cubicBezTo>
                  <a:cubicBezTo>
                    <a:pt x="202" y="229"/>
                    <a:pt x="201" y="229"/>
                    <a:pt x="201" y="229"/>
                  </a:cubicBezTo>
                  <a:cubicBezTo>
                    <a:pt x="201" y="231"/>
                    <a:pt x="203" y="233"/>
                    <a:pt x="203" y="235"/>
                  </a:cubicBezTo>
                  <a:cubicBezTo>
                    <a:pt x="203" y="243"/>
                    <a:pt x="201" y="249"/>
                    <a:pt x="203" y="256"/>
                  </a:cubicBezTo>
                  <a:cubicBezTo>
                    <a:pt x="211" y="256"/>
                    <a:pt x="220" y="257"/>
                    <a:pt x="226" y="256"/>
                  </a:cubicBezTo>
                  <a:cubicBezTo>
                    <a:pt x="227" y="230"/>
                    <a:pt x="224" y="207"/>
                    <a:pt x="224" y="182"/>
                  </a:cubicBezTo>
                  <a:cubicBezTo>
                    <a:pt x="224" y="179"/>
                    <a:pt x="225" y="178"/>
                    <a:pt x="224" y="176"/>
                  </a:cubicBezTo>
                  <a:cubicBezTo>
                    <a:pt x="224" y="175"/>
                    <a:pt x="222" y="176"/>
                    <a:pt x="222" y="175"/>
                  </a:cubicBezTo>
                  <a:cubicBezTo>
                    <a:pt x="223" y="172"/>
                    <a:pt x="224" y="172"/>
                    <a:pt x="224" y="168"/>
                  </a:cubicBezTo>
                  <a:cubicBezTo>
                    <a:pt x="224" y="167"/>
                    <a:pt x="222" y="168"/>
                    <a:pt x="222" y="167"/>
                  </a:cubicBezTo>
                  <a:cubicBezTo>
                    <a:pt x="222" y="163"/>
                    <a:pt x="225" y="160"/>
                    <a:pt x="223" y="156"/>
                  </a:cubicBezTo>
                  <a:cubicBezTo>
                    <a:pt x="224" y="149"/>
                    <a:pt x="222" y="143"/>
                    <a:pt x="223" y="136"/>
                  </a:cubicBezTo>
                  <a:cubicBezTo>
                    <a:pt x="223" y="135"/>
                    <a:pt x="221" y="135"/>
                    <a:pt x="222" y="134"/>
                  </a:cubicBezTo>
                  <a:cubicBezTo>
                    <a:pt x="223" y="128"/>
                    <a:pt x="221" y="122"/>
                    <a:pt x="222" y="117"/>
                  </a:cubicBezTo>
                  <a:cubicBezTo>
                    <a:pt x="222" y="116"/>
                    <a:pt x="221" y="116"/>
                    <a:pt x="221" y="115"/>
                  </a:cubicBezTo>
                  <a:cubicBezTo>
                    <a:pt x="221" y="114"/>
                    <a:pt x="221" y="113"/>
                    <a:pt x="222" y="112"/>
                  </a:cubicBezTo>
                  <a:cubicBezTo>
                    <a:pt x="221" y="102"/>
                    <a:pt x="221" y="92"/>
                    <a:pt x="220" y="81"/>
                  </a:cubicBezTo>
                  <a:cubicBezTo>
                    <a:pt x="220" y="71"/>
                    <a:pt x="222" y="61"/>
                    <a:pt x="219" y="53"/>
                  </a:cubicBezTo>
                  <a:cubicBezTo>
                    <a:pt x="221" y="44"/>
                    <a:pt x="219" y="34"/>
                    <a:pt x="219" y="25"/>
                  </a:cubicBezTo>
                  <a:cubicBezTo>
                    <a:pt x="219" y="24"/>
                    <a:pt x="218" y="24"/>
                    <a:pt x="217" y="23"/>
                  </a:cubicBezTo>
                  <a:cubicBezTo>
                    <a:pt x="217" y="21"/>
                    <a:pt x="219" y="20"/>
                    <a:pt x="219" y="19"/>
                  </a:cubicBezTo>
                  <a:cubicBezTo>
                    <a:pt x="219" y="14"/>
                    <a:pt x="220" y="9"/>
                    <a:pt x="219" y="4"/>
                  </a:cubicBezTo>
                  <a:cubicBezTo>
                    <a:pt x="222" y="2"/>
                    <a:pt x="226" y="3"/>
                    <a:pt x="230" y="3"/>
                  </a:cubicBezTo>
                  <a:cubicBezTo>
                    <a:pt x="239" y="2"/>
                    <a:pt x="249" y="0"/>
                    <a:pt x="258" y="2"/>
                  </a:cubicBezTo>
                  <a:cubicBezTo>
                    <a:pt x="256" y="17"/>
                    <a:pt x="260" y="40"/>
                    <a:pt x="258" y="55"/>
                  </a:cubicBezTo>
                  <a:cubicBezTo>
                    <a:pt x="261" y="70"/>
                    <a:pt x="258" y="88"/>
                    <a:pt x="260" y="103"/>
                  </a:cubicBezTo>
                  <a:cubicBezTo>
                    <a:pt x="259" y="104"/>
                    <a:pt x="261" y="108"/>
                    <a:pt x="259" y="110"/>
                  </a:cubicBezTo>
                  <a:cubicBezTo>
                    <a:pt x="261" y="113"/>
                    <a:pt x="261" y="117"/>
                    <a:pt x="261" y="121"/>
                  </a:cubicBezTo>
                  <a:cubicBezTo>
                    <a:pt x="261" y="121"/>
                    <a:pt x="261" y="121"/>
                    <a:pt x="262" y="121"/>
                  </a:cubicBezTo>
                  <a:cubicBezTo>
                    <a:pt x="260" y="130"/>
                    <a:pt x="262" y="137"/>
                    <a:pt x="261" y="148"/>
                  </a:cubicBezTo>
                  <a:cubicBezTo>
                    <a:pt x="262" y="149"/>
                    <a:pt x="262" y="150"/>
                    <a:pt x="263" y="151"/>
                  </a:cubicBezTo>
                  <a:cubicBezTo>
                    <a:pt x="262" y="158"/>
                    <a:pt x="263" y="167"/>
                    <a:pt x="263" y="176"/>
                  </a:cubicBezTo>
                  <a:cubicBezTo>
                    <a:pt x="263" y="179"/>
                    <a:pt x="263" y="182"/>
                    <a:pt x="263" y="184"/>
                  </a:cubicBezTo>
                  <a:cubicBezTo>
                    <a:pt x="263" y="187"/>
                    <a:pt x="264" y="189"/>
                    <a:pt x="264" y="192"/>
                  </a:cubicBezTo>
                  <a:cubicBezTo>
                    <a:pt x="264" y="194"/>
                    <a:pt x="263" y="197"/>
                    <a:pt x="263" y="200"/>
                  </a:cubicBezTo>
                  <a:cubicBezTo>
                    <a:pt x="263" y="202"/>
                    <a:pt x="264" y="203"/>
                    <a:pt x="264" y="205"/>
                  </a:cubicBezTo>
                  <a:cubicBezTo>
                    <a:pt x="264" y="205"/>
                    <a:pt x="263" y="206"/>
                    <a:pt x="263" y="206"/>
                  </a:cubicBezTo>
                  <a:cubicBezTo>
                    <a:pt x="263" y="207"/>
                    <a:pt x="264" y="208"/>
                    <a:pt x="264" y="208"/>
                  </a:cubicBezTo>
                  <a:cubicBezTo>
                    <a:pt x="264" y="209"/>
                    <a:pt x="263" y="210"/>
                    <a:pt x="263" y="211"/>
                  </a:cubicBezTo>
                  <a:cubicBezTo>
                    <a:pt x="263" y="214"/>
                    <a:pt x="264" y="216"/>
                    <a:pt x="264" y="218"/>
                  </a:cubicBezTo>
                  <a:cubicBezTo>
                    <a:pt x="264" y="231"/>
                    <a:pt x="263" y="242"/>
                    <a:pt x="263" y="255"/>
                  </a:cubicBezTo>
                  <a:cubicBezTo>
                    <a:pt x="277" y="257"/>
                    <a:pt x="293" y="256"/>
                    <a:pt x="306" y="256"/>
                  </a:cubicBezTo>
                  <a:cubicBezTo>
                    <a:pt x="308" y="256"/>
                    <a:pt x="309" y="255"/>
                    <a:pt x="311" y="256"/>
                  </a:cubicBezTo>
                  <a:cubicBezTo>
                    <a:pt x="310" y="260"/>
                    <a:pt x="307" y="258"/>
                    <a:pt x="303" y="258"/>
                  </a:cubicBezTo>
                  <a:cubicBezTo>
                    <a:pt x="299" y="258"/>
                    <a:pt x="294" y="260"/>
                    <a:pt x="291" y="260"/>
                  </a:cubicBezTo>
                  <a:cubicBezTo>
                    <a:pt x="288" y="259"/>
                    <a:pt x="285" y="259"/>
                    <a:pt x="282" y="258"/>
                  </a:cubicBezTo>
                  <a:cubicBezTo>
                    <a:pt x="276" y="259"/>
                    <a:pt x="270" y="258"/>
                    <a:pt x="264" y="258"/>
                  </a:cubicBezTo>
                  <a:cubicBezTo>
                    <a:pt x="263" y="259"/>
                    <a:pt x="264" y="260"/>
                    <a:pt x="262" y="261"/>
                  </a:cubicBezTo>
                  <a:cubicBezTo>
                    <a:pt x="261" y="261"/>
                    <a:pt x="260" y="260"/>
                    <a:pt x="260" y="258"/>
                  </a:cubicBezTo>
                  <a:cubicBezTo>
                    <a:pt x="250" y="258"/>
                    <a:pt x="240" y="258"/>
                    <a:pt x="229" y="258"/>
                  </a:cubicBezTo>
                  <a:cubicBezTo>
                    <a:pt x="228" y="259"/>
                    <a:pt x="228" y="260"/>
                    <a:pt x="228" y="261"/>
                  </a:cubicBezTo>
                  <a:cubicBezTo>
                    <a:pt x="226" y="261"/>
                    <a:pt x="226" y="259"/>
                    <a:pt x="226" y="259"/>
                  </a:cubicBezTo>
                  <a:cubicBezTo>
                    <a:pt x="216" y="259"/>
                    <a:pt x="202" y="259"/>
                    <a:pt x="192" y="258"/>
                  </a:cubicBezTo>
                  <a:cubicBezTo>
                    <a:pt x="191" y="258"/>
                    <a:pt x="191" y="260"/>
                    <a:pt x="190" y="260"/>
                  </a:cubicBezTo>
                  <a:cubicBezTo>
                    <a:pt x="190" y="257"/>
                    <a:pt x="185" y="259"/>
                    <a:pt x="184" y="258"/>
                  </a:cubicBezTo>
                  <a:cubicBezTo>
                    <a:pt x="182" y="258"/>
                    <a:pt x="183" y="260"/>
                    <a:pt x="181" y="260"/>
                  </a:cubicBezTo>
                  <a:cubicBezTo>
                    <a:pt x="180" y="260"/>
                    <a:pt x="182" y="259"/>
                    <a:pt x="182" y="258"/>
                  </a:cubicBezTo>
                  <a:cubicBezTo>
                    <a:pt x="177" y="258"/>
                    <a:pt x="171" y="256"/>
                    <a:pt x="166" y="258"/>
                  </a:cubicBezTo>
                  <a:cubicBezTo>
                    <a:pt x="161" y="256"/>
                    <a:pt x="156" y="257"/>
                    <a:pt x="151" y="257"/>
                  </a:cubicBezTo>
                  <a:cubicBezTo>
                    <a:pt x="146" y="257"/>
                    <a:pt x="142" y="256"/>
                    <a:pt x="139" y="258"/>
                  </a:cubicBezTo>
                  <a:cubicBezTo>
                    <a:pt x="135" y="255"/>
                    <a:pt x="130" y="257"/>
                    <a:pt x="126" y="256"/>
                  </a:cubicBezTo>
                  <a:cubicBezTo>
                    <a:pt x="126" y="256"/>
                    <a:pt x="125" y="255"/>
                    <a:pt x="124" y="255"/>
                  </a:cubicBezTo>
                  <a:cubicBezTo>
                    <a:pt x="122" y="255"/>
                    <a:pt x="120" y="256"/>
                    <a:pt x="117" y="256"/>
                  </a:cubicBezTo>
                  <a:cubicBezTo>
                    <a:pt x="116" y="256"/>
                    <a:pt x="114" y="255"/>
                    <a:pt x="111" y="256"/>
                  </a:cubicBezTo>
                  <a:cubicBezTo>
                    <a:pt x="110" y="256"/>
                    <a:pt x="110" y="257"/>
                    <a:pt x="108" y="257"/>
                  </a:cubicBezTo>
                  <a:cubicBezTo>
                    <a:pt x="107" y="257"/>
                    <a:pt x="108" y="257"/>
                    <a:pt x="108" y="256"/>
                  </a:cubicBezTo>
                  <a:cubicBezTo>
                    <a:pt x="104" y="256"/>
                    <a:pt x="100" y="256"/>
                    <a:pt x="97" y="257"/>
                  </a:cubicBezTo>
                  <a:cubicBezTo>
                    <a:pt x="90" y="257"/>
                    <a:pt x="82" y="258"/>
                    <a:pt x="75" y="257"/>
                  </a:cubicBezTo>
                  <a:cubicBezTo>
                    <a:pt x="72" y="257"/>
                    <a:pt x="68" y="255"/>
                    <a:pt x="64" y="257"/>
                  </a:cubicBezTo>
                  <a:cubicBezTo>
                    <a:pt x="64" y="256"/>
                    <a:pt x="64" y="256"/>
                    <a:pt x="64" y="255"/>
                  </a:cubicBezTo>
                  <a:cubicBezTo>
                    <a:pt x="64" y="256"/>
                    <a:pt x="63" y="255"/>
                    <a:pt x="61" y="255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6" y="256"/>
                    <a:pt x="49" y="257"/>
                    <a:pt x="46" y="256"/>
                  </a:cubicBezTo>
                  <a:cubicBezTo>
                    <a:pt x="45" y="256"/>
                    <a:pt x="41" y="256"/>
                    <a:pt x="41" y="258"/>
                  </a:cubicBezTo>
                  <a:close/>
                  <a:moveTo>
                    <a:pt x="243" y="4"/>
                  </a:moveTo>
                  <a:cubicBezTo>
                    <a:pt x="236" y="12"/>
                    <a:pt x="229" y="20"/>
                    <a:pt x="224" y="32"/>
                  </a:cubicBezTo>
                  <a:cubicBezTo>
                    <a:pt x="222" y="32"/>
                    <a:pt x="222" y="34"/>
                    <a:pt x="221" y="36"/>
                  </a:cubicBezTo>
                  <a:cubicBezTo>
                    <a:pt x="222" y="36"/>
                    <a:pt x="222" y="37"/>
                    <a:pt x="222" y="38"/>
                  </a:cubicBezTo>
                  <a:cubicBezTo>
                    <a:pt x="231" y="27"/>
                    <a:pt x="238" y="15"/>
                    <a:pt x="247" y="4"/>
                  </a:cubicBezTo>
                  <a:cubicBezTo>
                    <a:pt x="245" y="5"/>
                    <a:pt x="244" y="4"/>
                    <a:pt x="243" y="4"/>
                  </a:cubicBezTo>
                  <a:close/>
                  <a:moveTo>
                    <a:pt x="248" y="6"/>
                  </a:moveTo>
                  <a:cubicBezTo>
                    <a:pt x="248" y="8"/>
                    <a:pt x="246" y="8"/>
                    <a:pt x="246" y="9"/>
                  </a:cubicBezTo>
                  <a:cubicBezTo>
                    <a:pt x="238" y="17"/>
                    <a:pt x="233" y="29"/>
                    <a:pt x="225" y="38"/>
                  </a:cubicBezTo>
                  <a:cubicBezTo>
                    <a:pt x="225" y="39"/>
                    <a:pt x="226" y="39"/>
                    <a:pt x="226" y="41"/>
                  </a:cubicBezTo>
                  <a:cubicBezTo>
                    <a:pt x="225" y="41"/>
                    <a:pt x="224" y="42"/>
                    <a:pt x="223" y="42"/>
                  </a:cubicBezTo>
                  <a:cubicBezTo>
                    <a:pt x="222" y="43"/>
                    <a:pt x="222" y="46"/>
                    <a:pt x="222" y="47"/>
                  </a:cubicBezTo>
                  <a:cubicBezTo>
                    <a:pt x="223" y="47"/>
                    <a:pt x="224" y="46"/>
                    <a:pt x="225" y="45"/>
                  </a:cubicBezTo>
                  <a:cubicBezTo>
                    <a:pt x="234" y="31"/>
                    <a:pt x="245" y="19"/>
                    <a:pt x="254" y="5"/>
                  </a:cubicBezTo>
                  <a:cubicBezTo>
                    <a:pt x="251" y="3"/>
                    <a:pt x="250" y="6"/>
                    <a:pt x="248" y="6"/>
                  </a:cubicBezTo>
                  <a:close/>
                  <a:moveTo>
                    <a:pt x="223" y="6"/>
                  </a:moveTo>
                  <a:cubicBezTo>
                    <a:pt x="222" y="9"/>
                    <a:pt x="221" y="12"/>
                    <a:pt x="222" y="16"/>
                  </a:cubicBezTo>
                  <a:cubicBezTo>
                    <a:pt x="225" y="13"/>
                    <a:pt x="228" y="9"/>
                    <a:pt x="231" y="5"/>
                  </a:cubicBezTo>
                  <a:cubicBezTo>
                    <a:pt x="228" y="5"/>
                    <a:pt x="225" y="4"/>
                    <a:pt x="223" y="6"/>
                  </a:cubicBezTo>
                  <a:close/>
                  <a:moveTo>
                    <a:pt x="233" y="5"/>
                  </a:moveTo>
                  <a:cubicBezTo>
                    <a:pt x="229" y="11"/>
                    <a:pt x="224" y="16"/>
                    <a:pt x="221" y="23"/>
                  </a:cubicBezTo>
                  <a:cubicBezTo>
                    <a:pt x="222" y="24"/>
                    <a:pt x="221" y="27"/>
                    <a:pt x="223" y="28"/>
                  </a:cubicBezTo>
                  <a:cubicBezTo>
                    <a:pt x="227" y="21"/>
                    <a:pt x="231" y="14"/>
                    <a:pt x="237" y="9"/>
                  </a:cubicBezTo>
                  <a:cubicBezTo>
                    <a:pt x="236" y="7"/>
                    <a:pt x="238" y="7"/>
                    <a:pt x="238" y="5"/>
                  </a:cubicBezTo>
                  <a:cubicBezTo>
                    <a:pt x="236" y="5"/>
                    <a:pt x="235" y="5"/>
                    <a:pt x="233" y="5"/>
                  </a:cubicBezTo>
                  <a:close/>
                  <a:moveTo>
                    <a:pt x="254" y="10"/>
                  </a:moveTo>
                  <a:cubicBezTo>
                    <a:pt x="254" y="11"/>
                    <a:pt x="253" y="10"/>
                    <a:pt x="253" y="10"/>
                  </a:cubicBezTo>
                  <a:cubicBezTo>
                    <a:pt x="249" y="16"/>
                    <a:pt x="245" y="22"/>
                    <a:pt x="241" y="28"/>
                  </a:cubicBezTo>
                  <a:cubicBezTo>
                    <a:pt x="238" y="33"/>
                    <a:pt x="233" y="36"/>
                    <a:pt x="230" y="40"/>
                  </a:cubicBezTo>
                  <a:cubicBezTo>
                    <a:pt x="229" y="42"/>
                    <a:pt x="228" y="45"/>
                    <a:pt x="227" y="47"/>
                  </a:cubicBezTo>
                  <a:cubicBezTo>
                    <a:pt x="224" y="51"/>
                    <a:pt x="221" y="53"/>
                    <a:pt x="223" y="58"/>
                  </a:cubicBezTo>
                  <a:cubicBezTo>
                    <a:pt x="226" y="57"/>
                    <a:pt x="226" y="53"/>
                    <a:pt x="229" y="52"/>
                  </a:cubicBezTo>
                  <a:cubicBezTo>
                    <a:pt x="231" y="44"/>
                    <a:pt x="238" y="40"/>
                    <a:pt x="241" y="33"/>
                  </a:cubicBezTo>
                  <a:cubicBezTo>
                    <a:pt x="246" y="28"/>
                    <a:pt x="250" y="22"/>
                    <a:pt x="255" y="16"/>
                  </a:cubicBezTo>
                  <a:cubicBezTo>
                    <a:pt x="255" y="14"/>
                    <a:pt x="254" y="12"/>
                    <a:pt x="255" y="10"/>
                  </a:cubicBezTo>
                  <a:cubicBezTo>
                    <a:pt x="254" y="10"/>
                    <a:pt x="254" y="10"/>
                    <a:pt x="254" y="10"/>
                  </a:cubicBezTo>
                  <a:close/>
                  <a:moveTo>
                    <a:pt x="254" y="21"/>
                  </a:moveTo>
                  <a:cubicBezTo>
                    <a:pt x="244" y="33"/>
                    <a:pt x="236" y="46"/>
                    <a:pt x="226" y="57"/>
                  </a:cubicBezTo>
                  <a:cubicBezTo>
                    <a:pt x="226" y="59"/>
                    <a:pt x="225" y="59"/>
                    <a:pt x="225" y="61"/>
                  </a:cubicBezTo>
                  <a:cubicBezTo>
                    <a:pt x="224" y="61"/>
                    <a:pt x="223" y="62"/>
                    <a:pt x="223" y="62"/>
                  </a:cubicBezTo>
                  <a:cubicBezTo>
                    <a:pt x="223" y="65"/>
                    <a:pt x="222" y="69"/>
                    <a:pt x="223" y="70"/>
                  </a:cubicBezTo>
                  <a:cubicBezTo>
                    <a:pt x="232" y="61"/>
                    <a:pt x="238" y="48"/>
                    <a:pt x="247" y="39"/>
                  </a:cubicBezTo>
                  <a:cubicBezTo>
                    <a:pt x="248" y="32"/>
                    <a:pt x="258" y="28"/>
                    <a:pt x="254" y="21"/>
                  </a:cubicBezTo>
                  <a:cubicBezTo>
                    <a:pt x="254" y="21"/>
                    <a:pt x="254" y="21"/>
                    <a:pt x="254" y="21"/>
                  </a:cubicBezTo>
                  <a:close/>
                  <a:moveTo>
                    <a:pt x="232" y="68"/>
                  </a:moveTo>
                  <a:cubicBezTo>
                    <a:pt x="232" y="68"/>
                    <a:pt x="232" y="67"/>
                    <a:pt x="232" y="67"/>
                  </a:cubicBezTo>
                  <a:cubicBezTo>
                    <a:pt x="233" y="66"/>
                    <a:pt x="234" y="66"/>
                    <a:pt x="234" y="65"/>
                  </a:cubicBezTo>
                  <a:cubicBezTo>
                    <a:pt x="237" y="61"/>
                    <a:pt x="239" y="57"/>
                    <a:pt x="242" y="53"/>
                  </a:cubicBezTo>
                  <a:cubicBezTo>
                    <a:pt x="245" y="49"/>
                    <a:pt x="249" y="46"/>
                    <a:pt x="252" y="42"/>
                  </a:cubicBezTo>
                  <a:cubicBezTo>
                    <a:pt x="254" y="39"/>
                    <a:pt x="257" y="35"/>
                    <a:pt x="255" y="31"/>
                  </a:cubicBezTo>
                  <a:cubicBezTo>
                    <a:pt x="251" y="34"/>
                    <a:pt x="249" y="39"/>
                    <a:pt x="245" y="42"/>
                  </a:cubicBezTo>
                  <a:cubicBezTo>
                    <a:pt x="244" y="46"/>
                    <a:pt x="241" y="49"/>
                    <a:pt x="238" y="52"/>
                  </a:cubicBezTo>
                  <a:cubicBezTo>
                    <a:pt x="236" y="57"/>
                    <a:pt x="232" y="60"/>
                    <a:pt x="230" y="65"/>
                  </a:cubicBezTo>
                  <a:cubicBezTo>
                    <a:pt x="229" y="65"/>
                    <a:pt x="229" y="68"/>
                    <a:pt x="228" y="67"/>
                  </a:cubicBezTo>
                  <a:cubicBezTo>
                    <a:pt x="227" y="72"/>
                    <a:pt x="221" y="76"/>
                    <a:pt x="223" y="80"/>
                  </a:cubicBezTo>
                  <a:cubicBezTo>
                    <a:pt x="225" y="76"/>
                    <a:pt x="229" y="72"/>
                    <a:pt x="232" y="68"/>
                  </a:cubicBezTo>
                  <a:close/>
                  <a:moveTo>
                    <a:pt x="239" y="61"/>
                  </a:moveTo>
                  <a:cubicBezTo>
                    <a:pt x="234" y="68"/>
                    <a:pt x="229" y="75"/>
                    <a:pt x="225" y="82"/>
                  </a:cubicBezTo>
                  <a:cubicBezTo>
                    <a:pt x="224" y="82"/>
                    <a:pt x="225" y="83"/>
                    <a:pt x="225" y="84"/>
                  </a:cubicBezTo>
                  <a:cubicBezTo>
                    <a:pt x="224" y="85"/>
                    <a:pt x="223" y="85"/>
                    <a:pt x="223" y="86"/>
                  </a:cubicBezTo>
                  <a:cubicBezTo>
                    <a:pt x="223" y="87"/>
                    <a:pt x="224" y="88"/>
                    <a:pt x="223" y="89"/>
                  </a:cubicBezTo>
                  <a:cubicBezTo>
                    <a:pt x="235" y="76"/>
                    <a:pt x="245" y="61"/>
                    <a:pt x="256" y="47"/>
                  </a:cubicBezTo>
                  <a:cubicBezTo>
                    <a:pt x="256" y="45"/>
                    <a:pt x="257" y="42"/>
                    <a:pt x="255" y="41"/>
                  </a:cubicBezTo>
                  <a:cubicBezTo>
                    <a:pt x="250" y="47"/>
                    <a:pt x="244" y="54"/>
                    <a:pt x="239" y="61"/>
                  </a:cubicBezTo>
                  <a:close/>
                  <a:moveTo>
                    <a:pt x="164" y="42"/>
                  </a:moveTo>
                  <a:cubicBezTo>
                    <a:pt x="164" y="45"/>
                    <a:pt x="163" y="49"/>
                    <a:pt x="164" y="51"/>
                  </a:cubicBezTo>
                  <a:cubicBezTo>
                    <a:pt x="166" y="48"/>
                    <a:pt x="169" y="45"/>
                    <a:pt x="170" y="42"/>
                  </a:cubicBezTo>
                  <a:cubicBezTo>
                    <a:pt x="169" y="42"/>
                    <a:pt x="167" y="42"/>
                    <a:pt x="164" y="42"/>
                  </a:cubicBezTo>
                  <a:close/>
                  <a:moveTo>
                    <a:pt x="172" y="42"/>
                  </a:moveTo>
                  <a:cubicBezTo>
                    <a:pt x="170" y="48"/>
                    <a:pt x="162" y="52"/>
                    <a:pt x="164" y="61"/>
                  </a:cubicBezTo>
                  <a:cubicBezTo>
                    <a:pt x="168" y="55"/>
                    <a:pt x="172" y="48"/>
                    <a:pt x="176" y="42"/>
                  </a:cubicBezTo>
                  <a:cubicBezTo>
                    <a:pt x="174" y="42"/>
                    <a:pt x="174" y="42"/>
                    <a:pt x="172" y="42"/>
                  </a:cubicBezTo>
                  <a:close/>
                  <a:moveTo>
                    <a:pt x="180" y="42"/>
                  </a:moveTo>
                  <a:cubicBezTo>
                    <a:pt x="176" y="46"/>
                    <a:pt x="171" y="49"/>
                    <a:pt x="170" y="56"/>
                  </a:cubicBezTo>
                  <a:cubicBezTo>
                    <a:pt x="166" y="57"/>
                    <a:pt x="168" y="62"/>
                    <a:pt x="164" y="63"/>
                  </a:cubicBezTo>
                  <a:cubicBezTo>
                    <a:pt x="165" y="65"/>
                    <a:pt x="163" y="69"/>
                    <a:pt x="164" y="73"/>
                  </a:cubicBezTo>
                  <a:cubicBezTo>
                    <a:pt x="167" y="72"/>
                    <a:pt x="167" y="68"/>
                    <a:pt x="168" y="66"/>
                  </a:cubicBezTo>
                  <a:cubicBezTo>
                    <a:pt x="170" y="64"/>
                    <a:pt x="172" y="62"/>
                    <a:pt x="174" y="59"/>
                  </a:cubicBezTo>
                  <a:cubicBezTo>
                    <a:pt x="175" y="57"/>
                    <a:pt x="176" y="55"/>
                    <a:pt x="177" y="53"/>
                  </a:cubicBezTo>
                  <a:cubicBezTo>
                    <a:pt x="177" y="53"/>
                    <a:pt x="178" y="54"/>
                    <a:pt x="178" y="54"/>
                  </a:cubicBezTo>
                  <a:cubicBezTo>
                    <a:pt x="180" y="50"/>
                    <a:pt x="182" y="46"/>
                    <a:pt x="185" y="43"/>
                  </a:cubicBezTo>
                  <a:cubicBezTo>
                    <a:pt x="183" y="42"/>
                    <a:pt x="181" y="43"/>
                    <a:pt x="180" y="42"/>
                  </a:cubicBezTo>
                  <a:close/>
                  <a:moveTo>
                    <a:pt x="187" y="44"/>
                  </a:moveTo>
                  <a:cubicBezTo>
                    <a:pt x="180" y="54"/>
                    <a:pt x="171" y="62"/>
                    <a:pt x="166" y="76"/>
                  </a:cubicBezTo>
                  <a:cubicBezTo>
                    <a:pt x="165" y="76"/>
                    <a:pt x="165" y="77"/>
                    <a:pt x="164" y="78"/>
                  </a:cubicBezTo>
                  <a:cubicBezTo>
                    <a:pt x="164" y="80"/>
                    <a:pt x="164" y="81"/>
                    <a:pt x="164" y="83"/>
                  </a:cubicBezTo>
                  <a:cubicBezTo>
                    <a:pt x="167" y="83"/>
                    <a:pt x="168" y="78"/>
                    <a:pt x="170" y="77"/>
                  </a:cubicBezTo>
                  <a:cubicBezTo>
                    <a:pt x="176" y="64"/>
                    <a:pt x="185" y="55"/>
                    <a:pt x="191" y="43"/>
                  </a:cubicBezTo>
                  <a:cubicBezTo>
                    <a:pt x="190" y="43"/>
                    <a:pt x="189" y="43"/>
                    <a:pt x="187" y="44"/>
                  </a:cubicBezTo>
                  <a:close/>
                  <a:moveTo>
                    <a:pt x="165" y="86"/>
                  </a:moveTo>
                  <a:cubicBezTo>
                    <a:pt x="165" y="89"/>
                    <a:pt x="164" y="91"/>
                    <a:pt x="165" y="94"/>
                  </a:cubicBezTo>
                  <a:cubicBezTo>
                    <a:pt x="169" y="90"/>
                    <a:pt x="172" y="85"/>
                    <a:pt x="174" y="80"/>
                  </a:cubicBezTo>
                  <a:cubicBezTo>
                    <a:pt x="177" y="78"/>
                    <a:pt x="177" y="75"/>
                    <a:pt x="179" y="73"/>
                  </a:cubicBezTo>
                  <a:cubicBezTo>
                    <a:pt x="180" y="71"/>
                    <a:pt x="182" y="70"/>
                    <a:pt x="183" y="68"/>
                  </a:cubicBezTo>
                  <a:cubicBezTo>
                    <a:pt x="184" y="67"/>
                    <a:pt x="184" y="65"/>
                    <a:pt x="186" y="63"/>
                  </a:cubicBezTo>
                  <a:cubicBezTo>
                    <a:pt x="188" y="58"/>
                    <a:pt x="196" y="51"/>
                    <a:pt x="193" y="46"/>
                  </a:cubicBezTo>
                  <a:cubicBezTo>
                    <a:pt x="182" y="58"/>
                    <a:pt x="174" y="73"/>
                    <a:pt x="165" y="86"/>
                  </a:cubicBezTo>
                  <a:close/>
                  <a:moveTo>
                    <a:pt x="251" y="56"/>
                  </a:moveTo>
                  <a:cubicBezTo>
                    <a:pt x="250" y="58"/>
                    <a:pt x="248" y="60"/>
                    <a:pt x="246" y="62"/>
                  </a:cubicBezTo>
                  <a:cubicBezTo>
                    <a:pt x="246" y="63"/>
                    <a:pt x="245" y="64"/>
                    <a:pt x="245" y="64"/>
                  </a:cubicBezTo>
                  <a:cubicBezTo>
                    <a:pt x="245" y="64"/>
                    <a:pt x="244" y="64"/>
                    <a:pt x="244" y="64"/>
                  </a:cubicBezTo>
                  <a:cubicBezTo>
                    <a:pt x="244" y="65"/>
                    <a:pt x="243" y="67"/>
                    <a:pt x="243" y="67"/>
                  </a:cubicBezTo>
                  <a:cubicBezTo>
                    <a:pt x="240" y="71"/>
                    <a:pt x="237" y="75"/>
                    <a:pt x="234" y="78"/>
                  </a:cubicBezTo>
                  <a:cubicBezTo>
                    <a:pt x="231" y="83"/>
                    <a:pt x="227" y="87"/>
                    <a:pt x="225" y="92"/>
                  </a:cubicBezTo>
                  <a:cubicBezTo>
                    <a:pt x="224" y="92"/>
                    <a:pt x="223" y="93"/>
                    <a:pt x="223" y="93"/>
                  </a:cubicBezTo>
                  <a:cubicBezTo>
                    <a:pt x="224" y="95"/>
                    <a:pt x="223" y="99"/>
                    <a:pt x="224" y="100"/>
                  </a:cubicBezTo>
                  <a:cubicBezTo>
                    <a:pt x="229" y="96"/>
                    <a:pt x="231" y="90"/>
                    <a:pt x="235" y="86"/>
                  </a:cubicBezTo>
                  <a:cubicBezTo>
                    <a:pt x="242" y="76"/>
                    <a:pt x="250" y="67"/>
                    <a:pt x="256" y="57"/>
                  </a:cubicBezTo>
                  <a:cubicBezTo>
                    <a:pt x="256" y="55"/>
                    <a:pt x="256" y="53"/>
                    <a:pt x="256" y="52"/>
                  </a:cubicBezTo>
                  <a:cubicBezTo>
                    <a:pt x="256" y="52"/>
                    <a:pt x="254" y="51"/>
                    <a:pt x="254" y="52"/>
                  </a:cubicBezTo>
                  <a:cubicBezTo>
                    <a:pt x="255" y="53"/>
                    <a:pt x="252" y="55"/>
                    <a:pt x="251" y="56"/>
                  </a:cubicBezTo>
                  <a:close/>
                  <a:moveTo>
                    <a:pt x="173" y="84"/>
                  </a:moveTo>
                  <a:cubicBezTo>
                    <a:pt x="173" y="85"/>
                    <a:pt x="173" y="85"/>
                    <a:pt x="173" y="86"/>
                  </a:cubicBezTo>
                  <a:cubicBezTo>
                    <a:pt x="172" y="87"/>
                    <a:pt x="171" y="89"/>
                    <a:pt x="170" y="91"/>
                  </a:cubicBezTo>
                  <a:cubicBezTo>
                    <a:pt x="170" y="90"/>
                    <a:pt x="170" y="92"/>
                    <a:pt x="169" y="92"/>
                  </a:cubicBezTo>
                  <a:cubicBezTo>
                    <a:pt x="169" y="93"/>
                    <a:pt x="168" y="93"/>
                    <a:pt x="168" y="93"/>
                  </a:cubicBezTo>
                  <a:cubicBezTo>
                    <a:pt x="168" y="98"/>
                    <a:pt x="163" y="100"/>
                    <a:pt x="165" y="105"/>
                  </a:cubicBezTo>
                  <a:cubicBezTo>
                    <a:pt x="176" y="91"/>
                    <a:pt x="185" y="75"/>
                    <a:pt x="195" y="61"/>
                  </a:cubicBezTo>
                  <a:cubicBezTo>
                    <a:pt x="194" y="59"/>
                    <a:pt x="195" y="55"/>
                    <a:pt x="194" y="54"/>
                  </a:cubicBezTo>
                  <a:cubicBezTo>
                    <a:pt x="187" y="64"/>
                    <a:pt x="181" y="75"/>
                    <a:pt x="173" y="84"/>
                  </a:cubicBezTo>
                  <a:close/>
                  <a:moveTo>
                    <a:pt x="241" y="80"/>
                  </a:moveTo>
                  <a:cubicBezTo>
                    <a:pt x="237" y="86"/>
                    <a:pt x="232" y="94"/>
                    <a:pt x="227" y="100"/>
                  </a:cubicBezTo>
                  <a:cubicBezTo>
                    <a:pt x="226" y="101"/>
                    <a:pt x="227" y="101"/>
                    <a:pt x="227" y="103"/>
                  </a:cubicBezTo>
                  <a:cubicBezTo>
                    <a:pt x="225" y="103"/>
                    <a:pt x="225" y="103"/>
                    <a:pt x="224" y="103"/>
                  </a:cubicBezTo>
                  <a:cubicBezTo>
                    <a:pt x="224" y="105"/>
                    <a:pt x="224" y="107"/>
                    <a:pt x="224" y="109"/>
                  </a:cubicBezTo>
                  <a:cubicBezTo>
                    <a:pt x="227" y="108"/>
                    <a:pt x="226" y="106"/>
                    <a:pt x="228" y="104"/>
                  </a:cubicBezTo>
                  <a:cubicBezTo>
                    <a:pt x="231" y="100"/>
                    <a:pt x="236" y="96"/>
                    <a:pt x="240" y="90"/>
                  </a:cubicBezTo>
                  <a:cubicBezTo>
                    <a:pt x="243" y="87"/>
                    <a:pt x="246" y="83"/>
                    <a:pt x="249" y="79"/>
                  </a:cubicBezTo>
                  <a:cubicBezTo>
                    <a:pt x="252" y="74"/>
                    <a:pt x="259" y="66"/>
                    <a:pt x="256" y="62"/>
                  </a:cubicBezTo>
                  <a:cubicBezTo>
                    <a:pt x="251" y="68"/>
                    <a:pt x="247" y="75"/>
                    <a:pt x="241" y="80"/>
                  </a:cubicBezTo>
                  <a:close/>
                  <a:moveTo>
                    <a:pt x="186" y="79"/>
                  </a:moveTo>
                  <a:cubicBezTo>
                    <a:pt x="184" y="81"/>
                    <a:pt x="181" y="83"/>
                    <a:pt x="181" y="86"/>
                  </a:cubicBezTo>
                  <a:cubicBezTo>
                    <a:pt x="179" y="88"/>
                    <a:pt x="177" y="90"/>
                    <a:pt x="177" y="93"/>
                  </a:cubicBezTo>
                  <a:cubicBezTo>
                    <a:pt x="172" y="96"/>
                    <a:pt x="170" y="102"/>
                    <a:pt x="166" y="106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5" y="111"/>
                    <a:pt x="165" y="113"/>
                    <a:pt x="165" y="115"/>
                  </a:cubicBezTo>
                  <a:cubicBezTo>
                    <a:pt x="170" y="112"/>
                    <a:pt x="171" y="105"/>
                    <a:pt x="176" y="102"/>
                  </a:cubicBezTo>
                  <a:cubicBezTo>
                    <a:pt x="182" y="91"/>
                    <a:pt x="189" y="82"/>
                    <a:pt x="196" y="73"/>
                  </a:cubicBezTo>
                  <a:cubicBezTo>
                    <a:pt x="196" y="70"/>
                    <a:pt x="196" y="68"/>
                    <a:pt x="196" y="66"/>
                  </a:cubicBezTo>
                  <a:cubicBezTo>
                    <a:pt x="196" y="66"/>
                    <a:pt x="195" y="66"/>
                    <a:pt x="195" y="66"/>
                  </a:cubicBezTo>
                  <a:cubicBezTo>
                    <a:pt x="192" y="70"/>
                    <a:pt x="187" y="73"/>
                    <a:pt x="186" y="79"/>
                  </a:cubicBezTo>
                  <a:close/>
                  <a:moveTo>
                    <a:pt x="234" y="99"/>
                  </a:moveTo>
                  <a:cubicBezTo>
                    <a:pt x="231" y="104"/>
                    <a:pt x="228" y="108"/>
                    <a:pt x="225" y="113"/>
                  </a:cubicBezTo>
                  <a:cubicBezTo>
                    <a:pt x="225" y="114"/>
                    <a:pt x="224" y="117"/>
                    <a:pt x="225" y="118"/>
                  </a:cubicBezTo>
                  <a:cubicBezTo>
                    <a:pt x="234" y="108"/>
                    <a:pt x="241" y="96"/>
                    <a:pt x="251" y="86"/>
                  </a:cubicBezTo>
                  <a:cubicBezTo>
                    <a:pt x="252" y="81"/>
                    <a:pt x="259" y="77"/>
                    <a:pt x="257" y="72"/>
                  </a:cubicBezTo>
                  <a:cubicBezTo>
                    <a:pt x="249" y="81"/>
                    <a:pt x="243" y="91"/>
                    <a:pt x="234" y="99"/>
                  </a:cubicBezTo>
                  <a:close/>
                  <a:moveTo>
                    <a:pt x="195" y="77"/>
                  </a:moveTo>
                  <a:cubicBezTo>
                    <a:pt x="192" y="80"/>
                    <a:pt x="191" y="83"/>
                    <a:pt x="188" y="86"/>
                  </a:cubicBezTo>
                  <a:cubicBezTo>
                    <a:pt x="187" y="87"/>
                    <a:pt x="186" y="88"/>
                    <a:pt x="186" y="90"/>
                  </a:cubicBezTo>
                  <a:cubicBezTo>
                    <a:pt x="185" y="91"/>
                    <a:pt x="184" y="93"/>
                    <a:pt x="183" y="94"/>
                  </a:cubicBezTo>
                  <a:cubicBezTo>
                    <a:pt x="183" y="94"/>
                    <a:pt x="182" y="94"/>
                    <a:pt x="182" y="95"/>
                  </a:cubicBezTo>
                  <a:cubicBezTo>
                    <a:pt x="181" y="95"/>
                    <a:pt x="181" y="96"/>
                    <a:pt x="181" y="97"/>
                  </a:cubicBezTo>
                  <a:cubicBezTo>
                    <a:pt x="179" y="101"/>
                    <a:pt x="175" y="104"/>
                    <a:pt x="174" y="108"/>
                  </a:cubicBezTo>
                  <a:cubicBezTo>
                    <a:pt x="170" y="110"/>
                    <a:pt x="171" y="117"/>
                    <a:pt x="165" y="119"/>
                  </a:cubicBezTo>
                  <a:cubicBezTo>
                    <a:pt x="166" y="121"/>
                    <a:pt x="166" y="123"/>
                    <a:pt x="166" y="126"/>
                  </a:cubicBezTo>
                  <a:cubicBezTo>
                    <a:pt x="170" y="124"/>
                    <a:pt x="171" y="119"/>
                    <a:pt x="174" y="116"/>
                  </a:cubicBezTo>
                  <a:cubicBezTo>
                    <a:pt x="176" y="112"/>
                    <a:pt x="180" y="109"/>
                    <a:pt x="181" y="105"/>
                  </a:cubicBezTo>
                  <a:cubicBezTo>
                    <a:pt x="183" y="104"/>
                    <a:pt x="185" y="102"/>
                    <a:pt x="186" y="99"/>
                  </a:cubicBezTo>
                  <a:cubicBezTo>
                    <a:pt x="187" y="98"/>
                    <a:pt x="189" y="96"/>
                    <a:pt x="191" y="94"/>
                  </a:cubicBezTo>
                  <a:cubicBezTo>
                    <a:pt x="194" y="89"/>
                    <a:pt x="198" y="84"/>
                    <a:pt x="196" y="77"/>
                  </a:cubicBezTo>
                  <a:cubicBezTo>
                    <a:pt x="196" y="77"/>
                    <a:pt x="195" y="77"/>
                    <a:pt x="195" y="77"/>
                  </a:cubicBezTo>
                  <a:close/>
                  <a:moveTo>
                    <a:pt x="226" y="120"/>
                  </a:moveTo>
                  <a:cubicBezTo>
                    <a:pt x="226" y="123"/>
                    <a:pt x="224" y="124"/>
                    <a:pt x="225" y="128"/>
                  </a:cubicBezTo>
                  <a:cubicBezTo>
                    <a:pt x="231" y="123"/>
                    <a:pt x="235" y="115"/>
                    <a:pt x="241" y="110"/>
                  </a:cubicBezTo>
                  <a:cubicBezTo>
                    <a:pt x="245" y="103"/>
                    <a:pt x="251" y="98"/>
                    <a:pt x="255" y="91"/>
                  </a:cubicBezTo>
                  <a:cubicBezTo>
                    <a:pt x="256" y="91"/>
                    <a:pt x="256" y="90"/>
                    <a:pt x="257" y="91"/>
                  </a:cubicBezTo>
                  <a:cubicBezTo>
                    <a:pt x="257" y="88"/>
                    <a:pt x="257" y="84"/>
                    <a:pt x="257" y="82"/>
                  </a:cubicBezTo>
                  <a:cubicBezTo>
                    <a:pt x="246" y="94"/>
                    <a:pt x="236" y="107"/>
                    <a:pt x="226" y="120"/>
                  </a:cubicBezTo>
                  <a:close/>
                  <a:moveTo>
                    <a:pt x="103" y="96"/>
                  </a:moveTo>
                  <a:cubicBezTo>
                    <a:pt x="102" y="99"/>
                    <a:pt x="104" y="101"/>
                    <a:pt x="104" y="104"/>
                  </a:cubicBezTo>
                  <a:cubicBezTo>
                    <a:pt x="109" y="97"/>
                    <a:pt x="115" y="91"/>
                    <a:pt x="120" y="84"/>
                  </a:cubicBezTo>
                  <a:cubicBezTo>
                    <a:pt x="110" y="82"/>
                    <a:pt x="109" y="92"/>
                    <a:pt x="103" y="96"/>
                  </a:cubicBezTo>
                  <a:close/>
                  <a:moveTo>
                    <a:pt x="121" y="86"/>
                  </a:moveTo>
                  <a:cubicBezTo>
                    <a:pt x="118" y="90"/>
                    <a:pt x="115" y="94"/>
                    <a:pt x="111" y="98"/>
                  </a:cubicBezTo>
                  <a:cubicBezTo>
                    <a:pt x="111" y="99"/>
                    <a:pt x="109" y="100"/>
                    <a:pt x="108" y="101"/>
                  </a:cubicBezTo>
                  <a:cubicBezTo>
                    <a:pt x="108" y="101"/>
                    <a:pt x="109" y="102"/>
                    <a:pt x="108" y="102"/>
                  </a:cubicBezTo>
                  <a:cubicBezTo>
                    <a:pt x="105" y="106"/>
                    <a:pt x="102" y="110"/>
                    <a:pt x="104" y="115"/>
                  </a:cubicBezTo>
                  <a:cubicBezTo>
                    <a:pt x="108" y="112"/>
                    <a:pt x="110" y="107"/>
                    <a:pt x="113" y="103"/>
                  </a:cubicBezTo>
                  <a:cubicBezTo>
                    <a:pt x="118" y="97"/>
                    <a:pt x="125" y="90"/>
                    <a:pt x="129" y="84"/>
                  </a:cubicBezTo>
                  <a:cubicBezTo>
                    <a:pt x="125" y="82"/>
                    <a:pt x="123" y="84"/>
                    <a:pt x="121" y="86"/>
                  </a:cubicBezTo>
                  <a:close/>
                  <a:moveTo>
                    <a:pt x="103" y="85"/>
                  </a:moveTo>
                  <a:cubicBezTo>
                    <a:pt x="103" y="88"/>
                    <a:pt x="102" y="90"/>
                    <a:pt x="104" y="93"/>
                  </a:cubicBezTo>
                  <a:cubicBezTo>
                    <a:pt x="105" y="90"/>
                    <a:pt x="108" y="88"/>
                    <a:pt x="110" y="85"/>
                  </a:cubicBezTo>
                  <a:cubicBezTo>
                    <a:pt x="108" y="84"/>
                    <a:pt x="105" y="84"/>
                    <a:pt x="103" y="85"/>
                  </a:cubicBezTo>
                  <a:close/>
                  <a:moveTo>
                    <a:pt x="133" y="84"/>
                  </a:moveTo>
                  <a:cubicBezTo>
                    <a:pt x="122" y="95"/>
                    <a:pt x="113" y="108"/>
                    <a:pt x="103" y="120"/>
                  </a:cubicBezTo>
                  <a:cubicBezTo>
                    <a:pt x="104" y="123"/>
                    <a:pt x="103" y="124"/>
                    <a:pt x="104" y="127"/>
                  </a:cubicBezTo>
                  <a:cubicBezTo>
                    <a:pt x="110" y="122"/>
                    <a:pt x="113" y="114"/>
                    <a:pt x="119" y="109"/>
                  </a:cubicBezTo>
                  <a:cubicBezTo>
                    <a:pt x="120" y="107"/>
                    <a:pt x="121" y="104"/>
                    <a:pt x="123" y="104"/>
                  </a:cubicBezTo>
                  <a:cubicBezTo>
                    <a:pt x="122" y="103"/>
                    <a:pt x="123" y="104"/>
                    <a:pt x="123" y="102"/>
                  </a:cubicBezTo>
                  <a:cubicBezTo>
                    <a:pt x="127" y="97"/>
                    <a:pt x="133" y="92"/>
                    <a:pt x="135" y="85"/>
                  </a:cubicBezTo>
                  <a:cubicBezTo>
                    <a:pt x="134" y="84"/>
                    <a:pt x="134" y="84"/>
                    <a:pt x="133" y="84"/>
                  </a:cubicBezTo>
                  <a:close/>
                  <a:moveTo>
                    <a:pt x="188" y="100"/>
                  </a:moveTo>
                  <a:cubicBezTo>
                    <a:pt x="187" y="100"/>
                    <a:pt x="188" y="101"/>
                    <a:pt x="187" y="102"/>
                  </a:cubicBezTo>
                  <a:cubicBezTo>
                    <a:pt x="187" y="102"/>
                    <a:pt x="186" y="102"/>
                    <a:pt x="185" y="103"/>
                  </a:cubicBezTo>
                  <a:cubicBezTo>
                    <a:pt x="185" y="104"/>
                    <a:pt x="185" y="105"/>
                    <a:pt x="184" y="105"/>
                  </a:cubicBezTo>
                  <a:cubicBezTo>
                    <a:pt x="184" y="106"/>
                    <a:pt x="183" y="106"/>
                    <a:pt x="183" y="106"/>
                  </a:cubicBezTo>
                  <a:cubicBezTo>
                    <a:pt x="181" y="107"/>
                    <a:pt x="181" y="110"/>
                    <a:pt x="180" y="112"/>
                  </a:cubicBezTo>
                  <a:cubicBezTo>
                    <a:pt x="180" y="112"/>
                    <a:pt x="179" y="112"/>
                    <a:pt x="178" y="112"/>
                  </a:cubicBezTo>
                  <a:cubicBezTo>
                    <a:pt x="178" y="113"/>
                    <a:pt x="178" y="114"/>
                    <a:pt x="177" y="115"/>
                  </a:cubicBezTo>
                  <a:cubicBezTo>
                    <a:pt x="176" y="116"/>
                    <a:pt x="175" y="117"/>
                    <a:pt x="175" y="117"/>
                  </a:cubicBezTo>
                  <a:cubicBezTo>
                    <a:pt x="174" y="118"/>
                    <a:pt x="175" y="119"/>
                    <a:pt x="174" y="120"/>
                  </a:cubicBezTo>
                  <a:cubicBezTo>
                    <a:pt x="174" y="120"/>
                    <a:pt x="173" y="119"/>
                    <a:pt x="173" y="120"/>
                  </a:cubicBezTo>
                  <a:cubicBezTo>
                    <a:pt x="173" y="121"/>
                    <a:pt x="173" y="122"/>
                    <a:pt x="172" y="122"/>
                  </a:cubicBezTo>
                  <a:cubicBezTo>
                    <a:pt x="172" y="123"/>
                    <a:pt x="171" y="121"/>
                    <a:pt x="171" y="123"/>
                  </a:cubicBezTo>
                  <a:cubicBezTo>
                    <a:pt x="171" y="127"/>
                    <a:pt x="165" y="131"/>
                    <a:pt x="166" y="137"/>
                  </a:cubicBezTo>
                  <a:cubicBezTo>
                    <a:pt x="168" y="136"/>
                    <a:pt x="169" y="134"/>
                    <a:pt x="170" y="133"/>
                  </a:cubicBezTo>
                  <a:cubicBezTo>
                    <a:pt x="172" y="129"/>
                    <a:pt x="174" y="126"/>
                    <a:pt x="177" y="123"/>
                  </a:cubicBezTo>
                  <a:cubicBezTo>
                    <a:pt x="181" y="117"/>
                    <a:pt x="185" y="111"/>
                    <a:pt x="190" y="105"/>
                  </a:cubicBezTo>
                  <a:cubicBezTo>
                    <a:pt x="193" y="101"/>
                    <a:pt x="198" y="96"/>
                    <a:pt x="196" y="89"/>
                  </a:cubicBezTo>
                  <a:cubicBezTo>
                    <a:pt x="196" y="89"/>
                    <a:pt x="195" y="89"/>
                    <a:pt x="195" y="89"/>
                  </a:cubicBezTo>
                  <a:cubicBezTo>
                    <a:pt x="194" y="94"/>
                    <a:pt x="190" y="97"/>
                    <a:pt x="188" y="100"/>
                  </a:cubicBezTo>
                  <a:close/>
                  <a:moveTo>
                    <a:pt x="106" y="130"/>
                  </a:moveTo>
                  <a:cubicBezTo>
                    <a:pt x="106" y="131"/>
                    <a:pt x="105" y="131"/>
                    <a:pt x="104" y="132"/>
                  </a:cubicBezTo>
                  <a:cubicBezTo>
                    <a:pt x="104" y="133"/>
                    <a:pt x="103" y="135"/>
                    <a:pt x="104" y="137"/>
                  </a:cubicBezTo>
                  <a:cubicBezTo>
                    <a:pt x="107" y="135"/>
                    <a:pt x="108" y="132"/>
                    <a:pt x="110" y="130"/>
                  </a:cubicBezTo>
                  <a:cubicBezTo>
                    <a:pt x="119" y="120"/>
                    <a:pt x="127" y="110"/>
                    <a:pt x="135" y="99"/>
                  </a:cubicBezTo>
                  <a:cubicBezTo>
                    <a:pt x="134" y="96"/>
                    <a:pt x="136" y="94"/>
                    <a:pt x="134" y="92"/>
                  </a:cubicBezTo>
                  <a:cubicBezTo>
                    <a:pt x="125" y="105"/>
                    <a:pt x="114" y="115"/>
                    <a:pt x="106" y="130"/>
                  </a:cubicBezTo>
                  <a:close/>
                  <a:moveTo>
                    <a:pt x="257" y="95"/>
                  </a:moveTo>
                  <a:cubicBezTo>
                    <a:pt x="251" y="99"/>
                    <a:pt x="248" y="105"/>
                    <a:pt x="242" y="110"/>
                  </a:cubicBezTo>
                  <a:cubicBezTo>
                    <a:pt x="242" y="110"/>
                    <a:pt x="242" y="111"/>
                    <a:pt x="242" y="111"/>
                  </a:cubicBezTo>
                  <a:cubicBezTo>
                    <a:pt x="242" y="111"/>
                    <a:pt x="241" y="112"/>
                    <a:pt x="241" y="112"/>
                  </a:cubicBezTo>
                  <a:cubicBezTo>
                    <a:pt x="239" y="116"/>
                    <a:pt x="236" y="119"/>
                    <a:pt x="233" y="123"/>
                  </a:cubicBezTo>
                  <a:cubicBezTo>
                    <a:pt x="230" y="125"/>
                    <a:pt x="225" y="131"/>
                    <a:pt x="225" y="134"/>
                  </a:cubicBezTo>
                  <a:cubicBezTo>
                    <a:pt x="224" y="139"/>
                    <a:pt x="226" y="145"/>
                    <a:pt x="226" y="150"/>
                  </a:cubicBezTo>
                  <a:cubicBezTo>
                    <a:pt x="236" y="141"/>
                    <a:pt x="243" y="129"/>
                    <a:pt x="253" y="120"/>
                  </a:cubicBezTo>
                  <a:cubicBezTo>
                    <a:pt x="255" y="116"/>
                    <a:pt x="259" y="113"/>
                    <a:pt x="258" y="108"/>
                  </a:cubicBezTo>
                  <a:cubicBezTo>
                    <a:pt x="252" y="111"/>
                    <a:pt x="249" y="118"/>
                    <a:pt x="245" y="121"/>
                  </a:cubicBezTo>
                  <a:cubicBezTo>
                    <a:pt x="245" y="123"/>
                    <a:pt x="243" y="125"/>
                    <a:pt x="242" y="126"/>
                  </a:cubicBezTo>
                  <a:cubicBezTo>
                    <a:pt x="240" y="129"/>
                    <a:pt x="239" y="132"/>
                    <a:pt x="236" y="134"/>
                  </a:cubicBezTo>
                  <a:cubicBezTo>
                    <a:pt x="236" y="135"/>
                    <a:pt x="234" y="138"/>
                    <a:pt x="232" y="139"/>
                  </a:cubicBezTo>
                  <a:cubicBezTo>
                    <a:pt x="230" y="142"/>
                    <a:pt x="230" y="145"/>
                    <a:pt x="227" y="145"/>
                  </a:cubicBezTo>
                  <a:cubicBezTo>
                    <a:pt x="226" y="143"/>
                    <a:pt x="229" y="140"/>
                    <a:pt x="231" y="137"/>
                  </a:cubicBezTo>
                  <a:cubicBezTo>
                    <a:pt x="240" y="126"/>
                    <a:pt x="250" y="113"/>
                    <a:pt x="257" y="102"/>
                  </a:cubicBezTo>
                  <a:cubicBezTo>
                    <a:pt x="257" y="99"/>
                    <a:pt x="258" y="97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lose/>
                  <a:moveTo>
                    <a:pt x="195" y="100"/>
                  </a:moveTo>
                  <a:cubicBezTo>
                    <a:pt x="195" y="101"/>
                    <a:pt x="194" y="102"/>
                    <a:pt x="194" y="103"/>
                  </a:cubicBezTo>
                  <a:cubicBezTo>
                    <a:pt x="189" y="107"/>
                    <a:pt x="186" y="114"/>
                    <a:pt x="181" y="119"/>
                  </a:cubicBezTo>
                  <a:cubicBezTo>
                    <a:pt x="182" y="120"/>
                    <a:pt x="180" y="120"/>
                    <a:pt x="181" y="121"/>
                  </a:cubicBezTo>
                  <a:cubicBezTo>
                    <a:pt x="177" y="125"/>
                    <a:pt x="173" y="130"/>
                    <a:pt x="171" y="135"/>
                  </a:cubicBezTo>
                  <a:cubicBezTo>
                    <a:pt x="168" y="138"/>
                    <a:pt x="165" y="144"/>
                    <a:pt x="168" y="148"/>
                  </a:cubicBezTo>
                  <a:cubicBezTo>
                    <a:pt x="175" y="137"/>
                    <a:pt x="183" y="126"/>
                    <a:pt x="191" y="115"/>
                  </a:cubicBezTo>
                  <a:cubicBezTo>
                    <a:pt x="194" y="110"/>
                    <a:pt x="198" y="106"/>
                    <a:pt x="197" y="100"/>
                  </a:cubicBezTo>
                  <a:cubicBezTo>
                    <a:pt x="196" y="101"/>
                    <a:pt x="196" y="100"/>
                    <a:pt x="195" y="100"/>
                  </a:cubicBezTo>
                  <a:close/>
                  <a:moveTo>
                    <a:pt x="119" y="124"/>
                  </a:moveTo>
                  <a:cubicBezTo>
                    <a:pt x="117" y="126"/>
                    <a:pt x="115" y="128"/>
                    <a:pt x="112" y="131"/>
                  </a:cubicBezTo>
                  <a:cubicBezTo>
                    <a:pt x="111" y="133"/>
                    <a:pt x="110" y="135"/>
                    <a:pt x="108" y="137"/>
                  </a:cubicBezTo>
                  <a:cubicBezTo>
                    <a:pt x="106" y="139"/>
                    <a:pt x="104" y="141"/>
                    <a:pt x="105" y="143"/>
                  </a:cubicBezTo>
                  <a:cubicBezTo>
                    <a:pt x="102" y="146"/>
                    <a:pt x="103" y="153"/>
                    <a:pt x="105" y="157"/>
                  </a:cubicBezTo>
                  <a:cubicBezTo>
                    <a:pt x="106" y="154"/>
                    <a:pt x="109" y="152"/>
                    <a:pt x="111" y="150"/>
                  </a:cubicBezTo>
                  <a:cubicBezTo>
                    <a:pt x="115" y="146"/>
                    <a:pt x="119" y="140"/>
                    <a:pt x="122" y="135"/>
                  </a:cubicBezTo>
                  <a:cubicBezTo>
                    <a:pt x="124" y="134"/>
                    <a:pt x="125" y="131"/>
                    <a:pt x="126" y="130"/>
                  </a:cubicBezTo>
                  <a:cubicBezTo>
                    <a:pt x="126" y="130"/>
                    <a:pt x="127" y="130"/>
                    <a:pt x="128" y="129"/>
                  </a:cubicBezTo>
                  <a:cubicBezTo>
                    <a:pt x="128" y="129"/>
                    <a:pt x="128" y="128"/>
                    <a:pt x="128" y="128"/>
                  </a:cubicBezTo>
                  <a:cubicBezTo>
                    <a:pt x="130" y="124"/>
                    <a:pt x="138" y="119"/>
                    <a:pt x="135" y="116"/>
                  </a:cubicBezTo>
                  <a:cubicBezTo>
                    <a:pt x="126" y="127"/>
                    <a:pt x="117" y="137"/>
                    <a:pt x="109" y="148"/>
                  </a:cubicBezTo>
                  <a:cubicBezTo>
                    <a:pt x="109" y="150"/>
                    <a:pt x="108" y="150"/>
                    <a:pt x="108" y="151"/>
                  </a:cubicBezTo>
                  <a:cubicBezTo>
                    <a:pt x="107" y="151"/>
                    <a:pt x="106" y="152"/>
                    <a:pt x="105" y="152"/>
                  </a:cubicBezTo>
                  <a:cubicBezTo>
                    <a:pt x="104" y="150"/>
                    <a:pt x="107" y="146"/>
                    <a:pt x="109" y="144"/>
                  </a:cubicBezTo>
                  <a:cubicBezTo>
                    <a:pt x="111" y="141"/>
                    <a:pt x="116" y="137"/>
                    <a:pt x="118" y="135"/>
                  </a:cubicBezTo>
                  <a:cubicBezTo>
                    <a:pt x="120" y="130"/>
                    <a:pt x="124" y="127"/>
                    <a:pt x="127" y="123"/>
                  </a:cubicBezTo>
                  <a:cubicBezTo>
                    <a:pt x="129" y="121"/>
                    <a:pt x="130" y="119"/>
                    <a:pt x="131" y="117"/>
                  </a:cubicBezTo>
                  <a:cubicBezTo>
                    <a:pt x="135" y="113"/>
                    <a:pt x="137" y="110"/>
                    <a:pt x="134" y="105"/>
                  </a:cubicBezTo>
                  <a:cubicBezTo>
                    <a:pt x="129" y="110"/>
                    <a:pt x="124" y="118"/>
                    <a:pt x="119" y="124"/>
                  </a:cubicBezTo>
                  <a:close/>
                  <a:moveTo>
                    <a:pt x="167" y="155"/>
                  </a:moveTo>
                  <a:cubicBezTo>
                    <a:pt x="167" y="156"/>
                    <a:pt x="167" y="157"/>
                    <a:pt x="167" y="159"/>
                  </a:cubicBezTo>
                  <a:cubicBezTo>
                    <a:pt x="170" y="158"/>
                    <a:pt x="171" y="154"/>
                    <a:pt x="174" y="152"/>
                  </a:cubicBezTo>
                  <a:cubicBezTo>
                    <a:pt x="178" y="142"/>
                    <a:pt x="186" y="135"/>
                    <a:pt x="191" y="126"/>
                  </a:cubicBezTo>
                  <a:cubicBezTo>
                    <a:pt x="193" y="124"/>
                    <a:pt x="194" y="122"/>
                    <a:pt x="195" y="119"/>
                  </a:cubicBezTo>
                  <a:cubicBezTo>
                    <a:pt x="196" y="118"/>
                    <a:pt x="197" y="119"/>
                    <a:pt x="198" y="117"/>
                  </a:cubicBezTo>
                  <a:cubicBezTo>
                    <a:pt x="197" y="116"/>
                    <a:pt x="198" y="112"/>
                    <a:pt x="197" y="111"/>
                  </a:cubicBezTo>
                  <a:cubicBezTo>
                    <a:pt x="186" y="124"/>
                    <a:pt x="174" y="140"/>
                    <a:pt x="167" y="155"/>
                  </a:cubicBezTo>
                  <a:close/>
                  <a:moveTo>
                    <a:pt x="230" y="153"/>
                  </a:moveTo>
                  <a:cubicBezTo>
                    <a:pt x="236" y="147"/>
                    <a:pt x="243" y="141"/>
                    <a:pt x="248" y="135"/>
                  </a:cubicBezTo>
                  <a:cubicBezTo>
                    <a:pt x="253" y="129"/>
                    <a:pt x="259" y="124"/>
                    <a:pt x="258" y="117"/>
                  </a:cubicBezTo>
                  <a:cubicBezTo>
                    <a:pt x="258" y="117"/>
                    <a:pt x="258" y="117"/>
                    <a:pt x="258" y="117"/>
                  </a:cubicBezTo>
                  <a:cubicBezTo>
                    <a:pt x="254" y="120"/>
                    <a:pt x="252" y="125"/>
                    <a:pt x="247" y="128"/>
                  </a:cubicBezTo>
                  <a:cubicBezTo>
                    <a:pt x="248" y="129"/>
                    <a:pt x="247" y="129"/>
                    <a:pt x="247" y="130"/>
                  </a:cubicBezTo>
                  <a:cubicBezTo>
                    <a:pt x="243" y="132"/>
                    <a:pt x="241" y="137"/>
                    <a:pt x="238" y="138"/>
                  </a:cubicBezTo>
                  <a:cubicBezTo>
                    <a:pt x="238" y="141"/>
                    <a:pt x="237" y="142"/>
                    <a:pt x="235" y="143"/>
                  </a:cubicBezTo>
                  <a:cubicBezTo>
                    <a:pt x="232" y="149"/>
                    <a:pt x="224" y="151"/>
                    <a:pt x="226" y="159"/>
                  </a:cubicBezTo>
                  <a:cubicBezTo>
                    <a:pt x="229" y="158"/>
                    <a:pt x="229" y="156"/>
                    <a:pt x="230" y="153"/>
                  </a:cubicBezTo>
                  <a:close/>
                  <a:moveTo>
                    <a:pt x="194" y="125"/>
                  </a:moveTo>
                  <a:cubicBezTo>
                    <a:pt x="194" y="126"/>
                    <a:pt x="193" y="126"/>
                    <a:pt x="193" y="127"/>
                  </a:cubicBezTo>
                  <a:cubicBezTo>
                    <a:pt x="186" y="135"/>
                    <a:pt x="180" y="145"/>
                    <a:pt x="173" y="154"/>
                  </a:cubicBezTo>
                  <a:cubicBezTo>
                    <a:pt x="173" y="156"/>
                    <a:pt x="172" y="157"/>
                    <a:pt x="170" y="158"/>
                  </a:cubicBezTo>
                  <a:cubicBezTo>
                    <a:pt x="170" y="162"/>
                    <a:pt x="167" y="164"/>
                    <a:pt x="167" y="170"/>
                  </a:cubicBezTo>
                  <a:cubicBezTo>
                    <a:pt x="179" y="158"/>
                    <a:pt x="188" y="144"/>
                    <a:pt x="198" y="130"/>
                  </a:cubicBezTo>
                  <a:cubicBezTo>
                    <a:pt x="197" y="128"/>
                    <a:pt x="198" y="123"/>
                    <a:pt x="197" y="122"/>
                  </a:cubicBezTo>
                  <a:cubicBezTo>
                    <a:pt x="196" y="123"/>
                    <a:pt x="195" y="125"/>
                    <a:pt x="194" y="125"/>
                  </a:cubicBezTo>
                  <a:close/>
                  <a:moveTo>
                    <a:pt x="135" y="123"/>
                  </a:moveTo>
                  <a:cubicBezTo>
                    <a:pt x="127" y="130"/>
                    <a:pt x="123" y="140"/>
                    <a:pt x="115" y="147"/>
                  </a:cubicBezTo>
                  <a:cubicBezTo>
                    <a:pt x="113" y="152"/>
                    <a:pt x="108" y="154"/>
                    <a:pt x="107" y="160"/>
                  </a:cubicBezTo>
                  <a:cubicBezTo>
                    <a:pt x="106" y="160"/>
                    <a:pt x="105" y="160"/>
                    <a:pt x="104" y="161"/>
                  </a:cubicBezTo>
                  <a:cubicBezTo>
                    <a:pt x="104" y="163"/>
                    <a:pt x="104" y="164"/>
                    <a:pt x="104" y="167"/>
                  </a:cubicBezTo>
                  <a:cubicBezTo>
                    <a:pt x="108" y="164"/>
                    <a:pt x="109" y="159"/>
                    <a:pt x="114" y="156"/>
                  </a:cubicBezTo>
                  <a:cubicBezTo>
                    <a:pt x="118" y="149"/>
                    <a:pt x="124" y="144"/>
                    <a:pt x="129" y="137"/>
                  </a:cubicBezTo>
                  <a:cubicBezTo>
                    <a:pt x="132" y="133"/>
                    <a:pt x="136" y="128"/>
                    <a:pt x="136" y="124"/>
                  </a:cubicBezTo>
                  <a:cubicBezTo>
                    <a:pt x="136" y="123"/>
                    <a:pt x="136" y="123"/>
                    <a:pt x="135" y="123"/>
                  </a:cubicBezTo>
                  <a:close/>
                  <a:moveTo>
                    <a:pt x="258" y="127"/>
                  </a:moveTo>
                  <a:cubicBezTo>
                    <a:pt x="253" y="130"/>
                    <a:pt x="251" y="136"/>
                    <a:pt x="246" y="138"/>
                  </a:cubicBezTo>
                  <a:cubicBezTo>
                    <a:pt x="246" y="141"/>
                    <a:pt x="243" y="142"/>
                    <a:pt x="242" y="145"/>
                  </a:cubicBezTo>
                  <a:cubicBezTo>
                    <a:pt x="241" y="145"/>
                    <a:pt x="240" y="146"/>
                    <a:pt x="239" y="146"/>
                  </a:cubicBezTo>
                  <a:cubicBezTo>
                    <a:pt x="239" y="147"/>
                    <a:pt x="238" y="147"/>
                    <a:pt x="239" y="148"/>
                  </a:cubicBezTo>
                  <a:cubicBezTo>
                    <a:pt x="234" y="152"/>
                    <a:pt x="231" y="158"/>
                    <a:pt x="226" y="163"/>
                  </a:cubicBezTo>
                  <a:cubicBezTo>
                    <a:pt x="226" y="165"/>
                    <a:pt x="225" y="167"/>
                    <a:pt x="226" y="168"/>
                  </a:cubicBezTo>
                  <a:cubicBezTo>
                    <a:pt x="237" y="156"/>
                    <a:pt x="248" y="144"/>
                    <a:pt x="258" y="132"/>
                  </a:cubicBezTo>
                  <a:cubicBezTo>
                    <a:pt x="259" y="130"/>
                    <a:pt x="259" y="129"/>
                    <a:pt x="259" y="126"/>
                  </a:cubicBezTo>
                  <a:cubicBezTo>
                    <a:pt x="259" y="126"/>
                    <a:pt x="258" y="126"/>
                    <a:pt x="258" y="126"/>
                  </a:cubicBezTo>
                  <a:cubicBezTo>
                    <a:pt x="258" y="126"/>
                    <a:pt x="258" y="127"/>
                    <a:pt x="258" y="127"/>
                  </a:cubicBezTo>
                  <a:close/>
                  <a:moveTo>
                    <a:pt x="135" y="132"/>
                  </a:moveTo>
                  <a:cubicBezTo>
                    <a:pt x="127" y="143"/>
                    <a:pt x="119" y="154"/>
                    <a:pt x="109" y="163"/>
                  </a:cubicBezTo>
                  <a:cubicBezTo>
                    <a:pt x="110" y="165"/>
                    <a:pt x="106" y="167"/>
                    <a:pt x="107" y="169"/>
                  </a:cubicBezTo>
                  <a:cubicBezTo>
                    <a:pt x="106" y="170"/>
                    <a:pt x="105" y="170"/>
                    <a:pt x="104" y="172"/>
                  </a:cubicBezTo>
                  <a:cubicBezTo>
                    <a:pt x="105" y="172"/>
                    <a:pt x="104" y="175"/>
                    <a:pt x="105" y="176"/>
                  </a:cubicBezTo>
                  <a:cubicBezTo>
                    <a:pt x="107" y="176"/>
                    <a:pt x="109" y="175"/>
                    <a:pt x="109" y="172"/>
                  </a:cubicBezTo>
                  <a:cubicBezTo>
                    <a:pt x="112" y="171"/>
                    <a:pt x="113" y="168"/>
                    <a:pt x="115" y="166"/>
                  </a:cubicBezTo>
                  <a:cubicBezTo>
                    <a:pt x="116" y="163"/>
                    <a:pt x="119" y="161"/>
                    <a:pt x="121" y="158"/>
                  </a:cubicBezTo>
                  <a:cubicBezTo>
                    <a:pt x="127" y="151"/>
                    <a:pt x="132" y="144"/>
                    <a:pt x="137" y="137"/>
                  </a:cubicBezTo>
                  <a:cubicBezTo>
                    <a:pt x="137" y="135"/>
                    <a:pt x="137" y="134"/>
                    <a:pt x="137" y="132"/>
                  </a:cubicBezTo>
                  <a:cubicBezTo>
                    <a:pt x="136" y="132"/>
                    <a:pt x="136" y="132"/>
                    <a:pt x="135" y="132"/>
                  </a:cubicBezTo>
                  <a:close/>
                  <a:moveTo>
                    <a:pt x="238" y="157"/>
                  </a:moveTo>
                  <a:cubicBezTo>
                    <a:pt x="238" y="157"/>
                    <a:pt x="238" y="158"/>
                    <a:pt x="238" y="158"/>
                  </a:cubicBezTo>
                  <a:cubicBezTo>
                    <a:pt x="237" y="159"/>
                    <a:pt x="237" y="160"/>
                    <a:pt x="235" y="160"/>
                  </a:cubicBezTo>
                  <a:cubicBezTo>
                    <a:pt x="233" y="165"/>
                    <a:pt x="228" y="168"/>
                    <a:pt x="226" y="174"/>
                  </a:cubicBezTo>
                  <a:cubicBezTo>
                    <a:pt x="228" y="174"/>
                    <a:pt x="226" y="177"/>
                    <a:pt x="227" y="178"/>
                  </a:cubicBezTo>
                  <a:cubicBezTo>
                    <a:pt x="237" y="165"/>
                    <a:pt x="250" y="153"/>
                    <a:pt x="259" y="140"/>
                  </a:cubicBezTo>
                  <a:cubicBezTo>
                    <a:pt x="259" y="138"/>
                    <a:pt x="259" y="136"/>
                    <a:pt x="259" y="135"/>
                  </a:cubicBezTo>
                  <a:cubicBezTo>
                    <a:pt x="251" y="142"/>
                    <a:pt x="246" y="150"/>
                    <a:pt x="238" y="157"/>
                  </a:cubicBezTo>
                  <a:close/>
                  <a:moveTo>
                    <a:pt x="183" y="154"/>
                  </a:moveTo>
                  <a:cubicBezTo>
                    <a:pt x="181" y="155"/>
                    <a:pt x="181" y="159"/>
                    <a:pt x="178" y="159"/>
                  </a:cubicBezTo>
                  <a:cubicBezTo>
                    <a:pt x="176" y="164"/>
                    <a:pt x="172" y="166"/>
                    <a:pt x="169" y="171"/>
                  </a:cubicBezTo>
                  <a:cubicBezTo>
                    <a:pt x="170" y="174"/>
                    <a:pt x="167" y="175"/>
                    <a:pt x="167" y="179"/>
                  </a:cubicBezTo>
                  <a:cubicBezTo>
                    <a:pt x="171" y="175"/>
                    <a:pt x="175" y="171"/>
                    <a:pt x="178" y="167"/>
                  </a:cubicBezTo>
                  <a:cubicBezTo>
                    <a:pt x="183" y="161"/>
                    <a:pt x="188" y="154"/>
                    <a:pt x="193" y="148"/>
                  </a:cubicBezTo>
                  <a:cubicBezTo>
                    <a:pt x="196" y="144"/>
                    <a:pt x="200" y="141"/>
                    <a:pt x="197" y="136"/>
                  </a:cubicBezTo>
                  <a:cubicBezTo>
                    <a:pt x="192" y="141"/>
                    <a:pt x="187" y="147"/>
                    <a:pt x="183" y="154"/>
                  </a:cubicBezTo>
                  <a:close/>
                  <a:moveTo>
                    <a:pt x="59" y="136"/>
                  </a:moveTo>
                  <a:cubicBezTo>
                    <a:pt x="52" y="142"/>
                    <a:pt x="47" y="149"/>
                    <a:pt x="41" y="156"/>
                  </a:cubicBezTo>
                  <a:cubicBezTo>
                    <a:pt x="42" y="159"/>
                    <a:pt x="40" y="161"/>
                    <a:pt x="41" y="163"/>
                  </a:cubicBezTo>
                  <a:cubicBezTo>
                    <a:pt x="48" y="154"/>
                    <a:pt x="55" y="145"/>
                    <a:pt x="63" y="136"/>
                  </a:cubicBezTo>
                  <a:cubicBezTo>
                    <a:pt x="62" y="136"/>
                    <a:pt x="60" y="137"/>
                    <a:pt x="59" y="136"/>
                  </a:cubicBezTo>
                  <a:close/>
                  <a:moveTo>
                    <a:pt x="40" y="148"/>
                  </a:moveTo>
                  <a:cubicBezTo>
                    <a:pt x="41" y="149"/>
                    <a:pt x="41" y="151"/>
                    <a:pt x="41" y="152"/>
                  </a:cubicBezTo>
                  <a:cubicBezTo>
                    <a:pt x="46" y="147"/>
                    <a:pt x="50" y="142"/>
                    <a:pt x="54" y="137"/>
                  </a:cubicBezTo>
                  <a:cubicBezTo>
                    <a:pt x="52" y="137"/>
                    <a:pt x="51" y="136"/>
                    <a:pt x="50" y="137"/>
                  </a:cubicBezTo>
                  <a:cubicBezTo>
                    <a:pt x="47" y="140"/>
                    <a:pt x="43" y="144"/>
                    <a:pt x="40" y="148"/>
                  </a:cubicBezTo>
                  <a:close/>
                  <a:moveTo>
                    <a:pt x="66" y="137"/>
                  </a:moveTo>
                  <a:cubicBezTo>
                    <a:pt x="62" y="140"/>
                    <a:pt x="60" y="144"/>
                    <a:pt x="56" y="148"/>
                  </a:cubicBezTo>
                  <a:cubicBezTo>
                    <a:pt x="54" y="151"/>
                    <a:pt x="51" y="153"/>
                    <a:pt x="50" y="155"/>
                  </a:cubicBezTo>
                  <a:cubicBezTo>
                    <a:pt x="48" y="157"/>
                    <a:pt x="47" y="159"/>
                    <a:pt x="46" y="162"/>
                  </a:cubicBezTo>
                  <a:cubicBezTo>
                    <a:pt x="43" y="165"/>
                    <a:pt x="40" y="167"/>
                    <a:pt x="41" y="172"/>
                  </a:cubicBezTo>
                  <a:cubicBezTo>
                    <a:pt x="48" y="166"/>
                    <a:pt x="52" y="159"/>
                    <a:pt x="58" y="153"/>
                  </a:cubicBezTo>
                  <a:cubicBezTo>
                    <a:pt x="61" y="149"/>
                    <a:pt x="64" y="146"/>
                    <a:pt x="68" y="142"/>
                  </a:cubicBezTo>
                  <a:cubicBezTo>
                    <a:pt x="68" y="139"/>
                    <a:pt x="71" y="139"/>
                    <a:pt x="70" y="136"/>
                  </a:cubicBezTo>
                  <a:cubicBezTo>
                    <a:pt x="69" y="136"/>
                    <a:pt x="68" y="137"/>
                    <a:pt x="66" y="137"/>
                  </a:cubicBezTo>
                  <a:close/>
                  <a:moveTo>
                    <a:pt x="39" y="137"/>
                  </a:moveTo>
                  <a:cubicBezTo>
                    <a:pt x="39" y="139"/>
                    <a:pt x="40" y="142"/>
                    <a:pt x="41" y="144"/>
                  </a:cubicBezTo>
                  <a:cubicBezTo>
                    <a:pt x="42" y="142"/>
                    <a:pt x="45" y="140"/>
                    <a:pt x="46" y="137"/>
                  </a:cubicBezTo>
                  <a:cubicBezTo>
                    <a:pt x="44" y="136"/>
                    <a:pt x="41" y="137"/>
                    <a:pt x="39" y="137"/>
                  </a:cubicBezTo>
                  <a:close/>
                  <a:moveTo>
                    <a:pt x="71" y="141"/>
                  </a:moveTo>
                  <a:cubicBezTo>
                    <a:pt x="67" y="145"/>
                    <a:pt x="64" y="150"/>
                    <a:pt x="60" y="153"/>
                  </a:cubicBezTo>
                  <a:cubicBezTo>
                    <a:pt x="55" y="162"/>
                    <a:pt x="48" y="166"/>
                    <a:pt x="44" y="175"/>
                  </a:cubicBezTo>
                  <a:cubicBezTo>
                    <a:pt x="43" y="176"/>
                    <a:pt x="42" y="176"/>
                    <a:pt x="41" y="176"/>
                  </a:cubicBezTo>
                  <a:cubicBezTo>
                    <a:pt x="42" y="179"/>
                    <a:pt x="41" y="180"/>
                    <a:pt x="42" y="182"/>
                  </a:cubicBezTo>
                  <a:cubicBezTo>
                    <a:pt x="44" y="180"/>
                    <a:pt x="47" y="178"/>
                    <a:pt x="48" y="174"/>
                  </a:cubicBezTo>
                  <a:cubicBezTo>
                    <a:pt x="54" y="171"/>
                    <a:pt x="56" y="164"/>
                    <a:pt x="61" y="161"/>
                  </a:cubicBezTo>
                  <a:cubicBezTo>
                    <a:pt x="63" y="156"/>
                    <a:pt x="68" y="154"/>
                    <a:pt x="69" y="149"/>
                  </a:cubicBezTo>
                  <a:cubicBezTo>
                    <a:pt x="70" y="149"/>
                    <a:pt x="71" y="148"/>
                    <a:pt x="72" y="148"/>
                  </a:cubicBezTo>
                  <a:cubicBezTo>
                    <a:pt x="73" y="146"/>
                    <a:pt x="72" y="143"/>
                    <a:pt x="72" y="141"/>
                  </a:cubicBezTo>
                  <a:cubicBezTo>
                    <a:pt x="71" y="141"/>
                    <a:pt x="71" y="141"/>
                    <a:pt x="71" y="141"/>
                  </a:cubicBezTo>
                  <a:close/>
                  <a:moveTo>
                    <a:pt x="110" y="183"/>
                  </a:moveTo>
                  <a:cubicBezTo>
                    <a:pt x="112" y="179"/>
                    <a:pt x="115" y="176"/>
                    <a:pt x="118" y="172"/>
                  </a:cubicBezTo>
                  <a:cubicBezTo>
                    <a:pt x="122" y="167"/>
                    <a:pt x="127" y="161"/>
                    <a:pt x="131" y="156"/>
                  </a:cubicBezTo>
                  <a:cubicBezTo>
                    <a:pt x="132" y="154"/>
                    <a:pt x="133" y="152"/>
                    <a:pt x="134" y="151"/>
                  </a:cubicBezTo>
                  <a:cubicBezTo>
                    <a:pt x="136" y="148"/>
                    <a:pt x="139" y="145"/>
                    <a:pt x="136" y="143"/>
                  </a:cubicBezTo>
                  <a:cubicBezTo>
                    <a:pt x="136" y="144"/>
                    <a:pt x="134" y="144"/>
                    <a:pt x="133" y="145"/>
                  </a:cubicBezTo>
                  <a:cubicBezTo>
                    <a:pt x="128" y="155"/>
                    <a:pt x="119" y="161"/>
                    <a:pt x="115" y="171"/>
                  </a:cubicBezTo>
                  <a:cubicBezTo>
                    <a:pt x="111" y="173"/>
                    <a:pt x="109" y="178"/>
                    <a:pt x="106" y="180"/>
                  </a:cubicBezTo>
                  <a:cubicBezTo>
                    <a:pt x="106" y="182"/>
                    <a:pt x="105" y="186"/>
                    <a:pt x="106" y="188"/>
                  </a:cubicBezTo>
                  <a:cubicBezTo>
                    <a:pt x="107" y="186"/>
                    <a:pt x="108" y="184"/>
                    <a:pt x="110" y="183"/>
                  </a:cubicBezTo>
                  <a:close/>
                  <a:moveTo>
                    <a:pt x="189" y="157"/>
                  </a:moveTo>
                  <a:cubicBezTo>
                    <a:pt x="184" y="161"/>
                    <a:pt x="180" y="166"/>
                    <a:pt x="177" y="172"/>
                  </a:cubicBezTo>
                  <a:cubicBezTo>
                    <a:pt x="173" y="173"/>
                    <a:pt x="171" y="177"/>
                    <a:pt x="170" y="180"/>
                  </a:cubicBezTo>
                  <a:cubicBezTo>
                    <a:pt x="169" y="180"/>
                    <a:pt x="169" y="180"/>
                    <a:pt x="168" y="181"/>
                  </a:cubicBezTo>
                  <a:cubicBezTo>
                    <a:pt x="167" y="184"/>
                    <a:pt x="167" y="186"/>
                    <a:pt x="167" y="189"/>
                  </a:cubicBezTo>
                  <a:cubicBezTo>
                    <a:pt x="175" y="183"/>
                    <a:pt x="179" y="174"/>
                    <a:pt x="185" y="167"/>
                  </a:cubicBezTo>
                  <a:cubicBezTo>
                    <a:pt x="190" y="162"/>
                    <a:pt x="193" y="155"/>
                    <a:pt x="198" y="150"/>
                  </a:cubicBezTo>
                  <a:cubicBezTo>
                    <a:pt x="197" y="149"/>
                    <a:pt x="198" y="147"/>
                    <a:pt x="198" y="146"/>
                  </a:cubicBezTo>
                  <a:cubicBezTo>
                    <a:pt x="198" y="145"/>
                    <a:pt x="198" y="145"/>
                    <a:pt x="197" y="145"/>
                  </a:cubicBezTo>
                  <a:cubicBezTo>
                    <a:pt x="194" y="149"/>
                    <a:pt x="191" y="152"/>
                    <a:pt x="189" y="157"/>
                  </a:cubicBezTo>
                  <a:close/>
                  <a:moveTo>
                    <a:pt x="227" y="183"/>
                  </a:moveTo>
                  <a:cubicBezTo>
                    <a:pt x="227" y="187"/>
                    <a:pt x="227" y="188"/>
                    <a:pt x="227" y="191"/>
                  </a:cubicBezTo>
                  <a:cubicBezTo>
                    <a:pt x="228" y="191"/>
                    <a:pt x="229" y="189"/>
                    <a:pt x="229" y="187"/>
                  </a:cubicBezTo>
                  <a:cubicBezTo>
                    <a:pt x="233" y="185"/>
                    <a:pt x="236" y="179"/>
                    <a:pt x="239" y="178"/>
                  </a:cubicBezTo>
                  <a:cubicBezTo>
                    <a:pt x="238" y="175"/>
                    <a:pt x="240" y="175"/>
                    <a:pt x="241" y="174"/>
                  </a:cubicBezTo>
                  <a:cubicBezTo>
                    <a:pt x="244" y="171"/>
                    <a:pt x="248" y="165"/>
                    <a:pt x="251" y="162"/>
                  </a:cubicBezTo>
                  <a:cubicBezTo>
                    <a:pt x="254" y="158"/>
                    <a:pt x="262" y="153"/>
                    <a:pt x="259" y="146"/>
                  </a:cubicBezTo>
                  <a:cubicBezTo>
                    <a:pt x="246" y="157"/>
                    <a:pt x="237" y="170"/>
                    <a:pt x="227" y="183"/>
                  </a:cubicBezTo>
                  <a:close/>
                  <a:moveTo>
                    <a:pt x="41" y="187"/>
                  </a:moveTo>
                  <a:cubicBezTo>
                    <a:pt x="42" y="189"/>
                    <a:pt x="42" y="189"/>
                    <a:pt x="41" y="191"/>
                  </a:cubicBezTo>
                  <a:cubicBezTo>
                    <a:pt x="44" y="191"/>
                    <a:pt x="43" y="188"/>
                    <a:pt x="45" y="188"/>
                  </a:cubicBezTo>
                  <a:cubicBezTo>
                    <a:pt x="52" y="177"/>
                    <a:pt x="62" y="169"/>
                    <a:pt x="70" y="159"/>
                  </a:cubicBezTo>
                  <a:cubicBezTo>
                    <a:pt x="70" y="157"/>
                    <a:pt x="71" y="156"/>
                    <a:pt x="72" y="155"/>
                  </a:cubicBezTo>
                  <a:cubicBezTo>
                    <a:pt x="72" y="154"/>
                    <a:pt x="73" y="151"/>
                    <a:pt x="71" y="151"/>
                  </a:cubicBezTo>
                  <a:cubicBezTo>
                    <a:pt x="61" y="163"/>
                    <a:pt x="51" y="175"/>
                    <a:pt x="41" y="187"/>
                  </a:cubicBezTo>
                  <a:close/>
                  <a:moveTo>
                    <a:pt x="130" y="159"/>
                  </a:moveTo>
                  <a:cubicBezTo>
                    <a:pt x="128" y="164"/>
                    <a:pt x="123" y="166"/>
                    <a:pt x="122" y="171"/>
                  </a:cubicBezTo>
                  <a:cubicBezTo>
                    <a:pt x="117" y="175"/>
                    <a:pt x="115" y="182"/>
                    <a:pt x="109" y="186"/>
                  </a:cubicBezTo>
                  <a:cubicBezTo>
                    <a:pt x="109" y="189"/>
                    <a:pt x="108" y="191"/>
                    <a:pt x="105" y="192"/>
                  </a:cubicBezTo>
                  <a:cubicBezTo>
                    <a:pt x="106" y="194"/>
                    <a:pt x="106" y="195"/>
                    <a:pt x="106" y="196"/>
                  </a:cubicBezTo>
                  <a:cubicBezTo>
                    <a:pt x="109" y="196"/>
                    <a:pt x="110" y="193"/>
                    <a:pt x="111" y="191"/>
                  </a:cubicBezTo>
                  <a:cubicBezTo>
                    <a:pt x="115" y="187"/>
                    <a:pt x="118" y="182"/>
                    <a:pt x="122" y="178"/>
                  </a:cubicBezTo>
                  <a:cubicBezTo>
                    <a:pt x="124" y="174"/>
                    <a:pt x="127" y="170"/>
                    <a:pt x="130" y="167"/>
                  </a:cubicBezTo>
                  <a:cubicBezTo>
                    <a:pt x="134" y="163"/>
                    <a:pt x="138" y="159"/>
                    <a:pt x="137" y="153"/>
                  </a:cubicBezTo>
                  <a:cubicBezTo>
                    <a:pt x="136" y="153"/>
                    <a:pt x="136" y="152"/>
                    <a:pt x="136" y="152"/>
                  </a:cubicBezTo>
                  <a:cubicBezTo>
                    <a:pt x="134" y="155"/>
                    <a:pt x="133" y="158"/>
                    <a:pt x="130" y="159"/>
                  </a:cubicBezTo>
                  <a:close/>
                  <a:moveTo>
                    <a:pt x="188" y="167"/>
                  </a:moveTo>
                  <a:cubicBezTo>
                    <a:pt x="186" y="168"/>
                    <a:pt x="185" y="168"/>
                    <a:pt x="185" y="170"/>
                  </a:cubicBezTo>
                  <a:cubicBezTo>
                    <a:pt x="184" y="170"/>
                    <a:pt x="184" y="171"/>
                    <a:pt x="183" y="171"/>
                  </a:cubicBezTo>
                  <a:cubicBezTo>
                    <a:pt x="180" y="177"/>
                    <a:pt x="176" y="183"/>
                    <a:pt x="172" y="189"/>
                  </a:cubicBezTo>
                  <a:cubicBezTo>
                    <a:pt x="171" y="189"/>
                    <a:pt x="171" y="189"/>
                    <a:pt x="170" y="189"/>
                  </a:cubicBezTo>
                  <a:cubicBezTo>
                    <a:pt x="169" y="192"/>
                    <a:pt x="166" y="194"/>
                    <a:pt x="167" y="200"/>
                  </a:cubicBezTo>
                  <a:cubicBezTo>
                    <a:pt x="170" y="200"/>
                    <a:pt x="170" y="196"/>
                    <a:pt x="172" y="196"/>
                  </a:cubicBezTo>
                  <a:cubicBezTo>
                    <a:pt x="180" y="185"/>
                    <a:pt x="188" y="174"/>
                    <a:pt x="196" y="163"/>
                  </a:cubicBezTo>
                  <a:cubicBezTo>
                    <a:pt x="196" y="163"/>
                    <a:pt x="197" y="163"/>
                    <a:pt x="198" y="163"/>
                  </a:cubicBezTo>
                  <a:cubicBezTo>
                    <a:pt x="198" y="159"/>
                    <a:pt x="199" y="157"/>
                    <a:pt x="198" y="155"/>
                  </a:cubicBezTo>
                  <a:cubicBezTo>
                    <a:pt x="194" y="158"/>
                    <a:pt x="190" y="162"/>
                    <a:pt x="188" y="167"/>
                  </a:cubicBezTo>
                  <a:close/>
                  <a:moveTo>
                    <a:pt x="250" y="165"/>
                  </a:moveTo>
                  <a:cubicBezTo>
                    <a:pt x="249" y="167"/>
                    <a:pt x="246" y="169"/>
                    <a:pt x="245" y="171"/>
                  </a:cubicBezTo>
                  <a:cubicBezTo>
                    <a:pt x="241" y="175"/>
                    <a:pt x="239" y="179"/>
                    <a:pt x="236" y="183"/>
                  </a:cubicBezTo>
                  <a:cubicBezTo>
                    <a:pt x="233" y="186"/>
                    <a:pt x="230" y="189"/>
                    <a:pt x="229" y="194"/>
                  </a:cubicBezTo>
                  <a:cubicBezTo>
                    <a:pt x="229" y="194"/>
                    <a:pt x="228" y="195"/>
                    <a:pt x="227" y="195"/>
                  </a:cubicBezTo>
                  <a:cubicBezTo>
                    <a:pt x="228" y="197"/>
                    <a:pt x="227" y="199"/>
                    <a:pt x="228" y="201"/>
                  </a:cubicBezTo>
                  <a:cubicBezTo>
                    <a:pt x="239" y="189"/>
                    <a:pt x="249" y="174"/>
                    <a:pt x="260" y="162"/>
                  </a:cubicBezTo>
                  <a:cubicBezTo>
                    <a:pt x="260" y="160"/>
                    <a:pt x="261" y="157"/>
                    <a:pt x="259" y="156"/>
                  </a:cubicBezTo>
                  <a:cubicBezTo>
                    <a:pt x="257" y="159"/>
                    <a:pt x="254" y="163"/>
                    <a:pt x="250" y="165"/>
                  </a:cubicBezTo>
                  <a:close/>
                  <a:moveTo>
                    <a:pt x="45" y="193"/>
                  </a:moveTo>
                  <a:cubicBezTo>
                    <a:pt x="45" y="193"/>
                    <a:pt x="43" y="193"/>
                    <a:pt x="43" y="194"/>
                  </a:cubicBezTo>
                  <a:cubicBezTo>
                    <a:pt x="43" y="194"/>
                    <a:pt x="43" y="196"/>
                    <a:pt x="41" y="196"/>
                  </a:cubicBezTo>
                  <a:cubicBezTo>
                    <a:pt x="42" y="198"/>
                    <a:pt x="41" y="200"/>
                    <a:pt x="42" y="201"/>
                  </a:cubicBezTo>
                  <a:cubicBezTo>
                    <a:pt x="52" y="189"/>
                    <a:pt x="63" y="178"/>
                    <a:pt x="72" y="166"/>
                  </a:cubicBezTo>
                  <a:cubicBezTo>
                    <a:pt x="72" y="163"/>
                    <a:pt x="72" y="161"/>
                    <a:pt x="72" y="160"/>
                  </a:cubicBezTo>
                  <a:cubicBezTo>
                    <a:pt x="63" y="171"/>
                    <a:pt x="52" y="180"/>
                    <a:pt x="45" y="193"/>
                  </a:cubicBezTo>
                  <a:close/>
                  <a:moveTo>
                    <a:pt x="136" y="163"/>
                  </a:moveTo>
                  <a:cubicBezTo>
                    <a:pt x="134" y="166"/>
                    <a:pt x="132" y="168"/>
                    <a:pt x="129" y="170"/>
                  </a:cubicBezTo>
                  <a:cubicBezTo>
                    <a:pt x="129" y="172"/>
                    <a:pt x="128" y="173"/>
                    <a:pt x="127" y="173"/>
                  </a:cubicBezTo>
                  <a:cubicBezTo>
                    <a:pt x="126" y="176"/>
                    <a:pt x="124" y="177"/>
                    <a:pt x="122" y="179"/>
                  </a:cubicBezTo>
                  <a:cubicBezTo>
                    <a:pt x="120" y="185"/>
                    <a:pt x="113" y="190"/>
                    <a:pt x="110" y="197"/>
                  </a:cubicBezTo>
                  <a:cubicBezTo>
                    <a:pt x="108" y="198"/>
                    <a:pt x="106" y="201"/>
                    <a:pt x="107" y="203"/>
                  </a:cubicBezTo>
                  <a:cubicBezTo>
                    <a:pt x="109" y="202"/>
                    <a:pt x="110" y="200"/>
                    <a:pt x="111" y="198"/>
                  </a:cubicBezTo>
                  <a:cubicBezTo>
                    <a:pt x="121" y="188"/>
                    <a:pt x="128" y="177"/>
                    <a:pt x="137" y="168"/>
                  </a:cubicBezTo>
                  <a:cubicBezTo>
                    <a:pt x="137" y="166"/>
                    <a:pt x="138" y="164"/>
                    <a:pt x="136" y="163"/>
                  </a:cubicBezTo>
                  <a:close/>
                  <a:moveTo>
                    <a:pt x="188" y="177"/>
                  </a:moveTo>
                  <a:cubicBezTo>
                    <a:pt x="188" y="178"/>
                    <a:pt x="187" y="178"/>
                    <a:pt x="187" y="179"/>
                  </a:cubicBezTo>
                  <a:cubicBezTo>
                    <a:pt x="185" y="179"/>
                    <a:pt x="186" y="181"/>
                    <a:pt x="185" y="182"/>
                  </a:cubicBezTo>
                  <a:cubicBezTo>
                    <a:pt x="184" y="183"/>
                    <a:pt x="183" y="183"/>
                    <a:pt x="182" y="184"/>
                  </a:cubicBezTo>
                  <a:cubicBezTo>
                    <a:pt x="182" y="185"/>
                    <a:pt x="182" y="186"/>
                    <a:pt x="182" y="186"/>
                  </a:cubicBezTo>
                  <a:cubicBezTo>
                    <a:pt x="181" y="187"/>
                    <a:pt x="179" y="188"/>
                    <a:pt x="179" y="189"/>
                  </a:cubicBezTo>
                  <a:cubicBezTo>
                    <a:pt x="179" y="189"/>
                    <a:pt x="179" y="190"/>
                    <a:pt x="179" y="190"/>
                  </a:cubicBezTo>
                  <a:cubicBezTo>
                    <a:pt x="178" y="191"/>
                    <a:pt x="177" y="191"/>
                    <a:pt x="177" y="192"/>
                  </a:cubicBezTo>
                  <a:cubicBezTo>
                    <a:pt x="176" y="192"/>
                    <a:pt x="177" y="193"/>
                    <a:pt x="177" y="193"/>
                  </a:cubicBezTo>
                  <a:cubicBezTo>
                    <a:pt x="176" y="193"/>
                    <a:pt x="175" y="193"/>
                    <a:pt x="175" y="194"/>
                  </a:cubicBezTo>
                  <a:cubicBezTo>
                    <a:pt x="174" y="195"/>
                    <a:pt x="174" y="196"/>
                    <a:pt x="174" y="197"/>
                  </a:cubicBezTo>
                  <a:cubicBezTo>
                    <a:pt x="170" y="202"/>
                    <a:pt x="165" y="205"/>
                    <a:pt x="168" y="211"/>
                  </a:cubicBezTo>
                  <a:cubicBezTo>
                    <a:pt x="174" y="206"/>
                    <a:pt x="178" y="197"/>
                    <a:pt x="184" y="191"/>
                  </a:cubicBezTo>
                  <a:cubicBezTo>
                    <a:pt x="184" y="190"/>
                    <a:pt x="186" y="190"/>
                    <a:pt x="186" y="189"/>
                  </a:cubicBezTo>
                  <a:cubicBezTo>
                    <a:pt x="186" y="189"/>
                    <a:pt x="186" y="188"/>
                    <a:pt x="186" y="187"/>
                  </a:cubicBezTo>
                  <a:cubicBezTo>
                    <a:pt x="190" y="181"/>
                    <a:pt x="200" y="176"/>
                    <a:pt x="199" y="166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4" y="169"/>
                    <a:pt x="192" y="174"/>
                    <a:pt x="188" y="177"/>
                  </a:cubicBezTo>
                  <a:close/>
                  <a:moveTo>
                    <a:pt x="246" y="182"/>
                  </a:moveTo>
                  <a:cubicBezTo>
                    <a:pt x="245" y="183"/>
                    <a:pt x="244" y="183"/>
                    <a:pt x="244" y="184"/>
                  </a:cubicBezTo>
                  <a:cubicBezTo>
                    <a:pt x="243" y="184"/>
                    <a:pt x="243" y="186"/>
                    <a:pt x="243" y="186"/>
                  </a:cubicBezTo>
                  <a:cubicBezTo>
                    <a:pt x="241" y="190"/>
                    <a:pt x="237" y="191"/>
                    <a:pt x="235" y="194"/>
                  </a:cubicBezTo>
                  <a:cubicBezTo>
                    <a:pt x="235" y="195"/>
                    <a:pt x="235" y="196"/>
                    <a:pt x="234" y="196"/>
                  </a:cubicBezTo>
                  <a:cubicBezTo>
                    <a:pt x="233" y="198"/>
                    <a:pt x="230" y="200"/>
                    <a:pt x="229" y="203"/>
                  </a:cubicBezTo>
                  <a:cubicBezTo>
                    <a:pt x="228" y="203"/>
                    <a:pt x="230" y="203"/>
                    <a:pt x="229" y="204"/>
                  </a:cubicBezTo>
                  <a:cubicBezTo>
                    <a:pt x="229" y="205"/>
                    <a:pt x="228" y="205"/>
                    <a:pt x="227" y="206"/>
                  </a:cubicBezTo>
                  <a:cubicBezTo>
                    <a:pt x="228" y="208"/>
                    <a:pt x="228" y="211"/>
                    <a:pt x="228" y="213"/>
                  </a:cubicBezTo>
                  <a:cubicBezTo>
                    <a:pt x="235" y="207"/>
                    <a:pt x="239" y="198"/>
                    <a:pt x="247" y="192"/>
                  </a:cubicBezTo>
                  <a:cubicBezTo>
                    <a:pt x="250" y="186"/>
                    <a:pt x="255" y="182"/>
                    <a:pt x="259" y="176"/>
                  </a:cubicBezTo>
                  <a:cubicBezTo>
                    <a:pt x="260" y="176"/>
                    <a:pt x="261" y="178"/>
                    <a:pt x="261" y="177"/>
                  </a:cubicBezTo>
                  <a:cubicBezTo>
                    <a:pt x="260" y="174"/>
                    <a:pt x="262" y="168"/>
                    <a:pt x="260" y="166"/>
                  </a:cubicBezTo>
                  <a:cubicBezTo>
                    <a:pt x="255" y="171"/>
                    <a:pt x="250" y="176"/>
                    <a:pt x="246" y="182"/>
                  </a:cubicBezTo>
                  <a:close/>
                  <a:moveTo>
                    <a:pt x="70" y="173"/>
                  </a:moveTo>
                  <a:cubicBezTo>
                    <a:pt x="69" y="173"/>
                    <a:pt x="68" y="174"/>
                    <a:pt x="67" y="174"/>
                  </a:cubicBezTo>
                  <a:cubicBezTo>
                    <a:pt x="67" y="175"/>
                    <a:pt x="67" y="175"/>
                    <a:pt x="67" y="176"/>
                  </a:cubicBezTo>
                  <a:cubicBezTo>
                    <a:pt x="66" y="178"/>
                    <a:pt x="63" y="180"/>
                    <a:pt x="61" y="182"/>
                  </a:cubicBezTo>
                  <a:cubicBezTo>
                    <a:pt x="58" y="186"/>
                    <a:pt x="55" y="190"/>
                    <a:pt x="51" y="194"/>
                  </a:cubicBezTo>
                  <a:cubicBezTo>
                    <a:pt x="49" y="196"/>
                    <a:pt x="47" y="198"/>
                    <a:pt x="46" y="200"/>
                  </a:cubicBezTo>
                  <a:cubicBezTo>
                    <a:pt x="45" y="201"/>
                    <a:pt x="45" y="202"/>
                    <a:pt x="45" y="203"/>
                  </a:cubicBezTo>
                  <a:cubicBezTo>
                    <a:pt x="44" y="204"/>
                    <a:pt x="43" y="204"/>
                    <a:pt x="42" y="205"/>
                  </a:cubicBezTo>
                  <a:cubicBezTo>
                    <a:pt x="41" y="207"/>
                    <a:pt x="42" y="209"/>
                    <a:pt x="42" y="211"/>
                  </a:cubicBezTo>
                  <a:cubicBezTo>
                    <a:pt x="54" y="201"/>
                    <a:pt x="63" y="188"/>
                    <a:pt x="73" y="176"/>
                  </a:cubicBezTo>
                  <a:cubicBezTo>
                    <a:pt x="73" y="174"/>
                    <a:pt x="73" y="172"/>
                    <a:pt x="72" y="170"/>
                  </a:cubicBezTo>
                  <a:cubicBezTo>
                    <a:pt x="71" y="171"/>
                    <a:pt x="71" y="172"/>
                    <a:pt x="70" y="173"/>
                  </a:cubicBezTo>
                  <a:close/>
                  <a:moveTo>
                    <a:pt x="114" y="198"/>
                  </a:moveTo>
                  <a:cubicBezTo>
                    <a:pt x="114" y="199"/>
                    <a:pt x="110" y="203"/>
                    <a:pt x="109" y="207"/>
                  </a:cubicBezTo>
                  <a:cubicBezTo>
                    <a:pt x="107" y="208"/>
                    <a:pt x="105" y="210"/>
                    <a:pt x="107" y="214"/>
                  </a:cubicBezTo>
                  <a:cubicBezTo>
                    <a:pt x="117" y="201"/>
                    <a:pt x="128" y="188"/>
                    <a:pt x="138" y="174"/>
                  </a:cubicBezTo>
                  <a:cubicBezTo>
                    <a:pt x="138" y="174"/>
                    <a:pt x="138" y="172"/>
                    <a:pt x="137" y="172"/>
                  </a:cubicBezTo>
                  <a:cubicBezTo>
                    <a:pt x="128" y="179"/>
                    <a:pt x="123" y="189"/>
                    <a:pt x="114" y="198"/>
                  </a:cubicBezTo>
                  <a:close/>
                  <a:moveTo>
                    <a:pt x="168" y="214"/>
                  </a:moveTo>
                  <a:cubicBezTo>
                    <a:pt x="169" y="215"/>
                    <a:pt x="169" y="216"/>
                    <a:pt x="169" y="217"/>
                  </a:cubicBezTo>
                  <a:cubicBezTo>
                    <a:pt x="167" y="217"/>
                    <a:pt x="168" y="219"/>
                    <a:pt x="168" y="221"/>
                  </a:cubicBezTo>
                  <a:cubicBezTo>
                    <a:pt x="172" y="218"/>
                    <a:pt x="176" y="213"/>
                    <a:pt x="179" y="207"/>
                  </a:cubicBezTo>
                  <a:cubicBezTo>
                    <a:pt x="184" y="202"/>
                    <a:pt x="189" y="196"/>
                    <a:pt x="193" y="191"/>
                  </a:cubicBezTo>
                  <a:cubicBezTo>
                    <a:pt x="196" y="187"/>
                    <a:pt x="201" y="182"/>
                    <a:pt x="198" y="177"/>
                  </a:cubicBezTo>
                  <a:cubicBezTo>
                    <a:pt x="192" y="181"/>
                    <a:pt x="189" y="188"/>
                    <a:pt x="184" y="193"/>
                  </a:cubicBezTo>
                  <a:cubicBezTo>
                    <a:pt x="180" y="200"/>
                    <a:pt x="173" y="207"/>
                    <a:pt x="168" y="214"/>
                  </a:cubicBezTo>
                  <a:close/>
                  <a:moveTo>
                    <a:pt x="228" y="217"/>
                  </a:moveTo>
                  <a:cubicBezTo>
                    <a:pt x="228" y="219"/>
                    <a:pt x="227" y="221"/>
                    <a:pt x="228" y="224"/>
                  </a:cubicBezTo>
                  <a:cubicBezTo>
                    <a:pt x="234" y="216"/>
                    <a:pt x="240" y="209"/>
                    <a:pt x="247" y="203"/>
                  </a:cubicBezTo>
                  <a:cubicBezTo>
                    <a:pt x="248" y="201"/>
                    <a:pt x="249" y="199"/>
                    <a:pt x="251" y="198"/>
                  </a:cubicBezTo>
                  <a:cubicBezTo>
                    <a:pt x="255" y="193"/>
                    <a:pt x="263" y="187"/>
                    <a:pt x="260" y="179"/>
                  </a:cubicBezTo>
                  <a:cubicBezTo>
                    <a:pt x="249" y="192"/>
                    <a:pt x="237" y="202"/>
                    <a:pt x="228" y="217"/>
                  </a:cubicBezTo>
                  <a:close/>
                  <a:moveTo>
                    <a:pt x="137" y="180"/>
                  </a:moveTo>
                  <a:cubicBezTo>
                    <a:pt x="132" y="185"/>
                    <a:pt x="127" y="193"/>
                    <a:pt x="121" y="199"/>
                  </a:cubicBezTo>
                  <a:cubicBezTo>
                    <a:pt x="120" y="201"/>
                    <a:pt x="117" y="205"/>
                    <a:pt x="114" y="206"/>
                  </a:cubicBezTo>
                  <a:cubicBezTo>
                    <a:pt x="113" y="210"/>
                    <a:pt x="109" y="214"/>
                    <a:pt x="107" y="218"/>
                  </a:cubicBezTo>
                  <a:cubicBezTo>
                    <a:pt x="107" y="218"/>
                    <a:pt x="106" y="218"/>
                    <a:pt x="106" y="218"/>
                  </a:cubicBezTo>
                  <a:cubicBezTo>
                    <a:pt x="106" y="220"/>
                    <a:pt x="106" y="221"/>
                    <a:pt x="106" y="223"/>
                  </a:cubicBezTo>
                  <a:cubicBezTo>
                    <a:pt x="118" y="211"/>
                    <a:pt x="128" y="198"/>
                    <a:pt x="138" y="185"/>
                  </a:cubicBezTo>
                  <a:cubicBezTo>
                    <a:pt x="138" y="183"/>
                    <a:pt x="139" y="182"/>
                    <a:pt x="139" y="180"/>
                  </a:cubicBezTo>
                  <a:cubicBezTo>
                    <a:pt x="138" y="180"/>
                    <a:pt x="138" y="180"/>
                    <a:pt x="137" y="180"/>
                  </a:cubicBezTo>
                  <a:close/>
                  <a:moveTo>
                    <a:pt x="60" y="195"/>
                  </a:moveTo>
                  <a:cubicBezTo>
                    <a:pt x="55" y="203"/>
                    <a:pt x="49" y="207"/>
                    <a:pt x="44" y="214"/>
                  </a:cubicBezTo>
                  <a:cubicBezTo>
                    <a:pt x="44" y="214"/>
                    <a:pt x="42" y="214"/>
                    <a:pt x="43" y="215"/>
                  </a:cubicBezTo>
                  <a:cubicBezTo>
                    <a:pt x="42" y="216"/>
                    <a:pt x="43" y="219"/>
                    <a:pt x="42" y="220"/>
                  </a:cubicBezTo>
                  <a:cubicBezTo>
                    <a:pt x="49" y="213"/>
                    <a:pt x="57" y="205"/>
                    <a:pt x="64" y="197"/>
                  </a:cubicBezTo>
                  <a:cubicBezTo>
                    <a:pt x="67" y="193"/>
                    <a:pt x="70" y="189"/>
                    <a:pt x="73" y="185"/>
                  </a:cubicBezTo>
                  <a:cubicBezTo>
                    <a:pt x="73" y="184"/>
                    <a:pt x="73" y="182"/>
                    <a:pt x="73" y="181"/>
                  </a:cubicBezTo>
                  <a:cubicBezTo>
                    <a:pt x="73" y="181"/>
                    <a:pt x="73" y="181"/>
                    <a:pt x="72" y="181"/>
                  </a:cubicBezTo>
                  <a:cubicBezTo>
                    <a:pt x="68" y="185"/>
                    <a:pt x="65" y="191"/>
                    <a:pt x="60" y="195"/>
                  </a:cubicBezTo>
                  <a:close/>
                  <a:moveTo>
                    <a:pt x="197" y="190"/>
                  </a:moveTo>
                  <a:cubicBezTo>
                    <a:pt x="191" y="195"/>
                    <a:pt x="188" y="201"/>
                    <a:pt x="182" y="207"/>
                  </a:cubicBezTo>
                  <a:cubicBezTo>
                    <a:pt x="182" y="207"/>
                    <a:pt x="182" y="207"/>
                    <a:pt x="182" y="208"/>
                  </a:cubicBezTo>
                  <a:cubicBezTo>
                    <a:pt x="181" y="208"/>
                    <a:pt x="180" y="210"/>
                    <a:pt x="180" y="211"/>
                  </a:cubicBezTo>
                  <a:cubicBezTo>
                    <a:pt x="176" y="213"/>
                    <a:pt x="177" y="217"/>
                    <a:pt x="173" y="218"/>
                  </a:cubicBezTo>
                  <a:cubicBezTo>
                    <a:pt x="174" y="222"/>
                    <a:pt x="170" y="224"/>
                    <a:pt x="168" y="222"/>
                  </a:cubicBezTo>
                  <a:cubicBezTo>
                    <a:pt x="168" y="228"/>
                    <a:pt x="168" y="233"/>
                    <a:pt x="169" y="239"/>
                  </a:cubicBezTo>
                  <a:cubicBezTo>
                    <a:pt x="179" y="229"/>
                    <a:pt x="189" y="218"/>
                    <a:pt x="197" y="205"/>
                  </a:cubicBezTo>
                  <a:cubicBezTo>
                    <a:pt x="198" y="205"/>
                    <a:pt x="198" y="204"/>
                    <a:pt x="199" y="205"/>
                  </a:cubicBezTo>
                  <a:cubicBezTo>
                    <a:pt x="199" y="202"/>
                    <a:pt x="200" y="199"/>
                    <a:pt x="199" y="197"/>
                  </a:cubicBezTo>
                  <a:cubicBezTo>
                    <a:pt x="198" y="198"/>
                    <a:pt x="198" y="198"/>
                    <a:pt x="197" y="198"/>
                  </a:cubicBezTo>
                  <a:cubicBezTo>
                    <a:pt x="194" y="205"/>
                    <a:pt x="188" y="208"/>
                    <a:pt x="185" y="215"/>
                  </a:cubicBezTo>
                  <a:cubicBezTo>
                    <a:pt x="180" y="218"/>
                    <a:pt x="178" y="224"/>
                    <a:pt x="173" y="227"/>
                  </a:cubicBezTo>
                  <a:cubicBezTo>
                    <a:pt x="173" y="229"/>
                    <a:pt x="173" y="229"/>
                    <a:pt x="173" y="230"/>
                  </a:cubicBezTo>
                  <a:cubicBezTo>
                    <a:pt x="172" y="230"/>
                    <a:pt x="171" y="232"/>
                    <a:pt x="170" y="232"/>
                  </a:cubicBezTo>
                  <a:cubicBezTo>
                    <a:pt x="170" y="231"/>
                    <a:pt x="170" y="231"/>
                    <a:pt x="169" y="230"/>
                  </a:cubicBezTo>
                  <a:cubicBezTo>
                    <a:pt x="178" y="217"/>
                    <a:pt x="189" y="207"/>
                    <a:pt x="198" y="195"/>
                  </a:cubicBezTo>
                  <a:cubicBezTo>
                    <a:pt x="198" y="196"/>
                    <a:pt x="200" y="191"/>
                    <a:pt x="199" y="188"/>
                  </a:cubicBezTo>
                  <a:cubicBezTo>
                    <a:pt x="198" y="188"/>
                    <a:pt x="198" y="188"/>
                    <a:pt x="197" y="188"/>
                  </a:cubicBezTo>
                  <a:cubicBezTo>
                    <a:pt x="197" y="189"/>
                    <a:pt x="197" y="189"/>
                    <a:pt x="197" y="190"/>
                  </a:cubicBezTo>
                  <a:close/>
                  <a:moveTo>
                    <a:pt x="63" y="199"/>
                  </a:moveTo>
                  <a:cubicBezTo>
                    <a:pt x="63" y="200"/>
                    <a:pt x="63" y="201"/>
                    <a:pt x="62" y="201"/>
                  </a:cubicBezTo>
                  <a:cubicBezTo>
                    <a:pt x="58" y="207"/>
                    <a:pt x="51" y="213"/>
                    <a:pt x="47" y="218"/>
                  </a:cubicBezTo>
                  <a:cubicBezTo>
                    <a:pt x="47" y="219"/>
                    <a:pt x="47" y="220"/>
                    <a:pt x="47" y="220"/>
                  </a:cubicBezTo>
                  <a:cubicBezTo>
                    <a:pt x="46" y="221"/>
                    <a:pt x="44" y="222"/>
                    <a:pt x="43" y="224"/>
                  </a:cubicBezTo>
                  <a:cubicBezTo>
                    <a:pt x="43" y="224"/>
                    <a:pt x="42" y="227"/>
                    <a:pt x="42" y="227"/>
                  </a:cubicBezTo>
                  <a:cubicBezTo>
                    <a:pt x="42" y="227"/>
                    <a:pt x="43" y="229"/>
                    <a:pt x="42" y="229"/>
                  </a:cubicBezTo>
                  <a:cubicBezTo>
                    <a:pt x="44" y="227"/>
                    <a:pt x="46" y="225"/>
                    <a:pt x="49" y="223"/>
                  </a:cubicBezTo>
                  <a:cubicBezTo>
                    <a:pt x="51" y="221"/>
                    <a:pt x="52" y="218"/>
                    <a:pt x="54" y="216"/>
                  </a:cubicBezTo>
                  <a:cubicBezTo>
                    <a:pt x="54" y="216"/>
                    <a:pt x="55" y="216"/>
                    <a:pt x="56" y="215"/>
                  </a:cubicBezTo>
                  <a:cubicBezTo>
                    <a:pt x="57" y="214"/>
                    <a:pt x="58" y="212"/>
                    <a:pt x="59" y="211"/>
                  </a:cubicBezTo>
                  <a:cubicBezTo>
                    <a:pt x="61" y="208"/>
                    <a:pt x="63" y="207"/>
                    <a:pt x="66" y="204"/>
                  </a:cubicBezTo>
                  <a:cubicBezTo>
                    <a:pt x="69" y="200"/>
                    <a:pt x="75" y="193"/>
                    <a:pt x="72" y="190"/>
                  </a:cubicBezTo>
                  <a:cubicBezTo>
                    <a:pt x="70" y="193"/>
                    <a:pt x="66" y="196"/>
                    <a:pt x="63" y="199"/>
                  </a:cubicBezTo>
                  <a:close/>
                  <a:moveTo>
                    <a:pt x="237" y="215"/>
                  </a:moveTo>
                  <a:cubicBezTo>
                    <a:pt x="236" y="215"/>
                    <a:pt x="237" y="216"/>
                    <a:pt x="236" y="217"/>
                  </a:cubicBezTo>
                  <a:cubicBezTo>
                    <a:pt x="235" y="218"/>
                    <a:pt x="232" y="219"/>
                    <a:pt x="233" y="221"/>
                  </a:cubicBezTo>
                  <a:cubicBezTo>
                    <a:pt x="230" y="222"/>
                    <a:pt x="230" y="226"/>
                    <a:pt x="228" y="227"/>
                  </a:cubicBezTo>
                  <a:cubicBezTo>
                    <a:pt x="228" y="230"/>
                    <a:pt x="229" y="233"/>
                    <a:pt x="229" y="236"/>
                  </a:cubicBezTo>
                  <a:cubicBezTo>
                    <a:pt x="233" y="235"/>
                    <a:pt x="233" y="231"/>
                    <a:pt x="236" y="230"/>
                  </a:cubicBezTo>
                  <a:cubicBezTo>
                    <a:pt x="235" y="228"/>
                    <a:pt x="239" y="224"/>
                    <a:pt x="240" y="224"/>
                  </a:cubicBezTo>
                  <a:cubicBezTo>
                    <a:pt x="241" y="221"/>
                    <a:pt x="243" y="220"/>
                    <a:pt x="244" y="218"/>
                  </a:cubicBezTo>
                  <a:cubicBezTo>
                    <a:pt x="244" y="218"/>
                    <a:pt x="244" y="218"/>
                    <a:pt x="244" y="217"/>
                  </a:cubicBezTo>
                  <a:cubicBezTo>
                    <a:pt x="249" y="213"/>
                    <a:pt x="253" y="208"/>
                    <a:pt x="256" y="203"/>
                  </a:cubicBezTo>
                  <a:cubicBezTo>
                    <a:pt x="259" y="200"/>
                    <a:pt x="263" y="197"/>
                    <a:pt x="261" y="190"/>
                  </a:cubicBezTo>
                  <a:cubicBezTo>
                    <a:pt x="255" y="195"/>
                    <a:pt x="250" y="201"/>
                    <a:pt x="245" y="206"/>
                  </a:cubicBezTo>
                  <a:cubicBezTo>
                    <a:pt x="245" y="206"/>
                    <a:pt x="246" y="206"/>
                    <a:pt x="245" y="205"/>
                  </a:cubicBezTo>
                  <a:cubicBezTo>
                    <a:pt x="245" y="206"/>
                    <a:pt x="245" y="207"/>
                    <a:pt x="244" y="207"/>
                  </a:cubicBezTo>
                  <a:cubicBezTo>
                    <a:pt x="244" y="207"/>
                    <a:pt x="245" y="207"/>
                    <a:pt x="244" y="206"/>
                  </a:cubicBezTo>
                  <a:cubicBezTo>
                    <a:pt x="244" y="207"/>
                    <a:pt x="242" y="207"/>
                    <a:pt x="242" y="208"/>
                  </a:cubicBezTo>
                  <a:cubicBezTo>
                    <a:pt x="243" y="209"/>
                    <a:pt x="243" y="208"/>
                    <a:pt x="244" y="208"/>
                  </a:cubicBezTo>
                  <a:cubicBezTo>
                    <a:pt x="243" y="211"/>
                    <a:pt x="239" y="212"/>
                    <a:pt x="237" y="215"/>
                  </a:cubicBezTo>
                  <a:close/>
                  <a:moveTo>
                    <a:pt x="129" y="199"/>
                  </a:moveTo>
                  <a:cubicBezTo>
                    <a:pt x="127" y="204"/>
                    <a:pt x="122" y="206"/>
                    <a:pt x="120" y="211"/>
                  </a:cubicBezTo>
                  <a:cubicBezTo>
                    <a:pt x="120" y="211"/>
                    <a:pt x="119" y="211"/>
                    <a:pt x="119" y="211"/>
                  </a:cubicBezTo>
                  <a:cubicBezTo>
                    <a:pt x="118" y="214"/>
                    <a:pt x="115" y="215"/>
                    <a:pt x="114" y="218"/>
                  </a:cubicBezTo>
                  <a:cubicBezTo>
                    <a:pt x="114" y="218"/>
                    <a:pt x="114" y="218"/>
                    <a:pt x="113" y="218"/>
                  </a:cubicBezTo>
                  <a:cubicBezTo>
                    <a:pt x="114" y="219"/>
                    <a:pt x="113" y="219"/>
                    <a:pt x="112" y="220"/>
                  </a:cubicBezTo>
                  <a:cubicBezTo>
                    <a:pt x="110" y="222"/>
                    <a:pt x="109" y="227"/>
                    <a:pt x="106" y="227"/>
                  </a:cubicBezTo>
                  <a:cubicBezTo>
                    <a:pt x="107" y="230"/>
                    <a:pt x="105" y="231"/>
                    <a:pt x="107" y="232"/>
                  </a:cubicBezTo>
                  <a:cubicBezTo>
                    <a:pt x="116" y="220"/>
                    <a:pt x="127" y="211"/>
                    <a:pt x="135" y="198"/>
                  </a:cubicBezTo>
                  <a:cubicBezTo>
                    <a:pt x="137" y="198"/>
                    <a:pt x="137" y="197"/>
                    <a:pt x="138" y="196"/>
                  </a:cubicBezTo>
                  <a:cubicBezTo>
                    <a:pt x="138" y="194"/>
                    <a:pt x="139" y="191"/>
                    <a:pt x="137" y="190"/>
                  </a:cubicBezTo>
                  <a:cubicBezTo>
                    <a:pt x="134" y="193"/>
                    <a:pt x="133" y="197"/>
                    <a:pt x="129" y="199"/>
                  </a:cubicBezTo>
                  <a:close/>
                  <a:moveTo>
                    <a:pt x="120" y="219"/>
                  </a:moveTo>
                  <a:cubicBezTo>
                    <a:pt x="118" y="227"/>
                    <a:pt x="105" y="230"/>
                    <a:pt x="106" y="242"/>
                  </a:cubicBezTo>
                  <a:cubicBezTo>
                    <a:pt x="111" y="237"/>
                    <a:pt x="116" y="232"/>
                    <a:pt x="120" y="226"/>
                  </a:cubicBezTo>
                  <a:cubicBezTo>
                    <a:pt x="127" y="221"/>
                    <a:pt x="130" y="213"/>
                    <a:pt x="137" y="208"/>
                  </a:cubicBezTo>
                  <a:cubicBezTo>
                    <a:pt x="138" y="204"/>
                    <a:pt x="139" y="202"/>
                    <a:pt x="138" y="199"/>
                  </a:cubicBezTo>
                  <a:cubicBezTo>
                    <a:pt x="132" y="206"/>
                    <a:pt x="127" y="213"/>
                    <a:pt x="120" y="219"/>
                  </a:cubicBezTo>
                  <a:close/>
                  <a:moveTo>
                    <a:pt x="73" y="199"/>
                  </a:moveTo>
                  <a:cubicBezTo>
                    <a:pt x="69" y="202"/>
                    <a:pt x="66" y="206"/>
                    <a:pt x="62" y="211"/>
                  </a:cubicBezTo>
                  <a:cubicBezTo>
                    <a:pt x="58" y="215"/>
                    <a:pt x="55" y="219"/>
                    <a:pt x="52" y="222"/>
                  </a:cubicBezTo>
                  <a:cubicBezTo>
                    <a:pt x="49" y="227"/>
                    <a:pt x="42" y="231"/>
                    <a:pt x="42" y="237"/>
                  </a:cubicBezTo>
                  <a:cubicBezTo>
                    <a:pt x="48" y="233"/>
                    <a:pt x="53" y="226"/>
                    <a:pt x="58" y="221"/>
                  </a:cubicBezTo>
                  <a:cubicBezTo>
                    <a:pt x="63" y="215"/>
                    <a:pt x="70" y="211"/>
                    <a:pt x="73" y="205"/>
                  </a:cubicBezTo>
                  <a:cubicBezTo>
                    <a:pt x="73" y="204"/>
                    <a:pt x="73" y="204"/>
                    <a:pt x="73" y="204"/>
                  </a:cubicBezTo>
                  <a:cubicBezTo>
                    <a:pt x="73" y="202"/>
                    <a:pt x="73" y="201"/>
                    <a:pt x="74" y="199"/>
                  </a:cubicBezTo>
                  <a:cubicBezTo>
                    <a:pt x="73" y="199"/>
                    <a:pt x="73" y="199"/>
                    <a:pt x="73" y="199"/>
                  </a:cubicBezTo>
                  <a:close/>
                  <a:moveTo>
                    <a:pt x="242" y="232"/>
                  </a:moveTo>
                  <a:cubicBezTo>
                    <a:pt x="239" y="234"/>
                    <a:pt x="239" y="237"/>
                    <a:pt x="237" y="238"/>
                  </a:cubicBezTo>
                  <a:cubicBezTo>
                    <a:pt x="235" y="243"/>
                    <a:pt x="229" y="245"/>
                    <a:pt x="229" y="252"/>
                  </a:cubicBezTo>
                  <a:cubicBezTo>
                    <a:pt x="235" y="246"/>
                    <a:pt x="243" y="237"/>
                    <a:pt x="249" y="230"/>
                  </a:cubicBezTo>
                  <a:cubicBezTo>
                    <a:pt x="250" y="229"/>
                    <a:pt x="253" y="226"/>
                    <a:pt x="253" y="227"/>
                  </a:cubicBezTo>
                  <a:cubicBezTo>
                    <a:pt x="255" y="221"/>
                    <a:pt x="263" y="220"/>
                    <a:pt x="261" y="210"/>
                  </a:cubicBezTo>
                  <a:cubicBezTo>
                    <a:pt x="255" y="216"/>
                    <a:pt x="250" y="225"/>
                    <a:pt x="244" y="229"/>
                  </a:cubicBezTo>
                  <a:cubicBezTo>
                    <a:pt x="244" y="229"/>
                    <a:pt x="244" y="230"/>
                    <a:pt x="244" y="230"/>
                  </a:cubicBezTo>
                  <a:cubicBezTo>
                    <a:pt x="244" y="230"/>
                    <a:pt x="243" y="230"/>
                    <a:pt x="242" y="230"/>
                  </a:cubicBezTo>
                  <a:cubicBezTo>
                    <a:pt x="242" y="231"/>
                    <a:pt x="243" y="231"/>
                    <a:pt x="242" y="232"/>
                  </a:cubicBezTo>
                  <a:close/>
                  <a:moveTo>
                    <a:pt x="239" y="235"/>
                  </a:moveTo>
                  <a:cubicBezTo>
                    <a:pt x="242" y="229"/>
                    <a:pt x="247" y="225"/>
                    <a:pt x="251" y="220"/>
                  </a:cubicBezTo>
                  <a:cubicBezTo>
                    <a:pt x="251" y="221"/>
                    <a:pt x="251" y="221"/>
                    <a:pt x="251" y="220"/>
                  </a:cubicBezTo>
                  <a:cubicBezTo>
                    <a:pt x="253" y="217"/>
                    <a:pt x="257" y="213"/>
                    <a:pt x="259" y="209"/>
                  </a:cubicBezTo>
                  <a:cubicBezTo>
                    <a:pt x="260" y="208"/>
                    <a:pt x="260" y="208"/>
                    <a:pt x="261" y="208"/>
                  </a:cubicBezTo>
                  <a:cubicBezTo>
                    <a:pt x="262" y="206"/>
                    <a:pt x="261" y="203"/>
                    <a:pt x="261" y="200"/>
                  </a:cubicBezTo>
                  <a:cubicBezTo>
                    <a:pt x="255" y="205"/>
                    <a:pt x="251" y="212"/>
                    <a:pt x="246" y="218"/>
                  </a:cubicBezTo>
                  <a:cubicBezTo>
                    <a:pt x="245" y="218"/>
                    <a:pt x="245" y="217"/>
                    <a:pt x="245" y="217"/>
                  </a:cubicBezTo>
                  <a:cubicBezTo>
                    <a:pt x="245" y="218"/>
                    <a:pt x="245" y="218"/>
                    <a:pt x="245" y="219"/>
                  </a:cubicBezTo>
                  <a:cubicBezTo>
                    <a:pt x="240" y="225"/>
                    <a:pt x="235" y="232"/>
                    <a:pt x="230" y="238"/>
                  </a:cubicBezTo>
                  <a:cubicBezTo>
                    <a:pt x="229" y="238"/>
                    <a:pt x="229" y="237"/>
                    <a:pt x="228" y="237"/>
                  </a:cubicBezTo>
                  <a:cubicBezTo>
                    <a:pt x="229" y="240"/>
                    <a:pt x="228" y="242"/>
                    <a:pt x="229" y="245"/>
                  </a:cubicBezTo>
                  <a:cubicBezTo>
                    <a:pt x="233" y="243"/>
                    <a:pt x="234" y="237"/>
                    <a:pt x="239" y="235"/>
                  </a:cubicBezTo>
                  <a:close/>
                  <a:moveTo>
                    <a:pt x="174" y="244"/>
                  </a:moveTo>
                  <a:cubicBezTo>
                    <a:pt x="174" y="244"/>
                    <a:pt x="174" y="244"/>
                    <a:pt x="174" y="244"/>
                  </a:cubicBezTo>
                  <a:cubicBezTo>
                    <a:pt x="183" y="235"/>
                    <a:pt x="191" y="224"/>
                    <a:pt x="200" y="214"/>
                  </a:cubicBezTo>
                  <a:cubicBezTo>
                    <a:pt x="199" y="212"/>
                    <a:pt x="199" y="211"/>
                    <a:pt x="199" y="208"/>
                  </a:cubicBezTo>
                  <a:cubicBezTo>
                    <a:pt x="192" y="215"/>
                    <a:pt x="187" y="225"/>
                    <a:pt x="179" y="230"/>
                  </a:cubicBezTo>
                  <a:cubicBezTo>
                    <a:pt x="178" y="235"/>
                    <a:pt x="172" y="237"/>
                    <a:pt x="170" y="243"/>
                  </a:cubicBezTo>
                  <a:cubicBezTo>
                    <a:pt x="168" y="243"/>
                    <a:pt x="167" y="249"/>
                    <a:pt x="168" y="250"/>
                  </a:cubicBezTo>
                  <a:cubicBezTo>
                    <a:pt x="170" y="248"/>
                    <a:pt x="173" y="245"/>
                    <a:pt x="174" y="244"/>
                  </a:cubicBezTo>
                  <a:close/>
                  <a:moveTo>
                    <a:pt x="45" y="238"/>
                  </a:moveTo>
                  <a:cubicBezTo>
                    <a:pt x="45" y="239"/>
                    <a:pt x="46" y="239"/>
                    <a:pt x="45" y="240"/>
                  </a:cubicBezTo>
                  <a:cubicBezTo>
                    <a:pt x="45" y="241"/>
                    <a:pt x="43" y="241"/>
                    <a:pt x="42" y="241"/>
                  </a:cubicBezTo>
                  <a:cubicBezTo>
                    <a:pt x="43" y="244"/>
                    <a:pt x="43" y="246"/>
                    <a:pt x="42" y="249"/>
                  </a:cubicBezTo>
                  <a:cubicBezTo>
                    <a:pt x="54" y="237"/>
                    <a:pt x="62" y="225"/>
                    <a:pt x="74" y="215"/>
                  </a:cubicBezTo>
                  <a:cubicBezTo>
                    <a:pt x="73" y="213"/>
                    <a:pt x="74" y="210"/>
                    <a:pt x="72" y="210"/>
                  </a:cubicBezTo>
                  <a:cubicBezTo>
                    <a:pt x="63" y="219"/>
                    <a:pt x="55" y="229"/>
                    <a:pt x="45" y="238"/>
                  </a:cubicBezTo>
                  <a:close/>
                  <a:moveTo>
                    <a:pt x="116" y="233"/>
                  </a:moveTo>
                  <a:cubicBezTo>
                    <a:pt x="116" y="235"/>
                    <a:pt x="113" y="238"/>
                    <a:pt x="112" y="239"/>
                  </a:cubicBezTo>
                  <a:cubicBezTo>
                    <a:pt x="111" y="241"/>
                    <a:pt x="110" y="245"/>
                    <a:pt x="107" y="245"/>
                  </a:cubicBezTo>
                  <a:cubicBezTo>
                    <a:pt x="107" y="246"/>
                    <a:pt x="107" y="248"/>
                    <a:pt x="107" y="249"/>
                  </a:cubicBezTo>
                  <a:cubicBezTo>
                    <a:pt x="116" y="239"/>
                    <a:pt x="124" y="231"/>
                    <a:pt x="132" y="221"/>
                  </a:cubicBezTo>
                  <a:cubicBezTo>
                    <a:pt x="135" y="220"/>
                    <a:pt x="135" y="217"/>
                    <a:pt x="138" y="216"/>
                  </a:cubicBezTo>
                  <a:cubicBezTo>
                    <a:pt x="138" y="214"/>
                    <a:pt x="138" y="213"/>
                    <a:pt x="137" y="211"/>
                  </a:cubicBezTo>
                  <a:cubicBezTo>
                    <a:pt x="133" y="213"/>
                    <a:pt x="132" y="219"/>
                    <a:pt x="127" y="221"/>
                  </a:cubicBezTo>
                  <a:cubicBezTo>
                    <a:pt x="127" y="223"/>
                    <a:pt x="127" y="224"/>
                    <a:pt x="124" y="224"/>
                  </a:cubicBezTo>
                  <a:cubicBezTo>
                    <a:pt x="125" y="226"/>
                    <a:pt x="123" y="228"/>
                    <a:pt x="121" y="228"/>
                  </a:cubicBezTo>
                  <a:cubicBezTo>
                    <a:pt x="122" y="229"/>
                    <a:pt x="120" y="231"/>
                    <a:pt x="118" y="230"/>
                  </a:cubicBezTo>
                  <a:cubicBezTo>
                    <a:pt x="118" y="233"/>
                    <a:pt x="117" y="232"/>
                    <a:pt x="116" y="233"/>
                  </a:cubicBezTo>
                  <a:close/>
                  <a:moveTo>
                    <a:pt x="66" y="225"/>
                  </a:moveTo>
                  <a:cubicBezTo>
                    <a:pt x="61" y="233"/>
                    <a:pt x="54" y="239"/>
                    <a:pt x="48" y="246"/>
                  </a:cubicBezTo>
                  <a:cubicBezTo>
                    <a:pt x="46" y="248"/>
                    <a:pt x="43" y="251"/>
                    <a:pt x="43" y="254"/>
                  </a:cubicBezTo>
                  <a:cubicBezTo>
                    <a:pt x="47" y="253"/>
                    <a:pt x="50" y="249"/>
                    <a:pt x="53" y="246"/>
                  </a:cubicBezTo>
                  <a:cubicBezTo>
                    <a:pt x="56" y="243"/>
                    <a:pt x="59" y="240"/>
                    <a:pt x="61" y="237"/>
                  </a:cubicBezTo>
                  <a:cubicBezTo>
                    <a:pt x="65" y="234"/>
                    <a:pt x="67" y="229"/>
                    <a:pt x="71" y="226"/>
                  </a:cubicBezTo>
                  <a:cubicBezTo>
                    <a:pt x="72" y="226"/>
                    <a:pt x="73" y="225"/>
                    <a:pt x="74" y="224"/>
                  </a:cubicBezTo>
                  <a:cubicBezTo>
                    <a:pt x="73" y="221"/>
                    <a:pt x="74" y="219"/>
                    <a:pt x="73" y="218"/>
                  </a:cubicBezTo>
                  <a:cubicBezTo>
                    <a:pt x="71" y="221"/>
                    <a:pt x="69" y="223"/>
                    <a:pt x="66" y="225"/>
                  </a:cubicBezTo>
                  <a:close/>
                  <a:moveTo>
                    <a:pt x="191" y="227"/>
                  </a:moveTo>
                  <a:cubicBezTo>
                    <a:pt x="190" y="230"/>
                    <a:pt x="187" y="233"/>
                    <a:pt x="184" y="235"/>
                  </a:cubicBezTo>
                  <a:cubicBezTo>
                    <a:pt x="184" y="236"/>
                    <a:pt x="184" y="236"/>
                    <a:pt x="184" y="237"/>
                  </a:cubicBezTo>
                  <a:cubicBezTo>
                    <a:pt x="182" y="240"/>
                    <a:pt x="178" y="241"/>
                    <a:pt x="176" y="245"/>
                  </a:cubicBezTo>
                  <a:cubicBezTo>
                    <a:pt x="174" y="247"/>
                    <a:pt x="173" y="251"/>
                    <a:pt x="170" y="251"/>
                  </a:cubicBezTo>
                  <a:cubicBezTo>
                    <a:pt x="171" y="252"/>
                    <a:pt x="169" y="253"/>
                    <a:pt x="168" y="255"/>
                  </a:cubicBezTo>
                  <a:cubicBezTo>
                    <a:pt x="169" y="255"/>
                    <a:pt x="170" y="255"/>
                    <a:pt x="170" y="255"/>
                  </a:cubicBezTo>
                  <a:cubicBezTo>
                    <a:pt x="174" y="250"/>
                    <a:pt x="177" y="246"/>
                    <a:pt x="182" y="242"/>
                  </a:cubicBezTo>
                  <a:cubicBezTo>
                    <a:pt x="188" y="236"/>
                    <a:pt x="194" y="229"/>
                    <a:pt x="199" y="223"/>
                  </a:cubicBezTo>
                  <a:cubicBezTo>
                    <a:pt x="199" y="221"/>
                    <a:pt x="200" y="220"/>
                    <a:pt x="199" y="219"/>
                  </a:cubicBezTo>
                  <a:cubicBezTo>
                    <a:pt x="196" y="221"/>
                    <a:pt x="194" y="225"/>
                    <a:pt x="191" y="227"/>
                  </a:cubicBezTo>
                  <a:close/>
                  <a:moveTo>
                    <a:pt x="127" y="229"/>
                  </a:moveTo>
                  <a:cubicBezTo>
                    <a:pt x="126" y="230"/>
                    <a:pt x="128" y="229"/>
                    <a:pt x="127" y="231"/>
                  </a:cubicBezTo>
                  <a:cubicBezTo>
                    <a:pt x="124" y="232"/>
                    <a:pt x="124" y="237"/>
                    <a:pt x="121" y="235"/>
                  </a:cubicBezTo>
                  <a:cubicBezTo>
                    <a:pt x="120" y="237"/>
                    <a:pt x="120" y="236"/>
                    <a:pt x="121" y="237"/>
                  </a:cubicBezTo>
                  <a:cubicBezTo>
                    <a:pt x="115" y="242"/>
                    <a:pt x="111" y="247"/>
                    <a:pt x="107" y="253"/>
                  </a:cubicBezTo>
                  <a:cubicBezTo>
                    <a:pt x="107" y="254"/>
                    <a:pt x="108" y="253"/>
                    <a:pt x="109" y="253"/>
                  </a:cubicBezTo>
                  <a:cubicBezTo>
                    <a:pt x="115" y="248"/>
                    <a:pt x="119" y="242"/>
                    <a:pt x="124" y="237"/>
                  </a:cubicBezTo>
                  <a:cubicBezTo>
                    <a:pt x="125" y="235"/>
                    <a:pt x="127" y="235"/>
                    <a:pt x="128" y="233"/>
                  </a:cubicBezTo>
                  <a:cubicBezTo>
                    <a:pt x="130" y="231"/>
                    <a:pt x="131" y="228"/>
                    <a:pt x="134" y="227"/>
                  </a:cubicBezTo>
                  <a:cubicBezTo>
                    <a:pt x="134" y="226"/>
                    <a:pt x="135" y="225"/>
                    <a:pt x="136" y="225"/>
                  </a:cubicBezTo>
                  <a:cubicBezTo>
                    <a:pt x="136" y="226"/>
                    <a:pt x="137" y="226"/>
                    <a:pt x="137" y="227"/>
                  </a:cubicBezTo>
                  <a:cubicBezTo>
                    <a:pt x="134" y="229"/>
                    <a:pt x="133" y="232"/>
                    <a:pt x="130" y="234"/>
                  </a:cubicBezTo>
                  <a:cubicBezTo>
                    <a:pt x="130" y="236"/>
                    <a:pt x="126" y="238"/>
                    <a:pt x="125" y="240"/>
                  </a:cubicBezTo>
                  <a:cubicBezTo>
                    <a:pt x="122" y="243"/>
                    <a:pt x="119" y="248"/>
                    <a:pt x="117" y="248"/>
                  </a:cubicBezTo>
                  <a:cubicBezTo>
                    <a:pt x="116" y="251"/>
                    <a:pt x="113" y="251"/>
                    <a:pt x="113" y="253"/>
                  </a:cubicBezTo>
                  <a:cubicBezTo>
                    <a:pt x="113" y="254"/>
                    <a:pt x="115" y="253"/>
                    <a:pt x="117" y="254"/>
                  </a:cubicBezTo>
                  <a:cubicBezTo>
                    <a:pt x="122" y="246"/>
                    <a:pt x="131" y="240"/>
                    <a:pt x="137" y="232"/>
                  </a:cubicBezTo>
                  <a:cubicBezTo>
                    <a:pt x="137" y="228"/>
                    <a:pt x="139" y="224"/>
                    <a:pt x="137" y="220"/>
                  </a:cubicBezTo>
                  <a:cubicBezTo>
                    <a:pt x="133" y="222"/>
                    <a:pt x="131" y="228"/>
                    <a:pt x="127" y="229"/>
                  </a:cubicBezTo>
                  <a:close/>
                  <a:moveTo>
                    <a:pt x="258" y="224"/>
                  </a:moveTo>
                  <a:cubicBezTo>
                    <a:pt x="247" y="234"/>
                    <a:pt x="238" y="245"/>
                    <a:pt x="229" y="256"/>
                  </a:cubicBezTo>
                  <a:cubicBezTo>
                    <a:pt x="231" y="257"/>
                    <a:pt x="232" y="256"/>
                    <a:pt x="234" y="256"/>
                  </a:cubicBezTo>
                  <a:cubicBezTo>
                    <a:pt x="234" y="256"/>
                    <a:pt x="234" y="255"/>
                    <a:pt x="234" y="254"/>
                  </a:cubicBezTo>
                  <a:cubicBezTo>
                    <a:pt x="242" y="247"/>
                    <a:pt x="249" y="238"/>
                    <a:pt x="257" y="231"/>
                  </a:cubicBezTo>
                  <a:cubicBezTo>
                    <a:pt x="257" y="229"/>
                    <a:pt x="259" y="228"/>
                    <a:pt x="261" y="228"/>
                  </a:cubicBezTo>
                  <a:cubicBezTo>
                    <a:pt x="261" y="224"/>
                    <a:pt x="262" y="224"/>
                    <a:pt x="261" y="221"/>
                  </a:cubicBezTo>
                  <a:cubicBezTo>
                    <a:pt x="259" y="221"/>
                    <a:pt x="259" y="224"/>
                    <a:pt x="258" y="224"/>
                  </a:cubicBezTo>
                  <a:cubicBezTo>
                    <a:pt x="258" y="224"/>
                    <a:pt x="258" y="224"/>
                    <a:pt x="258" y="224"/>
                  </a:cubicBezTo>
                  <a:close/>
                  <a:moveTo>
                    <a:pt x="192" y="233"/>
                  </a:moveTo>
                  <a:cubicBezTo>
                    <a:pt x="193" y="234"/>
                    <a:pt x="192" y="235"/>
                    <a:pt x="192" y="235"/>
                  </a:cubicBezTo>
                  <a:cubicBezTo>
                    <a:pt x="189" y="237"/>
                    <a:pt x="188" y="241"/>
                    <a:pt x="184" y="242"/>
                  </a:cubicBezTo>
                  <a:cubicBezTo>
                    <a:pt x="182" y="247"/>
                    <a:pt x="176" y="249"/>
                    <a:pt x="174" y="255"/>
                  </a:cubicBezTo>
                  <a:cubicBezTo>
                    <a:pt x="175" y="256"/>
                    <a:pt x="176" y="255"/>
                    <a:pt x="177" y="255"/>
                  </a:cubicBezTo>
                  <a:cubicBezTo>
                    <a:pt x="183" y="248"/>
                    <a:pt x="192" y="241"/>
                    <a:pt x="198" y="233"/>
                  </a:cubicBezTo>
                  <a:cubicBezTo>
                    <a:pt x="199" y="232"/>
                    <a:pt x="199" y="230"/>
                    <a:pt x="200" y="228"/>
                  </a:cubicBezTo>
                  <a:cubicBezTo>
                    <a:pt x="199" y="228"/>
                    <a:pt x="200" y="227"/>
                    <a:pt x="199" y="227"/>
                  </a:cubicBezTo>
                  <a:cubicBezTo>
                    <a:pt x="196" y="229"/>
                    <a:pt x="195" y="232"/>
                    <a:pt x="192" y="233"/>
                  </a:cubicBezTo>
                  <a:close/>
                  <a:moveTo>
                    <a:pt x="73" y="228"/>
                  </a:moveTo>
                  <a:cubicBezTo>
                    <a:pt x="65" y="237"/>
                    <a:pt x="58" y="244"/>
                    <a:pt x="50" y="253"/>
                  </a:cubicBezTo>
                  <a:cubicBezTo>
                    <a:pt x="56" y="252"/>
                    <a:pt x="59" y="243"/>
                    <a:pt x="65" y="241"/>
                  </a:cubicBezTo>
                  <a:cubicBezTo>
                    <a:pt x="67" y="236"/>
                    <a:pt x="71" y="233"/>
                    <a:pt x="74" y="231"/>
                  </a:cubicBezTo>
                  <a:cubicBezTo>
                    <a:pt x="74" y="230"/>
                    <a:pt x="74" y="229"/>
                    <a:pt x="74" y="228"/>
                  </a:cubicBezTo>
                  <a:cubicBezTo>
                    <a:pt x="73" y="228"/>
                    <a:pt x="73" y="228"/>
                    <a:pt x="73" y="228"/>
                  </a:cubicBezTo>
                  <a:close/>
                  <a:moveTo>
                    <a:pt x="243" y="252"/>
                  </a:moveTo>
                  <a:cubicBezTo>
                    <a:pt x="250" y="247"/>
                    <a:pt x="254" y="239"/>
                    <a:pt x="261" y="233"/>
                  </a:cubicBezTo>
                  <a:cubicBezTo>
                    <a:pt x="261" y="232"/>
                    <a:pt x="261" y="230"/>
                    <a:pt x="261" y="229"/>
                  </a:cubicBezTo>
                  <a:cubicBezTo>
                    <a:pt x="252" y="238"/>
                    <a:pt x="243" y="246"/>
                    <a:pt x="236" y="256"/>
                  </a:cubicBezTo>
                  <a:cubicBezTo>
                    <a:pt x="237" y="256"/>
                    <a:pt x="238" y="256"/>
                    <a:pt x="238" y="256"/>
                  </a:cubicBezTo>
                  <a:cubicBezTo>
                    <a:pt x="240" y="255"/>
                    <a:pt x="243" y="253"/>
                    <a:pt x="243" y="252"/>
                  </a:cubicBezTo>
                  <a:close/>
                  <a:moveTo>
                    <a:pt x="55" y="253"/>
                  </a:moveTo>
                  <a:cubicBezTo>
                    <a:pt x="56" y="254"/>
                    <a:pt x="58" y="253"/>
                    <a:pt x="60" y="253"/>
                  </a:cubicBezTo>
                  <a:cubicBezTo>
                    <a:pt x="64" y="248"/>
                    <a:pt x="69" y="243"/>
                    <a:pt x="74" y="239"/>
                  </a:cubicBezTo>
                  <a:cubicBezTo>
                    <a:pt x="73" y="237"/>
                    <a:pt x="75" y="235"/>
                    <a:pt x="73" y="235"/>
                  </a:cubicBezTo>
                  <a:cubicBezTo>
                    <a:pt x="67" y="241"/>
                    <a:pt x="61" y="247"/>
                    <a:pt x="55" y="253"/>
                  </a:cubicBezTo>
                  <a:close/>
                  <a:moveTo>
                    <a:pt x="196" y="238"/>
                  </a:moveTo>
                  <a:cubicBezTo>
                    <a:pt x="192" y="244"/>
                    <a:pt x="184" y="249"/>
                    <a:pt x="180" y="255"/>
                  </a:cubicBezTo>
                  <a:cubicBezTo>
                    <a:pt x="181" y="256"/>
                    <a:pt x="183" y="255"/>
                    <a:pt x="184" y="256"/>
                  </a:cubicBezTo>
                  <a:cubicBezTo>
                    <a:pt x="189" y="250"/>
                    <a:pt x="195" y="245"/>
                    <a:pt x="200" y="239"/>
                  </a:cubicBezTo>
                  <a:cubicBezTo>
                    <a:pt x="200" y="238"/>
                    <a:pt x="200" y="238"/>
                    <a:pt x="200" y="236"/>
                  </a:cubicBezTo>
                  <a:cubicBezTo>
                    <a:pt x="198" y="236"/>
                    <a:pt x="198" y="238"/>
                    <a:pt x="196" y="238"/>
                  </a:cubicBezTo>
                  <a:close/>
                  <a:moveTo>
                    <a:pt x="244" y="252"/>
                  </a:moveTo>
                  <a:cubicBezTo>
                    <a:pt x="243" y="254"/>
                    <a:pt x="242" y="254"/>
                    <a:pt x="241" y="256"/>
                  </a:cubicBezTo>
                  <a:cubicBezTo>
                    <a:pt x="249" y="256"/>
                    <a:pt x="253" y="256"/>
                    <a:pt x="261" y="256"/>
                  </a:cubicBezTo>
                  <a:cubicBezTo>
                    <a:pt x="261" y="254"/>
                    <a:pt x="262" y="251"/>
                    <a:pt x="260" y="249"/>
                  </a:cubicBezTo>
                  <a:cubicBezTo>
                    <a:pt x="259" y="250"/>
                    <a:pt x="256" y="256"/>
                    <a:pt x="253" y="254"/>
                  </a:cubicBezTo>
                  <a:cubicBezTo>
                    <a:pt x="256" y="251"/>
                    <a:pt x="258" y="249"/>
                    <a:pt x="261" y="246"/>
                  </a:cubicBezTo>
                  <a:cubicBezTo>
                    <a:pt x="261" y="245"/>
                    <a:pt x="261" y="244"/>
                    <a:pt x="261" y="243"/>
                  </a:cubicBezTo>
                  <a:cubicBezTo>
                    <a:pt x="257" y="248"/>
                    <a:pt x="252" y="252"/>
                    <a:pt x="247" y="255"/>
                  </a:cubicBezTo>
                  <a:cubicBezTo>
                    <a:pt x="246" y="255"/>
                    <a:pt x="246" y="255"/>
                    <a:pt x="246" y="254"/>
                  </a:cubicBezTo>
                  <a:cubicBezTo>
                    <a:pt x="251" y="251"/>
                    <a:pt x="256" y="246"/>
                    <a:pt x="260" y="241"/>
                  </a:cubicBezTo>
                  <a:cubicBezTo>
                    <a:pt x="261" y="241"/>
                    <a:pt x="260" y="243"/>
                    <a:pt x="261" y="243"/>
                  </a:cubicBezTo>
                  <a:cubicBezTo>
                    <a:pt x="261" y="241"/>
                    <a:pt x="262" y="237"/>
                    <a:pt x="260" y="237"/>
                  </a:cubicBezTo>
                  <a:cubicBezTo>
                    <a:pt x="255" y="242"/>
                    <a:pt x="249" y="250"/>
                    <a:pt x="244" y="252"/>
                  </a:cubicBezTo>
                  <a:close/>
                  <a:moveTo>
                    <a:pt x="119" y="253"/>
                  </a:moveTo>
                  <a:cubicBezTo>
                    <a:pt x="122" y="255"/>
                    <a:pt x="126" y="253"/>
                    <a:pt x="130" y="254"/>
                  </a:cubicBezTo>
                  <a:cubicBezTo>
                    <a:pt x="131" y="250"/>
                    <a:pt x="138" y="249"/>
                    <a:pt x="136" y="245"/>
                  </a:cubicBezTo>
                  <a:cubicBezTo>
                    <a:pt x="134" y="249"/>
                    <a:pt x="131" y="250"/>
                    <a:pt x="127" y="253"/>
                  </a:cubicBezTo>
                  <a:cubicBezTo>
                    <a:pt x="127" y="252"/>
                    <a:pt x="125" y="253"/>
                    <a:pt x="126" y="252"/>
                  </a:cubicBezTo>
                  <a:cubicBezTo>
                    <a:pt x="130" y="248"/>
                    <a:pt x="134" y="245"/>
                    <a:pt x="137" y="241"/>
                  </a:cubicBezTo>
                  <a:cubicBezTo>
                    <a:pt x="137" y="239"/>
                    <a:pt x="138" y="238"/>
                    <a:pt x="136" y="237"/>
                  </a:cubicBezTo>
                  <a:cubicBezTo>
                    <a:pt x="131" y="242"/>
                    <a:pt x="124" y="247"/>
                    <a:pt x="119" y="253"/>
                  </a:cubicBezTo>
                  <a:close/>
                  <a:moveTo>
                    <a:pt x="73" y="242"/>
                  </a:moveTo>
                  <a:cubicBezTo>
                    <a:pt x="70" y="247"/>
                    <a:pt x="66" y="249"/>
                    <a:pt x="63" y="253"/>
                  </a:cubicBezTo>
                  <a:cubicBezTo>
                    <a:pt x="68" y="255"/>
                    <a:pt x="70" y="248"/>
                    <a:pt x="74" y="248"/>
                  </a:cubicBezTo>
                  <a:cubicBezTo>
                    <a:pt x="73" y="247"/>
                    <a:pt x="75" y="244"/>
                    <a:pt x="74" y="242"/>
                  </a:cubicBezTo>
                  <a:cubicBezTo>
                    <a:pt x="74" y="242"/>
                    <a:pt x="73" y="242"/>
                    <a:pt x="73" y="242"/>
                  </a:cubicBezTo>
                  <a:close/>
                  <a:moveTo>
                    <a:pt x="190" y="253"/>
                  </a:moveTo>
                  <a:cubicBezTo>
                    <a:pt x="189" y="253"/>
                    <a:pt x="187" y="254"/>
                    <a:pt x="188" y="256"/>
                  </a:cubicBezTo>
                  <a:cubicBezTo>
                    <a:pt x="189" y="256"/>
                    <a:pt x="190" y="255"/>
                    <a:pt x="192" y="256"/>
                  </a:cubicBezTo>
                  <a:cubicBezTo>
                    <a:pt x="194" y="251"/>
                    <a:pt x="203" y="250"/>
                    <a:pt x="199" y="243"/>
                  </a:cubicBezTo>
                  <a:cubicBezTo>
                    <a:pt x="196" y="246"/>
                    <a:pt x="192" y="249"/>
                    <a:pt x="190" y="253"/>
                  </a:cubicBezTo>
                  <a:close/>
                  <a:moveTo>
                    <a:pt x="70" y="253"/>
                  </a:moveTo>
                  <a:cubicBezTo>
                    <a:pt x="72" y="254"/>
                    <a:pt x="73" y="254"/>
                    <a:pt x="74" y="254"/>
                  </a:cubicBezTo>
                  <a:cubicBezTo>
                    <a:pt x="74" y="253"/>
                    <a:pt x="74" y="251"/>
                    <a:pt x="74" y="250"/>
                  </a:cubicBezTo>
                  <a:cubicBezTo>
                    <a:pt x="72" y="251"/>
                    <a:pt x="71" y="252"/>
                    <a:pt x="70" y="253"/>
                  </a:cubicBezTo>
                  <a:close/>
                  <a:moveTo>
                    <a:pt x="132" y="254"/>
                  </a:moveTo>
                  <a:cubicBezTo>
                    <a:pt x="134" y="254"/>
                    <a:pt x="135" y="254"/>
                    <a:pt x="137" y="254"/>
                  </a:cubicBezTo>
                  <a:cubicBezTo>
                    <a:pt x="137" y="253"/>
                    <a:pt x="137" y="252"/>
                    <a:pt x="137" y="251"/>
                  </a:cubicBezTo>
                  <a:cubicBezTo>
                    <a:pt x="135" y="251"/>
                    <a:pt x="134" y="253"/>
                    <a:pt x="132" y="254"/>
                  </a:cubicBezTo>
                  <a:close/>
                  <a:moveTo>
                    <a:pt x="195" y="256"/>
                  </a:moveTo>
                  <a:cubicBezTo>
                    <a:pt x="197" y="256"/>
                    <a:pt x="198" y="256"/>
                    <a:pt x="200" y="256"/>
                  </a:cubicBezTo>
                  <a:cubicBezTo>
                    <a:pt x="201" y="255"/>
                    <a:pt x="200" y="254"/>
                    <a:pt x="200" y="252"/>
                  </a:cubicBezTo>
                  <a:cubicBezTo>
                    <a:pt x="197" y="253"/>
                    <a:pt x="196" y="254"/>
                    <a:pt x="195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" name="Freeform 6"/>
            <p:cNvSpPr/>
            <p:nvPr/>
          </p:nvSpPr>
          <p:spPr bwMode="auto">
            <a:xfrm>
              <a:off x="4837" y="1302"/>
              <a:ext cx="1388" cy="1128"/>
            </a:xfrm>
            <a:custGeom>
              <a:avLst/>
              <a:gdLst>
                <a:gd name="T0" fmla="*/ 183 w 183"/>
                <a:gd name="T1" fmla="*/ 5 h 176"/>
                <a:gd name="T2" fmla="*/ 169 w 183"/>
                <a:gd name="T3" fmla="*/ 31 h 176"/>
                <a:gd name="T4" fmla="*/ 166 w 183"/>
                <a:gd name="T5" fmla="*/ 33 h 176"/>
                <a:gd name="T6" fmla="*/ 156 w 183"/>
                <a:gd name="T7" fmla="*/ 51 h 176"/>
                <a:gd name="T8" fmla="*/ 154 w 183"/>
                <a:gd name="T9" fmla="*/ 51 h 176"/>
                <a:gd name="T10" fmla="*/ 153 w 183"/>
                <a:gd name="T11" fmla="*/ 56 h 176"/>
                <a:gd name="T12" fmla="*/ 149 w 183"/>
                <a:gd name="T13" fmla="*/ 57 h 176"/>
                <a:gd name="T14" fmla="*/ 148 w 183"/>
                <a:gd name="T15" fmla="*/ 44 h 176"/>
                <a:gd name="T16" fmla="*/ 132 w 183"/>
                <a:gd name="T17" fmla="*/ 60 h 176"/>
                <a:gd name="T18" fmla="*/ 122 w 183"/>
                <a:gd name="T19" fmla="*/ 70 h 176"/>
                <a:gd name="T20" fmla="*/ 78 w 183"/>
                <a:gd name="T21" fmla="*/ 110 h 176"/>
                <a:gd name="T22" fmla="*/ 65 w 183"/>
                <a:gd name="T23" fmla="*/ 123 h 176"/>
                <a:gd name="T24" fmla="*/ 63 w 183"/>
                <a:gd name="T25" fmla="*/ 124 h 176"/>
                <a:gd name="T26" fmla="*/ 52 w 183"/>
                <a:gd name="T27" fmla="*/ 134 h 176"/>
                <a:gd name="T28" fmla="*/ 41 w 183"/>
                <a:gd name="T29" fmla="*/ 145 h 176"/>
                <a:gd name="T30" fmla="*/ 30 w 183"/>
                <a:gd name="T31" fmla="*/ 152 h 176"/>
                <a:gd name="T32" fmla="*/ 20 w 183"/>
                <a:gd name="T33" fmla="*/ 161 h 176"/>
                <a:gd name="T34" fmla="*/ 2 w 183"/>
                <a:gd name="T35" fmla="*/ 176 h 176"/>
                <a:gd name="T36" fmla="*/ 0 w 183"/>
                <a:gd name="T37" fmla="*/ 174 h 176"/>
                <a:gd name="T38" fmla="*/ 24 w 183"/>
                <a:gd name="T39" fmla="*/ 155 h 176"/>
                <a:gd name="T40" fmla="*/ 52 w 183"/>
                <a:gd name="T41" fmla="*/ 130 h 176"/>
                <a:gd name="T42" fmla="*/ 84 w 183"/>
                <a:gd name="T43" fmla="*/ 103 h 176"/>
                <a:gd name="T44" fmla="*/ 89 w 183"/>
                <a:gd name="T45" fmla="*/ 99 h 176"/>
                <a:gd name="T46" fmla="*/ 97 w 183"/>
                <a:gd name="T47" fmla="*/ 91 h 176"/>
                <a:gd name="T48" fmla="*/ 107 w 183"/>
                <a:gd name="T49" fmla="*/ 83 h 176"/>
                <a:gd name="T50" fmla="*/ 134 w 183"/>
                <a:gd name="T51" fmla="*/ 55 h 176"/>
                <a:gd name="T52" fmla="*/ 147 w 183"/>
                <a:gd name="T53" fmla="*/ 41 h 176"/>
                <a:gd name="T54" fmla="*/ 137 w 183"/>
                <a:gd name="T55" fmla="*/ 40 h 176"/>
                <a:gd name="T56" fmla="*/ 142 w 183"/>
                <a:gd name="T57" fmla="*/ 36 h 176"/>
                <a:gd name="T58" fmla="*/ 148 w 183"/>
                <a:gd name="T59" fmla="*/ 32 h 176"/>
                <a:gd name="T60" fmla="*/ 150 w 183"/>
                <a:gd name="T61" fmla="*/ 30 h 176"/>
                <a:gd name="T62" fmla="*/ 172 w 183"/>
                <a:gd name="T63" fmla="*/ 11 h 176"/>
                <a:gd name="T64" fmla="*/ 183 w 183"/>
                <a:gd name="T65" fmla="*/ 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176">
                  <a:moveTo>
                    <a:pt x="183" y="5"/>
                  </a:moveTo>
                  <a:cubicBezTo>
                    <a:pt x="178" y="13"/>
                    <a:pt x="173" y="21"/>
                    <a:pt x="169" y="31"/>
                  </a:cubicBezTo>
                  <a:cubicBezTo>
                    <a:pt x="168" y="31"/>
                    <a:pt x="167" y="32"/>
                    <a:pt x="166" y="33"/>
                  </a:cubicBezTo>
                  <a:cubicBezTo>
                    <a:pt x="164" y="40"/>
                    <a:pt x="158" y="44"/>
                    <a:pt x="156" y="51"/>
                  </a:cubicBezTo>
                  <a:cubicBezTo>
                    <a:pt x="155" y="51"/>
                    <a:pt x="155" y="51"/>
                    <a:pt x="154" y="51"/>
                  </a:cubicBezTo>
                  <a:cubicBezTo>
                    <a:pt x="154" y="53"/>
                    <a:pt x="153" y="54"/>
                    <a:pt x="153" y="56"/>
                  </a:cubicBezTo>
                  <a:cubicBezTo>
                    <a:pt x="151" y="56"/>
                    <a:pt x="151" y="57"/>
                    <a:pt x="149" y="57"/>
                  </a:cubicBezTo>
                  <a:cubicBezTo>
                    <a:pt x="149" y="52"/>
                    <a:pt x="149" y="49"/>
                    <a:pt x="148" y="44"/>
                  </a:cubicBezTo>
                  <a:cubicBezTo>
                    <a:pt x="143" y="49"/>
                    <a:pt x="138" y="55"/>
                    <a:pt x="132" y="60"/>
                  </a:cubicBezTo>
                  <a:cubicBezTo>
                    <a:pt x="129" y="64"/>
                    <a:pt x="125" y="67"/>
                    <a:pt x="122" y="70"/>
                  </a:cubicBezTo>
                  <a:cubicBezTo>
                    <a:pt x="108" y="84"/>
                    <a:pt x="93" y="98"/>
                    <a:pt x="78" y="110"/>
                  </a:cubicBezTo>
                  <a:cubicBezTo>
                    <a:pt x="74" y="115"/>
                    <a:pt x="69" y="119"/>
                    <a:pt x="65" y="123"/>
                  </a:cubicBezTo>
                  <a:cubicBezTo>
                    <a:pt x="64" y="124"/>
                    <a:pt x="64" y="124"/>
                    <a:pt x="63" y="124"/>
                  </a:cubicBezTo>
                  <a:cubicBezTo>
                    <a:pt x="60" y="128"/>
                    <a:pt x="56" y="131"/>
                    <a:pt x="52" y="134"/>
                  </a:cubicBezTo>
                  <a:cubicBezTo>
                    <a:pt x="48" y="137"/>
                    <a:pt x="44" y="141"/>
                    <a:pt x="41" y="145"/>
                  </a:cubicBezTo>
                  <a:cubicBezTo>
                    <a:pt x="38" y="148"/>
                    <a:pt x="33" y="149"/>
                    <a:pt x="30" y="152"/>
                  </a:cubicBezTo>
                  <a:cubicBezTo>
                    <a:pt x="26" y="155"/>
                    <a:pt x="24" y="158"/>
                    <a:pt x="20" y="161"/>
                  </a:cubicBezTo>
                  <a:cubicBezTo>
                    <a:pt x="14" y="166"/>
                    <a:pt x="8" y="171"/>
                    <a:pt x="2" y="176"/>
                  </a:cubicBezTo>
                  <a:cubicBezTo>
                    <a:pt x="1" y="175"/>
                    <a:pt x="1" y="174"/>
                    <a:pt x="0" y="174"/>
                  </a:cubicBezTo>
                  <a:cubicBezTo>
                    <a:pt x="8" y="168"/>
                    <a:pt x="16" y="162"/>
                    <a:pt x="24" y="155"/>
                  </a:cubicBezTo>
                  <a:cubicBezTo>
                    <a:pt x="33" y="146"/>
                    <a:pt x="44" y="140"/>
                    <a:pt x="52" y="130"/>
                  </a:cubicBezTo>
                  <a:cubicBezTo>
                    <a:pt x="63" y="122"/>
                    <a:pt x="73" y="112"/>
                    <a:pt x="84" y="103"/>
                  </a:cubicBezTo>
                  <a:cubicBezTo>
                    <a:pt x="85" y="101"/>
                    <a:pt x="87" y="100"/>
                    <a:pt x="89" y="99"/>
                  </a:cubicBezTo>
                  <a:cubicBezTo>
                    <a:pt x="92" y="96"/>
                    <a:pt x="94" y="93"/>
                    <a:pt x="97" y="91"/>
                  </a:cubicBezTo>
                  <a:cubicBezTo>
                    <a:pt x="100" y="88"/>
                    <a:pt x="104" y="86"/>
                    <a:pt x="107" y="83"/>
                  </a:cubicBezTo>
                  <a:cubicBezTo>
                    <a:pt x="116" y="74"/>
                    <a:pt x="125" y="64"/>
                    <a:pt x="134" y="55"/>
                  </a:cubicBezTo>
                  <a:cubicBezTo>
                    <a:pt x="139" y="51"/>
                    <a:pt x="143" y="46"/>
                    <a:pt x="147" y="41"/>
                  </a:cubicBezTo>
                  <a:cubicBezTo>
                    <a:pt x="143" y="39"/>
                    <a:pt x="140" y="43"/>
                    <a:pt x="137" y="40"/>
                  </a:cubicBezTo>
                  <a:cubicBezTo>
                    <a:pt x="136" y="37"/>
                    <a:pt x="140" y="37"/>
                    <a:pt x="142" y="36"/>
                  </a:cubicBezTo>
                  <a:cubicBezTo>
                    <a:pt x="144" y="35"/>
                    <a:pt x="145" y="33"/>
                    <a:pt x="148" y="32"/>
                  </a:cubicBezTo>
                  <a:cubicBezTo>
                    <a:pt x="148" y="31"/>
                    <a:pt x="150" y="31"/>
                    <a:pt x="150" y="30"/>
                  </a:cubicBezTo>
                  <a:cubicBezTo>
                    <a:pt x="158" y="26"/>
                    <a:pt x="166" y="18"/>
                    <a:pt x="172" y="11"/>
                  </a:cubicBezTo>
                  <a:cubicBezTo>
                    <a:pt x="175" y="8"/>
                    <a:pt x="180" y="0"/>
                    <a:pt x="1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3" name="Freeform 7"/>
            <p:cNvSpPr/>
            <p:nvPr/>
          </p:nvSpPr>
          <p:spPr bwMode="auto">
            <a:xfrm>
              <a:off x="4496" y="2417"/>
              <a:ext cx="349" cy="186"/>
            </a:xfrm>
            <a:custGeom>
              <a:avLst/>
              <a:gdLst>
                <a:gd name="T0" fmla="*/ 45 w 46"/>
                <a:gd name="T1" fmla="*/ 0 h 29"/>
                <a:gd name="T2" fmla="*/ 46 w 46"/>
                <a:gd name="T3" fmla="*/ 2 h 29"/>
                <a:gd name="T4" fmla="*/ 28 w 46"/>
                <a:gd name="T5" fmla="*/ 15 h 29"/>
                <a:gd name="T6" fmla="*/ 0 w 46"/>
                <a:gd name="T7" fmla="*/ 29 h 29"/>
                <a:gd name="T8" fmla="*/ 5 w 46"/>
                <a:gd name="T9" fmla="*/ 25 h 29"/>
                <a:gd name="T10" fmla="*/ 39 w 46"/>
                <a:gd name="T11" fmla="*/ 4 h 29"/>
                <a:gd name="T12" fmla="*/ 45 w 4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9">
                  <a:moveTo>
                    <a:pt x="45" y="0"/>
                  </a:moveTo>
                  <a:cubicBezTo>
                    <a:pt x="46" y="0"/>
                    <a:pt x="45" y="2"/>
                    <a:pt x="46" y="2"/>
                  </a:cubicBezTo>
                  <a:cubicBezTo>
                    <a:pt x="41" y="7"/>
                    <a:pt x="33" y="10"/>
                    <a:pt x="28" y="15"/>
                  </a:cubicBezTo>
                  <a:cubicBezTo>
                    <a:pt x="18" y="19"/>
                    <a:pt x="11" y="26"/>
                    <a:pt x="0" y="29"/>
                  </a:cubicBezTo>
                  <a:cubicBezTo>
                    <a:pt x="0" y="26"/>
                    <a:pt x="3" y="25"/>
                    <a:pt x="5" y="25"/>
                  </a:cubicBezTo>
                  <a:cubicBezTo>
                    <a:pt x="17" y="18"/>
                    <a:pt x="29" y="12"/>
                    <a:pt x="39" y="4"/>
                  </a:cubicBezTo>
                  <a:cubicBezTo>
                    <a:pt x="42" y="3"/>
                    <a:pt x="43" y="2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74" name="文本框 73"/>
          <p:cNvSpPr txBox="1"/>
          <p:nvPr/>
        </p:nvSpPr>
        <p:spPr>
          <a:xfrm>
            <a:off x="7215692" y="2575182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</a:p>
        </p:txBody>
      </p:sp>
      <p:sp>
        <p:nvSpPr>
          <p:cNvPr id="75" name="文本框 74"/>
          <p:cNvSpPr txBox="1"/>
          <p:nvPr/>
        </p:nvSpPr>
        <p:spPr>
          <a:xfrm>
            <a:off x="5452387" y="2532369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7360413" y="3006461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椭圆 31"/>
          <p:cNvSpPr/>
          <p:nvPr/>
        </p:nvSpPr>
        <p:spPr>
          <a:xfrm>
            <a:off x="6151541" y="2598034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一季度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7215692" y="3450186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5452387" y="3407373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任意多边形 82"/>
          <p:cNvSpPr/>
          <p:nvPr/>
        </p:nvSpPr>
        <p:spPr>
          <a:xfrm>
            <a:off x="7360413" y="3881465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椭圆 31"/>
          <p:cNvSpPr/>
          <p:nvPr/>
        </p:nvSpPr>
        <p:spPr>
          <a:xfrm>
            <a:off x="6151541" y="3473038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二季度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7215692" y="4339489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5452387" y="4296676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任意多边形 86"/>
          <p:cNvSpPr/>
          <p:nvPr/>
        </p:nvSpPr>
        <p:spPr>
          <a:xfrm>
            <a:off x="7360413" y="4770768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椭圆 31"/>
          <p:cNvSpPr/>
          <p:nvPr/>
        </p:nvSpPr>
        <p:spPr>
          <a:xfrm>
            <a:off x="6151541" y="4362341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三季度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215692" y="5251838"/>
            <a:ext cx="45857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5000"/>
              </a:lnSpc>
            </a:pPr>
            <a:r>
              <a:rPr lang="zh-CN" altLang="en-US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请在这里输入文字请在这里输入文字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5452387" y="5209025"/>
            <a:ext cx="8340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spc="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800" b="1" spc="3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7360413" y="5683117"/>
            <a:ext cx="324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椭圆 31"/>
          <p:cNvSpPr/>
          <p:nvPr/>
        </p:nvSpPr>
        <p:spPr>
          <a:xfrm>
            <a:off x="6151541" y="5274690"/>
            <a:ext cx="904457" cy="4831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222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zh-CN" altLang="en-US" sz="2000" b="1" spc="-30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四季度</a:t>
            </a:r>
          </a:p>
        </p:txBody>
      </p:sp>
      <p:grpSp>
        <p:nvGrpSpPr>
          <p:cNvPr id="69" name="组合 68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78" name="任意多边形 7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93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0" name="文本框 7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43"/>
          <p:cNvGrpSpPr/>
          <p:nvPr/>
        </p:nvGrpSpPr>
        <p:grpSpPr bwMode="auto">
          <a:xfrm>
            <a:off x="2813771" y="2190606"/>
            <a:ext cx="3801281" cy="1062504"/>
            <a:chOff x="400884" y="1202286"/>
            <a:chExt cx="2850961" cy="797001"/>
          </a:xfrm>
        </p:grpSpPr>
        <p:sp>
          <p:nvSpPr>
            <p:cNvPr id="7" name="TextBox 19"/>
            <p:cNvSpPr>
              <a:spLocks noChangeArrowheads="1"/>
            </p:cNvSpPr>
            <p:nvPr/>
          </p:nvSpPr>
          <p:spPr bwMode="auto">
            <a:xfrm>
              <a:off x="400884" y="1514464"/>
              <a:ext cx="2836028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8" name="矩形 42"/>
            <p:cNvSpPr>
              <a:spLocks noChangeArrowheads="1"/>
            </p:cNvSpPr>
            <p:nvPr/>
          </p:nvSpPr>
          <p:spPr bwMode="auto">
            <a:xfrm>
              <a:off x="1705507" y="1202286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9" name="组合 43"/>
          <p:cNvGrpSpPr/>
          <p:nvPr/>
        </p:nvGrpSpPr>
        <p:grpSpPr bwMode="auto">
          <a:xfrm>
            <a:off x="612854" y="3209723"/>
            <a:ext cx="3675797" cy="1062504"/>
            <a:chOff x="494997" y="1202286"/>
            <a:chExt cx="2756848" cy="797001"/>
          </a:xfrm>
        </p:grpSpPr>
        <p:sp>
          <p:nvSpPr>
            <p:cNvPr id="10" name="TextBox 19"/>
            <p:cNvSpPr>
              <a:spLocks noChangeArrowheads="1"/>
            </p:cNvSpPr>
            <p:nvPr/>
          </p:nvSpPr>
          <p:spPr bwMode="auto">
            <a:xfrm>
              <a:off x="494997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1" name="矩形 42"/>
            <p:cNvSpPr>
              <a:spLocks noChangeArrowheads="1"/>
            </p:cNvSpPr>
            <p:nvPr/>
          </p:nvSpPr>
          <p:spPr bwMode="auto">
            <a:xfrm>
              <a:off x="1705507" y="1202286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" name="组合 43"/>
          <p:cNvGrpSpPr/>
          <p:nvPr/>
        </p:nvGrpSpPr>
        <p:grpSpPr bwMode="auto">
          <a:xfrm>
            <a:off x="5754137" y="4933858"/>
            <a:ext cx="3669201" cy="1062504"/>
            <a:chOff x="694240" y="1202286"/>
            <a:chExt cx="2751901" cy="797001"/>
          </a:xfrm>
        </p:grpSpPr>
        <p:sp>
          <p:nvSpPr>
            <p:cNvPr id="13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4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5" name="组合 43"/>
          <p:cNvGrpSpPr/>
          <p:nvPr/>
        </p:nvGrpSpPr>
        <p:grpSpPr bwMode="auto">
          <a:xfrm>
            <a:off x="7864501" y="3824059"/>
            <a:ext cx="3669201" cy="1062504"/>
            <a:chOff x="694240" y="1202286"/>
            <a:chExt cx="2751901" cy="797001"/>
          </a:xfrm>
        </p:grpSpPr>
        <p:sp>
          <p:nvSpPr>
            <p:cNvPr id="16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84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7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684088" y="2159743"/>
            <a:ext cx="1628911" cy="102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6648534" y="2166274"/>
            <a:ext cx="1672366" cy="102142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833323" y="3784968"/>
            <a:ext cx="1146312" cy="717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4317966" y="3392280"/>
            <a:ext cx="1176893" cy="69739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5582231" y="3443308"/>
            <a:ext cx="2320834" cy="1453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546676" y="3449283"/>
            <a:ext cx="2268517" cy="145529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3680543" y="4698460"/>
            <a:ext cx="2059463" cy="128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3644988" y="4704647"/>
            <a:ext cx="1996871" cy="129140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文本框 42"/>
          <p:cNvSpPr txBox="1"/>
          <p:nvPr/>
        </p:nvSpPr>
        <p:spPr>
          <a:xfrm>
            <a:off x="6861511" y="2280795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22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969734" y="3798450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46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372338" y="3385317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11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946783" y="4967876"/>
            <a:ext cx="711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38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38" name="任意多边形 3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9" name="组合 3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353022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l="-13000" r="-3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2129811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336035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7155421" y="2252775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6682021" y="2785739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7155421" y="4078204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6682021" y="4611168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59" name="Freeform 30"/>
          <p:cNvSpPr>
            <a:spLocks noEditPoints="1"/>
          </p:cNvSpPr>
          <p:nvPr/>
        </p:nvSpPr>
        <p:spPr bwMode="auto">
          <a:xfrm>
            <a:off x="6832618" y="23179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6832618" y="417741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5" name="任意多边形 1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" name="文本框 1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343384" y="1852263"/>
            <a:ext cx="264687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>
                <a:latin typeface="华文细黑" panose="02010600040101010101" pitchFamily="2" charset="-122"/>
                <a:ea typeface="华文细黑" panose="02010600040101010101" pitchFamily="2" charset="-122"/>
              </a:rPr>
              <a:t>【</a:t>
            </a:r>
            <a:r>
              <a:rPr lang="zh-CN" altLang="en-US" sz="3200" dirty="0">
                <a:latin typeface="华文细黑" panose="02010600040101010101" pitchFamily="2" charset="-122"/>
                <a:ea typeface="华文细黑" panose="02010600040101010101" pitchFamily="2" charset="-122"/>
              </a:rPr>
              <a:t>设计说明</a:t>
            </a:r>
            <a:r>
              <a:rPr lang="en-US" altLang="zh-CN" sz="3200" dirty="0">
                <a:latin typeface="华文细黑" panose="02010600040101010101" pitchFamily="2" charset="-122"/>
                <a:ea typeface="华文细黑" panose="02010600040101010101" pitchFamily="2" charset="-122"/>
              </a:rPr>
              <a:t>】</a:t>
            </a:r>
            <a:endParaRPr lang="zh-CN" altLang="en-US" sz="3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573203" y="2878385"/>
            <a:ext cx="63052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rPr>
              <a:t>感谢您购买本产品，本页将对该模版的设计进行补充说明：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573203" y="3639103"/>
            <a:ext cx="1052242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rPr>
              <a:t>模版标题字体：</a:t>
            </a:r>
            <a:r>
              <a:rPr lang="zh-CN" altLang="en-US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方正静蕾简体、</a:t>
            </a:r>
            <a:r>
              <a:rPr lang="zh-CN" altLang="en-US" sz="24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新蒂黑板报</a:t>
            </a:r>
            <a:endParaRPr lang="en-US" altLang="zh-CN" sz="24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rPr>
              <a:t>正文字体：</a:t>
            </a:r>
            <a:r>
              <a:rPr lang="zh-CN" altLang="en-US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方正静蕾简体</a:t>
            </a:r>
            <a:endParaRPr lang="en-US" altLang="zh-CN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rPr>
              <a:t>字体下载后直接安装即可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573203" y="4799612"/>
            <a:ext cx="73697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rPr>
              <a:t>稻壳儿感谢您的支持，祝您答辩顺利，毕业快乐！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roup 16"/>
          <p:cNvGrpSpPr>
            <a:grpSpLocks noChangeAspect="1"/>
          </p:cNvGrpSpPr>
          <p:nvPr/>
        </p:nvGrpSpPr>
        <p:grpSpPr bwMode="auto">
          <a:xfrm>
            <a:off x="2252201" y="2048269"/>
            <a:ext cx="1158875" cy="2000249"/>
            <a:chOff x="1449" y="1496"/>
            <a:chExt cx="730" cy="1260"/>
          </a:xfrm>
          <a:solidFill>
            <a:schemeClr val="tx1"/>
          </a:solidFill>
        </p:grpSpPr>
        <p:sp>
          <p:nvSpPr>
            <p:cNvPr id="85" name="Freeform 17"/>
            <p:cNvSpPr>
              <a:spLocks noEditPoints="1"/>
            </p:cNvSpPr>
            <p:nvPr/>
          </p:nvSpPr>
          <p:spPr bwMode="auto">
            <a:xfrm>
              <a:off x="1449" y="1496"/>
              <a:ext cx="730" cy="1260"/>
            </a:xfrm>
            <a:custGeom>
              <a:avLst/>
              <a:gdLst>
                <a:gd name="T0" fmla="*/ 609 w 684"/>
                <a:gd name="T1" fmla="*/ 553 h 1183"/>
                <a:gd name="T2" fmla="*/ 448 w 684"/>
                <a:gd name="T3" fmla="*/ 401 h 1183"/>
                <a:gd name="T4" fmla="*/ 269 w 684"/>
                <a:gd name="T5" fmla="*/ 315 h 1183"/>
                <a:gd name="T6" fmla="*/ 94 w 684"/>
                <a:gd name="T7" fmla="*/ 233 h 1183"/>
                <a:gd name="T8" fmla="*/ 88 w 684"/>
                <a:gd name="T9" fmla="*/ 655 h 1183"/>
                <a:gd name="T10" fmla="*/ 70 w 684"/>
                <a:gd name="T11" fmla="*/ 918 h 1183"/>
                <a:gd name="T12" fmla="*/ 139 w 684"/>
                <a:gd name="T13" fmla="*/ 1167 h 1183"/>
                <a:gd name="T14" fmla="*/ 202 w 684"/>
                <a:gd name="T15" fmla="*/ 975 h 1183"/>
                <a:gd name="T16" fmla="*/ 70 w 684"/>
                <a:gd name="T17" fmla="*/ 734 h 1183"/>
                <a:gd name="T18" fmla="*/ 278 w 684"/>
                <a:gd name="T19" fmla="*/ 562 h 1183"/>
                <a:gd name="T20" fmla="*/ 307 w 684"/>
                <a:gd name="T21" fmla="*/ 754 h 1183"/>
                <a:gd name="T22" fmla="*/ 323 w 684"/>
                <a:gd name="T23" fmla="*/ 769 h 1183"/>
                <a:gd name="T24" fmla="*/ 322 w 684"/>
                <a:gd name="T25" fmla="*/ 948 h 1183"/>
                <a:gd name="T26" fmla="*/ 345 w 684"/>
                <a:gd name="T27" fmla="*/ 765 h 1183"/>
                <a:gd name="T28" fmla="*/ 457 w 684"/>
                <a:gd name="T29" fmla="*/ 753 h 1183"/>
                <a:gd name="T30" fmla="*/ 553 w 684"/>
                <a:gd name="T31" fmla="*/ 815 h 1183"/>
                <a:gd name="T32" fmla="*/ 388 w 684"/>
                <a:gd name="T33" fmla="*/ 1179 h 1183"/>
                <a:gd name="T34" fmla="*/ 445 w 684"/>
                <a:gd name="T35" fmla="*/ 1002 h 1183"/>
                <a:gd name="T36" fmla="*/ 666 w 684"/>
                <a:gd name="T37" fmla="*/ 692 h 1183"/>
                <a:gd name="T38" fmla="*/ 200 w 684"/>
                <a:gd name="T39" fmla="*/ 558 h 1183"/>
                <a:gd name="T40" fmla="*/ 132 w 684"/>
                <a:gd name="T41" fmla="*/ 509 h 1183"/>
                <a:gd name="T42" fmla="*/ 123 w 684"/>
                <a:gd name="T43" fmla="*/ 61 h 1183"/>
                <a:gd name="T44" fmla="*/ 241 w 684"/>
                <a:gd name="T45" fmla="*/ 532 h 1183"/>
                <a:gd name="T46" fmla="*/ 388 w 684"/>
                <a:gd name="T47" fmla="*/ 620 h 1183"/>
                <a:gd name="T48" fmla="*/ 406 w 684"/>
                <a:gd name="T49" fmla="*/ 459 h 1183"/>
                <a:gd name="T50" fmla="*/ 305 w 684"/>
                <a:gd name="T51" fmla="*/ 567 h 1183"/>
                <a:gd name="T52" fmla="*/ 444 w 684"/>
                <a:gd name="T53" fmla="*/ 423 h 1183"/>
                <a:gd name="T54" fmla="*/ 423 w 684"/>
                <a:gd name="T55" fmla="*/ 643 h 1183"/>
                <a:gd name="T56" fmla="*/ 415 w 684"/>
                <a:gd name="T57" fmla="*/ 724 h 1183"/>
                <a:gd name="T58" fmla="*/ 428 w 684"/>
                <a:gd name="T59" fmla="*/ 654 h 1183"/>
                <a:gd name="T60" fmla="*/ 574 w 684"/>
                <a:gd name="T61" fmla="*/ 534 h 1183"/>
                <a:gd name="T62" fmla="*/ 415 w 684"/>
                <a:gd name="T63" fmla="*/ 724 h 1183"/>
                <a:gd name="T64" fmla="*/ 476 w 684"/>
                <a:gd name="T65" fmla="*/ 750 h 1183"/>
                <a:gd name="T66" fmla="*/ 607 w 684"/>
                <a:gd name="T67" fmla="*/ 631 h 1183"/>
                <a:gd name="T68" fmla="*/ 517 w 684"/>
                <a:gd name="T69" fmla="*/ 804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4" h="1183">
                  <a:moveTo>
                    <a:pt x="612" y="606"/>
                  </a:moveTo>
                  <a:cubicBezTo>
                    <a:pt x="615" y="584"/>
                    <a:pt x="613" y="565"/>
                    <a:pt x="609" y="553"/>
                  </a:cubicBezTo>
                  <a:cubicBezTo>
                    <a:pt x="599" y="516"/>
                    <a:pt x="568" y="479"/>
                    <a:pt x="517" y="483"/>
                  </a:cubicBezTo>
                  <a:cubicBezTo>
                    <a:pt x="514" y="445"/>
                    <a:pt x="477" y="404"/>
                    <a:pt x="448" y="401"/>
                  </a:cubicBezTo>
                  <a:cubicBezTo>
                    <a:pt x="329" y="387"/>
                    <a:pt x="263" y="490"/>
                    <a:pt x="263" y="490"/>
                  </a:cubicBezTo>
                  <a:cubicBezTo>
                    <a:pt x="263" y="490"/>
                    <a:pt x="253" y="433"/>
                    <a:pt x="269" y="315"/>
                  </a:cubicBezTo>
                  <a:cubicBezTo>
                    <a:pt x="290" y="158"/>
                    <a:pt x="232" y="0"/>
                    <a:pt x="116" y="36"/>
                  </a:cubicBezTo>
                  <a:cubicBezTo>
                    <a:pt x="0" y="72"/>
                    <a:pt x="71" y="136"/>
                    <a:pt x="94" y="233"/>
                  </a:cubicBezTo>
                  <a:cubicBezTo>
                    <a:pt x="117" y="330"/>
                    <a:pt x="117" y="454"/>
                    <a:pt x="110" y="505"/>
                  </a:cubicBezTo>
                  <a:cubicBezTo>
                    <a:pt x="104" y="546"/>
                    <a:pt x="92" y="624"/>
                    <a:pt x="88" y="655"/>
                  </a:cubicBezTo>
                  <a:cubicBezTo>
                    <a:pt x="69" y="678"/>
                    <a:pt x="57" y="697"/>
                    <a:pt x="54" y="711"/>
                  </a:cubicBezTo>
                  <a:cubicBezTo>
                    <a:pt x="45" y="741"/>
                    <a:pt x="31" y="868"/>
                    <a:pt x="70" y="918"/>
                  </a:cubicBezTo>
                  <a:cubicBezTo>
                    <a:pt x="109" y="969"/>
                    <a:pt x="148" y="980"/>
                    <a:pt x="177" y="979"/>
                  </a:cubicBezTo>
                  <a:cubicBezTo>
                    <a:pt x="203" y="1073"/>
                    <a:pt x="139" y="1167"/>
                    <a:pt x="139" y="1167"/>
                  </a:cubicBezTo>
                  <a:cubicBezTo>
                    <a:pt x="153" y="1174"/>
                    <a:pt x="153" y="1174"/>
                    <a:pt x="153" y="1174"/>
                  </a:cubicBezTo>
                  <a:cubicBezTo>
                    <a:pt x="220" y="1102"/>
                    <a:pt x="207" y="1002"/>
                    <a:pt x="202" y="975"/>
                  </a:cubicBezTo>
                  <a:cubicBezTo>
                    <a:pt x="215" y="971"/>
                    <a:pt x="223" y="966"/>
                    <a:pt x="223" y="966"/>
                  </a:cubicBezTo>
                  <a:cubicBezTo>
                    <a:pt x="50" y="954"/>
                    <a:pt x="64" y="794"/>
                    <a:pt x="70" y="734"/>
                  </a:cubicBezTo>
                  <a:cubicBezTo>
                    <a:pt x="76" y="674"/>
                    <a:pt x="155" y="611"/>
                    <a:pt x="205" y="572"/>
                  </a:cubicBezTo>
                  <a:cubicBezTo>
                    <a:pt x="254" y="533"/>
                    <a:pt x="270" y="550"/>
                    <a:pt x="278" y="562"/>
                  </a:cubicBezTo>
                  <a:cubicBezTo>
                    <a:pt x="326" y="637"/>
                    <a:pt x="384" y="625"/>
                    <a:pt x="408" y="655"/>
                  </a:cubicBezTo>
                  <a:cubicBezTo>
                    <a:pt x="432" y="685"/>
                    <a:pt x="388" y="757"/>
                    <a:pt x="307" y="754"/>
                  </a:cubicBezTo>
                  <a:cubicBezTo>
                    <a:pt x="226" y="751"/>
                    <a:pt x="207" y="675"/>
                    <a:pt x="207" y="675"/>
                  </a:cubicBezTo>
                  <a:cubicBezTo>
                    <a:pt x="216" y="753"/>
                    <a:pt x="271" y="775"/>
                    <a:pt x="323" y="769"/>
                  </a:cubicBezTo>
                  <a:cubicBezTo>
                    <a:pt x="342" y="782"/>
                    <a:pt x="376" y="814"/>
                    <a:pt x="370" y="868"/>
                  </a:cubicBezTo>
                  <a:cubicBezTo>
                    <a:pt x="363" y="933"/>
                    <a:pt x="322" y="948"/>
                    <a:pt x="322" y="948"/>
                  </a:cubicBezTo>
                  <a:cubicBezTo>
                    <a:pt x="322" y="948"/>
                    <a:pt x="390" y="939"/>
                    <a:pt x="390" y="866"/>
                  </a:cubicBezTo>
                  <a:cubicBezTo>
                    <a:pt x="390" y="808"/>
                    <a:pt x="363" y="777"/>
                    <a:pt x="345" y="765"/>
                  </a:cubicBezTo>
                  <a:cubicBezTo>
                    <a:pt x="366" y="759"/>
                    <a:pt x="386" y="749"/>
                    <a:pt x="400" y="738"/>
                  </a:cubicBezTo>
                  <a:cubicBezTo>
                    <a:pt x="409" y="745"/>
                    <a:pt x="427" y="755"/>
                    <a:pt x="457" y="753"/>
                  </a:cubicBezTo>
                  <a:cubicBezTo>
                    <a:pt x="456" y="773"/>
                    <a:pt x="463" y="815"/>
                    <a:pt x="523" y="817"/>
                  </a:cubicBezTo>
                  <a:cubicBezTo>
                    <a:pt x="534" y="817"/>
                    <a:pt x="544" y="816"/>
                    <a:pt x="553" y="815"/>
                  </a:cubicBezTo>
                  <a:cubicBezTo>
                    <a:pt x="559" y="845"/>
                    <a:pt x="569" y="952"/>
                    <a:pt x="418" y="982"/>
                  </a:cubicBezTo>
                  <a:cubicBezTo>
                    <a:pt x="418" y="982"/>
                    <a:pt x="425" y="1121"/>
                    <a:pt x="388" y="1179"/>
                  </a:cubicBezTo>
                  <a:cubicBezTo>
                    <a:pt x="408" y="1183"/>
                    <a:pt x="408" y="1183"/>
                    <a:pt x="408" y="1183"/>
                  </a:cubicBezTo>
                  <a:cubicBezTo>
                    <a:pt x="408" y="1183"/>
                    <a:pt x="446" y="1121"/>
                    <a:pt x="445" y="1002"/>
                  </a:cubicBezTo>
                  <a:cubicBezTo>
                    <a:pt x="445" y="1002"/>
                    <a:pt x="592" y="979"/>
                    <a:pt x="582" y="806"/>
                  </a:cubicBezTo>
                  <a:cubicBezTo>
                    <a:pt x="625" y="787"/>
                    <a:pt x="651" y="744"/>
                    <a:pt x="666" y="692"/>
                  </a:cubicBezTo>
                  <a:cubicBezTo>
                    <a:pt x="684" y="633"/>
                    <a:pt x="636" y="608"/>
                    <a:pt x="612" y="606"/>
                  </a:cubicBezTo>
                  <a:close/>
                  <a:moveTo>
                    <a:pt x="200" y="558"/>
                  </a:moveTo>
                  <a:cubicBezTo>
                    <a:pt x="162" y="583"/>
                    <a:pt x="132" y="608"/>
                    <a:pt x="109" y="632"/>
                  </a:cubicBezTo>
                  <a:cubicBezTo>
                    <a:pt x="111" y="609"/>
                    <a:pt x="122" y="580"/>
                    <a:pt x="132" y="509"/>
                  </a:cubicBezTo>
                  <a:cubicBezTo>
                    <a:pt x="146" y="422"/>
                    <a:pt x="128" y="293"/>
                    <a:pt x="113" y="228"/>
                  </a:cubicBezTo>
                  <a:cubicBezTo>
                    <a:pt x="100" y="171"/>
                    <a:pt x="31" y="75"/>
                    <a:pt x="123" y="61"/>
                  </a:cubicBezTo>
                  <a:cubicBezTo>
                    <a:pt x="254" y="41"/>
                    <a:pt x="256" y="256"/>
                    <a:pt x="250" y="311"/>
                  </a:cubicBezTo>
                  <a:cubicBezTo>
                    <a:pt x="244" y="359"/>
                    <a:pt x="241" y="500"/>
                    <a:pt x="241" y="532"/>
                  </a:cubicBezTo>
                  <a:cubicBezTo>
                    <a:pt x="230" y="538"/>
                    <a:pt x="217" y="546"/>
                    <a:pt x="200" y="558"/>
                  </a:cubicBezTo>
                  <a:close/>
                  <a:moveTo>
                    <a:pt x="388" y="620"/>
                  </a:moveTo>
                  <a:cubicBezTo>
                    <a:pt x="378" y="617"/>
                    <a:pt x="365" y="611"/>
                    <a:pt x="352" y="603"/>
                  </a:cubicBezTo>
                  <a:cubicBezTo>
                    <a:pt x="335" y="522"/>
                    <a:pt x="406" y="459"/>
                    <a:pt x="406" y="459"/>
                  </a:cubicBezTo>
                  <a:cubicBezTo>
                    <a:pt x="324" y="501"/>
                    <a:pt x="330" y="567"/>
                    <a:pt x="336" y="593"/>
                  </a:cubicBezTo>
                  <a:cubicBezTo>
                    <a:pt x="325" y="585"/>
                    <a:pt x="314" y="577"/>
                    <a:pt x="305" y="567"/>
                  </a:cubicBezTo>
                  <a:cubicBezTo>
                    <a:pt x="281" y="542"/>
                    <a:pt x="282" y="520"/>
                    <a:pt x="261" y="524"/>
                  </a:cubicBezTo>
                  <a:cubicBezTo>
                    <a:pt x="287" y="485"/>
                    <a:pt x="396" y="408"/>
                    <a:pt x="444" y="423"/>
                  </a:cubicBezTo>
                  <a:cubicBezTo>
                    <a:pt x="496" y="439"/>
                    <a:pt x="508" y="509"/>
                    <a:pt x="485" y="574"/>
                  </a:cubicBezTo>
                  <a:cubicBezTo>
                    <a:pt x="469" y="620"/>
                    <a:pt x="439" y="637"/>
                    <a:pt x="423" y="643"/>
                  </a:cubicBezTo>
                  <a:cubicBezTo>
                    <a:pt x="414" y="629"/>
                    <a:pt x="400" y="624"/>
                    <a:pt x="388" y="620"/>
                  </a:cubicBezTo>
                  <a:close/>
                  <a:moveTo>
                    <a:pt x="415" y="724"/>
                  </a:moveTo>
                  <a:cubicBezTo>
                    <a:pt x="420" y="717"/>
                    <a:pt x="424" y="710"/>
                    <a:pt x="426" y="703"/>
                  </a:cubicBezTo>
                  <a:cubicBezTo>
                    <a:pt x="431" y="681"/>
                    <a:pt x="431" y="666"/>
                    <a:pt x="428" y="654"/>
                  </a:cubicBezTo>
                  <a:cubicBezTo>
                    <a:pt x="510" y="623"/>
                    <a:pt x="514" y="552"/>
                    <a:pt x="516" y="508"/>
                  </a:cubicBezTo>
                  <a:cubicBezTo>
                    <a:pt x="531" y="508"/>
                    <a:pt x="558" y="512"/>
                    <a:pt x="574" y="534"/>
                  </a:cubicBezTo>
                  <a:cubicBezTo>
                    <a:pt x="597" y="567"/>
                    <a:pt x="601" y="681"/>
                    <a:pt x="508" y="721"/>
                  </a:cubicBezTo>
                  <a:cubicBezTo>
                    <a:pt x="444" y="748"/>
                    <a:pt x="422" y="735"/>
                    <a:pt x="415" y="724"/>
                  </a:cubicBezTo>
                  <a:close/>
                  <a:moveTo>
                    <a:pt x="517" y="804"/>
                  </a:moveTo>
                  <a:cubicBezTo>
                    <a:pt x="469" y="797"/>
                    <a:pt x="471" y="766"/>
                    <a:pt x="476" y="750"/>
                  </a:cubicBezTo>
                  <a:cubicBezTo>
                    <a:pt x="488" y="747"/>
                    <a:pt x="502" y="742"/>
                    <a:pt x="519" y="734"/>
                  </a:cubicBezTo>
                  <a:cubicBezTo>
                    <a:pt x="570" y="710"/>
                    <a:pt x="596" y="669"/>
                    <a:pt x="607" y="631"/>
                  </a:cubicBezTo>
                  <a:cubicBezTo>
                    <a:pt x="622" y="636"/>
                    <a:pt x="644" y="647"/>
                    <a:pt x="643" y="675"/>
                  </a:cubicBezTo>
                  <a:cubicBezTo>
                    <a:pt x="642" y="718"/>
                    <a:pt x="584" y="812"/>
                    <a:pt x="517" y="8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8"/>
            <p:cNvSpPr/>
            <p:nvPr/>
          </p:nvSpPr>
          <p:spPr bwMode="auto">
            <a:xfrm>
              <a:off x="1760" y="2545"/>
              <a:ext cx="57" cy="47"/>
            </a:xfrm>
            <a:custGeom>
              <a:avLst/>
              <a:gdLst>
                <a:gd name="T0" fmla="*/ 0 w 54"/>
                <a:gd name="T1" fmla="*/ 18 h 44"/>
                <a:gd name="T2" fmla="*/ 54 w 54"/>
                <a:gd name="T3" fmla="*/ 0 h 44"/>
                <a:gd name="T4" fmla="*/ 46 w 54"/>
                <a:gd name="T5" fmla="*/ 44 h 44"/>
                <a:gd name="T6" fmla="*/ 39 w 54"/>
                <a:gd name="T7" fmla="*/ 23 h 44"/>
                <a:gd name="T8" fmla="*/ 0 w 54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4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7" name="Group 21"/>
          <p:cNvGrpSpPr>
            <a:grpSpLocks noChangeAspect="1"/>
          </p:cNvGrpSpPr>
          <p:nvPr/>
        </p:nvGrpSpPr>
        <p:grpSpPr bwMode="auto">
          <a:xfrm>
            <a:off x="5462352" y="2067844"/>
            <a:ext cx="1209675" cy="1979613"/>
            <a:chOff x="3270" y="1510"/>
            <a:chExt cx="762" cy="1247"/>
          </a:xfrm>
          <a:solidFill>
            <a:schemeClr val="tx1"/>
          </a:solidFill>
        </p:grpSpPr>
        <p:sp>
          <p:nvSpPr>
            <p:cNvPr id="88" name="Freeform 22"/>
            <p:cNvSpPr/>
            <p:nvPr/>
          </p:nvSpPr>
          <p:spPr bwMode="auto">
            <a:xfrm>
              <a:off x="3616" y="2549"/>
              <a:ext cx="56" cy="46"/>
            </a:xfrm>
            <a:custGeom>
              <a:avLst/>
              <a:gdLst>
                <a:gd name="T0" fmla="*/ 0 w 54"/>
                <a:gd name="T1" fmla="*/ 18 h 44"/>
                <a:gd name="T2" fmla="*/ 54 w 54"/>
                <a:gd name="T3" fmla="*/ 0 h 44"/>
                <a:gd name="T4" fmla="*/ 46 w 54"/>
                <a:gd name="T5" fmla="*/ 44 h 44"/>
                <a:gd name="T6" fmla="*/ 39 w 54"/>
                <a:gd name="T7" fmla="*/ 23 h 44"/>
                <a:gd name="T8" fmla="*/ 0 w 54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4">
                  <a:moveTo>
                    <a:pt x="0" y="18"/>
                  </a:moveTo>
                  <a:cubicBezTo>
                    <a:pt x="0" y="18"/>
                    <a:pt x="29" y="19"/>
                    <a:pt x="54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28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3"/>
            <p:cNvSpPr>
              <a:spLocks noEditPoints="1"/>
            </p:cNvSpPr>
            <p:nvPr/>
          </p:nvSpPr>
          <p:spPr bwMode="auto">
            <a:xfrm>
              <a:off x="3270" y="1510"/>
              <a:ext cx="762" cy="1247"/>
            </a:xfrm>
            <a:custGeom>
              <a:avLst/>
              <a:gdLst>
                <a:gd name="T0" fmla="*/ 629 w 729"/>
                <a:gd name="T1" fmla="*/ 554 h 1195"/>
                <a:gd name="T2" fmla="*/ 512 w 729"/>
                <a:gd name="T3" fmla="*/ 454 h 1195"/>
                <a:gd name="T4" fmla="*/ 509 w 729"/>
                <a:gd name="T5" fmla="*/ 405 h 1195"/>
                <a:gd name="T6" fmla="*/ 591 w 729"/>
                <a:gd name="T7" fmla="*/ 78 h 1195"/>
                <a:gd name="T8" fmla="*/ 415 w 729"/>
                <a:gd name="T9" fmla="*/ 118 h 1195"/>
                <a:gd name="T10" fmla="*/ 276 w 729"/>
                <a:gd name="T11" fmla="*/ 309 h 1195"/>
                <a:gd name="T12" fmla="*/ 37 w 729"/>
                <a:gd name="T13" fmla="*/ 50 h 1195"/>
                <a:gd name="T14" fmla="*/ 151 w 729"/>
                <a:gd name="T15" fmla="*/ 585 h 1195"/>
                <a:gd name="T16" fmla="*/ 202 w 729"/>
                <a:gd name="T17" fmla="*/ 988 h 1195"/>
                <a:gd name="T18" fmla="*/ 160 w 729"/>
                <a:gd name="T19" fmla="*/ 1169 h 1195"/>
                <a:gd name="T20" fmla="*/ 135 w 729"/>
                <a:gd name="T21" fmla="*/ 904 h 1195"/>
                <a:gd name="T22" fmla="*/ 298 w 729"/>
                <a:gd name="T23" fmla="*/ 556 h 1195"/>
                <a:gd name="T24" fmla="*/ 447 w 729"/>
                <a:gd name="T25" fmla="*/ 694 h 1195"/>
                <a:gd name="T26" fmla="*/ 268 w 729"/>
                <a:gd name="T27" fmla="*/ 812 h 1195"/>
                <a:gd name="T28" fmla="*/ 373 w 729"/>
                <a:gd name="T29" fmla="*/ 737 h 1195"/>
                <a:gd name="T30" fmla="*/ 391 w 729"/>
                <a:gd name="T31" fmla="*/ 740 h 1195"/>
                <a:gd name="T32" fmla="*/ 440 w 729"/>
                <a:gd name="T33" fmla="*/ 778 h 1195"/>
                <a:gd name="T34" fmla="*/ 593 w 729"/>
                <a:gd name="T35" fmla="*/ 811 h 1195"/>
                <a:gd name="T36" fmla="*/ 460 w 729"/>
                <a:gd name="T37" fmla="*/ 992 h 1195"/>
                <a:gd name="T38" fmla="*/ 465 w 729"/>
                <a:gd name="T39" fmla="*/ 1195 h 1195"/>
                <a:gd name="T40" fmla="*/ 647 w 729"/>
                <a:gd name="T41" fmla="*/ 784 h 1195"/>
                <a:gd name="T42" fmla="*/ 437 w 729"/>
                <a:gd name="T43" fmla="*/ 585 h 1195"/>
                <a:gd name="T44" fmla="*/ 210 w 729"/>
                <a:gd name="T45" fmla="*/ 547 h 1195"/>
                <a:gd name="T46" fmla="*/ 54 w 729"/>
                <a:gd name="T47" fmla="*/ 143 h 1195"/>
                <a:gd name="T48" fmla="*/ 240 w 729"/>
                <a:gd name="T49" fmla="*/ 230 h 1195"/>
                <a:gd name="T50" fmla="*/ 374 w 729"/>
                <a:gd name="T51" fmla="*/ 387 h 1195"/>
                <a:gd name="T52" fmla="*/ 520 w 729"/>
                <a:gd name="T53" fmla="*/ 52 h 1195"/>
                <a:gd name="T54" fmla="*/ 468 w 729"/>
                <a:gd name="T55" fmla="*/ 505 h 1195"/>
                <a:gd name="T56" fmla="*/ 437 w 729"/>
                <a:gd name="T57" fmla="*/ 585 h 1195"/>
                <a:gd name="T58" fmla="*/ 494 w 729"/>
                <a:gd name="T59" fmla="*/ 673 h 1195"/>
                <a:gd name="T60" fmla="*/ 529 w 729"/>
                <a:gd name="T61" fmla="*/ 484 h 1195"/>
                <a:gd name="T62" fmla="*/ 429 w 729"/>
                <a:gd name="T63" fmla="*/ 736 h 1195"/>
                <a:gd name="T64" fmla="*/ 603 w 729"/>
                <a:gd name="T65" fmla="*/ 672 h 1195"/>
                <a:gd name="T66" fmla="*/ 691 w 729"/>
                <a:gd name="T67" fmla="*/ 638 h 1195"/>
                <a:gd name="T68" fmla="*/ 520 w 729"/>
                <a:gd name="T69" fmla="*/ 768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9" h="1195">
                  <a:moveTo>
                    <a:pt x="700" y="569"/>
                  </a:moveTo>
                  <a:cubicBezTo>
                    <a:pt x="676" y="543"/>
                    <a:pt x="646" y="548"/>
                    <a:pt x="629" y="554"/>
                  </a:cubicBezTo>
                  <a:cubicBezTo>
                    <a:pt x="629" y="543"/>
                    <a:pt x="629" y="534"/>
                    <a:pt x="629" y="528"/>
                  </a:cubicBezTo>
                  <a:cubicBezTo>
                    <a:pt x="629" y="504"/>
                    <a:pt x="601" y="415"/>
                    <a:pt x="512" y="454"/>
                  </a:cubicBezTo>
                  <a:cubicBezTo>
                    <a:pt x="508" y="455"/>
                    <a:pt x="504" y="457"/>
                    <a:pt x="501" y="459"/>
                  </a:cubicBezTo>
                  <a:cubicBezTo>
                    <a:pt x="498" y="447"/>
                    <a:pt x="498" y="427"/>
                    <a:pt x="509" y="405"/>
                  </a:cubicBezTo>
                  <a:cubicBezTo>
                    <a:pt x="528" y="366"/>
                    <a:pt x="597" y="273"/>
                    <a:pt x="606" y="211"/>
                  </a:cubicBezTo>
                  <a:cubicBezTo>
                    <a:pt x="614" y="149"/>
                    <a:pt x="602" y="102"/>
                    <a:pt x="591" y="78"/>
                  </a:cubicBezTo>
                  <a:cubicBezTo>
                    <a:pt x="580" y="53"/>
                    <a:pt x="554" y="23"/>
                    <a:pt x="514" y="23"/>
                  </a:cubicBezTo>
                  <a:cubicBezTo>
                    <a:pt x="474" y="23"/>
                    <a:pt x="426" y="50"/>
                    <a:pt x="415" y="118"/>
                  </a:cubicBezTo>
                  <a:cubicBezTo>
                    <a:pt x="405" y="185"/>
                    <a:pt x="346" y="432"/>
                    <a:pt x="315" y="482"/>
                  </a:cubicBezTo>
                  <a:cubicBezTo>
                    <a:pt x="315" y="482"/>
                    <a:pt x="283" y="384"/>
                    <a:pt x="276" y="309"/>
                  </a:cubicBezTo>
                  <a:cubicBezTo>
                    <a:pt x="269" y="234"/>
                    <a:pt x="258" y="133"/>
                    <a:pt x="188" y="67"/>
                  </a:cubicBezTo>
                  <a:cubicBezTo>
                    <a:pt x="117" y="0"/>
                    <a:pt x="58" y="38"/>
                    <a:pt x="37" y="50"/>
                  </a:cubicBezTo>
                  <a:cubicBezTo>
                    <a:pt x="17" y="62"/>
                    <a:pt x="0" y="93"/>
                    <a:pt x="35" y="161"/>
                  </a:cubicBezTo>
                  <a:cubicBezTo>
                    <a:pt x="69" y="228"/>
                    <a:pt x="116" y="381"/>
                    <a:pt x="151" y="585"/>
                  </a:cubicBezTo>
                  <a:cubicBezTo>
                    <a:pt x="113" y="616"/>
                    <a:pt x="74" y="669"/>
                    <a:pt x="68" y="769"/>
                  </a:cubicBezTo>
                  <a:cubicBezTo>
                    <a:pt x="59" y="931"/>
                    <a:pt x="166" y="940"/>
                    <a:pt x="202" y="988"/>
                  </a:cubicBezTo>
                  <a:cubicBezTo>
                    <a:pt x="238" y="1037"/>
                    <a:pt x="151" y="1155"/>
                    <a:pt x="151" y="1155"/>
                  </a:cubicBezTo>
                  <a:cubicBezTo>
                    <a:pt x="160" y="1169"/>
                    <a:pt x="160" y="1169"/>
                    <a:pt x="160" y="1169"/>
                  </a:cubicBezTo>
                  <a:cubicBezTo>
                    <a:pt x="198" y="1124"/>
                    <a:pt x="228" y="1059"/>
                    <a:pt x="234" y="1007"/>
                  </a:cubicBezTo>
                  <a:cubicBezTo>
                    <a:pt x="240" y="954"/>
                    <a:pt x="198" y="969"/>
                    <a:pt x="135" y="904"/>
                  </a:cubicBezTo>
                  <a:cubicBezTo>
                    <a:pt x="71" y="838"/>
                    <a:pt x="76" y="706"/>
                    <a:pt x="135" y="632"/>
                  </a:cubicBezTo>
                  <a:cubicBezTo>
                    <a:pt x="194" y="558"/>
                    <a:pt x="275" y="538"/>
                    <a:pt x="298" y="556"/>
                  </a:cubicBezTo>
                  <a:cubicBezTo>
                    <a:pt x="321" y="575"/>
                    <a:pt x="392" y="615"/>
                    <a:pt x="432" y="602"/>
                  </a:cubicBezTo>
                  <a:cubicBezTo>
                    <a:pt x="472" y="589"/>
                    <a:pt x="508" y="654"/>
                    <a:pt x="447" y="694"/>
                  </a:cubicBezTo>
                  <a:cubicBezTo>
                    <a:pt x="369" y="746"/>
                    <a:pt x="280" y="674"/>
                    <a:pt x="280" y="674"/>
                  </a:cubicBezTo>
                  <a:cubicBezTo>
                    <a:pt x="302" y="738"/>
                    <a:pt x="268" y="812"/>
                    <a:pt x="268" y="812"/>
                  </a:cubicBezTo>
                  <a:cubicBezTo>
                    <a:pt x="319" y="788"/>
                    <a:pt x="306" y="705"/>
                    <a:pt x="306" y="705"/>
                  </a:cubicBezTo>
                  <a:cubicBezTo>
                    <a:pt x="331" y="722"/>
                    <a:pt x="353" y="732"/>
                    <a:pt x="373" y="737"/>
                  </a:cubicBezTo>
                  <a:cubicBezTo>
                    <a:pt x="385" y="769"/>
                    <a:pt x="408" y="853"/>
                    <a:pt x="346" y="923"/>
                  </a:cubicBezTo>
                  <a:cubicBezTo>
                    <a:pt x="346" y="923"/>
                    <a:pt x="434" y="880"/>
                    <a:pt x="391" y="740"/>
                  </a:cubicBezTo>
                  <a:cubicBezTo>
                    <a:pt x="395" y="740"/>
                    <a:pt x="400" y="740"/>
                    <a:pt x="405" y="740"/>
                  </a:cubicBezTo>
                  <a:cubicBezTo>
                    <a:pt x="408" y="751"/>
                    <a:pt x="417" y="766"/>
                    <a:pt x="440" y="778"/>
                  </a:cubicBezTo>
                  <a:cubicBezTo>
                    <a:pt x="456" y="787"/>
                    <a:pt x="480" y="786"/>
                    <a:pt x="505" y="775"/>
                  </a:cubicBezTo>
                  <a:cubicBezTo>
                    <a:pt x="514" y="792"/>
                    <a:pt x="540" y="824"/>
                    <a:pt x="593" y="811"/>
                  </a:cubicBezTo>
                  <a:cubicBezTo>
                    <a:pt x="604" y="809"/>
                    <a:pt x="614" y="805"/>
                    <a:pt x="623" y="800"/>
                  </a:cubicBezTo>
                  <a:cubicBezTo>
                    <a:pt x="621" y="839"/>
                    <a:pt x="605" y="966"/>
                    <a:pt x="460" y="992"/>
                  </a:cubicBezTo>
                  <a:cubicBezTo>
                    <a:pt x="460" y="992"/>
                    <a:pt x="475" y="1138"/>
                    <a:pt x="439" y="1194"/>
                  </a:cubicBezTo>
                  <a:cubicBezTo>
                    <a:pt x="465" y="1195"/>
                    <a:pt x="465" y="1195"/>
                    <a:pt x="465" y="1195"/>
                  </a:cubicBezTo>
                  <a:cubicBezTo>
                    <a:pt x="465" y="1195"/>
                    <a:pt x="501" y="1143"/>
                    <a:pt x="485" y="1007"/>
                  </a:cubicBezTo>
                  <a:cubicBezTo>
                    <a:pt x="485" y="1007"/>
                    <a:pt x="636" y="1001"/>
                    <a:pt x="647" y="784"/>
                  </a:cubicBezTo>
                  <a:cubicBezTo>
                    <a:pt x="720" y="725"/>
                    <a:pt x="729" y="601"/>
                    <a:pt x="700" y="569"/>
                  </a:cubicBezTo>
                  <a:close/>
                  <a:moveTo>
                    <a:pt x="437" y="585"/>
                  </a:moveTo>
                  <a:cubicBezTo>
                    <a:pt x="381" y="593"/>
                    <a:pt x="339" y="562"/>
                    <a:pt x="309" y="545"/>
                  </a:cubicBezTo>
                  <a:cubicBezTo>
                    <a:pt x="280" y="528"/>
                    <a:pt x="246" y="525"/>
                    <a:pt x="210" y="547"/>
                  </a:cubicBezTo>
                  <a:cubicBezTo>
                    <a:pt x="200" y="552"/>
                    <a:pt x="187" y="559"/>
                    <a:pt x="172" y="569"/>
                  </a:cubicBezTo>
                  <a:cubicBezTo>
                    <a:pt x="161" y="511"/>
                    <a:pt x="103" y="226"/>
                    <a:pt x="54" y="143"/>
                  </a:cubicBezTo>
                  <a:cubicBezTo>
                    <a:pt x="4" y="59"/>
                    <a:pt x="91" y="56"/>
                    <a:pt x="106" y="58"/>
                  </a:cubicBezTo>
                  <a:cubicBezTo>
                    <a:pt x="141" y="63"/>
                    <a:pt x="228" y="130"/>
                    <a:pt x="240" y="230"/>
                  </a:cubicBezTo>
                  <a:cubicBezTo>
                    <a:pt x="252" y="331"/>
                    <a:pt x="269" y="478"/>
                    <a:pt x="314" y="536"/>
                  </a:cubicBezTo>
                  <a:cubicBezTo>
                    <a:pt x="314" y="536"/>
                    <a:pt x="346" y="484"/>
                    <a:pt x="374" y="387"/>
                  </a:cubicBezTo>
                  <a:cubicBezTo>
                    <a:pt x="402" y="290"/>
                    <a:pt x="432" y="177"/>
                    <a:pt x="440" y="130"/>
                  </a:cubicBezTo>
                  <a:cubicBezTo>
                    <a:pt x="447" y="82"/>
                    <a:pt x="470" y="40"/>
                    <a:pt x="520" y="52"/>
                  </a:cubicBezTo>
                  <a:cubicBezTo>
                    <a:pt x="569" y="64"/>
                    <a:pt x="597" y="151"/>
                    <a:pt x="568" y="231"/>
                  </a:cubicBezTo>
                  <a:cubicBezTo>
                    <a:pt x="541" y="306"/>
                    <a:pt x="452" y="400"/>
                    <a:pt x="468" y="505"/>
                  </a:cubicBezTo>
                  <a:cubicBezTo>
                    <a:pt x="454" y="536"/>
                    <a:pt x="450" y="572"/>
                    <a:pt x="449" y="585"/>
                  </a:cubicBezTo>
                  <a:cubicBezTo>
                    <a:pt x="445" y="585"/>
                    <a:pt x="441" y="585"/>
                    <a:pt x="437" y="585"/>
                  </a:cubicBezTo>
                  <a:close/>
                  <a:moveTo>
                    <a:pt x="429" y="736"/>
                  </a:moveTo>
                  <a:cubicBezTo>
                    <a:pt x="464" y="725"/>
                    <a:pt x="486" y="695"/>
                    <a:pt x="494" y="673"/>
                  </a:cubicBezTo>
                  <a:cubicBezTo>
                    <a:pt x="507" y="639"/>
                    <a:pt x="498" y="597"/>
                    <a:pt x="465" y="587"/>
                  </a:cubicBezTo>
                  <a:cubicBezTo>
                    <a:pt x="469" y="565"/>
                    <a:pt x="486" y="497"/>
                    <a:pt x="529" y="484"/>
                  </a:cubicBezTo>
                  <a:cubicBezTo>
                    <a:pt x="580" y="468"/>
                    <a:pt x="609" y="509"/>
                    <a:pt x="596" y="585"/>
                  </a:cubicBezTo>
                  <a:cubicBezTo>
                    <a:pt x="584" y="659"/>
                    <a:pt x="518" y="804"/>
                    <a:pt x="429" y="736"/>
                  </a:cubicBezTo>
                  <a:close/>
                  <a:moveTo>
                    <a:pt x="520" y="768"/>
                  </a:moveTo>
                  <a:cubicBezTo>
                    <a:pt x="554" y="749"/>
                    <a:pt x="586" y="716"/>
                    <a:pt x="603" y="672"/>
                  </a:cubicBezTo>
                  <a:cubicBezTo>
                    <a:pt x="616" y="636"/>
                    <a:pt x="622" y="606"/>
                    <a:pt x="626" y="581"/>
                  </a:cubicBezTo>
                  <a:cubicBezTo>
                    <a:pt x="680" y="564"/>
                    <a:pt x="696" y="608"/>
                    <a:pt x="691" y="638"/>
                  </a:cubicBezTo>
                  <a:cubicBezTo>
                    <a:pt x="687" y="669"/>
                    <a:pt x="664" y="771"/>
                    <a:pt x="595" y="789"/>
                  </a:cubicBezTo>
                  <a:cubicBezTo>
                    <a:pt x="547" y="802"/>
                    <a:pt x="527" y="781"/>
                    <a:pt x="520" y="7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1" name="Group 26"/>
          <p:cNvGrpSpPr>
            <a:grpSpLocks noChangeAspect="1"/>
          </p:cNvGrpSpPr>
          <p:nvPr/>
        </p:nvGrpSpPr>
        <p:grpSpPr bwMode="auto">
          <a:xfrm>
            <a:off x="8860959" y="2069432"/>
            <a:ext cx="1200149" cy="1973263"/>
            <a:chOff x="5100" y="1511"/>
            <a:chExt cx="756" cy="1243"/>
          </a:xfrm>
          <a:solidFill>
            <a:schemeClr val="tx1"/>
          </a:solidFill>
        </p:grpSpPr>
        <p:sp>
          <p:nvSpPr>
            <p:cNvPr id="92" name="Freeform 27"/>
            <p:cNvSpPr/>
            <p:nvPr/>
          </p:nvSpPr>
          <p:spPr bwMode="auto">
            <a:xfrm>
              <a:off x="5459" y="2603"/>
              <a:ext cx="57" cy="48"/>
            </a:xfrm>
            <a:custGeom>
              <a:avLst/>
              <a:gdLst>
                <a:gd name="T0" fmla="*/ 0 w 54"/>
                <a:gd name="T1" fmla="*/ 18 h 45"/>
                <a:gd name="T2" fmla="*/ 54 w 54"/>
                <a:gd name="T3" fmla="*/ 0 h 45"/>
                <a:gd name="T4" fmla="*/ 46 w 54"/>
                <a:gd name="T5" fmla="*/ 45 h 45"/>
                <a:gd name="T6" fmla="*/ 40 w 54"/>
                <a:gd name="T7" fmla="*/ 23 h 45"/>
                <a:gd name="T8" fmla="*/ 0 w 54"/>
                <a:gd name="T9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5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29" y="3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28"/>
            <p:cNvSpPr>
              <a:spLocks noEditPoints="1"/>
            </p:cNvSpPr>
            <p:nvPr/>
          </p:nvSpPr>
          <p:spPr bwMode="auto">
            <a:xfrm>
              <a:off x="5100" y="1511"/>
              <a:ext cx="756" cy="1243"/>
            </a:xfrm>
            <a:custGeom>
              <a:avLst/>
              <a:gdLst>
                <a:gd name="T0" fmla="*/ 638 w 716"/>
                <a:gd name="T1" fmla="*/ 356 h 1179"/>
                <a:gd name="T2" fmla="*/ 533 w 716"/>
                <a:gd name="T3" fmla="*/ 162 h 1179"/>
                <a:gd name="T4" fmla="*/ 380 w 716"/>
                <a:gd name="T5" fmla="*/ 2 h 1179"/>
                <a:gd name="T6" fmla="*/ 296 w 716"/>
                <a:gd name="T7" fmla="*/ 488 h 1179"/>
                <a:gd name="T8" fmla="*/ 92 w 716"/>
                <a:gd name="T9" fmla="*/ 55 h 1179"/>
                <a:gd name="T10" fmla="*/ 132 w 716"/>
                <a:gd name="T11" fmla="*/ 487 h 1179"/>
                <a:gd name="T12" fmla="*/ 232 w 716"/>
                <a:gd name="T13" fmla="*/ 1045 h 1179"/>
                <a:gd name="T14" fmla="*/ 181 w 716"/>
                <a:gd name="T15" fmla="*/ 1178 h 1179"/>
                <a:gd name="T16" fmla="*/ 260 w 716"/>
                <a:gd name="T17" fmla="*/ 1045 h 1179"/>
                <a:gd name="T18" fmla="*/ 105 w 716"/>
                <a:gd name="T19" fmla="*/ 852 h 1179"/>
                <a:gd name="T20" fmla="*/ 154 w 716"/>
                <a:gd name="T21" fmla="*/ 431 h 1179"/>
                <a:gd name="T22" fmla="*/ 99 w 716"/>
                <a:gd name="T23" fmla="*/ 84 h 1179"/>
                <a:gd name="T24" fmla="*/ 297 w 716"/>
                <a:gd name="T25" fmla="*/ 549 h 1179"/>
                <a:gd name="T26" fmla="*/ 161 w 716"/>
                <a:gd name="T27" fmla="*/ 656 h 1179"/>
                <a:gd name="T28" fmla="*/ 399 w 716"/>
                <a:gd name="T29" fmla="*/ 516 h 1179"/>
                <a:gd name="T30" fmla="*/ 553 w 716"/>
                <a:gd name="T31" fmla="*/ 619 h 1179"/>
                <a:gd name="T32" fmla="*/ 319 w 716"/>
                <a:gd name="T33" fmla="*/ 793 h 1179"/>
                <a:gd name="T34" fmla="*/ 415 w 716"/>
                <a:gd name="T35" fmla="*/ 798 h 1179"/>
                <a:gd name="T36" fmla="*/ 438 w 716"/>
                <a:gd name="T37" fmla="*/ 814 h 1179"/>
                <a:gd name="T38" fmla="*/ 569 w 716"/>
                <a:gd name="T39" fmla="*/ 720 h 1179"/>
                <a:gd name="T40" fmla="*/ 547 w 716"/>
                <a:gd name="T41" fmla="*/ 720 h 1179"/>
                <a:gd name="T42" fmla="*/ 561 w 716"/>
                <a:gd name="T43" fmla="*/ 729 h 1179"/>
                <a:gd name="T44" fmla="*/ 414 w 716"/>
                <a:gd name="T45" fmla="*/ 667 h 1179"/>
                <a:gd name="T46" fmla="*/ 574 w 716"/>
                <a:gd name="T47" fmla="*/ 577 h 1179"/>
                <a:gd name="T48" fmla="*/ 485 w 716"/>
                <a:gd name="T49" fmla="*/ 1018 h 1179"/>
                <a:gd name="T50" fmla="*/ 492 w 716"/>
                <a:gd name="T51" fmla="*/ 1175 h 1179"/>
                <a:gd name="T52" fmla="*/ 671 w 716"/>
                <a:gd name="T53" fmla="*/ 840 h 1179"/>
                <a:gd name="T54" fmla="*/ 325 w 716"/>
                <a:gd name="T55" fmla="*/ 522 h 1179"/>
                <a:gd name="T56" fmla="*/ 325 w 716"/>
                <a:gd name="T57" fmla="*/ 142 h 1179"/>
                <a:gd name="T58" fmla="*/ 423 w 716"/>
                <a:gd name="T59" fmla="*/ 507 h 1179"/>
                <a:gd name="T60" fmla="*/ 325 w 716"/>
                <a:gd name="T61" fmla="*/ 522 h 1179"/>
                <a:gd name="T62" fmla="*/ 483 w 716"/>
                <a:gd name="T63" fmla="*/ 355 h 1179"/>
                <a:gd name="T64" fmla="*/ 652 w 716"/>
                <a:gd name="T65" fmla="*/ 186 h 1179"/>
                <a:gd name="T66" fmla="*/ 553 w 716"/>
                <a:gd name="T67" fmla="*/ 55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6" h="1179">
                  <a:moveTo>
                    <a:pt x="580" y="551"/>
                  </a:moveTo>
                  <a:cubicBezTo>
                    <a:pt x="582" y="527"/>
                    <a:pt x="593" y="449"/>
                    <a:pt x="638" y="356"/>
                  </a:cubicBezTo>
                  <a:cubicBezTo>
                    <a:pt x="691" y="244"/>
                    <a:pt x="716" y="90"/>
                    <a:pt x="605" y="79"/>
                  </a:cubicBezTo>
                  <a:cubicBezTo>
                    <a:pt x="555" y="74"/>
                    <a:pt x="544" y="134"/>
                    <a:pt x="533" y="162"/>
                  </a:cubicBezTo>
                  <a:cubicBezTo>
                    <a:pt x="522" y="190"/>
                    <a:pt x="488" y="280"/>
                    <a:pt x="488" y="280"/>
                  </a:cubicBezTo>
                  <a:cubicBezTo>
                    <a:pt x="488" y="280"/>
                    <a:pt x="523" y="6"/>
                    <a:pt x="380" y="2"/>
                  </a:cubicBezTo>
                  <a:cubicBezTo>
                    <a:pt x="279" y="0"/>
                    <a:pt x="298" y="136"/>
                    <a:pt x="301" y="167"/>
                  </a:cubicBezTo>
                  <a:cubicBezTo>
                    <a:pt x="303" y="197"/>
                    <a:pt x="301" y="456"/>
                    <a:pt x="296" y="488"/>
                  </a:cubicBezTo>
                  <a:cubicBezTo>
                    <a:pt x="296" y="488"/>
                    <a:pt x="271" y="422"/>
                    <a:pt x="265" y="349"/>
                  </a:cubicBezTo>
                  <a:cubicBezTo>
                    <a:pt x="259" y="276"/>
                    <a:pt x="259" y="1"/>
                    <a:pt x="92" y="55"/>
                  </a:cubicBezTo>
                  <a:cubicBezTo>
                    <a:pt x="0" y="84"/>
                    <a:pt x="49" y="194"/>
                    <a:pt x="63" y="228"/>
                  </a:cubicBezTo>
                  <a:cubicBezTo>
                    <a:pt x="76" y="262"/>
                    <a:pt x="128" y="408"/>
                    <a:pt x="132" y="487"/>
                  </a:cubicBezTo>
                  <a:cubicBezTo>
                    <a:pt x="137" y="582"/>
                    <a:pt x="111" y="639"/>
                    <a:pt x="89" y="707"/>
                  </a:cubicBezTo>
                  <a:cubicBezTo>
                    <a:pt x="67" y="774"/>
                    <a:pt x="33" y="942"/>
                    <a:pt x="232" y="1045"/>
                  </a:cubicBezTo>
                  <a:cubicBezTo>
                    <a:pt x="232" y="1045"/>
                    <a:pt x="234" y="1122"/>
                    <a:pt x="180" y="1174"/>
                  </a:cubicBezTo>
                  <a:cubicBezTo>
                    <a:pt x="181" y="1178"/>
                    <a:pt x="181" y="1178"/>
                    <a:pt x="181" y="1178"/>
                  </a:cubicBezTo>
                  <a:cubicBezTo>
                    <a:pt x="208" y="1179"/>
                    <a:pt x="208" y="1179"/>
                    <a:pt x="208" y="1179"/>
                  </a:cubicBezTo>
                  <a:cubicBezTo>
                    <a:pt x="208" y="1179"/>
                    <a:pt x="269" y="1095"/>
                    <a:pt x="260" y="1045"/>
                  </a:cubicBezTo>
                  <a:cubicBezTo>
                    <a:pt x="273" y="1038"/>
                    <a:pt x="273" y="1038"/>
                    <a:pt x="273" y="1038"/>
                  </a:cubicBezTo>
                  <a:cubicBezTo>
                    <a:pt x="273" y="1038"/>
                    <a:pt x="129" y="974"/>
                    <a:pt x="105" y="852"/>
                  </a:cubicBezTo>
                  <a:cubicBezTo>
                    <a:pt x="82" y="730"/>
                    <a:pt x="129" y="686"/>
                    <a:pt x="142" y="637"/>
                  </a:cubicBezTo>
                  <a:cubicBezTo>
                    <a:pt x="155" y="588"/>
                    <a:pt x="174" y="515"/>
                    <a:pt x="154" y="431"/>
                  </a:cubicBezTo>
                  <a:cubicBezTo>
                    <a:pt x="135" y="346"/>
                    <a:pt x="93" y="234"/>
                    <a:pt x="77" y="200"/>
                  </a:cubicBezTo>
                  <a:cubicBezTo>
                    <a:pt x="61" y="166"/>
                    <a:pt x="39" y="112"/>
                    <a:pt x="99" y="84"/>
                  </a:cubicBezTo>
                  <a:cubicBezTo>
                    <a:pt x="159" y="56"/>
                    <a:pt x="229" y="158"/>
                    <a:pt x="237" y="251"/>
                  </a:cubicBezTo>
                  <a:cubicBezTo>
                    <a:pt x="246" y="343"/>
                    <a:pt x="247" y="488"/>
                    <a:pt x="297" y="549"/>
                  </a:cubicBezTo>
                  <a:cubicBezTo>
                    <a:pt x="277" y="569"/>
                    <a:pt x="260" y="583"/>
                    <a:pt x="242" y="595"/>
                  </a:cubicBezTo>
                  <a:cubicBezTo>
                    <a:pt x="217" y="612"/>
                    <a:pt x="165" y="643"/>
                    <a:pt x="161" y="656"/>
                  </a:cubicBezTo>
                  <a:cubicBezTo>
                    <a:pt x="160" y="660"/>
                    <a:pt x="260" y="603"/>
                    <a:pt x="289" y="574"/>
                  </a:cubicBezTo>
                  <a:cubicBezTo>
                    <a:pt x="317" y="544"/>
                    <a:pt x="371" y="494"/>
                    <a:pt x="399" y="516"/>
                  </a:cubicBezTo>
                  <a:cubicBezTo>
                    <a:pt x="428" y="538"/>
                    <a:pt x="498" y="570"/>
                    <a:pt x="527" y="570"/>
                  </a:cubicBezTo>
                  <a:cubicBezTo>
                    <a:pt x="555" y="570"/>
                    <a:pt x="562" y="575"/>
                    <a:pt x="553" y="619"/>
                  </a:cubicBezTo>
                  <a:cubicBezTo>
                    <a:pt x="542" y="671"/>
                    <a:pt x="453" y="701"/>
                    <a:pt x="401" y="633"/>
                  </a:cubicBezTo>
                  <a:cubicBezTo>
                    <a:pt x="401" y="633"/>
                    <a:pt x="403" y="759"/>
                    <a:pt x="319" y="793"/>
                  </a:cubicBezTo>
                  <a:cubicBezTo>
                    <a:pt x="319" y="793"/>
                    <a:pt x="364" y="794"/>
                    <a:pt x="391" y="755"/>
                  </a:cubicBezTo>
                  <a:cubicBezTo>
                    <a:pt x="391" y="755"/>
                    <a:pt x="396" y="779"/>
                    <a:pt x="415" y="798"/>
                  </a:cubicBezTo>
                  <a:cubicBezTo>
                    <a:pt x="416" y="829"/>
                    <a:pt x="415" y="914"/>
                    <a:pt x="367" y="983"/>
                  </a:cubicBezTo>
                  <a:cubicBezTo>
                    <a:pt x="367" y="983"/>
                    <a:pt x="432" y="943"/>
                    <a:pt x="438" y="814"/>
                  </a:cubicBezTo>
                  <a:cubicBezTo>
                    <a:pt x="455" y="820"/>
                    <a:pt x="476" y="823"/>
                    <a:pt x="504" y="816"/>
                  </a:cubicBezTo>
                  <a:cubicBezTo>
                    <a:pt x="601" y="794"/>
                    <a:pt x="572" y="732"/>
                    <a:pt x="569" y="720"/>
                  </a:cubicBezTo>
                  <a:cubicBezTo>
                    <a:pt x="569" y="720"/>
                    <a:pt x="588" y="711"/>
                    <a:pt x="602" y="708"/>
                  </a:cubicBezTo>
                  <a:cubicBezTo>
                    <a:pt x="602" y="708"/>
                    <a:pt x="595" y="687"/>
                    <a:pt x="547" y="720"/>
                  </a:cubicBezTo>
                  <a:cubicBezTo>
                    <a:pt x="498" y="753"/>
                    <a:pt x="514" y="756"/>
                    <a:pt x="514" y="756"/>
                  </a:cubicBezTo>
                  <a:cubicBezTo>
                    <a:pt x="514" y="756"/>
                    <a:pt x="550" y="733"/>
                    <a:pt x="561" y="729"/>
                  </a:cubicBezTo>
                  <a:cubicBezTo>
                    <a:pt x="561" y="729"/>
                    <a:pt x="570" y="795"/>
                    <a:pt x="497" y="801"/>
                  </a:cubicBezTo>
                  <a:cubicBezTo>
                    <a:pt x="425" y="808"/>
                    <a:pt x="387" y="749"/>
                    <a:pt x="414" y="667"/>
                  </a:cubicBezTo>
                  <a:cubicBezTo>
                    <a:pt x="414" y="667"/>
                    <a:pt x="461" y="713"/>
                    <a:pt x="528" y="682"/>
                  </a:cubicBezTo>
                  <a:cubicBezTo>
                    <a:pt x="596" y="651"/>
                    <a:pt x="574" y="577"/>
                    <a:pt x="574" y="577"/>
                  </a:cubicBezTo>
                  <a:cubicBezTo>
                    <a:pt x="574" y="577"/>
                    <a:pt x="626" y="558"/>
                    <a:pt x="650" y="626"/>
                  </a:cubicBezTo>
                  <a:cubicBezTo>
                    <a:pt x="674" y="694"/>
                    <a:pt x="687" y="923"/>
                    <a:pt x="485" y="1018"/>
                  </a:cubicBezTo>
                  <a:cubicBezTo>
                    <a:pt x="485" y="1018"/>
                    <a:pt x="486" y="1134"/>
                    <a:pt x="474" y="1171"/>
                  </a:cubicBezTo>
                  <a:cubicBezTo>
                    <a:pt x="492" y="1175"/>
                    <a:pt x="492" y="1175"/>
                    <a:pt x="492" y="1175"/>
                  </a:cubicBezTo>
                  <a:cubicBezTo>
                    <a:pt x="492" y="1175"/>
                    <a:pt x="517" y="1126"/>
                    <a:pt x="509" y="1032"/>
                  </a:cubicBezTo>
                  <a:cubicBezTo>
                    <a:pt x="509" y="1032"/>
                    <a:pt x="626" y="983"/>
                    <a:pt x="671" y="840"/>
                  </a:cubicBezTo>
                  <a:cubicBezTo>
                    <a:pt x="715" y="700"/>
                    <a:pt x="694" y="549"/>
                    <a:pt x="580" y="551"/>
                  </a:cubicBezTo>
                  <a:close/>
                  <a:moveTo>
                    <a:pt x="325" y="522"/>
                  </a:moveTo>
                  <a:cubicBezTo>
                    <a:pt x="322" y="525"/>
                    <a:pt x="319" y="528"/>
                    <a:pt x="316" y="532"/>
                  </a:cubicBezTo>
                  <a:cubicBezTo>
                    <a:pt x="317" y="487"/>
                    <a:pt x="327" y="174"/>
                    <a:pt x="325" y="142"/>
                  </a:cubicBezTo>
                  <a:cubicBezTo>
                    <a:pt x="323" y="108"/>
                    <a:pt x="313" y="36"/>
                    <a:pt x="384" y="28"/>
                  </a:cubicBezTo>
                  <a:cubicBezTo>
                    <a:pt x="454" y="19"/>
                    <a:pt x="506" y="187"/>
                    <a:pt x="423" y="507"/>
                  </a:cubicBezTo>
                  <a:cubicBezTo>
                    <a:pt x="422" y="506"/>
                    <a:pt x="421" y="505"/>
                    <a:pt x="420" y="504"/>
                  </a:cubicBezTo>
                  <a:cubicBezTo>
                    <a:pt x="403" y="489"/>
                    <a:pt x="360" y="487"/>
                    <a:pt x="325" y="522"/>
                  </a:cubicBezTo>
                  <a:close/>
                  <a:moveTo>
                    <a:pt x="433" y="515"/>
                  </a:moveTo>
                  <a:cubicBezTo>
                    <a:pt x="441" y="488"/>
                    <a:pt x="467" y="405"/>
                    <a:pt x="483" y="355"/>
                  </a:cubicBezTo>
                  <a:cubicBezTo>
                    <a:pt x="501" y="295"/>
                    <a:pt x="561" y="140"/>
                    <a:pt x="575" y="128"/>
                  </a:cubicBezTo>
                  <a:cubicBezTo>
                    <a:pt x="590" y="116"/>
                    <a:pt x="639" y="92"/>
                    <a:pt x="652" y="186"/>
                  </a:cubicBezTo>
                  <a:cubicBezTo>
                    <a:pt x="666" y="280"/>
                    <a:pt x="616" y="329"/>
                    <a:pt x="590" y="398"/>
                  </a:cubicBezTo>
                  <a:cubicBezTo>
                    <a:pt x="567" y="459"/>
                    <a:pt x="551" y="522"/>
                    <a:pt x="553" y="552"/>
                  </a:cubicBezTo>
                  <a:cubicBezTo>
                    <a:pt x="498" y="552"/>
                    <a:pt x="455" y="531"/>
                    <a:pt x="433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4" name="文本框 93"/>
          <p:cNvSpPr txBox="1"/>
          <p:nvPr/>
        </p:nvSpPr>
        <p:spPr>
          <a:xfrm>
            <a:off x="2252201" y="4094711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文本框 94"/>
          <p:cNvSpPr txBox="1"/>
          <p:nvPr/>
        </p:nvSpPr>
        <p:spPr>
          <a:xfrm>
            <a:off x="5564631" y="4138253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8970473" y="4138253"/>
            <a:ext cx="11588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32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文本框 96"/>
          <p:cNvSpPr txBox="1"/>
          <p:nvPr/>
        </p:nvSpPr>
        <p:spPr>
          <a:xfrm>
            <a:off x="1691946" y="4648762"/>
            <a:ext cx="21079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98" name="文本框 97"/>
          <p:cNvSpPr txBox="1"/>
          <p:nvPr/>
        </p:nvSpPr>
        <p:spPr>
          <a:xfrm>
            <a:off x="5180575" y="4721332"/>
            <a:ext cx="190239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99" name="文本框 98"/>
          <p:cNvSpPr txBox="1"/>
          <p:nvPr/>
        </p:nvSpPr>
        <p:spPr>
          <a:xfrm>
            <a:off x="8597542" y="4692304"/>
            <a:ext cx="19108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00" name="Freeform 5"/>
          <p:cNvSpPr/>
          <p:nvPr/>
        </p:nvSpPr>
        <p:spPr bwMode="auto">
          <a:xfrm rot="5844680">
            <a:off x="4040995" y="2931826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5"/>
          <p:cNvSpPr/>
          <p:nvPr/>
        </p:nvSpPr>
        <p:spPr bwMode="auto">
          <a:xfrm rot="5844680">
            <a:off x="7427885" y="2931826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9" name="组合 68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70" name="任意多边形 69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73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2" name="文本框 71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04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</a:t>
            </a:r>
            <a:r>
              <a:rPr lang="zh-CN" altLang="en-US" sz="40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01035" y="647506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891" y="connsiteY0-892"/>
              </a:cxn>
              <a:cxn ang="0">
                <a:pos x="connsiteX1-893" y="connsiteY1-894"/>
              </a:cxn>
              <a:cxn ang="0">
                <a:pos x="connsiteX2-895" y="connsiteY2-896"/>
              </a:cxn>
              <a:cxn ang="0">
                <a:pos x="connsiteX3-897" y="connsiteY3-898"/>
              </a:cxn>
              <a:cxn ang="0">
                <a:pos x="connsiteX4-899" y="connsiteY4-900"/>
              </a:cxn>
              <a:cxn ang="0">
                <a:pos x="connsiteX5-901" y="connsiteY5-90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rgbClr val="9DC3E6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860006" y="2207827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763" y="connsiteY0-764"/>
              </a:cxn>
              <a:cxn ang="0">
                <a:pos x="connsiteX1-765" y="connsiteY1-766"/>
              </a:cxn>
              <a:cxn ang="0">
                <a:pos x="connsiteX2-767" y="connsiteY2-768"/>
              </a:cxn>
              <a:cxn ang="0">
                <a:pos x="connsiteX3-769" y="connsiteY3-770"/>
              </a:cxn>
              <a:cxn ang="0">
                <a:pos x="connsiteX4-771" y="connsiteY4-772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661848" y="2237052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773" y="connsiteY0-774"/>
              </a:cxn>
              <a:cxn ang="0">
                <a:pos x="connsiteX1-775" y="connsiteY1-776"/>
              </a:cxn>
              <a:cxn ang="0">
                <a:pos x="connsiteX2-777" y="connsiteY2-778"/>
              </a:cxn>
              <a:cxn ang="0">
                <a:pos x="connsiteX3-779" y="connsiteY3-780"/>
              </a:cxn>
              <a:cxn ang="0">
                <a:pos x="connsiteX4-781" y="connsiteY4-782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097803" y="4252102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29196" y="2339958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A</a:t>
            </a:r>
            <a:endParaRPr lang="zh-CN" altLang="en-US" sz="40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097803" y="307941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6956668" y="2339958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B</a:t>
            </a:r>
            <a:endParaRPr lang="zh-CN" altLang="en-US" sz="40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17003" y="4219202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17003" y="3046518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9300878" y="3599387"/>
            <a:ext cx="1962209" cy="2165328"/>
            <a:chOff x="4427538" y="954088"/>
            <a:chExt cx="3333750" cy="3729038"/>
          </a:xfrm>
        </p:grpSpPr>
        <p:sp>
          <p:nvSpPr>
            <p:cNvPr id="113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978132" y="2685144"/>
            <a:ext cx="2749216" cy="3194894"/>
            <a:chOff x="8724903" y="3030540"/>
            <a:chExt cx="574675" cy="868363"/>
          </a:xfrm>
          <a:solidFill>
            <a:schemeClr val="tx1"/>
          </a:solidFill>
        </p:grpSpPr>
        <p:sp>
          <p:nvSpPr>
            <p:cNvPr id="156" name="Freeform 15"/>
            <p:cNvSpPr/>
            <p:nvPr/>
          </p:nvSpPr>
          <p:spPr bwMode="auto">
            <a:xfrm>
              <a:off x="8943980" y="3236915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7" name="Freeform 16"/>
            <p:cNvSpPr>
              <a:spLocks noEditPoints="1"/>
            </p:cNvSpPr>
            <p:nvPr/>
          </p:nvSpPr>
          <p:spPr bwMode="auto">
            <a:xfrm>
              <a:off x="8724903" y="3030540"/>
              <a:ext cx="574675" cy="868363"/>
            </a:xfrm>
            <a:custGeom>
              <a:avLst/>
              <a:gdLst>
                <a:gd name="T0" fmla="*/ 8 w 153"/>
                <a:gd name="T1" fmla="*/ 136 h 231"/>
                <a:gd name="T2" fmla="*/ 78 w 153"/>
                <a:gd name="T3" fmla="*/ 52 h 231"/>
                <a:gd name="T4" fmla="*/ 72 w 153"/>
                <a:gd name="T5" fmla="*/ 58 h 231"/>
                <a:gd name="T6" fmla="*/ 57 w 153"/>
                <a:gd name="T7" fmla="*/ 210 h 231"/>
                <a:gd name="T8" fmla="*/ 146 w 153"/>
                <a:gd name="T9" fmla="*/ 14 h 231"/>
                <a:gd name="T10" fmla="*/ 37 w 153"/>
                <a:gd name="T11" fmla="*/ 56 h 231"/>
                <a:gd name="T12" fmla="*/ 67 w 153"/>
                <a:gd name="T13" fmla="*/ 56 h 231"/>
                <a:gd name="T14" fmla="*/ 83 w 153"/>
                <a:gd name="T15" fmla="*/ 56 h 231"/>
                <a:gd name="T16" fmla="*/ 113 w 153"/>
                <a:gd name="T17" fmla="*/ 59 h 231"/>
                <a:gd name="T18" fmla="*/ 41 w 153"/>
                <a:gd name="T19" fmla="*/ 64 h 231"/>
                <a:gd name="T20" fmla="*/ 36 w 153"/>
                <a:gd name="T21" fmla="*/ 63 h 231"/>
                <a:gd name="T22" fmla="*/ 39 w 153"/>
                <a:gd name="T23" fmla="*/ 65 h 231"/>
                <a:gd name="T24" fmla="*/ 49 w 153"/>
                <a:gd name="T25" fmla="*/ 66 h 231"/>
                <a:gd name="T26" fmla="*/ 45 w 153"/>
                <a:gd name="T27" fmla="*/ 71 h 231"/>
                <a:gd name="T28" fmla="*/ 21 w 153"/>
                <a:gd name="T29" fmla="*/ 79 h 231"/>
                <a:gd name="T30" fmla="*/ 53 w 153"/>
                <a:gd name="T31" fmla="*/ 73 h 231"/>
                <a:gd name="T32" fmla="*/ 39 w 153"/>
                <a:gd name="T33" fmla="*/ 74 h 231"/>
                <a:gd name="T34" fmla="*/ 59 w 153"/>
                <a:gd name="T35" fmla="*/ 77 h 231"/>
                <a:gd name="T36" fmla="*/ 33 w 153"/>
                <a:gd name="T37" fmla="*/ 78 h 231"/>
                <a:gd name="T38" fmla="*/ 46 w 153"/>
                <a:gd name="T39" fmla="*/ 79 h 231"/>
                <a:gd name="T40" fmla="*/ 65 w 153"/>
                <a:gd name="T41" fmla="*/ 81 h 231"/>
                <a:gd name="T42" fmla="*/ 29 w 153"/>
                <a:gd name="T43" fmla="*/ 86 h 231"/>
                <a:gd name="T44" fmla="*/ 31 w 153"/>
                <a:gd name="T45" fmla="*/ 84 h 231"/>
                <a:gd name="T46" fmla="*/ 55 w 153"/>
                <a:gd name="T47" fmla="*/ 86 h 231"/>
                <a:gd name="T48" fmla="*/ 51 w 153"/>
                <a:gd name="T49" fmla="*/ 90 h 231"/>
                <a:gd name="T50" fmla="*/ 63 w 153"/>
                <a:gd name="T51" fmla="*/ 93 h 231"/>
                <a:gd name="T52" fmla="*/ 66 w 153"/>
                <a:gd name="T53" fmla="*/ 95 h 231"/>
                <a:gd name="T54" fmla="*/ 37 w 153"/>
                <a:gd name="T55" fmla="*/ 98 h 231"/>
                <a:gd name="T56" fmla="*/ 40 w 153"/>
                <a:gd name="T57" fmla="*/ 101 h 231"/>
                <a:gd name="T58" fmla="*/ 41 w 153"/>
                <a:gd name="T59" fmla="*/ 104 h 231"/>
                <a:gd name="T60" fmla="*/ 34 w 153"/>
                <a:gd name="T61" fmla="*/ 105 h 231"/>
                <a:gd name="T62" fmla="*/ 34 w 153"/>
                <a:gd name="T63" fmla="*/ 106 h 231"/>
                <a:gd name="T64" fmla="*/ 43 w 153"/>
                <a:gd name="T65" fmla="*/ 108 h 231"/>
                <a:gd name="T66" fmla="*/ 39 w 153"/>
                <a:gd name="T67" fmla="*/ 113 h 231"/>
                <a:gd name="T68" fmla="*/ 43 w 153"/>
                <a:gd name="T69" fmla="*/ 114 h 231"/>
                <a:gd name="T70" fmla="*/ 63 w 153"/>
                <a:gd name="T71" fmla="*/ 115 h 231"/>
                <a:gd name="T72" fmla="*/ 47 w 153"/>
                <a:gd name="T73" fmla="*/ 118 h 231"/>
                <a:gd name="T74" fmla="*/ 59 w 153"/>
                <a:gd name="T75" fmla="*/ 122 h 231"/>
                <a:gd name="T76" fmla="*/ 47 w 153"/>
                <a:gd name="T77" fmla="*/ 123 h 231"/>
                <a:gd name="T78" fmla="*/ 54 w 153"/>
                <a:gd name="T79" fmla="*/ 126 h 231"/>
                <a:gd name="T80" fmla="*/ 43 w 153"/>
                <a:gd name="T81" fmla="*/ 128 h 231"/>
                <a:gd name="T82" fmla="*/ 58 w 153"/>
                <a:gd name="T83" fmla="*/ 128 h 231"/>
                <a:gd name="T84" fmla="*/ 59 w 153"/>
                <a:gd name="T85" fmla="*/ 134 h 231"/>
                <a:gd name="T86" fmla="*/ 50 w 153"/>
                <a:gd name="T87" fmla="*/ 135 h 231"/>
                <a:gd name="T88" fmla="*/ 53 w 153"/>
                <a:gd name="T89" fmla="*/ 140 h 231"/>
                <a:gd name="T90" fmla="*/ 42 w 153"/>
                <a:gd name="T91" fmla="*/ 144 h 231"/>
                <a:gd name="T92" fmla="*/ 6 w 153"/>
                <a:gd name="T93" fmla="*/ 149 h 231"/>
                <a:gd name="T94" fmla="*/ 64 w 153"/>
                <a:gd name="T95" fmla="*/ 170 h 231"/>
                <a:gd name="T96" fmla="*/ 34 w 153"/>
                <a:gd name="T97" fmla="*/ 157 h 231"/>
                <a:gd name="T98" fmla="*/ 63 w 153"/>
                <a:gd name="T99" fmla="*/ 162 h 231"/>
                <a:gd name="T100" fmla="*/ 31 w 153"/>
                <a:gd name="T101" fmla="*/ 179 h 231"/>
                <a:gd name="T102" fmla="*/ 56 w 153"/>
                <a:gd name="T103" fmla="*/ 174 h 231"/>
                <a:gd name="T104" fmla="*/ 61 w 153"/>
                <a:gd name="T105" fmla="*/ 177 h 231"/>
                <a:gd name="T106" fmla="*/ 31 w 153"/>
                <a:gd name="T107" fmla="*/ 195 h 231"/>
                <a:gd name="T108" fmla="*/ 60 w 153"/>
                <a:gd name="T109" fmla="*/ 187 h 231"/>
                <a:gd name="T110" fmla="*/ 65 w 153"/>
                <a:gd name="T111" fmla="*/ 195 h 231"/>
                <a:gd name="T112" fmla="*/ 57 w 153"/>
                <a:gd name="T113" fmla="*/ 199 h 231"/>
                <a:gd name="T114" fmla="*/ 63 w 153"/>
                <a:gd name="T115" fmla="*/ 206 h 231"/>
                <a:gd name="T116" fmla="*/ 66 w 153"/>
                <a:gd name="T117" fmla="*/ 213 h 231"/>
                <a:gd name="T118" fmla="*/ 35 w 153"/>
                <a:gd name="T119" fmla="*/ 217 h 231"/>
                <a:gd name="T120" fmla="*/ 62 w 153"/>
                <a:gd name="T121" fmla="*/ 220 h 231"/>
                <a:gd name="T122" fmla="*/ 27 w 153"/>
                <a:gd name="T123" fmla="*/ 22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" h="231">
                  <a:moveTo>
                    <a:pt x="39" y="219"/>
                  </a:moveTo>
                  <a:cubicBezTo>
                    <a:pt x="39" y="219"/>
                    <a:pt x="39" y="219"/>
                    <a:pt x="38" y="219"/>
                  </a:cubicBezTo>
                  <a:cubicBezTo>
                    <a:pt x="39" y="221"/>
                    <a:pt x="40" y="222"/>
                    <a:pt x="41" y="224"/>
                  </a:cubicBezTo>
                  <a:cubicBezTo>
                    <a:pt x="41" y="224"/>
                    <a:pt x="42" y="224"/>
                    <a:pt x="42" y="224"/>
                  </a:cubicBezTo>
                  <a:cubicBezTo>
                    <a:pt x="42" y="225"/>
                    <a:pt x="41" y="224"/>
                    <a:pt x="40" y="224"/>
                  </a:cubicBezTo>
                  <a:cubicBezTo>
                    <a:pt x="40" y="225"/>
                    <a:pt x="40" y="225"/>
                    <a:pt x="40" y="226"/>
                  </a:cubicBezTo>
                  <a:cubicBezTo>
                    <a:pt x="39" y="227"/>
                    <a:pt x="38" y="225"/>
                    <a:pt x="37" y="225"/>
                  </a:cubicBezTo>
                  <a:cubicBezTo>
                    <a:pt x="37" y="226"/>
                    <a:pt x="38" y="227"/>
                    <a:pt x="39" y="228"/>
                  </a:cubicBezTo>
                  <a:cubicBezTo>
                    <a:pt x="39" y="228"/>
                    <a:pt x="40" y="227"/>
                    <a:pt x="40" y="227"/>
                  </a:cubicBezTo>
                  <a:cubicBezTo>
                    <a:pt x="41" y="227"/>
                    <a:pt x="41" y="226"/>
                    <a:pt x="41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2" y="227"/>
                    <a:pt x="42" y="228"/>
                    <a:pt x="41" y="228"/>
                  </a:cubicBezTo>
                  <a:cubicBezTo>
                    <a:pt x="41" y="228"/>
                    <a:pt x="41" y="228"/>
                    <a:pt x="40" y="228"/>
                  </a:cubicBezTo>
                  <a:cubicBezTo>
                    <a:pt x="38" y="229"/>
                    <a:pt x="36" y="230"/>
                    <a:pt x="33" y="230"/>
                  </a:cubicBezTo>
                  <a:cubicBezTo>
                    <a:pt x="32" y="230"/>
                    <a:pt x="33" y="230"/>
                    <a:pt x="32" y="231"/>
                  </a:cubicBezTo>
                  <a:cubicBezTo>
                    <a:pt x="31" y="230"/>
                    <a:pt x="30" y="229"/>
                    <a:pt x="29" y="230"/>
                  </a:cubicBezTo>
                  <a:cubicBezTo>
                    <a:pt x="28" y="228"/>
                    <a:pt x="26" y="229"/>
                    <a:pt x="25" y="228"/>
                  </a:cubicBezTo>
                  <a:cubicBezTo>
                    <a:pt x="24" y="228"/>
                    <a:pt x="24" y="229"/>
                    <a:pt x="23" y="228"/>
                  </a:cubicBezTo>
                  <a:cubicBezTo>
                    <a:pt x="23" y="228"/>
                    <a:pt x="23" y="228"/>
                    <a:pt x="23" y="227"/>
                  </a:cubicBezTo>
                  <a:cubicBezTo>
                    <a:pt x="22" y="227"/>
                    <a:pt x="21" y="228"/>
                    <a:pt x="20" y="228"/>
                  </a:cubicBezTo>
                  <a:cubicBezTo>
                    <a:pt x="21" y="227"/>
                    <a:pt x="21" y="226"/>
                    <a:pt x="22" y="226"/>
                  </a:cubicBezTo>
                  <a:cubicBezTo>
                    <a:pt x="23" y="225"/>
                    <a:pt x="23" y="224"/>
                    <a:pt x="24" y="224"/>
                  </a:cubicBezTo>
                  <a:cubicBezTo>
                    <a:pt x="23" y="223"/>
                    <a:pt x="24" y="222"/>
                    <a:pt x="24" y="221"/>
                  </a:cubicBezTo>
                  <a:cubicBezTo>
                    <a:pt x="26" y="220"/>
                    <a:pt x="26" y="215"/>
                    <a:pt x="29" y="215"/>
                  </a:cubicBezTo>
                  <a:cubicBezTo>
                    <a:pt x="29" y="210"/>
                    <a:pt x="30" y="205"/>
                    <a:pt x="29" y="201"/>
                  </a:cubicBezTo>
                  <a:cubicBezTo>
                    <a:pt x="30" y="198"/>
                    <a:pt x="30" y="193"/>
                    <a:pt x="30" y="189"/>
                  </a:cubicBezTo>
                  <a:cubicBezTo>
                    <a:pt x="30" y="186"/>
                    <a:pt x="30" y="184"/>
                    <a:pt x="29" y="182"/>
                  </a:cubicBezTo>
                  <a:cubicBezTo>
                    <a:pt x="29" y="181"/>
                    <a:pt x="30" y="181"/>
                    <a:pt x="30" y="180"/>
                  </a:cubicBezTo>
                  <a:cubicBezTo>
                    <a:pt x="30" y="175"/>
                    <a:pt x="30" y="169"/>
                    <a:pt x="31" y="163"/>
                  </a:cubicBezTo>
                  <a:cubicBezTo>
                    <a:pt x="31" y="159"/>
                    <a:pt x="32" y="156"/>
                    <a:pt x="32" y="152"/>
                  </a:cubicBezTo>
                  <a:cubicBezTo>
                    <a:pt x="32" y="152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49"/>
                  </a:cubicBezTo>
                  <a:cubicBezTo>
                    <a:pt x="33" y="147"/>
                    <a:pt x="32" y="144"/>
                    <a:pt x="32" y="141"/>
                  </a:cubicBezTo>
                  <a:cubicBezTo>
                    <a:pt x="32" y="142"/>
                    <a:pt x="32" y="143"/>
                    <a:pt x="31" y="144"/>
                  </a:cubicBezTo>
                  <a:cubicBezTo>
                    <a:pt x="31" y="144"/>
                    <a:pt x="31" y="143"/>
                    <a:pt x="31" y="143"/>
                  </a:cubicBezTo>
                  <a:cubicBezTo>
                    <a:pt x="30" y="137"/>
                    <a:pt x="30" y="129"/>
                    <a:pt x="29" y="123"/>
                  </a:cubicBezTo>
                  <a:cubicBezTo>
                    <a:pt x="29" y="118"/>
                    <a:pt x="29" y="114"/>
                    <a:pt x="28" y="110"/>
                  </a:cubicBezTo>
                  <a:cubicBezTo>
                    <a:pt x="27" y="99"/>
                    <a:pt x="26" y="88"/>
                    <a:pt x="24" y="78"/>
                  </a:cubicBezTo>
                  <a:cubicBezTo>
                    <a:pt x="23" y="80"/>
                    <a:pt x="22" y="83"/>
                    <a:pt x="21" y="84"/>
                  </a:cubicBezTo>
                  <a:cubicBezTo>
                    <a:pt x="21" y="86"/>
                    <a:pt x="20" y="87"/>
                    <a:pt x="20" y="88"/>
                  </a:cubicBezTo>
                  <a:cubicBezTo>
                    <a:pt x="18" y="92"/>
                    <a:pt x="17" y="98"/>
                    <a:pt x="15" y="101"/>
                  </a:cubicBezTo>
                  <a:cubicBezTo>
                    <a:pt x="16" y="104"/>
                    <a:pt x="14" y="106"/>
                    <a:pt x="14" y="109"/>
                  </a:cubicBezTo>
                  <a:cubicBezTo>
                    <a:pt x="14" y="109"/>
                    <a:pt x="14" y="110"/>
                    <a:pt x="13" y="110"/>
                  </a:cubicBezTo>
                  <a:cubicBezTo>
                    <a:pt x="13" y="111"/>
                    <a:pt x="13" y="112"/>
                    <a:pt x="12" y="113"/>
                  </a:cubicBezTo>
                  <a:cubicBezTo>
                    <a:pt x="12" y="115"/>
                    <a:pt x="12" y="118"/>
                    <a:pt x="11" y="120"/>
                  </a:cubicBezTo>
                  <a:cubicBezTo>
                    <a:pt x="11" y="121"/>
                    <a:pt x="11" y="122"/>
                    <a:pt x="11" y="123"/>
                  </a:cubicBezTo>
                  <a:cubicBezTo>
                    <a:pt x="10" y="126"/>
                    <a:pt x="9" y="130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4"/>
                    <a:pt x="9" y="134"/>
                  </a:cubicBezTo>
                  <a:cubicBezTo>
                    <a:pt x="9" y="135"/>
                    <a:pt x="8" y="136"/>
                    <a:pt x="8" y="136"/>
                  </a:cubicBezTo>
                  <a:cubicBezTo>
                    <a:pt x="9" y="136"/>
                    <a:pt x="8" y="136"/>
                    <a:pt x="8" y="136"/>
                  </a:cubicBezTo>
                  <a:cubicBezTo>
                    <a:pt x="8" y="138"/>
                    <a:pt x="9" y="141"/>
                    <a:pt x="8" y="143"/>
                  </a:cubicBezTo>
                  <a:cubicBezTo>
                    <a:pt x="8" y="143"/>
                    <a:pt x="9" y="143"/>
                    <a:pt x="9" y="143"/>
                  </a:cubicBezTo>
                  <a:cubicBezTo>
                    <a:pt x="9" y="145"/>
                    <a:pt x="8" y="147"/>
                    <a:pt x="9" y="149"/>
                  </a:cubicBezTo>
                  <a:cubicBezTo>
                    <a:pt x="9" y="149"/>
                    <a:pt x="8" y="150"/>
                    <a:pt x="8" y="150"/>
                  </a:cubicBezTo>
                  <a:cubicBezTo>
                    <a:pt x="8" y="150"/>
                    <a:pt x="9" y="150"/>
                    <a:pt x="9" y="150"/>
                  </a:cubicBezTo>
                  <a:cubicBezTo>
                    <a:pt x="8" y="153"/>
                    <a:pt x="6" y="157"/>
                    <a:pt x="5" y="160"/>
                  </a:cubicBezTo>
                  <a:cubicBezTo>
                    <a:pt x="4" y="162"/>
                    <a:pt x="4" y="163"/>
                    <a:pt x="5" y="165"/>
                  </a:cubicBezTo>
                  <a:cubicBezTo>
                    <a:pt x="4" y="166"/>
                    <a:pt x="5" y="168"/>
                    <a:pt x="3" y="169"/>
                  </a:cubicBezTo>
                  <a:cubicBezTo>
                    <a:pt x="2" y="168"/>
                    <a:pt x="3" y="167"/>
                    <a:pt x="3" y="165"/>
                  </a:cubicBezTo>
                  <a:cubicBezTo>
                    <a:pt x="3" y="165"/>
                    <a:pt x="2" y="166"/>
                    <a:pt x="2" y="166"/>
                  </a:cubicBezTo>
                  <a:cubicBezTo>
                    <a:pt x="0" y="164"/>
                    <a:pt x="2" y="162"/>
                    <a:pt x="3" y="161"/>
                  </a:cubicBezTo>
                  <a:cubicBezTo>
                    <a:pt x="4" y="158"/>
                    <a:pt x="6" y="156"/>
                    <a:pt x="7" y="153"/>
                  </a:cubicBezTo>
                  <a:cubicBezTo>
                    <a:pt x="7" y="153"/>
                    <a:pt x="6" y="153"/>
                    <a:pt x="6" y="153"/>
                  </a:cubicBezTo>
                  <a:cubicBezTo>
                    <a:pt x="5" y="154"/>
                    <a:pt x="5" y="155"/>
                    <a:pt x="4" y="156"/>
                  </a:cubicBezTo>
                  <a:cubicBezTo>
                    <a:pt x="4" y="157"/>
                    <a:pt x="4" y="160"/>
                    <a:pt x="3" y="161"/>
                  </a:cubicBezTo>
                  <a:cubicBezTo>
                    <a:pt x="1" y="160"/>
                    <a:pt x="2" y="158"/>
                    <a:pt x="2" y="157"/>
                  </a:cubicBezTo>
                  <a:cubicBezTo>
                    <a:pt x="3" y="154"/>
                    <a:pt x="3" y="149"/>
                    <a:pt x="3" y="146"/>
                  </a:cubicBezTo>
                  <a:cubicBezTo>
                    <a:pt x="3" y="145"/>
                    <a:pt x="3" y="146"/>
                    <a:pt x="3" y="146"/>
                  </a:cubicBezTo>
                  <a:cubicBezTo>
                    <a:pt x="1" y="145"/>
                    <a:pt x="4" y="143"/>
                    <a:pt x="3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36"/>
                    <a:pt x="5" y="131"/>
                    <a:pt x="6" y="127"/>
                  </a:cubicBezTo>
                  <a:cubicBezTo>
                    <a:pt x="7" y="123"/>
                    <a:pt x="8" y="117"/>
                    <a:pt x="9" y="112"/>
                  </a:cubicBezTo>
                  <a:cubicBezTo>
                    <a:pt x="8" y="112"/>
                    <a:pt x="7" y="111"/>
                    <a:pt x="8" y="110"/>
                  </a:cubicBezTo>
                  <a:cubicBezTo>
                    <a:pt x="8" y="110"/>
                    <a:pt x="8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9" y="107"/>
                    <a:pt x="8" y="103"/>
                    <a:pt x="9" y="102"/>
                  </a:cubicBezTo>
                  <a:cubicBezTo>
                    <a:pt x="9" y="101"/>
                    <a:pt x="10" y="100"/>
                    <a:pt x="10" y="99"/>
                  </a:cubicBezTo>
                  <a:cubicBezTo>
                    <a:pt x="11" y="101"/>
                    <a:pt x="9" y="103"/>
                    <a:pt x="10" y="104"/>
                  </a:cubicBezTo>
                  <a:cubicBezTo>
                    <a:pt x="11" y="101"/>
                    <a:pt x="12" y="98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7" y="83"/>
                    <a:pt x="17" y="81"/>
                    <a:pt x="18" y="79"/>
                  </a:cubicBezTo>
                  <a:cubicBezTo>
                    <a:pt x="18" y="78"/>
                    <a:pt x="19" y="77"/>
                    <a:pt x="18" y="76"/>
                  </a:cubicBezTo>
                  <a:cubicBezTo>
                    <a:pt x="18" y="77"/>
                    <a:pt x="17" y="78"/>
                    <a:pt x="17" y="79"/>
                  </a:cubicBezTo>
                  <a:cubicBezTo>
                    <a:pt x="18" y="74"/>
                    <a:pt x="20" y="68"/>
                    <a:pt x="21" y="63"/>
                  </a:cubicBezTo>
                  <a:cubicBezTo>
                    <a:pt x="21" y="62"/>
                    <a:pt x="21" y="62"/>
                    <a:pt x="21" y="61"/>
                  </a:cubicBezTo>
                  <a:cubicBezTo>
                    <a:pt x="21" y="60"/>
                    <a:pt x="22" y="58"/>
                    <a:pt x="21" y="57"/>
                  </a:cubicBezTo>
                  <a:cubicBezTo>
                    <a:pt x="22" y="56"/>
                    <a:pt x="23" y="56"/>
                    <a:pt x="25" y="55"/>
                  </a:cubicBezTo>
                  <a:cubicBezTo>
                    <a:pt x="24" y="55"/>
                    <a:pt x="24" y="55"/>
                    <a:pt x="24" y="54"/>
                  </a:cubicBezTo>
                  <a:cubicBezTo>
                    <a:pt x="25" y="53"/>
                    <a:pt x="26" y="52"/>
                    <a:pt x="28" y="52"/>
                  </a:cubicBezTo>
                  <a:cubicBezTo>
                    <a:pt x="28" y="52"/>
                    <a:pt x="28" y="50"/>
                    <a:pt x="29" y="50"/>
                  </a:cubicBezTo>
                  <a:cubicBezTo>
                    <a:pt x="29" y="51"/>
                    <a:pt x="29" y="51"/>
                    <a:pt x="29" y="52"/>
                  </a:cubicBezTo>
                  <a:cubicBezTo>
                    <a:pt x="31" y="51"/>
                    <a:pt x="33" y="48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52"/>
                    <a:pt x="40" y="52"/>
                    <a:pt x="43" y="53"/>
                  </a:cubicBezTo>
                  <a:cubicBezTo>
                    <a:pt x="47" y="52"/>
                    <a:pt x="50" y="52"/>
                    <a:pt x="52" y="52"/>
                  </a:cubicBezTo>
                  <a:cubicBezTo>
                    <a:pt x="53" y="52"/>
                    <a:pt x="54" y="52"/>
                    <a:pt x="55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60" y="52"/>
                    <a:pt x="62" y="50"/>
                    <a:pt x="64" y="50"/>
                  </a:cubicBezTo>
                  <a:cubicBezTo>
                    <a:pt x="66" y="50"/>
                    <a:pt x="68" y="50"/>
                    <a:pt x="68" y="52"/>
                  </a:cubicBezTo>
                  <a:cubicBezTo>
                    <a:pt x="69" y="51"/>
                    <a:pt x="68" y="51"/>
                    <a:pt x="69" y="51"/>
                  </a:cubicBezTo>
                  <a:cubicBezTo>
                    <a:pt x="71" y="50"/>
                    <a:pt x="75" y="51"/>
                    <a:pt x="78" y="52"/>
                  </a:cubicBezTo>
                  <a:cubicBezTo>
                    <a:pt x="79" y="52"/>
                    <a:pt x="81" y="52"/>
                    <a:pt x="83" y="52"/>
                  </a:cubicBezTo>
                  <a:cubicBezTo>
                    <a:pt x="87" y="53"/>
                    <a:pt x="92" y="54"/>
                    <a:pt x="96" y="55"/>
                  </a:cubicBezTo>
                  <a:cubicBezTo>
                    <a:pt x="99" y="55"/>
                    <a:pt x="102" y="55"/>
                    <a:pt x="105" y="56"/>
                  </a:cubicBezTo>
                  <a:cubicBezTo>
                    <a:pt x="107" y="56"/>
                    <a:pt x="109" y="56"/>
                    <a:pt x="110" y="56"/>
                  </a:cubicBezTo>
                  <a:cubicBezTo>
                    <a:pt x="111" y="56"/>
                    <a:pt x="112" y="55"/>
                    <a:pt x="112" y="54"/>
                  </a:cubicBezTo>
                  <a:cubicBezTo>
                    <a:pt x="116" y="51"/>
                    <a:pt x="120" y="47"/>
                    <a:pt x="122" y="43"/>
                  </a:cubicBezTo>
                  <a:cubicBezTo>
                    <a:pt x="126" y="38"/>
                    <a:pt x="130" y="33"/>
                    <a:pt x="134" y="27"/>
                  </a:cubicBezTo>
                  <a:cubicBezTo>
                    <a:pt x="134" y="27"/>
                    <a:pt x="134" y="26"/>
                    <a:pt x="135" y="26"/>
                  </a:cubicBezTo>
                  <a:cubicBezTo>
                    <a:pt x="135" y="26"/>
                    <a:pt x="135" y="25"/>
                    <a:pt x="135" y="25"/>
                  </a:cubicBezTo>
                  <a:cubicBezTo>
                    <a:pt x="136" y="24"/>
                    <a:pt x="137" y="23"/>
                    <a:pt x="138" y="2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0"/>
                    <a:pt x="139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7"/>
                    <a:pt x="141" y="16"/>
                    <a:pt x="141" y="15"/>
                  </a:cubicBezTo>
                  <a:cubicBezTo>
                    <a:pt x="141" y="15"/>
                    <a:pt x="141" y="15"/>
                    <a:pt x="141" y="14"/>
                  </a:cubicBezTo>
                  <a:cubicBezTo>
                    <a:pt x="143" y="12"/>
                    <a:pt x="144" y="10"/>
                    <a:pt x="146" y="8"/>
                  </a:cubicBezTo>
                  <a:cubicBezTo>
                    <a:pt x="147" y="8"/>
                    <a:pt x="147" y="9"/>
                    <a:pt x="148" y="9"/>
                  </a:cubicBezTo>
                  <a:cubicBezTo>
                    <a:pt x="148" y="8"/>
                    <a:pt x="149" y="7"/>
                    <a:pt x="149" y="5"/>
                  </a:cubicBezTo>
                  <a:cubicBezTo>
                    <a:pt x="150" y="4"/>
                    <a:pt x="150" y="3"/>
                    <a:pt x="152" y="2"/>
                  </a:cubicBezTo>
                  <a:cubicBezTo>
                    <a:pt x="152" y="1"/>
                    <a:pt x="152" y="0"/>
                    <a:pt x="153" y="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2"/>
                    <a:pt x="152" y="3"/>
                    <a:pt x="151" y="4"/>
                  </a:cubicBezTo>
                  <a:cubicBezTo>
                    <a:pt x="151" y="4"/>
                    <a:pt x="151" y="5"/>
                    <a:pt x="151" y="5"/>
                  </a:cubicBezTo>
                  <a:cubicBezTo>
                    <a:pt x="151" y="6"/>
                    <a:pt x="150" y="6"/>
                    <a:pt x="150" y="7"/>
                  </a:cubicBezTo>
                  <a:cubicBezTo>
                    <a:pt x="149" y="7"/>
                    <a:pt x="150" y="8"/>
                    <a:pt x="149" y="8"/>
                  </a:cubicBezTo>
                  <a:cubicBezTo>
                    <a:pt x="149" y="10"/>
                    <a:pt x="147" y="12"/>
                    <a:pt x="148" y="14"/>
                  </a:cubicBezTo>
                  <a:cubicBezTo>
                    <a:pt x="147" y="15"/>
                    <a:pt x="149" y="18"/>
                    <a:pt x="149" y="19"/>
                  </a:cubicBezTo>
                  <a:cubicBezTo>
                    <a:pt x="148" y="20"/>
                    <a:pt x="146" y="21"/>
                    <a:pt x="145" y="21"/>
                  </a:cubicBezTo>
                  <a:cubicBezTo>
                    <a:pt x="145" y="22"/>
                    <a:pt x="144" y="22"/>
                    <a:pt x="145" y="22"/>
                  </a:cubicBezTo>
                  <a:cubicBezTo>
                    <a:pt x="142" y="24"/>
                    <a:pt x="139" y="26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4" y="31"/>
                    <a:pt x="133" y="35"/>
                    <a:pt x="130" y="37"/>
                  </a:cubicBezTo>
                  <a:cubicBezTo>
                    <a:pt x="130" y="37"/>
                    <a:pt x="129" y="37"/>
                    <a:pt x="129" y="38"/>
                  </a:cubicBezTo>
                  <a:cubicBezTo>
                    <a:pt x="129" y="38"/>
                    <a:pt x="129" y="39"/>
                    <a:pt x="129" y="39"/>
                  </a:cubicBezTo>
                  <a:cubicBezTo>
                    <a:pt x="128" y="40"/>
                    <a:pt x="127" y="41"/>
                    <a:pt x="126" y="42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4" y="45"/>
                    <a:pt x="123" y="48"/>
                    <a:pt x="121" y="50"/>
                  </a:cubicBezTo>
                  <a:cubicBezTo>
                    <a:pt x="119" y="54"/>
                    <a:pt x="116" y="57"/>
                    <a:pt x="114" y="61"/>
                  </a:cubicBezTo>
                  <a:cubicBezTo>
                    <a:pt x="114" y="61"/>
                    <a:pt x="114" y="61"/>
                    <a:pt x="113" y="61"/>
                  </a:cubicBezTo>
                  <a:cubicBezTo>
                    <a:pt x="113" y="61"/>
                    <a:pt x="113" y="61"/>
                    <a:pt x="113" y="60"/>
                  </a:cubicBezTo>
                  <a:cubicBezTo>
                    <a:pt x="112" y="60"/>
                    <a:pt x="111" y="61"/>
                    <a:pt x="110" y="61"/>
                  </a:cubicBezTo>
                  <a:cubicBezTo>
                    <a:pt x="109" y="61"/>
                    <a:pt x="108" y="60"/>
                    <a:pt x="106" y="60"/>
                  </a:cubicBezTo>
                  <a:cubicBezTo>
                    <a:pt x="106" y="60"/>
                    <a:pt x="106" y="61"/>
                    <a:pt x="106" y="61"/>
                  </a:cubicBezTo>
                  <a:cubicBezTo>
                    <a:pt x="100" y="60"/>
                    <a:pt x="95" y="59"/>
                    <a:pt x="90" y="59"/>
                  </a:cubicBezTo>
                  <a:cubicBezTo>
                    <a:pt x="89" y="59"/>
                    <a:pt x="87" y="59"/>
                    <a:pt x="86" y="59"/>
                  </a:cubicBezTo>
                  <a:cubicBezTo>
                    <a:pt x="85" y="59"/>
                    <a:pt x="83" y="58"/>
                    <a:pt x="82" y="59"/>
                  </a:cubicBezTo>
                  <a:cubicBezTo>
                    <a:pt x="81" y="59"/>
                    <a:pt x="80" y="60"/>
                    <a:pt x="78" y="60"/>
                  </a:cubicBezTo>
                  <a:cubicBezTo>
                    <a:pt x="79" y="59"/>
                    <a:pt x="79" y="59"/>
                    <a:pt x="80" y="59"/>
                  </a:cubicBezTo>
                  <a:cubicBezTo>
                    <a:pt x="77" y="59"/>
                    <a:pt x="74" y="58"/>
                    <a:pt x="72" y="58"/>
                  </a:cubicBezTo>
                  <a:cubicBezTo>
                    <a:pt x="72" y="63"/>
                    <a:pt x="72" y="71"/>
                    <a:pt x="71" y="76"/>
                  </a:cubicBezTo>
                  <a:cubicBezTo>
                    <a:pt x="71" y="78"/>
                    <a:pt x="70" y="79"/>
                    <a:pt x="70" y="81"/>
                  </a:cubicBezTo>
                  <a:cubicBezTo>
                    <a:pt x="70" y="82"/>
                    <a:pt x="70" y="82"/>
                    <a:pt x="70" y="83"/>
                  </a:cubicBezTo>
                  <a:cubicBezTo>
                    <a:pt x="70" y="84"/>
                    <a:pt x="70" y="85"/>
                    <a:pt x="70" y="86"/>
                  </a:cubicBezTo>
                  <a:cubicBezTo>
                    <a:pt x="70" y="87"/>
                    <a:pt x="70" y="87"/>
                    <a:pt x="70" y="88"/>
                  </a:cubicBezTo>
                  <a:cubicBezTo>
                    <a:pt x="69" y="90"/>
                    <a:pt x="69" y="91"/>
                    <a:pt x="69" y="93"/>
                  </a:cubicBezTo>
                  <a:cubicBezTo>
                    <a:pt x="69" y="94"/>
                    <a:pt x="69" y="95"/>
                    <a:pt x="69" y="97"/>
                  </a:cubicBezTo>
                  <a:cubicBezTo>
                    <a:pt x="69" y="98"/>
                    <a:pt x="68" y="100"/>
                    <a:pt x="68" y="102"/>
                  </a:cubicBezTo>
                  <a:cubicBezTo>
                    <a:pt x="67" y="104"/>
                    <a:pt x="68" y="106"/>
                    <a:pt x="67" y="108"/>
                  </a:cubicBezTo>
                  <a:cubicBezTo>
                    <a:pt x="67" y="109"/>
                    <a:pt x="67" y="111"/>
                    <a:pt x="67" y="112"/>
                  </a:cubicBezTo>
                  <a:cubicBezTo>
                    <a:pt x="67" y="114"/>
                    <a:pt x="67" y="117"/>
                    <a:pt x="67" y="118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20"/>
                  </a:cubicBezTo>
                  <a:cubicBezTo>
                    <a:pt x="67" y="120"/>
                    <a:pt x="67" y="123"/>
                    <a:pt x="67" y="124"/>
                  </a:cubicBezTo>
                  <a:cubicBezTo>
                    <a:pt x="67" y="125"/>
                    <a:pt x="66" y="128"/>
                    <a:pt x="66" y="129"/>
                  </a:cubicBezTo>
                  <a:cubicBezTo>
                    <a:pt x="66" y="130"/>
                    <a:pt x="66" y="130"/>
                    <a:pt x="66" y="131"/>
                  </a:cubicBezTo>
                  <a:cubicBezTo>
                    <a:pt x="66" y="131"/>
                    <a:pt x="66" y="132"/>
                    <a:pt x="66" y="133"/>
                  </a:cubicBezTo>
                  <a:cubicBezTo>
                    <a:pt x="66" y="137"/>
                    <a:pt x="66" y="141"/>
                    <a:pt x="66" y="147"/>
                  </a:cubicBezTo>
                  <a:cubicBezTo>
                    <a:pt x="66" y="147"/>
                    <a:pt x="66" y="148"/>
                    <a:pt x="66" y="149"/>
                  </a:cubicBezTo>
                  <a:cubicBezTo>
                    <a:pt x="66" y="152"/>
                    <a:pt x="67" y="157"/>
                    <a:pt x="66" y="161"/>
                  </a:cubicBezTo>
                  <a:cubicBezTo>
                    <a:pt x="67" y="164"/>
                    <a:pt x="66" y="167"/>
                    <a:pt x="66" y="170"/>
                  </a:cubicBezTo>
                  <a:cubicBezTo>
                    <a:pt x="66" y="170"/>
                    <a:pt x="67" y="170"/>
                    <a:pt x="67" y="170"/>
                  </a:cubicBezTo>
                  <a:cubicBezTo>
                    <a:pt x="67" y="171"/>
                    <a:pt x="67" y="171"/>
                    <a:pt x="66" y="171"/>
                  </a:cubicBezTo>
                  <a:cubicBezTo>
                    <a:pt x="66" y="174"/>
                    <a:pt x="66" y="176"/>
                    <a:pt x="66" y="179"/>
                  </a:cubicBezTo>
                  <a:cubicBezTo>
                    <a:pt x="66" y="179"/>
                    <a:pt x="66" y="179"/>
                    <a:pt x="66" y="180"/>
                  </a:cubicBezTo>
                  <a:cubicBezTo>
                    <a:pt x="66" y="180"/>
                    <a:pt x="66" y="181"/>
                    <a:pt x="66" y="181"/>
                  </a:cubicBezTo>
                  <a:cubicBezTo>
                    <a:pt x="67" y="183"/>
                    <a:pt x="66" y="185"/>
                    <a:pt x="66" y="187"/>
                  </a:cubicBezTo>
                  <a:cubicBezTo>
                    <a:pt x="66" y="190"/>
                    <a:pt x="66" y="194"/>
                    <a:pt x="66" y="197"/>
                  </a:cubicBezTo>
                  <a:cubicBezTo>
                    <a:pt x="67" y="201"/>
                    <a:pt x="66" y="207"/>
                    <a:pt x="67" y="212"/>
                  </a:cubicBezTo>
                  <a:cubicBezTo>
                    <a:pt x="67" y="213"/>
                    <a:pt x="67" y="214"/>
                    <a:pt x="67" y="215"/>
                  </a:cubicBezTo>
                  <a:cubicBezTo>
                    <a:pt x="68" y="215"/>
                    <a:pt x="69" y="216"/>
                    <a:pt x="70" y="216"/>
                  </a:cubicBezTo>
                  <a:cubicBezTo>
                    <a:pt x="70" y="217"/>
                    <a:pt x="70" y="218"/>
                    <a:pt x="69" y="217"/>
                  </a:cubicBezTo>
                  <a:cubicBezTo>
                    <a:pt x="70" y="219"/>
                    <a:pt x="71" y="220"/>
                    <a:pt x="72" y="221"/>
                  </a:cubicBezTo>
                  <a:cubicBezTo>
                    <a:pt x="72" y="223"/>
                    <a:pt x="72" y="226"/>
                    <a:pt x="72" y="227"/>
                  </a:cubicBezTo>
                  <a:cubicBezTo>
                    <a:pt x="70" y="228"/>
                    <a:pt x="68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4" y="230"/>
                    <a:pt x="63" y="230"/>
                  </a:cubicBezTo>
                  <a:cubicBezTo>
                    <a:pt x="63" y="230"/>
                    <a:pt x="63" y="229"/>
                    <a:pt x="62" y="229"/>
                  </a:cubicBezTo>
                  <a:cubicBezTo>
                    <a:pt x="59" y="229"/>
                    <a:pt x="56" y="229"/>
                    <a:pt x="53" y="229"/>
                  </a:cubicBezTo>
                  <a:cubicBezTo>
                    <a:pt x="53" y="229"/>
                    <a:pt x="53" y="229"/>
                    <a:pt x="53" y="229"/>
                  </a:cubicBezTo>
                  <a:cubicBezTo>
                    <a:pt x="52" y="227"/>
                    <a:pt x="54" y="228"/>
                    <a:pt x="54" y="227"/>
                  </a:cubicBezTo>
                  <a:cubicBezTo>
                    <a:pt x="53" y="227"/>
                    <a:pt x="53" y="228"/>
                    <a:pt x="51" y="228"/>
                  </a:cubicBezTo>
                  <a:cubicBezTo>
                    <a:pt x="51" y="226"/>
                    <a:pt x="53" y="225"/>
                    <a:pt x="54" y="223"/>
                  </a:cubicBezTo>
                  <a:cubicBezTo>
                    <a:pt x="53" y="223"/>
                    <a:pt x="51" y="226"/>
                    <a:pt x="50" y="225"/>
                  </a:cubicBezTo>
                  <a:cubicBezTo>
                    <a:pt x="52" y="222"/>
                    <a:pt x="55" y="221"/>
                    <a:pt x="57" y="218"/>
                  </a:cubicBezTo>
                  <a:cubicBezTo>
                    <a:pt x="57" y="218"/>
                    <a:pt x="56" y="218"/>
                    <a:pt x="56" y="218"/>
                  </a:cubicBezTo>
                  <a:cubicBezTo>
                    <a:pt x="55" y="217"/>
                    <a:pt x="56" y="215"/>
                    <a:pt x="57" y="214"/>
                  </a:cubicBezTo>
                  <a:cubicBezTo>
                    <a:pt x="57" y="212"/>
                    <a:pt x="58" y="211"/>
                    <a:pt x="59" y="209"/>
                  </a:cubicBezTo>
                  <a:cubicBezTo>
                    <a:pt x="60" y="209"/>
                    <a:pt x="60" y="209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59" y="208"/>
                    <a:pt x="59" y="210"/>
                    <a:pt x="57" y="210"/>
                  </a:cubicBezTo>
                  <a:cubicBezTo>
                    <a:pt x="56" y="209"/>
                    <a:pt x="57" y="208"/>
                    <a:pt x="57" y="207"/>
                  </a:cubicBezTo>
                  <a:cubicBezTo>
                    <a:pt x="57" y="207"/>
                    <a:pt x="57" y="206"/>
                    <a:pt x="57" y="206"/>
                  </a:cubicBezTo>
                  <a:cubicBezTo>
                    <a:pt x="57" y="204"/>
                    <a:pt x="57" y="202"/>
                    <a:pt x="56" y="199"/>
                  </a:cubicBezTo>
                  <a:cubicBezTo>
                    <a:pt x="56" y="199"/>
                    <a:pt x="56" y="200"/>
                    <a:pt x="55" y="199"/>
                  </a:cubicBezTo>
                  <a:cubicBezTo>
                    <a:pt x="55" y="197"/>
                    <a:pt x="57" y="196"/>
                    <a:pt x="56" y="194"/>
                  </a:cubicBezTo>
                  <a:cubicBezTo>
                    <a:pt x="57" y="193"/>
                    <a:pt x="55" y="192"/>
                    <a:pt x="55" y="190"/>
                  </a:cubicBezTo>
                  <a:cubicBezTo>
                    <a:pt x="55" y="190"/>
                    <a:pt x="56" y="190"/>
                    <a:pt x="56" y="190"/>
                  </a:cubicBezTo>
                  <a:cubicBezTo>
                    <a:pt x="56" y="187"/>
                    <a:pt x="56" y="184"/>
                    <a:pt x="56" y="182"/>
                  </a:cubicBezTo>
                  <a:cubicBezTo>
                    <a:pt x="56" y="181"/>
                    <a:pt x="55" y="181"/>
                    <a:pt x="55" y="180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8"/>
                    <a:pt x="55" y="178"/>
                    <a:pt x="55" y="177"/>
                  </a:cubicBezTo>
                  <a:cubicBezTo>
                    <a:pt x="55" y="170"/>
                    <a:pt x="54" y="161"/>
                    <a:pt x="53" y="153"/>
                  </a:cubicBezTo>
                  <a:cubicBezTo>
                    <a:pt x="53" y="153"/>
                    <a:pt x="52" y="153"/>
                    <a:pt x="52" y="153"/>
                  </a:cubicBezTo>
                  <a:cubicBezTo>
                    <a:pt x="52" y="152"/>
                    <a:pt x="53" y="151"/>
                    <a:pt x="52" y="149"/>
                  </a:cubicBezTo>
                  <a:cubicBezTo>
                    <a:pt x="52" y="149"/>
                    <a:pt x="51" y="150"/>
                    <a:pt x="51" y="149"/>
                  </a:cubicBezTo>
                  <a:cubicBezTo>
                    <a:pt x="51" y="149"/>
                    <a:pt x="51" y="149"/>
                    <a:pt x="51" y="148"/>
                  </a:cubicBezTo>
                  <a:cubicBezTo>
                    <a:pt x="49" y="147"/>
                    <a:pt x="50" y="144"/>
                    <a:pt x="48" y="143"/>
                  </a:cubicBezTo>
                  <a:cubicBezTo>
                    <a:pt x="48" y="144"/>
                    <a:pt x="48" y="145"/>
                    <a:pt x="47" y="145"/>
                  </a:cubicBezTo>
                  <a:cubicBezTo>
                    <a:pt x="47" y="144"/>
                    <a:pt x="47" y="144"/>
                    <a:pt x="47" y="143"/>
                  </a:cubicBezTo>
                  <a:cubicBezTo>
                    <a:pt x="46" y="145"/>
                    <a:pt x="45" y="147"/>
                    <a:pt x="44" y="149"/>
                  </a:cubicBezTo>
                  <a:cubicBezTo>
                    <a:pt x="44" y="151"/>
                    <a:pt x="43" y="152"/>
                    <a:pt x="44" y="154"/>
                  </a:cubicBezTo>
                  <a:cubicBezTo>
                    <a:pt x="43" y="157"/>
                    <a:pt x="43" y="161"/>
                    <a:pt x="42" y="163"/>
                  </a:cubicBezTo>
                  <a:cubicBezTo>
                    <a:pt x="42" y="163"/>
                    <a:pt x="42" y="162"/>
                    <a:pt x="41" y="162"/>
                  </a:cubicBezTo>
                  <a:cubicBezTo>
                    <a:pt x="43" y="158"/>
                    <a:pt x="43" y="153"/>
                    <a:pt x="43" y="149"/>
                  </a:cubicBezTo>
                  <a:cubicBezTo>
                    <a:pt x="42" y="149"/>
                    <a:pt x="43" y="152"/>
                    <a:pt x="42" y="152"/>
                  </a:cubicBezTo>
                  <a:cubicBezTo>
                    <a:pt x="42" y="153"/>
                    <a:pt x="42" y="154"/>
                    <a:pt x="42" y="156"/>
                  </a:cubicBezTo>
                  <a:cubicBezTo>
                    <a:pt x="41" y="157"/>
                    <a:pt x="41" y="158"/>
                    <a:pt x="41" y="160"/>
                  </a:cubicBezTo>
                  <a:cubicBezTo>
                    <a:pt x="41" y="160"/>
                    <a:pt x="41" y="161"/>
                    <a:pt x="41" y="162"/>
                  </a:cubicBezTo>
                  <a:cubicBezTo>
                    <a:pt x="41" y="163"/>
                    <a:pt x="40" y="166"/>
                    <a:pt x="41" y="169"/>
                  </a:cubicBezTo>
                  <a:cubicBezTo>
                    <a:pt x="41" y="170"/>
                    <a:pt x="40" y="172"/>
                    <a:pt x="40" y="174"/>
                  </a:cubicBezTo>
                  <a:cubicBezTo>
                    <a:pt x="40" y="175"/>
                    <a:pt x="40" y="175"/>
                    <a:pt x="40" y="176"/>
                  </a:cubicBezTo>
                  <a:cubicBezTo>
                    <a:pt x="40" y="179"/>
                    <a:pt x="40" y="181"/>
                    <a:pt x="39" y="185"/>
                  </a:cubicBezTo>
                  <a:cubicBezTo>
                    <a:pt x="39" y="187"/>
                    <a:pt x="39" y="189"/>
                    <a:pt x="39" y="190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9" y="192"/>
                    <a:pt x="39" y="192"/>
                    <a:pt x="39" y="193"/>
                  </a:cubicBezTo>
                  <a:cubicBezTo>
                    <a:pt x="38" y="197"/>
                    <a:pt x="38" y="201"/>
                    <a:pt x="38" y="205"/>
                  </a:cubicBezTo>
                  <a:cubicBezTo>
                    <a:pt x="37" y="207"/>
                    <a:pt x="37" y="208"/>
                    <a:pt x="37" y="210"/>
                  </a:cubicBezTo>
                  <a:cubicBezTo>
                    <a:pt x="37" y="211"/>
                    <a:pt x="38" y="212"/>
                    <a:pt x="38" y="213"/>
                  </a:cubicBezTo>
                  <a:cubicBezTo>
                    <a:pt x="38" y="213"/>
                    <a:pt x="37" y="214"/>
                    <a:pt x="37" y="213"/>
                  </a:cubicBezTo>
                  <a:cubicBezTo>
                    <a:pt x="37" y="214"/>
                    <a:pt x="37" y="214"/>
                    <a:pt x="37" y="214"/>
                  </a:cubicBezTo>
                  <a:cubicBezTo>
                    <a:pt x="38" y="216"/>
                    <a:pt x="39" y="217"/>
                    <a:pt x="39" y="219"/>
                  </a:cubicBezTo>
                  <a:close/>
                  <a:moveTo>
                    <a:pt x="37" y="215"/>
                  </a:moveTo>
                  <a:cubicBezTo>
                    <a:pt x="37" y="214"/>
                    <a:pt x="36" y="214"/>
                    <a:pt x="36" y="214"/>
                  </a:cubicBezTo>
                  <a:cubicBezTo>
                    <a:pt x="36" y="214"/>
                    <a:pt x="37" y="215"/>
                    <a:pt x="37" y="215"/>
                  </a:cubicBezTo>
                  <a:close/>
                  <a:moveTo>
                    <a:pt x="144" y="15"/>
                  </a:moveTo>
                  <a:cubicBezTo>
                    <a:pt x="144" y="15"/>
                    <a:pt x="145" y="14"/>
                    <a:pt x="145" y="14"/>
                  </a:cubicBezTo>
                  <a:cubicBezTo>
                    <a:pt x="145" y="14"/>
                    <a:pt x="145" y="15"/>
                    <a:pt x="144" y="15"/>
                  </a:cubicBezTo>
                  <a:close/>
                  <a:moveTo>
                    <a:pt x="146" y="15"/>
                  </a:moveTo>
                  <a:cubicBezTo>
                    <a:pt x="147" y="15"/>
                    <a:pt x="146" y="16"/>
                    <a:pt x="147" y="16"/>
                  </a:cubicBezTo>
                  <a:cubicBezTo>
                    <a:pt x="147" y="15"/>
                    <a:pt x="147" y="14"/>
                    <a:pt x="146" y="14"/>
                  </a:cubicBezTo>
                  <a:cubicBezTo>
                    <a:pt x="147" y="14"/>
                    <a:pt x="146" y="14"/>
                    <a:pt x="146" y="14"/>
                  </a:cubicBezTo>
                  <a:cubicBezTo>
                    <a:pt x="146" y="14"/>
                    <a:pt x="146" y="14"/>
                    <a:pt x="146" y="15"/>
                  </a:cubicBezTo>
                  <a:close/>
                  <a:moveTo>
                    <a:pt x="142" y="18"/>
                  </a:moveTo>
                  <a:cubicBezTo>
                    <a:pt x="143" y="18"/>
                    <a:pt x="144" y="18"/>
                    <a:pt x="144" y="17"/>
                  </a:cubicBezTo>
                  <a:cubicBezTo>
                    <a:pt x="143" y="17"/>
                    <a:pt x="143" y="18"/>
                    <a:pt x="142" y="18"/>
                  </a:cubicBezTo>
                  <a:close/>
                  <a:moveTo>
                    <a:pt x="130" y="34"/>
                  </a:moveTo>
                  <a:cubicBezTo>
                    <a:pt x="132" y="32"/>
                    <a:pt x="134" y="30"/>
                    <a:pt x="135" y="28"/>
                  </a:cubicBezTo>
                  <a:cubicBezTo>
                    <a:pt x="133" y="30"/>
                    <a:pt x="131" y="32"/>
                    <a:pt x="130" y="34"/>
                  </a:cubicBezTo>
                  <a:close/>
                  <a:moveTo>
                    <a:pt x="122" y="44"/>
                  </a:moveTo>
                  <a:cubicBezTo>
                    <a:pt x="122" y="44"/>
                    <a:pt x="123" y="44"/>
                    <a:pt x="123" y="44"/>
                  </a:cubicBezTo>
                  <a:cubicBezTo>
                    <a:pt x="124" y="43"/>
                    <a:pt x="125" y="41"/>
                    <a:pt x="125" y="40"/>
                  </a:cubicBezTo>
                  <a:cubicBezTo>
                    <a:pt x="124" y="42"/>
                    <a:pt x="123" y="43"/>
                    <a:pt x="122" y="44"/>
                  </a:cubicBezTo>
                  <a:close/>
                  <a:moveTo>
                    <a:pt x="30" y="52"/>
                  </a:moveTo>
                  <a:cubicBezTo>
                    <a:pt x="30" y="52"/>
                    <a:pt x="30" y="52"/>
                    <a:pt x="31" y="52"/>
                  </a:cubicBezTo>
                  <a:cubicBezTo>
                    <a:pt x="31" y="52"/>
                    <a:pt x="31" y="52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2"/>
                    <a:pt x="30" y="52"/>
                    <a:pt x="30" y="52"/>
                  </a:cubicBezTo>
                  <a:close/>
                  <a:moveTo>
                    <a:pt x="61" y="56"/>
                  </a:moveTo>
                  <a:cubicBezTo>
                    <a:pt x="62" y="56"/>
                    <a:pt x="62" y="58"/>
                    <a:pt x="63" y="59"/>
                  </a:cubicBezTo>
                  <a:cubicBezTo>
                    <a:pt x="63" y="59"/>
                    <a:pt x="63" y="58"/>
                    <a:pt x="64" y="58"/>
                  </a:cubicBezTo>
                  <a:cubicBezTo>
                    <a:pt x="64" y="57"/>
                    <a:pt x="64" y="56"/>
                    <a:pt x="64" y="55"/>
                  </a:cubicBezTo>
                  <a:cubicBezTo>
                    <a:pt x="63" y="56"/>
                    <a:pt x="64" y="57"/>
                    <a:pt x="63" y="57"/>
                  </a:cubicBezTo>
                  <a:cubicBezTo>
                    <a:pt x="61" y="55"/>
                    <a:pt x="65" y="51"/>
                    <a:pt x="66" y="55"/>
                  </a:cubicBezTo>
                  <a:cubicBezTo>
                    <a:pt x="67" y="55"/>
                    <a:pt x="68" y="54"/>
                    <a:pt x="68" y="54"/>
                  </a:cubicBezTo>
                  <a:cubicBezTo>
                    <a:pt x="67" y="53"/>
                    <a:pt x="66" y="53"/>
                    <a:pt x="67" y="52"/>
                  </a:cubicBezTo>
                  <a:cubicBezTo>
                    <a:pt x="65" y="51"/>
                    <a:pt x="62" y="51"/>
                    <a:pt x="60" y="52"/>
                  </a:cubicBezTo>
                  <a:cubicBezTo>
                    <a:pt x="62" y="53"/>
                    <a:pt x="63" y="51"/>
                    <a:pt x="64" y="52"/>
                  </a:cubicBezTo>
                  <a:cubicBezTo>
                    <a:pt x="64" y="54"/>
                    <a:pt x="62" y="54"/>
                    <a:pt x="61" y="56"/>
                  </a:cubicBezTo>
                  <a:close/>
                  <a:moveTo>
                    <a:pt x="112" y="56"/>
                  </a:moveTo>
                  <a:cubicBezTo>
                    <a:pt x="114" y="55"/>
                    <a:pt x="114" y="53"/>
                    <a:pt x="116" y="52"/>
                  </a:cubicBezTo>
                  <a:cubicBezTo>
                    <a:pt x="116" y="52"/>
                    <a:pt x="117" y="52"/>
                    <a:pt x="116" y="52"/>
                  </a:cubicBezTo>
                  <a:cubicBezTo>
                    <a:pt x="115" y="53"/>
                    <a:pt x="113" y="54"/>
                    <a:pt x="112" y="56"/>
                  </a:cubicBezTo>
                  <a:close/>
                  <a:moveTo>
                    <a:pt x="33" y="54"/>
                  </a:moveTo>
                  <a:cubicBezTo>
                    <a:pt x="33" y="54"/>
                    <a:pt x="33" y="54"/>
                    <a:pt x="33" y="54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32" y="57"/>
                    <a:pt x="31" y="58"/>
                    <a:pt x="32" y="59"/>
                  </a:cubicBezTo>
                  <a:cubicBezTo>
                    <a:pt x="34" y="57"/>
                    <a:pt x="34" y="54"/>
                    <a:pt x="35" y="52"/>
                  </a:cubicBezTo>
                  <a:cubicBezTo>
                    <a:pt x="33" y="51"/>
                    <a:pt x="33" y="53"/>
                    <a:pt x="33" y="54"/>
                  </a:cubicBezTo>
                  <a:close/>
                  <a:moveTo>
                    <a:pt x="71" y="52"/>
                  </a:moveTo>
                  <a:cubicBezTo>
                    <a:pt x="73" y="53"/>
                    <a:pt x="75" y="53"/>
                    <a:pt x="77" y="52"/>
                  </a:cubicBezTo>
                  <a:cubicBezTo>
                    <a:pt x="75" y="52"/>
                    <a:pt x="72" y="51"/>
                    <a:pt x="71" y="52"/>
                  </a:cubicBezTo>
                  <a:close/>
                  <a:moveTo>
                    <a:pt x="69" y="52"/>
                  </a:moveTo>
                  <a:cubicBezTo>
                    <a:pt x="69" y="52"/>
                    <a:pt x="70" y="53"/>
                    <a:pt x="70" y="52"/>
                  </a:cubicBezTo>
                  <a:cubicBezTo>
                    <a:pt x="69" y="53"/>
                    <a:pt x="69" y="52"/>
                    <a:pt x="69" y="52"/>
                  </a:cubicBezTo>
                  <a:close/>
                  <a:moveTo>
                    <a:pt x="35" y="55"/>
                  </a:moveTo>
                  <a:cubicBezTo>
                    <a:pt x="36" y="54"/>
                    <a:pt x="37" y="54"/>
                    <a:pt x="37" y="53"/>
                  </a:cubicBezTo>
                  <a:cubicBezTo>
                    <a:pt x="37" y="53"/>
                    <a:pt x="36" y="52"/>
                    <a:pt x="36" y="52"/>
                  </a:cubicBezTo>
                  <a:cubicBezTo>
                    <a:pt x="36" y="53"/>
                    <a:pt x="35" y="54"/>
                    <a:pt x="35" y="55"/>
                  </a:cubicBezTo>
                  <a:close/>
                  <a:moveTo>
                    <a:pt x="56" y="53"/>
                  </a:moveTo>
                  <a:cubicBezTo>
                    <a:pt x="53" y="54"/>
                    <a:pt x="48" y="53"/>
                    <a:pt x="45" y="54"/>
                  </a:cubicBezTo>
                  <a:cubicBezTo>
                    <a:pt x="49" y="55"/>
                    <a:pt x="53" y="54"/>
                    <a:pt x="56" y="53"/>
                  </a:cubicBezTo>
                  <a:close/>
                  <a:moveTo>
                    <a:pt x="37" y="56"/>
                  </a:moveTo>
                  <a:cubicBezTo>
                    <a:pt x="38" y="55"/>
                    <a:pt x="39" y="54"/>
                    <a:pt x="40" y="54"/>
                  </a:cubicBezTo>
                  <a:cubicBezTo>
                    <a:pt x="38" y="53"/>
                    <a:pt x="37" y="55"/>
                    <a:pt x="37" y="56"/>
                  </a:cubicBezTo>
                  <a:close/>
                  <a:moveTo>
                    <a:pt x="61" y="54"/>
                  </a:moveTo>
                  <a:cubicBezTo>
                    <a:pt x="61" y="54"/>
                    <a:pt x="62" y="54"/>
                    <a:pt x="62" y="54"/>
                  </a:cubicBezTo>
                  <a:cubicBezTo>
                    <a:pt x="61" y="54"/>
                    <a:pt x="61" y="54"/>
                    <a:pt x="61" y="54"/>
                  </a:cubicBezTo>
                  <a:close/>
                  <a:moveTo>
                    <a:pt x="29" y="54"/>
                  </a:moveTo>
                  <a:cubicBezTo>
                    <a:pt x="29" y="55"/>
                    <a:pt x="29" y="55"/>
                    <a:pt x="28" y="55"/>
                  </a:cubicBezTo>
                  <a:cubicBezTo>
                    <a:pt x="28" y="55"/>
                    <a:pt x="28" y="54"/>
                    <a:pt x="28" y="54"/>
                  </a:cubicBezTo>
                  <a:cubicBezTo>
                    <a:pt x="28" y="55"/>
                    <a:pt x="27" y="54"/>
                    <a:pt x="27" y="54"/>
                  </a:cubicBezTo>
                  <a:cubicBezTo>
                    <a:pt x="27" y="55"/>
                    <a:pt x="27" y="55"/>
                    <a:pt x="27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7"/>
                    <a:pt x="26" y="56"/>
                    <a:pt x="27" y="56"/>
                  </a:cubicBezTo>
                  <a:cubicBezTo>
                    <a:pt x="27" y="56"/>
                    <a:pt x="26" y="57"/>
                    <a:pt x="27" y="58"/>
                  </a:cubicBezTo>
                  <a:cubicBezTo>
                    <a:pt x="27" y="57"/>
                    <a:pt x="27" y="55"/>
                    <a:pt x="29" y="56"/>
                  </a:cubicBezTo>
                  <a:cubicBezTo>
                    <a:pt x="29" y="55"/>
                    <a:pt x="30" y="55"/>
                    <a:pt x="30" y="54"/>
                  </a:cubicBezTo>
                  <a:cubicBezTo>
                    <a:pt x="29" y="54"/>
                    <a:pt x="29" y="54"/>
                    <a:pt x="29" y="54"/>
                  </a:cubicBezTo>
                  <a:close/>
                  <a:moveTo>
                    <a:pt x="63" y="54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63" y="54"/>
                    <a:pt x="63" y="54"/>
                    <a:pt x="63" y="54"/>
                  </a:cubicBezTo>
                  <a:close/>
                  <a:moveTo>
                    <a:pt x="38" y="59"/>
                  </a:moveTo>
                  <a:cubicBezTo>
                    <a:pt x="39" y="57"/>
                    <a:pt x="41" y="56"/>
                    <a:pt x="43" y="54"/>
                  </a:cubicBezTo>
                  <a:cubicBezTo>
                    <a:pt x="42" y="54"/>
                    <a:pt x="42" y="54"/>
                    <a:pt x="41" y="54"/>
                  </a:cubicBezTo>
                  <a:cubicBezTo>
                    <a:pt x="40" y="56"/>
                    <a:pt x="38" y="57"/>
                    <a:pt x="38" y="59"/>
                  </a:cubicBezTo>
                  <a:close/>
                  <a:moveTo>
                    <a:pt x="60" y="55"/>
                  </a:moveTo>
                  <a:cubicBezTo>
                    <a:pt x="59" y="55"/>
                    <a:pt x="59" y="55"/>
                    <a:pt x="59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54"/>
                    <a:pt x="58" y="55"/>
                    <a:pt x="57" y="56"/>
                  </a:cubicBezTo>
                  <a:cubicBezTo>
                    <a:pt x="57" y="57"/>
                    <a:pt x="58" y="57"/>
                    <a:pt x="58" y="58"/>
                  </a:cubicBezTo>
                  <a:cubicBezTo>
                    <a:pt x="59" y="57"/>
                    <a:pt x="60" y="56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55" y="54"/>
                  </a:moveTo>
                  <a:cubicBezTo>
                    <a:pt x="53" y="56"/>
                    <a:pt x="52" y="57"/>
                    <a:pt x="51" y="59"/>
                  </a:cubicBezTo>
                  <a:cubicBezTo>
                    <a:pt x="51" y="60"/>
                    <a:pt x="51" y="61"/>
                    <a:pt x="52" y="61"/>
                  </a:cubicBezTo>
                  <a:cubicBezTo>
                    <a:pt x="53" y="61"/>
                    <a:pt x="55" y="58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5" y="58"/>
                  </a:cubicBezTo>
                  <a:cubicBezTo>
                    <a:pt x="55" y="57"/>
                    <a:pt x="56" y="56"/>
                    <a:pt x="56" y="56"/>
                  </a:cubicBezTo>
                  <a:cubicBezTo>
                    <a:pt x="57" y="55"/>
                    <a:pt x="57" y="55"/>
                    <a:pt x="57" y="54"/>
                  </a:cubicBezTo>
                  <a:cubicBezTo>
                    <a:pt x="56" y="55"/>
                    <a:pt x="54" y="56"/>
                    <a:pt x="53" y="57"/>
                  </a:cubicBezTo>
                  <a:cubicBezTo>
                    <a:pt x="54" y="56"/>
                    <a:pt x="54" y="55"/>
                    <a:pt x="55" y="54"/>
                  </a:cubicBezTo>
                  <a:close/>
                  <a:moveTo>
                    <a:pt x="67" y="56"/>
                  </a:moveTo>
                  <a:cubicBezTo>
                    <a:pt x="67" y="57"/>
                    <a:pt x="67" y="58"/>
                    <a:pt x="68" y="59"/>
                  </a:cubicBezTo>
                  <a:cubicBezTo>
                    <a:pt x="68" y="58"/>
                    <a:pt x="69" y="58"/>
                    <a:pt x="68" y="57"/>
                  </a:cubicBezTo>
                  <a:cubicBezTo>
                    <a:pt x="69" y="57"/>
                    <a:pt x="70" y="57"/>
                    <a:pt x="71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0" y="57"/>
                    <a:pt x="70" y="57"/>
                    <a:pt x="70" y="56"/>
                  </a:cubicBezTo>
                  <a:cubicBezTo>
                    <a:pt x="70" y="56"/>
                    <a:pt x="70" y="55"/>
                    <a:pt x="71" y="55"/>
                  </a:cubicBezTo>
                  <a:cubicBezTo>
                    <a:pt x="71" y="54"/>
                    <a:pt x="70" y="54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5"/>
                    <a:pt x="68" y="56"/>
                    <a:pt x="67" y="56"/>
                  </a:cubicBezTo>
                  <a:close/>
                  <a:moveTo>
                    <a:pt x="96" y="56"/>
                  </a:moveTo>
                  <a:cubicBezTo>
                    <a:pt x="93" y="55"/>
                    <a:pt x="87" y="55"/>
                    <a:pt x="84" y="55"/>
                  </a:cubicBezTo>
                  <a:cubicBezTo>
                    <a:pt x="88" y="56"/>
                    <a:pt x="91" y="56"/>
                    <a:pt x="96" y="56"/>
                  </a:cubicBezTo>
                  <a:close/>
                  <a:moveTo>
                    <a:pt x="45" y="56"/>
                  </a:moveTo>
                  <a:cubicBezTo>
                    <a:pt x="46" y="56"/>
                    <a:pt x="46" y="55"/>
                    <a:pt x="47" y="56"/>
                  </a:cubicBezTo>
                  <a:cubicBezTo>
                    <a:pt x="47" y="56"/>
                    <a:pt x="46" y="57"/>
                    <a:pt x="46" y="57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48" y="55"/>
                    <a:pt x="47" y="55"/>
                    <a:pt x="45" y="55"/>
                  </a:cubicBezTo>
                  <a:cubicBezTo>
                    <a:pt x="45" y="55"/>
                    <a:pt x="45" y="56"/>
                    <a:pt x="45" y="56"/>
                  </a:cubicBezTo>
                  <a:close/>
                  <a:moveTo>
                    <a:pt x="38" y="56"/>
                  </a:moveTo>
                  <a:cubicBezTo>
                    <a:pt x="37" y="57"/>
                    <a:pt x="36" y="57"/>
                    <a:pt x="36" y="58"/>
                  </a:cubicBezTo>
                  <a:cubicBezTo>
                    <a:pt x="36" y="58"/>
                    <a:pt x="35" y="59"/>
                    <a:pt x="36" y="60"/>
                  </a:cubicBezTo>
                  <a:cubicBezTo>
                    <a:pt x="37" y="58"/>
                    <a:pt x="38" y="57"/>
                    <a:pt x="39" y="55"/>
                  </a:cubicBezTo>
                  <a:cubicBezTo>
                    <a:pt x="38" y="55"/>
                    <a:pt x="39" y="56"/>
                    <a:pt x="38" y="56"/>
                  </a:cubicBezTo>
                  <a:close/>
                  <a:moveTo>
                    <a:pt x="35" y="57"/>
                  </a:moveTo>
                  <a:cubicBezTo>
                    <a:pt x="35" y="56"/>
                    <a:pt x="36" y="55"/>
                    <a:pt x="36" y="55"/>
                  </a:cubicBezTo>
                  <a:cubicBezTo>
                    <a:pt x="35" y="56"/>
                    <a:pt x="34" y="56"/>
                    <a:pt x="35" y="57"/>
                  </a:cubicBezTo>
                  <a:close/>
                  <a:moveTo>
                    <a:pt x="51" y="55"/>
                  </a:moveTo>
                  <a:cubicBezTo>
                    <a:pt x="50" y="56"/>
                    <a:pt x="50" y="56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1" y="56"/>
                    <a:pt x="52" y="56"/>
                    <a:pt x="52" y="55"/>
                  </a:cubicBezTo>
                  <a:cubicBezTo>
                    <a:pt x="52" y="55"/>
                    <a:pt x="52" y="55"/>
                    <a:pt x="51" y="55"/>
                  </a:cubicBezTo>
                  <a:close/>
                  <a:moveTo>
                    <a:pt x="39" y="61"/>
                  </a:moveTo>
                  <a:cubicBezTo>
                    <a:pt x="39" y="61"/>
                    <a:pt x="39" y="62"/>
                    <a:pt x="40" y="62"/>
                  </a:cubicBezTo>
                  <a:cubicBezTo>
                    <a:pt x="40" y="61"/>
                    <a:pt x="43" y="60"/>
                    <a:pt x="42" y="58"/>
                  </a:cubicBezTo>
                  <a:cubicBezTo>
                    <a:pt x="42" y="58"/>
                    <a:pt x="42" y="57"/>
                    <a:pt x="43" y="5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8"/>
                    <a:pt x="44" y="57"/>
                    <a:pt x="45" y="57"/>
                  </a:cubicBezTo>
                  <a:cubicBezTo>
                    <a:pt x="44" y="56"/>
                    <a:pt x="44" y="56"/>
                    <a:pt x="44" y="55"/>
                  </a:cubicBezTo>
                  <a:cubicBezTo>
                    <a:pt x="42" y="57"/>
                    <a:pt x="41" y="59"/>
                    <a:pt x="39" y="61"/>
                  </a:cubicBezTo>
                  <a:close/>
                  <a:moveTo>
                    <a:pt x="71" y="56"/>
                  </a:moveTo>
                  <a:cubicBezTo>
                    <a:pt x="73" y="56"/>
                    <a:pt x="74" y="56"/>
                    <a:pt x="75" y="55"/>
                  </a:cubicBezTo>
                  <a:cubicBezTo>
                    <a:pt x="73" y="55"/>
                    <a:pt x="72" y="55"/>
                    <a:pt x="71" y="56"/>
                  </a:cubicBezTo>
                  <a:close/>
                  <a:moveTo>
                    <a:pt x="41" y="56"/>
                  </a:moveTo>
                  <a:cubicBezTo>
                    <a:pt x="41" y="58"/>
                    <a:pt x="38" y="58"/>
                    <a:pt x="38" y="60"/>
                  </a:cubicBezTo>
                  <a:cubicBezTo>
                    <a:pt x="40" y="59"/>
                    <a:pt x="42" y="57"/>
                    <a:pt x="42" y="55"/>
                  </a:cubicBezTo>
                  <a:cubicBezTo>
                    <a:pt x="42" y="56"/>
                    <a:pt x="42" y="56"/>
                    <a:pt x="41" y="56"/>
                  </a:cubicBezTo>
                  <a:close/>
                  <a:moveTo>
                    <a:pt x="24" y="57"/>
                  </a:moveTo>
                  <a:cubicBezTo>
                    <a:pt x="23" y="61"/>
                    <a:pt x="22" y="66"/>
                    <a:pt x="21" y="70"/>
                  </a:cubicBezTo>
                  <a:cubicBezTo>
                    <a:pt x="23" y="67"/>
                    <a:pt x="23" y="62"/>
                    <a:pt x="25" y="59"/>
                  </a:cubicBezTo>
                  <a:cubicBezTo>
                    <a:pt x="25" y="58"/>
                    <a:pt x="25" y="57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6"/>
                    <a:pt x="24" y="57"/>
                    <a:pt x="24" y="57"/>
                  </a:cubicBezTo>
                  <a:close/>
                  <a:moveTo>
                    <a:pt x="77" y="57"/>
                  </a:moveTo>
                  <a:cubicBezTo>
                    <a:pt x="77" y="57"/>
                    <a:pt x="78" y="57"/>
                    <a:pt x="78" y="56"/>
                  </a:cubicBezTo>
                  <a:cubicBezTo>
                    <a:pt x="78" y="56"/>
                    <a:pt x="77" y="56"/>
                    <a:pt x="77" y="57"/>
                  </a:cubicBezTo>
                  <a:close/>
                  <a:moveTo>
                    <a:pt x="83" y="57"/>
                  </a:moveTo>
                  <a:cubicBezTo>
                    <a:pt x="85" y="57"/>
                    <a:pt x="87" y="58"/>
                    <a:pt x="89" y="57"/>
                  </a:cubicBezTo>
                  <a:cubicBezTo>
                    <a:pt x="87" y="57"/>
                    <a:pt x="86" y="56"/>
                    <a:pt x="83" y="56"/>
                  </a:cubicBezTo>
                  <a:cubicBezTo>
                    <a:pt x="84" y="56"/>
                    <a:pt x="83" y="57"/>
                    <a:pt x="83" y="57"/>
                  </a:cubicBezTo>
                  <a:close/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1" y="57"/>
                    <a:pt x="50" y="57"/>
                    <a:pt x="50" y="58"/>
                  </a:cubicBezTo>
                  <a:close/>
                  <a:moveTo>
                    <a:pt x="59" y="59"/>
                  </a:moveTo>
                  <a:cubicBezTo>
                    <a:pt x="59" y="59"/>
                    <a:pt x="59" y="60"/>
                    <a:pt x="59" y="60"/>
                  </a:cubicBezTo>
                  <a:cubicBezTo>
                    <a:pt x="60" y="59"/>
                    <a:pt x="61" y="59"/>
                    <a:pt x="61" y="58"/>
                  </a:cubicBezTo>
                  <a:cubicBezTo>
                    <a:pt x="61" y="58"/>
                    <a:pt x="61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59" y="58"/>
                    <a:pt x="59" y="59"/>
                  </a:cubicBezTo>
                  <a:close/>
                  <a:moveTo>
                    <a:pt x="30" y="58"/>
                  </a:move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0" y="57"/>
                    <a:pt x="30" y="58"/>
                  </a:cubicBezTo>
                  <a:close/>
                  <a:moveTo>
                    <a:pt x="108" y="57"/>
                  </a:moveTo>
                  <a:cubicBezTo>
                    <a:pt x="106" y="57"/>
                    <a:pt x="105" y="57"/>
                    <a:pt x="104" y="57"/>
                  </a:cubicBezTo>
                  <a:cubicBezTo>
                    <a:pt x="106" y="57"/>
                    <a:pt x="107" y="58"/>
                    <a:pt x="108" y="57"/>
                  </a:cubicBezTo>
                  <a:close/>
                  <a:moveTo>
                    <a:pt x="55" y="59"/>
                  </a:moveTo>
                  <a:cubicBezTo>
                    <a:pt x="55" y="59"/>
                    <a:pt x="55" y="60"/>
                    <a:pt x="56" y="61"/>
                  </a:cubicBezTo>
                  <a:cubicBezTo>
                    <a:pt x="58" y="60"/>
                    <a:pt x="56" y="58"/>
                    <a:pt x="56" y="57"/>
                  </a:cubicBezTo>
                  <a:cubicBezTo>
                    <a:pt x="56" y="57"/>
                    <a:pt x="55" y="58"/>
                    <a:pt x="55" y="59"/>
                  </a:cubicBezTo>
                  <a:close/>
                  <a:moveTo>
                    <a:pt x="47" y="60"/>
                  </a:moveTo>
                  <a:cubicBezTo>
                    <a:pt x="48" y="59"/>
                    <a:pt x="48" y="59"/>
                    <a:pt x="49" y="58"/>
                  </a:cubicBezTo>
                  <a:cubicBezTo>
                    <a:pt x="49" y="58"/>
                    <a:pt x="49" y="57"/>
                    <a:pt x="49" y="57"/>
                  </a:cubicBezTo>
                  <a:cubicBezTo>
                    <a:pt x="48" y="58"/>
                    <a:pt x="47" y="59"/>
                    <a:pt x="47" y="60"/>
                  </a:cubicBezTo>
                  <a:close/>
                  <a:moveTo>
                    <a:pt x="32" y="59"/>
                  </a:moveTo>
                  <a:cubicBezTo>
                    <a:pt x="32" y="60"/>
                    <a:pt x="32" y="60"/>
                    <a:pt x="32" y="60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2" y="59"/>
                    <a:pt x="32" y="59"/>
                  </a:cubicBezTo>
                  <a:close/>
                  <a:moveTo>
                    <a:pt x="101" y="58"/>
                  </a:moveTo>
                  <a:cubicBezTo>
                    <a:pt x="102" y="58"/>
                    <a:pt x="102" y="59"/>
                    <a:pt x="103" y="58"/>
                  </a:cubicBezTo>
                  <a:cubicBezTo>
                    <a:pt x="102" y="58"/>
                    <a:pt x="101" y="58"/>
                    <a:pt x="101" y="58"/>
                  </a:cubicBezTo>
                  <a:close/>
                  <a:moveTo>
                    <a:pt x="104" y="58"/>
                  </a:moveTo>
                  <a:cubicBezTo>
                    <a:pt x="104" y="58"/>
                    <a:pt x="105" y="58"/>
                    <a:pt x="105" y="58"/>
                  </a:cubicBezTo>
                  <a:cubicBezTo>
                    <a:pt x="105" y="58"/>
                    <a:pt x="104" y="58"/>
                    <a:pt x="104" y="58"/>
                  </a:cubicBezTo>
                  <a:close/>
                  <a:moveTo>
                    <a:pt x="29" y="59"/>
                  </a:moveTo>
                  <a:cubicBezTo>
                    <a:pt x="29" y="59"/>
                    <a:pt x="30" y="59"/>
                    <a:pt x="29" y="60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30" y="61"/>
                    <a:pt x="30" y="61"/>
                  </a:cubicBezTo>
                  <a:cubicBezTo>
                    <a:pt x="30" y="60"/>
                    <a:pt x="31" y="59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29" y="59"/>
                    <a:pt x="29" y="59"/>
                  </a:cubicBezTo>
                  <a:close/>
                  <a:moveTo>
                    <a:pt x="44" y="59"/>
                  </a:move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6" y="59"/>
                    <a:pt x="45" y="58"/>
                  </a:cubicBezTo>
                  <a:cubicBezTo>
                    <a:pt x="45" y="58"/>
                    <a:pt x="45" y="59"/>
                    <a:pt x="44" y="59"/>
                  </a:cubicBezTo>
                  <a:close/>
                  <a:moveTo>
                    <a:pt x="113" y="59"/>
                  </a:moveTo>
                  <a:cubicBezTo>
                    <a:pt x="113" y="59"/>
                    <a:pt x="114" y="59"/>
                    <a:pt x="114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3" y="58"/>
                    <a:pt x="113" y="58"/>
                    <a:pt x="113" y="59"/>
                  </a:cubicBezTo>
                  <a:close/>
                  <a:moveTo>
                    <a:pt x="48" y="61"/>
                  </a:moveTo>
                  <a:cubicBezTo>
                    <a:pt x="48" y="61"/>
                    <a:pt x="49" y="60"/>
                    <a:pt x="50" y="59"/>
                  </a:cubicBezTo>
                  <a:cubicBezTo>
                    <a:pt x="49" y="58"/>
                    <a:pt x="46" y="61"/>
                    <a:pt x="48" y="61"/>
                  </a:cubicBezTo>
                  <a:close/>
                  <a:moveTo>
                    <a:pt x="33" y="62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4" y="63"/>
                    <a:pt x="34" y="62"/>
                    <a:pt x="34" y="61"/>
                  </a:cubicBezTo>
                  <a:cubicBezTo>
                    <a:pt x="34" y="60"/>
                    <a:pt x="35" y="59"/>
                    <a:pt x="34" y="59"/>
                  </a:cubicBezTo>
                  <a:cubicBezTo>
                    <a:pt x="34" y="60"/>
                    <a:pt x="34" y="61"/>
                    <a:pt x="33" y="62"/>
                  </a:cubicBezTo>
                  <a:close/>
                  <a:moveTo>
                    <a:pt x="27" y="60"/>
                  </a:moveTo>
                  <a:cubicBezTo>
                    <a:pt x="28" y="60"/>
                    <a:pt x="28" y="60"/>
                    <a:pt x="28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60"/>
                    <a:pt x="27" y="60"/>
                  </a:cubicBezTo>
                  <a:close/>
                  <a:moveTo>
                    <a:pt x="68" y="62"/>
                  </a:moveTo>
                  <a:cubicBezTo>
                    <a:pt x="68" y="61"/>
                    <a:pt x="68" y="61"/>
                    <a:pt x="69" y="61"/>
                  </a:cubicBezTo>
                  <a:cubicBezTo>
                    <a:pt x="69" y="60"/>
                    <a:pt x="69" y="59"/>
                    <a:pt x="69" y="59"/>
                  </a:cubicBezTo>
                  <a:cubicBezTo>
                    <a:pt x="68" y="60"/>
                    <a:pt x="67" y="61"/>
                    <a:pt x="68" y="62"/>
                  </a:cubicBezTo>
                  <a:close/>
                  <a:moveTo>
                    <a:pt x="63" y="60"/>
                  </a:moveTo>
                  <a:cubicBezTo>
                    <a:pt x="64" y="60"/>
                    <a:pt x="63" y="61"/>
                    <a:pt x="64" y="61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60"/>
                    <a:pt x="63" y="59"/>
                    <a:pt x="63" y="60"/>
                  </a:cubicBezTo>
                  <a:close/>
                  <a:moveTo>
                    <a:pt x="52" y="62"/>
                  </a:moveTo>
                  <a:cubicBezTo>
                    <a:pt x="53" y="63"/>
                    <a:pt x="53" y="64"/>
                    <a:pt x="53" y="64"/>
                  </a:cubicBezTo>
                  <a:cubicBezTo>
                    <a:pt x="54" y="63"/>
                    <a:pt x="55" y="63"/>
                    <a:pt x="55" y="62"/>
                  </a:cubicBezTo>
                  <a:cubicBezTo>
                    <a:pt x="55" y="61"/>
                    <a:pt x="55" y="60"/>
                    <a:pt x="54" y="60"/>
                  </a:cubicBezTo>
                  <a:cubicBezTo>
                    <a:pt x="53" y="61"/>
                    <a:pt x="53" y="61"/>
                    <a:pt x="52" y="62"/>
                  </a:cubicBezTo>
                  <a:close/>
                  <a:moveTo>
                    <a:pt x="60" y="62"/>
                  </a:moveTo>
                  <a:cubicBezTo>
                    <a:pt x="61" y="61"/>
                    <a:pt x="62" y="60"/>
                    <a:pt x="62" y="60"/>
                  </a:cubicBezTo>
                  <a:cubicBezTo>
                    <a:pt x="61" y="60"/>
                    <a:pt x="59" y="61"/>
                    <a:pt x="60" y="62"/>
                  </a:cubicBezTo>
                  <a:close/>
                  <a:moveTo>
                    <a:pt x="44" y="61"/>
                  </a:moveTo>
                  <a:cubicBezTo>
                    <a:pt x="45" y="61"/>
                    <a:pt x="46" y="60"/>
                    <a:pt x="45" y="60"/>
                  </a:cubicBezTo>
                  <a:cubicBezTo>
                    <a:pt x="45" y="60"/>
                    <a:pt x="44" y="61"/>
                    <a:pt x="44" y="61"/>
                  </a:cubicBezTo>
                  <a:close/>
                  <a:moveTo>
                    <a:pt x="36" y="61"/>
                  </a:moveTo>
                  <a:cubicBezTo>
                    <a:pt x="37" y="61"/>
                    <a:pt x="37" y="60"/>
                    <a:pt x="37" y="60"/>
                  </a:cubicBezTo>
                  <a:cubicBezTo>
                    <a:pt x="37" y="60"/>
                    <a:pt x="36" y="61"/>
                    <a:pt x="36" y="61"/>
                  </a:cubicBezTo>
                  <a:close/>
                  <a:moveTo>
                    <a:pt x="48" y="62"/>
                  </a:moveTo>
                  <a:cubicBezTo>
                    <a:pt x="48" y="63"/>
                    <a:pt x="49" y="63"/>
                    <a:pt x="49" y="64"/>
                  </a:cubicBezTo>
                  <a:cubicBezTo>
                    <a:pt x="51" y="63"/>
                    <a:pt x="52" y="61"/>
                    <a:pt x="50" y="60"/>
                  </a:cubicBezTo>
                  <a:cubicBezTo>
                    <a:pt x="49" y="61"/>
                    <a:pt x="49" y="62"/>
                    <a:pt x="48" y="62"/>
                  </a:cubicBezTo>
                  <a:close/>
                  <a:moveTo>
                    <a:pt x="65" y="62"/>
                  </a:moveTo>
                  <a:cubicBezTo>
                    <a:pt x="66" y="62"/>
                    <a:pt x="65" y="60"/>
                    <a:pt x="65" y="60"/>
                  </a:cubicBezTo>
                  <a:cubicBezTo>
                    <a:pt x="65" y="61"/>
                    <a:pt x="65" y="61"/>
                    <a:pt x="65" y="62"/>
                  </a:cubicBezTo>
                  <a:close/>
                  <a:moveTo>
                    <a:pt x="56" y="62"/>
                  </a:moveTo>
                  <a:cubicBezTo>
                    <a:pt x="57" y="62"/>
                    <a:pt x="57" y="61"/>
                    <a:pt x="58" y="61"/>
                  </a:cubicBezTo>
                  <a:cubicBezTo>
                    <a:pt x="58" y="61"/>
                    <a:pt x="58" y="60"/>
                    <a:pt x="57" y="60"/>
                  </a:cubicBezTo>
                  <a:cubicBezTo>
                    <a:pt x="57" y="61"/>
                    <a:pt x="56" y="62"/>
                    <a:pt x="56" y="62"/>
                  </a:cubicBezTo>
                  <a:close/>
                  <a:moveTo>
                    <a:pt x="31" y="62"/>
                  </a:moveTo>
                  <a:cubicBezTo>
                    <a:pt x="31" y="62"/>
                    <a:pt x="32" y="61"/>
                    <a:pt x="31" y="61"/>
                  </a:cubicBezTo>
                  <a:cubicBezTo>
                    <a:pt x="31" y="61"/>
                    <a:pt x="31" y="61"/>
                    <a:pt x="31" y="62"/>
                  </a:cubicBezTo>
                  <a:close/>
                  <a:moveTo>
                    <a:pt x="41" y="64"/>
                  </a:moveTo>
                  <a:cubicBezTo>
                    <a:pt x="41" y="63"/>
                    <a:pt x="44" y="62"/>
                    <a:pt x="43" y="61"/>
                  </a:cubicBezTo>
                  <a:cubicBezTo>
                    <a:pt x="42" y="62"/>
                    <a:pt x="40" y="63"/>
                    <a:pt x="41" y="64"/>
                  </a:cubicBezTo>
                  <a:close/>
                  <a:moveTo>
                    <a:pt x="36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8" y="62"/>
                    <a:pt x="38" y="61"/>
                  </a:cubicBezTo>
                  <a:cubicBezTo>
                    <a:pt x="38" y="61"/>
                    <a:pt x="38" y="61"/>
                    <a:pt x="37" y="61"/>
                  </a:cubicBezTo>
                  <a:cubicBezTo>
                    <a:pt x="37" y="61"/>
                    <a:pt x="37" y="61"/>
                    <a:pt x="36" y="62"/>
                  </a:cubicBezTo>
                  <a:close/>
                  <a:moveTo>
                    <a:pt x="45" y="62"/>
                  </a:move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5" y="62"/>
                    <a:pt x="45" y="62"/>
                  </a:cubicBezTo>
                  <a:close/>
                  <a:moveTo>
                    <a:pt x="45" y="63"/>
                  </a:moveTo>
                  <a:cubicBezTo>
                    <a:pt x="45" y="63"/>
                    <a:pt x="46" y="63"/>
                    <a:pt x="45" y="64"/>
                  </a:cubicBezTo>
                  <a:cubicBezTo>
                    <a:pt x="46" y="64"/>
                    <a:pt x="46" y="63"/>
                    <a:pt x="47" y="62"/>
                  </a:cubicBezTo>
                  <a:cubicBezTo>
                    <a:pt x="47" y="61"/>
                    <a:pt x="45" y="62"/>
                    <a:pt x="45" y="63"/>
                  </a:cubicBezTo>
                  <a:close/>
                  <a:moveTo>
                    <a:pt x="70" y="61"/>
                  </a:moveTo>
                  <a:cubicBezTo>
                    <a:pt x="71" y="62"/>
                    <a:pt x="70" y="62"/>
                    <a:pt x="70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4"/>
                    <a:pt x="71" y="65"/>
                    <a:pt x="70" y="66"/>
                  </a:cubicBezTo>
                  <a:cubicBezTo>
                    <a:pt x="69" y="65"/>
                    <a:pt x="70" y="65"/>
                    <a:pt x="69" y="65"/>
                  </a:cubicBezTo>
                  <a:cubicBezTo>
                    <a:pt x="69" y="66"/>
                    <a:pt x="70" y="68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9" y="71"/>
                    <a:pt x="69" y="71"/>
                    <a:pt x="69" y="72"/>
                  </a:cubicBezTo>
                  <a:cubicBezTo>
                    <a:pt x="70" y="73"/>
                    <a:pt x="69" y="75"/>
                    <a:pt x="70" y="75"/>
                  </a:cubicBezTo>
                  <a:cubicBezTo>
                    <a:pt x="70" y="70"/>
                    <a:pt x="71" y="66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1" y="61"/>
                    <a:pt x="71" y="62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lose/>
                  <a:moveTo>
                    <a:pt x="61" y="63"/>
                  </a:moveTo>
                  <a:cubicBezTo>
                    <a:pt x="61" y="64"/>
                    <a:pt x="61" y="65"/>
                    <a:pt x="62" y="66"/>
                  </a:cubicBezTo>
                  <a:cubicBezTo>
                    <a:pt x="62" y="64"/>
                    <a:pt x="62" y="62"/>
                    <a:pt x="62" y="61"/>
                  </a:cubicBezTo>
                  <a:cubicBezTo>
                    <a:pt x="62" y="62"/>
                    <a:pt x="61" y="62"/>
                    <a:pt x="61" y="63"/>
                  </a:cubicBezTo>
                  <a:close/>
                  <a:moveTo>
                    <a:pt x="25" y="65"/>
                  </a:moveTo>
                  <a:cubicBezTo>
                    <a:pt x="26" y="64"/>
                    <a:pt x="27" y="63"/>
                    <a:pt x="27" y="62"/>
                  </a:cubicBezTo>
                  <a:cubicBezTo>
                    <a:pt x="26" y="63"/>
                    <a:pt x="26" y="64"/>
                    <a:pt x="25" y="65"/>
                  </a:cubicBezTo>
                  <a:close/>
                  <a:moveTo>
                    <a:pt x="31" y="63"/>
                  </a:moveTo>
                  <a:cubicBezTo>
                    <a:pt x="31" y="63"/>
                    <a:pt x="32" y="63"/>
                    <a:pt x="32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3"/>
                    <a:pt x="31" y="64"/>
                    <a:pt x="31" y="63"/>
                  </a:cubicBezTo>
                  <a:cubicBezTo>
                    <a:pt x="31" y="63"/>
                    <a:pt x="32" y="63"/>
                    <a:pt x="32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5"/>
                    <a:pt x="31" y="65"/>
                    <a:pt x="32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1" y="63"/>
                    <a:pt x="32" y="63"/>
                    <a:pt x="31" y="63"/>
                  </a:cubicBezTo>
                  <a:close/>
                  <a:moveTo>
                    <a:pt x="42" y="64"/>
                  </a:moveTo>
                  <a:cubicBezTo>
                    <a:pt x="41" y="64"/>
                    <a:pt x="41" y="65"/>
                    <a:pt x="41" y="65"/>
                  </a:cubicBezTo>
                  <a:cubicBezTo>
                    <a:pt x="41" y="64"/>
                    <a:pt x="41" y="65"/>
                    <a:pt x="41" y="65"/>
                  </a:cubicBezTo>
                  <a:cubicBezTo>
                    <a:pt x="42" y="64"/>
                    <a:pt x="44" y="63"/>
                    <a:pt x="43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4"/>
                    <a:pt x="42" y="64"/>
                    <a:pt x="42" y="64"/>
                  </a:cubicBezTo>
                  <a:close/>
                  <a:moveTo>
                    <a:pt x="35" y="65"/>
                  </a:moveTo>
                  <a:cubicBezTo>
                    <a:pt x="35" y="65"/>
                    <a:pt x="36" y="64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5" y="63"/>
                    <a:pt x="35" y="64"/>
                    <a:pt x="35" y="65"/>
                  </a:cubicBezTo>
                  <a:close/>
                  <a:moveTo>
                    <a:pt x="37" y="64"/>
                  </a:move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9" y="63"/>
                    <a:pt x="39" y="63"/>
                  </a:cubicBezTo>
                  <a:cubicBezTo>
                    <a:pt x="39" y="63"/>
                    <a:pt x="39" y="62"/>
                    <a:pt x="38" y="62"/>
                  </a:cubicBezTo>
                  <a:cubicBezTo>
                    <a:pt x="38" y="63"/>
                    <a:pt x="37" y="63"/>
                    <a:pt x="37" y="64"/>
                  </a:cubicBezTo>
                  <a:close/>
                  <a:moveTo>
                    <a:pt x="57" y="64"/>
                  </a:moveTo>
                  <a:cubicBezTo>
                    <a:pt x="57" y="64"/>
                    <a:pt x="57" y="64"/>
                    <a:pt x="58" y="64"/>
                  </a:cubicBezTo>
                  <a:cubicBezTo>
                    <a:pt x="58" y="64"/>
                    <a:pt x="59" y="63"/>
                    <a:pt x="59" y="63"/>
                  </a:cubicBezTo>
                  <a:cubicBezTo>
                    <a:pt x="58" y="63"/>
                    <a:pt x="58" y="63"/>
                    <a:pt x="57" y="64"/>
                  </a:cubicBezTo>
                  <a:close/>
                  <a:moveTo>
                    <a:pt x="63" y="64"/>
                  </a:moveTo>
                  <a:cubicBezTo>
                    <a:pt x="63" y="64"/>
                    <a:pt x="63" y="64"/>
                    <a:pt x="64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4"/>
                    <a:pt x="63" y="64"/>
                  </a:cubicBezTo>
                  <a:close/>
                  <a:moveTo>
                    <a:pt x="50" y="65"/>
                  </a:moveTo>
                  <a:cubicBezTo>
                    <a:pt x="50" y="66"/>
                    <a:pt x="50" y="66"/>
                    <a:pt x="51" y="67"/>
                  </a:cubicBezTo>
                  <a:cubicBezTo>
                    <a:pt x="52" y="67"/>
                    <a:pt x="52" y="66"/>
                    <a:pt x="52" y="65"/>
                  </a:cubicBezTo>
                  <a:cubicBezTo>
                    <a:pt x="52" y="64"/>
                    <a:pt x="52" y="63"/>
                    <a:pt x="51" y="63"/>
                  </a:cubicBezTo>
                  <a:cubicBezTo>
                    <a:pt x="51" y="64"/>
                    <a:pt x="50" y="64"/>
                    <a:pt x="50" y="65"/>
                  </a:cubicBezTo>
                  <a:close/>
                  <a:moveTo>
                    <a:pt x="46" y="65"/>
                  </a:moveTo>
                  <a:cubicBezTo>
                    <a:pt x="47" y="65"/>
                    <a:pt x="47" y="66"/>
                    <a:pt x="47" y="66"/>
                  </a:cubicBezTo>
                  <a:cubicBezTo>
                    <a:pt x="47" y="66"/>
                    <a:pt x="47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5"/>
                  </a:cubicBezTo>
                  <a:cubicBezTo>
                    <a:pt x="48" y="65"/>
                    <a:pt x="48" y="64"/>
                    <a:pt x="47" y="63"/>
                  </a:cubicBezTo>
                  <a:cubicBezTo>
                    <a:pt x="47" y="64"/>
                    <a:pt x="46" y="64"/>
                    <a:pt x="46" y="65"/>
                  </a:cubicBezTo>
                  <a:close/>
                  <a:moveTo>
                    <a:pt x="54" y="64"/>
                  </a:moveTo>
                  <a:cubicBezTo>
                    <a:pt x="54" y="65"/>
                    <a:pt x="54" y="65"/>
                    <a:pt x="54" y="65"/>
                  </a:cubicBezTo>
                  <a:cubicBezTo>
                    <a:pt x="54" y="65"/>
                    <a:pt x="55" y="65"/>
                    <a:pt x="54" y="64"/>
                  </a:cubicBezTo>
                  <a:close/>
                  <a:moveTo>
                    <a:pt x="54" y="66"/>
                  </a:moveTo>
                  <a:cubicBezTo>
                    <a:pt x="55" y="66"/>
                    <a:pt x="57" y="64"/>
                    <a:pt x="56" y="63"/>
                  </a:cubicBezTo>
                  <a:cubicBezTo>
                    <a:pt x="55" y="64"/>
                    <a:pt x="54" y="65"/>
                    <a:pt x="54" y="66"/>
                  </a:cubicBezTo>
                  <a:close/>
                  <a:moveTo>
                    <a:pt x="42" y="66"/>
                  </a:moveTo>
                  <a:cubicBezTo>
                    <a:pt x="42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6"/>
                  </a:cubicBezTo>
                  <a:cubicBezTo>
                    <a:pt x="42" y="67"/>
                    <a:pt x="42" y="67"/>
                    <a:pt x="43" y="67"/>
                  </a:cubicBezTo>
                  <a:cubicBezTo>
                    <a:pt x="44" y="66"/>
                    <a:pt x="44" y="66"/>
                    <a:pt x="45" y="65"/>
                  </a:cubicBezTo>
                  <a:cubicBezTo>
                    <a:pt x="45" y="64"/>
                    <a:pt x="45" y="64"/>
                    <a:pt x="44" y="64"/>
                  </a:cubicBezTo>
                  <a:cubicBezTo>
                    <a:pt x="43" y="63"/>
                    <a:pt x="42" y="65"/>
                    <a:pt x="42" y="66"/>
                  </a:cubicBezTo>
                  <a:close/>
                  <a:moveTo>
                    <a:pt x="27" y="67"/>
                  </a:moveTo>
                  <a:cubicBezTo>
                    <a:pt x="27" y="66"/>
                    <a:pt x="28" y="65"/>
                    <a:pt x="28" y="64"/>
                  </a:cubicBezTo>
                  <a:cubicBezTo>
                    <a:pt x="27" y="65"/>
                    <a:pt x="27" y="66"/>
                    <a:pt x="27" y="67"/>
                  </a:cubicBezTo>
                  <a:close/>
                  <a:moveTo>
                    <a:pt x="36" y="67"/>
                  </a:moveTo>
                  <a:cubicBezTo>
                    <a:pt x="36" y="67"/>
                    <a:pt x="37" y="66"/>
                    <a:pt x="37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6" y="65"/>
                    <a:pt x="35" y="66"/>
                    <a:pt x="36" y="67"/>
                  </a:cubicBezTo>
                  <a:close/>
                  <a:moveTo>
                    <a:pt x="58" y="65"/>
                  </a:moveTo>
                  <a:cubicBezTo>
                    <a:pt x="58" y="65"/>
                    <a:pt x="59" y="64"/>
                    <a:pt x="59" y="64"/>
                  </a:cubicBezTo>
                  <a:cubicBezTo>
                    <a:pt x="58" y="64"/>
                    <a:pt x="58" y="65"/>
                    <a:pt x="58" y="65"/>
                  </a:cubicBezTo>
                  <a:close/>
                  <a:moveTo>
                    <a:pt x="39" y="65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40" y="65"/>
                    <a:pt x="40" y="65"/>
                  </a:cubicBezTo>
                  <a:cubicBezTo>
                    <a:pt x="40" y="65"/>
                    <a:pt x="40" y="64"/>
                    <a:pt x="40" y="64"/>
                  </a:cubicBezTo>
                  <a:cubicBezTo>
                    <a:pt x="39" y="65"/>
                    <a:pt x="39" y="65"/>
                    <a:pt x="39" y="65"/>
                  </a:cubicBezTo>
                  <a:close/>
                  <a:moveTo>
                    <a:pt x="58" y="66"/>
                  </a:moveTo>
                  <a:cubicBezTo>
                    <a:pt x="59" y="67"/>
                    <a:pt x="59" y="68"/>
                    <a:pt x="59" y="68"/>
                  </a:cubicBezTo>
                  <a:cubicBezTo>
                    <a:pt x="60" y="68"/>
                    <a:pt x="61" y="67"/>
                    <a:pt x="61" y="66"/>
                  </a:cubicBezTo>
                  <a:cubicBezTo>
                    <a:pt x="60" y="67"/>
                    <a:pt x="60" y="65"/>
                    <a:pt x="59" y="64"/>
                  </a:cubicBezTo>
                  <a:cubicBezTo>
                    <a:pt x="59" y="65"/>
                    <a:pt x="58" y="66"/>
                    <a:pt x="58" y="66"/>
                  </a:cubicBezTo>
                  <a:close/>
                  <a:moveTo>
                    <a:pt x="29" y="67"/>
                  </a:moveTo>
                  <a:cubicBezTo>
                    <a:pt x="30" y="66"/>
                    <a:pt x="30" y="66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6"/>
                    <a:pt x="29" y="66"/>
                    <a:pt x="29" y="67"/>
                  </a:cubicBezTo>
                  <a:close/>
                  <a:moveTo>
                    <a:pt x="63" y="65"/>
                  </a:moveTo>
                  <a:cubicBezTo>
                    <a:pt x="63" y="66"/>
                    <a:pt x="62" y="67"/>
                    <a:pt x="63" y="68"/>
                  </a:cubicBezTo>
                  <a:cubicBezTo>
                    <a:pt x="64" y="67"/>
                    <a:pt x="65" y="67"/>
                    <a:pt x="64" y="66"/>
                  </a:cubicBezTo>
                  <a:cubicBezTo>
                    <a:pt x="64" y="66"/>
                    <a:pt x="64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lose/>
                  <a:moveTo>
                    <a:pt x="24" y="69"/>
                  </a:moveTo>
                  <a:cubicBezTo>
                    <a:pt x="25" y="68"/>
                    <a:pt x="26" y="67"/>
                    <a:pt x="26" y="65"/>
                  </a:cubicBezTo>
                  <a:cubicBezTo>
                    <a:pt x="25" y="66"/>
                    <a:pt x="24" y="67"/>
                    <a:pt x="24" y="69"/>
                  </a:cubicBezTo>
                  <a:close/>
                  <a:moveTo>
                    <a:pt x="39" y="67"/>
                  </a:moveTo>
                  <a:cubicBezTo>
                    <a:pt x="40" y="67"/>
                    <a:pt x="40" y="66"/>
                    <a:pt x="41" y="66"/>
                  </a:cubicBezTo>
                  <a:cubicBezTo>
                    <a:pt x="41" y="66"/>
                    <a:pt x="40" y="66"/>
                    <a:pt x="40" y="66"/>
                  </a:cubicBezTo>
                  <a:cubicBezTo>
                    <a:pt x="40" y="66"/>
                    <a:pt x="39" y="66"/>
                    <a:pt x="39" y="67"/>
                  </a:cubicBezTo>
                  <a:close/>
                  <a:moveTo>
                    <a:pt x="43" y="69"/>
                  </a:moveTo>
                  <a:cubicBezTo>
                    <a:pt x="44" y="69"/>
                    <a:pt x="44" y="70"/>
                    <a:pt x="44" y="70"/>
                  </a:cubicBezTo>
                  <a:cubicBezTo>
                    <a:pt x="45" y="69"/>
                    <a:pt x="47" y="67"/>
                    <a:pt x="45" y="66"/>
                  </a:cubicBezTo>
                  <a:cubicBezTo>
                    <a:pt x="45" y="67"/>
                    <a:pt x="43" y="68"/>
                    <a:pt x="43" y="69"/>
                  </a:cubicBezTo>
                  <a:close/>
                  <a:moveTo>
                    <a:pt x="51" y="68"/>
                  </a:moveTo>
                  <a:cubicBezTo>
                    <a:pt x="51" y="68"/>
                    <a:pt x="52" y="69"/>
                    <a:pt x="52" y="69"/>
                  </a:cubicBezTo>
                  <a:cubicBezTo>
                    <a:pt x="53" y="69"/>
                    <a:pt x="53" y="68"/>
                    <a:pt x="54" y="67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7"/>
                    <a:pt x="51" y="68"/>
                  </a:cubicBezTo>
                  <a:close/>
                  <a:moveTo>
                    <a:pt x="55" y="67"/>
                  </a:moveTo>
                  <a:cubicBezTo>
                    <a:pt x="55" y="67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6" y="66"/>
                    <a:pt x="55" y="67"/>
                    <a:pt x="55" y="67"/>
                  </a:cubicBezTo>
                  <a:close/>
                  <a:moveTo>
                    <a:pt x="30" y="67"/>
                  </a:moveTo>
                  <a:cubicBezTo>
                    <a:pt x="31" y="68"/>
                    <a:pt x="31" y="67"/>
                    <a:pt x="31" y="67"/>
                  </a:cubicBez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30" y="67"/>
                  </a:cubicBezTo>
                  <a:close/>
                  <a:moveTo>
                    <a:pt x="32" y="67"/>
                  </a:moveTo>
                  <a:cubicBezTo>
                    <a:pt x="32" y="67"/>
                    <a:pt x="33" y="68"/>
                    <a:pt x="33" y="68"/>
                  </a:cubicBezTo>
                  <a:cubicBezTo>
                    <a:pt x="33" y="67"/>
                    <a:pt x="34" y="67"/>
                    <a:pt x="33" y="66"/>
                  </a:cubicBezTo>
                  <a:cubicBezTo>
                    <a:pt x="33" y="66"/>
                    <a:pt x="33" y="67"/>
                    <a:pt x="32" y="67"/>
                  </a:cubicBezTo>
                  <a:close/>
                  <a:moveTo>
                    <a:pt x="48" y="68"/>
                  </a:moveTo>
                  <a:cubicBezTo>
                    <a:pt x="49" y="68"/>
                    <a:pt x="48" y="69"/>
                    <a:pt x="49" y="69"/>
                  </a:cubicBezTo>
                  <a:cubicBezTo>
                    <a:pt x="49" y="69"/>
                    <a:pt x="50" y="68"/>
                    <a:pt x="50" y="68"/>
                  </a:cubicBezTo>
                  <a:cubicBezTo>
                    <a:pt x="49" y="67"/>
                    <a:pt x="50" y="66"/>
                    <a:pt x="49" y="66"/>
                  </a:cubicBezTo>
                  <a:cubicBezTo>
                    <a:pt x="49" y="67"/>
                    <a:pt x="48" y="67"/>
                    <a:pt x="48" y="68"/>
                  </a:cubicBezTo>
                  <a:close/>
                  <a:moveTo>
                    <a:pt x="36" y="68"/>
                  </a:moveTo>
                  <a:cubicBezTo>
                    <a:pt x="37" y="69"/>
                    <a:pt x="36" y="69"/>
                    <a:pt x="37" y="69"/>
                  </a:cubicBezTo>
                  <a:cubicBezTo>
                    <a:pt x="37" y="68"/>
                    <a:pt x="38" y="68"/>
                    <a:pt x="38" y="67"/>
                  </a:cubicBezTo>
                  <a:cubicBezTo>
                    <a:pt x="38" y="66"/>
                    <a:pt x="37" y="68"/>
                    <a:pt x="36" y="68"/>
                  </a:cubicBezTo>
                  <a:close/>
                  <a:moveTo>
                    <a:pt x="40" y="68"/>
                  </a:moveTo>
                  <a:cubicBezTo>
                    <a:pt x="40" y="68"/>
                    <a:pt x="41" y="68"/>
                    <a:pt x="40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8"/>
                    <a:pt x="42" y="67"/>
                    <a:pt x="41" y="67"/>
                  </a:cubicBezTo>
                  <a:cubicBezTo>
                    <a:pt x="41" y="67"/>
                    <a:pt x="40" y="67"/>
                    <a:pt x="40" y="68"/>
                  </a:cubicBezTo>
                  <a:close/>
                  <a:moveTo>
                    <a:pt x="66" y="70"/>
                  </a:moveTo>
                  <a:cubicBezTo>
                    <a:pt x="66" y="69"/>
                    <a:pt x="66" y="69"/>
                    <a:pt x="67" y="69"/>
                  </a:cubicBezTo>
                  <a:cubicBezTo>
                    <a:pt x="67" y="68"/>
                    <a:pt x="66" y="67"/>
                    <a:pt x="66" y="67"/>
                  </a:cubicBezTo>
                  <a:cubicBezTo>
                    <a:pt x="66" y="67"/>
                    <a:pt x="66" y="68"/>
                    <a:pt x="66" y="68"/>
                  </a:cubicBezTo>
                  <a:cubicBezTo>
                    <a:pt x="65" y="69"/>
                    <a:pt x="66" y="70"/>
                    <a:pt x="66" y="70"/>
                  </a:cubicBezTo>
                  <a:close/>
                  <a:moveTo>
                    <a:pt x="57" y="6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6" y="70"/>
                    <a:pt x="57" y="71"/>
                  </a:cubicBezTo>
                  <a:cubicBezTo>
                    <a:pt x="58" y="70"/>
                    <a:pt x="58" y="70"/>
                    <a:pt x="59" y="69"/>
                  </a:cubicBezTo>
                  <a:cubicBezTo>
                    <a:pt x="58" y="69"/>
                    <a:pt x="58" y="67"/>
                    <a:pt x="57" y="67"/>
                  </a:cubicBezTo>
                  <a:cubicBezTo>
                    <a:pt x="57" y="67"/>
                    <a:pt x="56" y="68"/>
                    <a:pt x="57" y="68"/>
                  </a:cubicBezTo>
                  <a:close/>
                  <a:moveTo>
                    <a:pt x="64" y="69"/>
                  </a:moveTo>
                  <a:cubicBezTo>
                    <a:pt x="64" y="69"/>
                    <a:pt x="64" y="70"/>
                    <a:pt x="65" y="70"/>
                  </a:cubicBezTo>
                  <a:cubicBezTo>
                    <a:pt x="65" y="69"/>
                    <a:pt x="65" y="68"/>
                    <a:pt x="65" y="67"/>
                  </a:cubicBezTo>
                  <a:cubicBezTo>
                    <a:pt x="65" y="68"/>
                    <a:pt x="64" y="68"/>
                    <a:pt x="64" y="69"/>
                  </a:cubicBezTo>
                  <a:close/>
                  <a:moveTo>
                    <a:pt x="34" y="6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4" y="67"/>
                    <a:pt x="35" y="68"/>
                    <a:pt x="34" y="68"/>
                  </a:cubicBezTo>
                  <a:close/>
                  <a:moveTo>
                    <a:pt x="37" y="70"/>
                  </a:moveTo>
                  <a:cubicBezTo>
                    <a:pt x="38" y="69"/>
                    <a:pt x="38" y="68"/>
                    <a:pt x="39" y="68"/>
                  </a:cubicBezTo>
                  <a:cubicBezTo>
                    <a:pt x="38" y="68"/>
                    <a:pt x="38" y="69"/>
                    <a:pt x="37" y="70"/>
                  </a:cubicBezTo>
                  <a:close/>
                  <a:moveTo>
                    <a:pt x="27" y="72"/>
                  </a:moveTo>
                  <a:cubicBezTo>
                    <a:pt x="27" y="72"/>
                    <a:pt x="28" y="71"/>
                    <a:pt x="28" y="70"/>
                  </a:cubicBezTo>
                  <a:cubicBezTo>
                    <a:pt x="27" y="70"/>
                    <a:pt x="29" y="68"/>
                    <a:pt x="28" y="68"/>
                  </a:cubicBezTo>
                  <a:cubicBezTo>
                    <a:pt x="27" y="69"/>
                    <a:pt x="26" y="71"/>
                    <a:pt x="27" y="72"/>
                  </a:cubicBezTo>
                  <a:close/>
                  <a:moveTo>
                    <a:pt x="61" y="70"/>
                  </a:moveTo>
                  <a:cubicBezTo>
                    <a:pt x="61" y="70"/>
                    <a:pt x="61" y="70"/>
                    <a:pt x="62" y="69"/>
                  </a:cubicBezTo>
                  <a:cubicBezTo>
                    <a:pt x="61" y="69"/>
                    <a:pt x="62" y="69"/>
                    <a:pt x="61" y="68"/>
                  </a:cubicBezTo>
                  <a:cubicBezTo>
                    <a:pt x="60" y="68"/>
                    <a:pt x="60" y="70"/>
                    <a:pt x="61" y="70"/>
                  </a:cubicBezTo>
                  <a:close/>
                  <a:moveTo>
                    <a:pt x="53" y="71"/>
                  </a:moveTo>
                  <a:cubicBezTo>
                    <a:pt x="53" y="70"/>
                    <a:pt x="54" y="70"/>
                    <a:pt x="55" y="69"/>
                  </a:cubicBezTo>
                  <a:cubicBezTo>
                    <a:pt x="54" y="67"/>
                    <a:pt x="52" y="70"/>
                    <a:pt x="53" y="71"/>
                  </a:cubicBezTo>
                  <a:close/>
                  <a:moveTo>
                    <a:pt x="33" y="69"/>
                  </a:moveTo>
                  <a:cubicBezTo>
                    <a:pt x="33" y="69"/>
                    <a:pt x="34" y="69"/>
                    <a:pt x="34" y="68"/>
                  </a:cubicBezTo>
                  <a:cubicBezTo>
                    <a:pt x="33" y="68"/>
                    <a:pt x="33" y="69"/>
                    <a:pt x="33" y="69"/>
                  </a:cubicBezTo>
                  <a:close/>
                  <a:moveTo>
                    <a:pt x="38" y="71"/>
                  </a:moveTo>
                  <a:cubicBezTo>
                    <a:pt x="39" y="70"/>
                    <a:pt x="39" y="69"/>
                    <a:pt x="40" y="69"/>
                  </a:cubicBezTo>
                  <a:cubicBezTo>
                    <a:pt x="40" y="69"/>
                    <a:pt x="40" y="69"/>
                    <a:pt x="39" y="69"/>
                  </a:cubicBezTo>
                  <a:cubicBezTo>
                    <a:pt x="39" y="69"/>
                    <a:pt x="38" y="70"/>
                    <a:pt x="38" y="71"/>
                  </a:cubicBezTo>
                  <a:close/>
                  <a:moveTo>
                    <a:pt x="45" y="71"/>
                  </a:moveTo>
                  <a:cubicBezTo>
                    <a:pt x="46" y="71"/>
                    <a:pt x="46" y="72"/>
                    <a:pt x="46" y="72"/>
                  </a:cubicBezTo>
                  <a:cubicBezTo>
                    <a:pt x="47" y="71"/>
                    <a:pt x="48" y="71"/>
                    <a:pt x="48" y="70"/>
                  </a:cubicBezTo>
                  <a:cubicBezTo>
                    <a:pt x="48" y="70"/>
                    <a:pt x="48" y="69"/>
                    <a:pt x="47" y="69"/>
                  </a:cubicBezTo>
                  <a:cubicBezTo>
                    <a:pt x="46" y="69"/>
                    <a:pt x="46" y="70"/>
                    <a:pt x="45" y="71"/>
                  </a:cubicBezTo>
                  <a:close/>
                  <a:moveTo>
                    <a:pt x="41" y="70"/>
                  </a:moveTo>
                  <a:cubicBezTo>
                    <a:pt x="42" y="71"/>
                    <a:pt x="42" y="71"/>
                    <a:pt x="43" y="72"/>
                  </a:cubicBezTo>
                  <a:cubicBezTo>
                    <a:pt x="43" y="71"/>
                    <a:pt x="43" y="71"/>
                    <a:pt x="44" y="71"/>
                  </a:cubicBezTo>
                  <a:cubicBezTo>
                    <a:pt x="43" y="70"/>
                    <a:pt x="43" y="69"/>
                    <a:pt x="42" y="69"/>
                  </a:cubicBezTo>
                  <a:cubicBezTo>
                    <a:pt x="42" y="69"/>
                    <a:pt x="42" y="70"/>
                    <a:pt x="41" y="70"/>
                  </a:cubicBezTo>
                  <a:close/>
                  <a:moveTo>
                    <a:pt x="49" y="70"/>
                  </a:moveTo>
                  <a:cubicBezTo>
                    <a:pt x="50" y="70"/>
                    <a:pt x="50" y="71"/>
                    <a:pt x="50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9"/>
                    <a:pt x="50" y="69"/>
                    <a:pt x="49" y="70"/>
                  </a:cubicBezTo>
                  <a:close/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6" y="70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70"/>
                    <a:pt x="35" y="70"/>
                    <a:pt x="35" y="71"/>
                  </a:cubicBezTo>
                  <a:close/>
                  <a:moveTo>
                    <a:pt x="39" y="71"/>
                  </a:moveTo>
                  <a:cubicBezTo>
                    <a:pt x="38" y="71"/>
                    <a:pt x="38" y="71"/>
                    <a:pt x="38" y="71"/>
                  </a:cubicBezTo>
                  <a:cubicBezTo>
                    <a:pt x="38" y="72"/>
                    <a:pt x="39" y="71"/>
                    <a:pt x="39" y="72"/>
                  </a:cubicBezTo>
                  <a:cubicBezTo>
                    <a:pt x="39" y="71"/>
                    <a:pt x="40" y="71"/>
                    <a:pt x="40" y="70"/>
                  </a:cubicBezTo>
                  <a:cubicBezTo>
                    <a:pt x="40" y="70"/>
                    <a:pt x="40" y="69"/>
                    <a:pt x="40" y="69"/>
                  </a:cubicBezTo>
                  <a:cubicBezTo>
                    <a:pt x="40" y="70"/>
                    <a:pt x="38" y="70"/>
                    <a:pt x="39" y="71"/>
                  </a:cubicBezTo>
                  <a:close/>
                  <a:moveTo>
                    <a:pt x="54" y="71"/>
                  </a:moveTo>
                  <a:cubicBezTo>
                    <a:pt x="54" y="72"/>
                    <a:pt x="54" y="73"/>
                    <a:pt x="55" y="73"/>
                  </a:cubicBezTo>
                  <a:cubicBezTo>
                    <a:pt x="56" y="73"/>
                    <a:pt x="56" y="70"/>
                    <a:pt x="55" y="70"/>
                  </a:cubicBezTo>
                  <a:cubicBezTo>
                    <a:pt x="55" y="70"/>
                    <a:pt x="54" y="71"/>
                    <a:pt x="54" y="71"/>
                  </a:cubicBezTo>
                  <a:close/>
                  <a:moveTo>
                    <a:pt x="32" y="71"/>
                  </a:moveTo>
                  <a:cubicBezTo>
                    <a:pt x="33" y="71"/>
                    <a:pt x="33" y="70"/>
                    <a:pt x="33" y="70"/>
                  </a:cubicBezTo>
                  <a:cubicBezTo>
                    <a:pt x="33" y="70"/>
                    <a:pt x="32" y="70"/>
                    <a:pt x="32" y="71"/>
                  </a:cubicBezTo>
                  <a:close/>
                  <a:moveTo>
                    <a:pt x="64" y="72"/>
                  </a:moveTo>
                  <a:cubicBezTo>
                    <a:pt x="64" y="72"/>
                    <a:pt x="64" y="72"/>
                    <a:pt x="64" y="72"/>
                  </a:cubicBezTo>
                  <a:cubicBezTo>
                    <a:pt x="64" y="71"/>
                    <a:pt x="63" y="70"/>
                    <a:pt x="63" y="70"/>
                  </a:cubicBezTo>
                  <a:cubicBezTo>
                    <a:pt x="63" y="71"/>
                    <a:pt x="63" y="72"/>
                    <a:pt x="64" y="72"/>
                  </a:cubicBezTo>
                  <a:close/>
                  <a:moveTo>
                    <a:pt x="36" y="72"/>
                  </a:moveTo>
                  <a:cubicBezTo>
                    <a:pt x="36" y="71"/>
                    <a:pt x="37" y="71"/>
                    <a:pt x="36" y="70"/>
                  </a:cubicBezTo>
                  <a:cubicBezTo>
                    <a:pt x="36" y="71"/>
                    <a:pt x="35" y="71"/>
                    <a:pt x="36" y="72"/>
                  </a:cubicBezTo>
                  <a:close/>
                  <a:moveTo>
                    <a:pt x="29" y="73"/>
                  </a:moveTo>
                  <a:cubicBezTo>
                    <a:pt x="30" y="72"/>
                    <a:pt x="30" y="72"/>
                    <a:pt x="31" y="71"/>
                  </a:cubicBezTo>
                  <a:cubicBezTo>
                    <a:pt x="30" y="71"/>
                    <a:pt x="31" y="70"/>
                    <a:pt x="30" y="70"/>
                  </a:cubicBezTo>
                  <a:cubicBezTo>
                    <a:pt x="30" y="71"/>
                    <a:pt x="29" y="71"/>
                    <a:pt x="29" y="73"/>
                  </a:cubicBezTo>
                  <a:close/>
                  <a:moveTo>
                    <a:pt x="58" y="72"/>
                  </a:moveTo>
                  <a:cubicBezTo>
                    <a:pt x="58" y="72"/>
                    <a:pt x="58" y="71"/>
                    <a:pt x="58" y="71"/>
                  </a:cubicBezTo>
                  <a:cubicBezTo>
                    <a:pt x="59" y="71"/>
                    <a:pt x="59" y="72"/>
                    <a:pt x="59" y="72"/>
                  </a:cubicBezTo>
                  <a:cubicBezTo>
                    <a:pt x="60" y="72"/>
                    <a:pt x="59" y="71"/>
                    <a:pt x="59" y="70"/>
                  </a:cubicBezTo>
                  <a:cubicBezTo>
                    <a:pt x="59" y="71"/>
                    <a:pt x="57" y="71"/>
                    <a:pt x="58" y="72"/>
                  </a:cubicBezTo>
                  <a:close/>
                  <a:moveTo>
                    <a:pt x="62" y="72"/>
                  </a:moveTo>
                  <a:cubicBezTo>
                    <a:pt x="61" y="71"/>
                    <a:pt x="62" y="71"/>
                    <a:pt x="62" y="71"/>
                  </a:cubicBezTo>
                  <a:cubicBezTo>
                    <a:pt x="61" y="71"/>
                    <a:pt x="61" y="72"/>
                    <a:pt x="62" y="72"/>
                  </a:cubicBezTo>
                  <a:close/>
                  <a:moveTo>
                    <a:pt x="21" y="79"/>
                  </a:moveTo>
                  <a:cubicBezTo>
                    <a:pt x="22" y="77"/>
                    <a:pt x="24" y="74"/>
                    <a:pt x="24" y="72"/>
                  </a:cubicBezTo>
                  <a:cubicBezTo>
                    <a:pt x="24" y="72"/>
                    <a:pt x="24" y="71"/>
                    <a:pt x="23" y="71"/>
                  </a:cubicBezTo>
                  <a:cubicBezTo>
                    <a:pt x="23" y="74"/>
                    <a:pt x="22" y="76"/>
                    <a:pt x="21" y="79"/>
                  </a:cubicBezTo>
                  <a:close/>
                  <a:moveTo>
                    <a:pt x="66" y="72"/>
                  </a:move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7" y="71"/>
                    <a:pt x="66" y="71"/>
                  </a:cubicBezTo>
                  <a:cubicBezTo>
                    <a:pt x="66" y="71"/>
                    <a:pt x="66" y="71"/>
                    <a:pt x="66" y="72"/>
                  </a:cubicBezTo>
                  <a:close/>
                  <a:moveTo>
                    <a:pt x="25" y="73"/>
                  </a:moveTo>
                  <a:cubicBezTo>
                    <a:pt x="25" y="73"/>
                    <a:pt x="26" y="72"/>
                    <a:pt x="26" y="71"/>
                  </a:cubicBezTo>
                  <a:cubicBezTo>
                    <a:pt x="26" y="72"/>
                    <a:pt x="25" y="73"/>
                    <a:pt x="25" y="73"/>
                  </a:cubicBezTo>
                  <a:close/>
                  <a:moveTo>
                    <a:pt x="39" y="73"/>
                  </a:moveTo>
                  <a:cubicBezTo>
                    <a:pt x="40" y="73"/>
                    <a:pt x="40" y="74"/>
                    <a:pt x="40" y="74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2" y="72"/>
                    <a:pt x="41" y="71"/>
                    <a:pt x="41" y="71"/>
                  </a:cubicBezTo>
                  <a:cubicBezTo>
                    <a:pt x="40" y="71"/>
                    <a:pt x="40" y="72"/>
                    <a:pt x="39" y="73"/>
                  </a:cubicBezTo>
                  <a:close/>
                  <a:moveTo>
                    <a:pt x="51" y="73"/>
                  </a:moveTo>
                  <a:cubicBezTo>
                    <a:pt x="52" y="73"/>
                    <a:pt x="52" y="72"/>
                    <a:pt x="52" y="72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1"/>
                    <a:pt x="51" y="72"/>
                    <a:pt x="51" y="73"/>
                  </a:cubicBezTo>
                  <a:close/>
                  <a:moveTo>
                    <a:pt x="47" y="73"/>
                  </a:moveTo>
                  <a:cubicBezTo>
                    <a:pt x="47" y="74"/>
                    <a:pt x="47" y="74"/>
                    <a:pt x="48" y="74"/>
                  </a:cubicBezTo>
                  <a:cubicBezTo>
                    <a:pt x="48" y="74"/>
                    <a:pt x="49" y="73"/>
                    <a:pt x="50" y="72"/>
                  </a:cubicBezTo>
                  <a:cubicBezTo>
                    <a:pt x="49" y="70"/>
                    <a:pt x="47" y="72"/>
                    <a:pt x="47" y="73"/>
                  </a:cubicBezTo>
                  <a:close/>
                  <a:moveTo>
                    <a:pt x="37" y="72"/>
                  </a:moveTo>
                  <a:cubicBezTo>
                    <a:pt x="37" y="72"/>
                    <a:pt x="38" y="72"/>
                    <a:pt x="37" y="71"/>
                  </a:cubicBezTo>
                  <a:cubicBezTo>
                    <a:pt x="37" y="71"/>
                    <a:pt x="36" y="72"/>
                    <a:pt x="37" y="72"/>
                  </a:cubicBezTo>
                  <a:close/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1"/>
                    <a:pt x="62" y="72"/>
                  </a:cubicBezTo>
                  <a:cubicBezTo>
                    <a:pt x="63" y="72"/>
                    <a:pt x="62" y="73"/>
                    <a:pt x="63" y="73"/>
                  </a:cubicBezTo>
                  <a:close/>
                  <a:moveTo>
                    <a:pt x="43" y="73"/>
                  </a:moveTo>
                  <a:cubicBezTo>
                    <a:pt x="44" y="73"/>
                    <a:pt x="44" y="74"/>
                    <a:pt x="44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2"/>
                    <a:pt x="44" y="72"/>
                  </a:cubicBezTo>
                  <a:cubicBezTo>
                    <a:pt x="44" y="72"/>
                    <a:pt x="43" y="72"/>
                    <a:pt x="43" y="73"/>
                  </a:cubicBezTo>
                  <a:close/>
                  <a:moveTo>
                    <a:pt x="36" y="74"/>
                  </a:move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8" y="73"/>
                    <a:pt x="38" y="72"/>
                  </a:cubicBezTo>
                  <a:cubicBezTo>
                    <a:pt x="37" y="72"/>
                    <a:pt x="37" y="73"/>
                    <a:pt x="36" y="74"/>
                  </a:cubicBezTo>
                  <a:close/>
                  <a:moveTo>
                    <a:pt x="33" y="73"/>
                  </a:moveTo>
                  <a:cubicBezTo>
                    <a:pt x="34" y="73"/>
                    <a:pt x="34" y="73"/>
                    <a:pt x="34" y="72"/>
                  </a:cubicBezTo>
                  <a:cubicBezTo>
                    <a:pt x="33" y="72"/>
                    <a:pt x="33" y="73"/>
                    <a:pt x="33" y="73"/>
                  </a:cubicBezTo>
                  <a:close/>
                  <a:moveTo>
                    <a:pt x="67" y="73"/>
                  </a:moveTo>
                  <a:cubicBezTo>
                    <a:pt x="67" y="73"/>
                    <a:pt x="67" y="73"/>
                    <a:pt x="67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3"/>
                    <a:pt x="67" y="73"/>
                    <a:pt x="67" y="73"/>
                  </a:cubicBezTo>
                  <a:close/>
                  <a:moveTo>
                    <a:pt x="53" y="73"/>
                  </a:moveTo>
                  <a:cubicBezTo>
                    <a:pt x="53" y="74"/>
                    <a:pt x="52" y="75"/>
                    <a:pt x="53" y="75"/>
                  </a:cubicBezTo>
                  <a:cubicBezTo>
                    <a:pt x="54" y="75"/>
                    <a:pt x="54" y="75"/>
                    <a:pt x="54" y="74"/>
                  </a:cubicBezTo>
                  <a:cubicBezTo>
                    <a:pt x="54" y="74"/>
                    <a:pt x="53" y="73"/>
                    <a:pt x="53" y="73"/>
                  </a:cubicBezTo>
                  <a:close/>
                  <a:moveTo>
                    <a:pt x="53" y="73"/>
                  </a:moveTo>
                  <a:cubicBezTo>
                    <a:pt x="53" y="73"/>
                    <a:pt x="53" y="72"/>
                    <a:pt x="53" y="73"/>
                  </a:cubicBezTo>
                  <a:cubicBezTo>
                    <a:pt x="53" y="73"/>
                    <a:pt x="52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lose/>
                  <a:moveTo>
                    <a:pt x="34" y="74"/>
                  </a:move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4" y="73"/>
                    <a:pt x="34" y="74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5"/>
                    <a:pt x="60" y="76"/>
                  </a:cubicBezTo>
                  <a:cubicBezTo>
                    <a:pt x="62" y="75"/>
                    <a:pt x="60" y="73"/>
                    <a:pt x="60" y="73"/>
                  </a:cubicBezTo>
                  <a:cubicBezTo>
                    <a:pt x="60" y="73"/>
                    <a:pt x="59" y="73"/>
                    <a:pt x="59" y="74"/>
                  </a:cubicBezTo>
                  <a:close/>
                  <a:moveTo>
                    <a:pt x="64" y="73"/>
                  </a:moveTo>
                  <a:cubicBezTo>
                    <a:pt x="64" y="73"/>
                    <a:pt x="65" y="73"/>
                    <a:pt x="65" y="73"/>
                  </a:cubicBezTo>
                  <a:cubicBezTo>
                    <a:pt x="65" y="73"/>
                    <a:pt x="64" y="73"/>
                    <a:pt x="64" y="73"/>
                  </a:cubicBezTo>
                  <a:cubicBezTo>
                    <a:pt x="64" y="73"/>
                    <a:pt x="64" y="74"/>
                    <a:pt x="64" y="73"/>
                  </a:cubicBezTo>
                  <a:close/>
                  <a:moveTo>
                    <a:pt x="19" y="74"/>
                  </a:moveTo>
                  <a:cubicBezTo>
                    <a:pt x="19" y="74"/>
                    <a:pt x="20" y="73"/>
                    <a:pt x="19" y="73"/>
                  </a:cubicBezTo>
                  <a:cubicBezTo>
                    <a:pt x="19" y="73"/>
                    <a:pt x="19" y="73"/>
                    <a:pt x="19" y="74"/>
                  </a:cubicBezTo>
                  <a:close/>
                  <a:moveTo>
                    <a:pt x="29" y="74"/>
                  </a:moveTo>
                  <a:cubicBezTo>
                    <a:pt x="30" y="74"/>
                    <a:pt x="30" y="73"/>
                    <a:pt x="30" y="73"/>
                  </a:cubicBezTo>
                  <a:cubicBezTo>
                    <a:pt x="30" y="74"/>
                    <a:pt x="29" y="74"/>
                    <a:pt x="29" y="74"/>
                  </a:cubicBezTo>
                  <a:close/>
                  <a:moveTo>
                    <a:pt x="49" y="74"/>
                  </a:moveTo>
                  <a:cubicBezTo>
                    <a:pt x="49" y="74"/>
                    <a:pt x="48" y="75"/>
                    <a:pt x="48" y="75"/>
                  </a:cubicBezTo>
                  <a:cubicBezTo>
                    <a:pt x="48" y="76"/>
                    <a:pt x="48" y="76"/>
                    <a:pt x="49" y="76"/>
                  </a:cubicBezTo>
                  <a:cubicBezTo>
                    <a:pt x="49" y="75"/>
                    <a:pt x="50" y="74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0" y="73"/>
                    <a:pt x="49" y="74"/>
                    <a:pt x="49" y="74"/>
                  </a:cubicBezTo>
                  <a:close/>
                  <a:moveTo>
                    <a:pt x="56" y="76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4"/>
                    <a:pt x="57" y="73"/>
                    <a:pt x="56" y="73"/>
                  </a:cubicBezTo>
                  <a:cubicBezTo>
                    <a:pt x="56" y="74"/>
                    <a:pt x="56" y="75"/>
                    <a:pt x="56" y="76"/>
                  </a:cubicBezTo>
                  <a:close/>
                  <a:moveTo>
                    <a:pt x="43" y="74"/>
                  </a:moveTo>
                  <a:cubicBezTo>
                    <a:pt x="42" y="74"/>
                    <a:pt x="42" y="75"/>
                    <a:pt x="41" y="76"/>
                  </a:cubicBezTo>
                  <a:cubicBezTo>
                    <a:pt x="41" y="76"/>
                    <a:pt x="42" y="76"/>
                    <a:pt x="42" y="77"/>
                  </a:cubicBezTo>
                  <a:cubicBezTo>
                    <a:pt x="43" y="76"/>
                    <a:pt x="43" y="76"/>
                    <a:pt x="44" y="75"/>
                  </a:cubicBezTo>
                  <a:cubicBezTo>
                    <a:pt x="43" y="75"/>
                    <a:pt x="43" y="74"/>
                    <a:pt x="43" y="74"/>
                  </a:cubicBezTo>
                  <a:close/>
                  <a:moveTo>
                    <a:pt x="64" y="75"/>
                  </a:move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4"/>
                    <a:pt x="64" y="74"/>
                  </a:cubicBezTo>
                  <a:cubicBezTo>
                    <a:pt x="64" y="74"/>
                    <a:pt x="64" y="74"/>
                    <a:pt x="63" y="74"/>
                  </a:cubicBezTo>
                  <a:cubicBezTo>
                    <a:pt x="63" y="74"/>
                    <a:pt x="64" y="76"/>
                    <a:pt x="64" y="75"/>
                  </a:cubicBezTo>
                  <a:close/>
                  <a:moveTo>
                    <a:pt x="27" y="76"/>
                  </a:moveTo>
                  <a:cubicBezTo>
                    <a:pt x="28" y="75"/>
                    <a:pt x="28" y="74"/>
                    <a:pt x="27" y="74"/>
                  </a:cubicBezTo>
                  <a:cubicBezTo>
                    <a:pt x="27" y="74"/>
                    <a:pt x="27" y="75"/>
                    <a:pt x="27" y="76"/>
                  </a:cubicBezTo>
                  <a:close/>
                  <a:moveTo>
                    <a:pt x="46" y="76"/>
                  </a:moveTo>
                  <a:cubicBezTo>
                    <a:pt x="46" y="76"/>
                    <a:pt x="47" y="76"/>
                    <a:pt x="47" y="75"/>
                  </a:cubicBezTo>
                  <a:cubicBezTo>
                    <a:pt x="47" y="75"/>
                    <a:pt x="46" y="74"/>
                    <a:pt x="46" y="74"/>
                  </a:cubicBezTo>
                  <a:cubicBezTo>
                    <a:pt x="45" y="74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6"/>
                    <a:pt x="46" y="76"/>
                    <a:pt x="46" y="76"/>
                  </a:cubicBezTo>
                  <a:close/>
                  <a:moveTo>
                    <a:pt x="39" y="77"/>
                  </a:moveTo>
                  <a:cubicBezTo>
                    <a:pt x="40" y="76"/>
                    <a:pt x="40" y="74"/>
                    <a:pt x="39" y="74"/>
                  </a:cubicBezTo>
                  <a:cubicBezTo>
                    <a:pt x="38" y="75"/>
                    <a:pt x="38" y="76"/>
                    <a:pt x="39" y="77"/>
                  </a:cubicBezTo>
                  <a:close/>
                  <a:moveTo>
                    <a:pt x="19" y="75"/>
                  </a:moveTo>
                  <a:cubicBezTo>
                    <a:pt x="19" y="75"/>
                    <a:pt x="19" y="74"/>
                    <a:pt x="19" y="74"/>
                  </a:cubicBezTo>
                  <a:cubicBezTo>
                    <a:pt x="19" y="75"/>
                    <a:pt x="18" y="75"/>
                    <a:pt x="19" y="75"/>
                  </a:cubicBezTo>
                  <a:close/>
                  <a:moveTo>
                    <a:pt x="35" y="76"/>
                  </a:moveTo>
                  <a:cubicBezTo>
                    <a:pt x="35" y="76"/>
                    <a:pt x="36" y="75"/>
                    <a:pt x="36" y="74"/>
                  </a:cubicBezTo>
                  <a:cubicBezTo>
                    <a:pt x="35" y="74"/>
                    <a:pt x="35" y="75"/>
                    <a:pt x="35" y="76"/>
                  </a:cubicBezTo>
                  <a:close/>
                  <a:moveTo>
                    <a:pt x="49" y="77"/>
                  </a:moveTo>
                  <a:cubicBezTo>
                    <a:pt x="50" y="77"/>
                    <a:pt x="50" y="78"/>
                    <a:pt x="50" y="78"/>
                  </a:cubicBezTo>
                  <a:cubicBezTo>
                    <a:pt x="52" y="78"/>
                    <a:pt x="52" y="75"/>
                    <a:pt x="51" y="74"/>
                  </a:cubicBezTo>
                  <a:cubicBezTo>
                    <a:pt x="50" y="75"/>
                    <a:pt x="50" y="76"/>
                    <a:pt x="49" y="77"/>
                  </a:cubicBezTo>
                  <a:close/>
                  <a:moveTo>
                    <a:pt x="19" y="84"/>
                  </a:moveTo>
                  <a:cubicBezTo>
                    <a:pt x="19" y="81"/>
                    <a:pt x="21" y="77"/>
                    <a:pt x="22" y="75"/>
                  </a:cubicBezTo>
                  <a:cubicBezTo>
                    <a:pt x="22" y="75"/>
                    <a:pt x="22" y="74"/>
                    <a:pt x="22" y="75"/>
                  </a:cubicBezTo>
                  <a:cubicBezTo>
                    <a:pt x="21" y="78"/>
                    <a:pt x="19" y="81"/>
                    <a:pt x="19" y="84"/>
                  </a:cubicBezTo>
                  <a:close/>
                  <a:moveTo>
                    <a:pt x="30" y="76"/>
                  </a:moveTo>
                  <a:cubicBezTo>
                    <a:pt x="30" y="75"/>
                    <a:pt x="31" y="75"/>
                    <a:pt x="30" y="75"/>
                  </a:cubicBezTo>
                  <a:cubicBezTo>
                    <a:pt x="30" y="75"/>
                    <a:pt x="29" y="75"/>
                    <a:pt x="30" y="76"/>
                  </a:cubicBezTo>
                  <a:close/>
                  <a:moveTo>
                    <a:pt x="25" y="75"/>
                  </a:moveTo>
                  <a:cubicBezTo>
                    <a:pt x="26" y="82"/>
                    <a:pt x="27" y="89"/>
                    <a:pt x="28" y="95"/>
                  </a:cubicBezTo>
                  <a:cubicBezTo>
                    <a:pt x="28" y="95"/>
                    <a:pt x="27" y="95"/>
                    <a:pt x="27" y="95"/>
                  </a:cubicBezTo>
                  <a:cubicBezTo>
                    <a:pt x="28" y="98"/>
                    <a:pt x="28" y="102"/>
                    <a:pt x="29" y="104"/>
                  </a:cubicBezTo>
                  <a:cubicBezTo>
                    <a:pt x="29" y="104"/>
                    <a:pt x="28" y="104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30" y="115"/>
                    <a:pt x="30" y="121"/>
                    <a:pt x="30" y="126"/>
                  </a:cubicBezTo>
                  <a:cubicBezTo>
                    <a:pt x="31" y="130"/>
                    <a:pt x="31" y="135"/>
                    <a:pt x="32" y="139"/>
                  </a:cubicBezTo>
                  <a:cubicBezTo>
                    <a:pt x="31" y="128"/>
                    <a:pt x="30" y="119"/>
                    <a:pt x="30" y="109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29" y="97"/>
                    <a:pt x="27" y="84"/>
                    <a:pt x="26" y="75"/>
                  </a:cubicBezTo>
                  <a:cubicBezTo>
                    <a:pt x="26" y="75"/>
                    <a:pt x="25" y="75"/>
                    <a:pt x="25" y="75"/>
                  </a:cubicBezTo>
                  <a:close/>
                  <a:moveTo>
                    <a:pt x="32" y="76"/>
                  </a:moveTo>
                  <a:cubicBezTo>
                    <a:pt x="32" y="76"/>
                    <a:pt x="33" y="75"/>
                    <a:pt x="33" y="75"/>
                  </a:cubicBezTo>
                  <a:cubicBezTo>
                    <a:pt x="33" y="75"/>
                    <a:pt x="32" y="76"/>
                    <a:pt x="32" y="76"/>
                  </a:cubicBezTo>
                  <a:close/>
                  <a:moveTo>
                    <a:pt x="55" y="77"/>
                  </a:moveTo>
                  <a:cubicBezTo>
                    <a:pt x="55" y="76"/>
                    <a:pt x="55" y="75"/>
                    <a:pt x="55" y="75"/>
                  </a:cubicBezTo>
                  <a:cubicBezTo>
                    <a:pt x="54" y="76"/>
                    <a:pt x="55" y="76"/>
                    <a:pt x="55" y="77"/>
                  </a:cubicBezTo>
                  <a:close/>
                  <a:moveTo>
                    <a:pt x="67" y="77"/>
                  </a:moveTo>
                  <a:cubicBezTo>
                    <a:pt x="67" y="76"/>
                    <a:pt x="67" y="75"/>
                    <a:pt x="67" y="75"/>
                  </a:cubicBezTo>
                  <a:cubicBezTo>
                    <a:pt x="67" y="76"/>
                    <a:pt x="66" y="77"/>
                    <a:pt x="67" y="77"/>
                  </a:cubicBezTo>
                  <a:close/>
                  <a:moveTo>
                    <a:pt x="22" y="81"/>
                  </a:moveTo>
                  <a:cubicBezTo>
                    <a:pt x="22" y="81"/>
                    <a:pt x="23" y="80"/>
                    <a:pt x="23" y="80"/>
                  </a:cubicBezTo>
                  <a:cubicBezTo>
                    <a:pt x="23" y="80"/>
                    <a:pt x="23" y="79"/>
                    <a:pt x="23" y="79"/>
                  </a:cubicBezTo>
                  <a:cubicBezTo>
                    <a:pt x="23" y="78"/>
                    <a:pt x="25" y="77"/>
                    <a:pt x="24" y="75"/>
                  </a:cubicBezTo>
                  <a:cubicBezTo>
                    <a:pt x="23" y="77"/>
                    <a:pt x="23" y="79"/>
                    <a:pt x="22" y="81"/>
                  </a:cubicBezTo>
                  <a:close/>
                  <a:moveTo>
                    <a:pt x="15" y="93"/>
                  </a:moveTo>
                  <a:cubicBezTo>
                    <a:pt x="17" y="87"/>
                    <a:pt x="19" y="81"/>
                    <a:pt x="20" y="75"/>
                  </a:cubicBezTo>
                  <a:cubicBezTo>
                    <a:pt x="18" y="81"/>
                    <a:pt x="16" y="87"/>
                    <a:pt x="15" y="93"/>
                  </a:cubicBezTo>
                  <a:close/>
                  <a:moveTo>
                    <a:pt x="35" y="77"/>
                  </a:moveTo>
                  <a:cubicBezTo>
                    <a:pt x="36" y="77"/>
                    <a:pt x="37" y="76"/>
                    <a:pt x="37" y="75"/>
                  </a:cubicBezTo>
                  <a:cubicBezTo>
                    <a:pt x="36" y="76"/>
                    <a:pt x="35" y="76"/>
                    <a:pt x="35" y="77"/>
                  </a:cubicBezTo>
                  <a:close/>
                  <a:moveTo>
                    <a:pt x="59" y="77"/>
                  </a:moveTo>
                  <a:cubicBezTo>
                    <a:pt x="60" y="77"/>
                    <a:pt x="59" y="76"/>
                    <a:pt x="59" y="75"/>
                  </a:cubicBezTo>
                  <a:cubicBezTo>
                    <a:pt x="58" y="76"/>
                    <a:pt x="59" y="77"/>
                    <a:pt x="59" y="77"/>
                  </a:cubicBezTo>
                  <a:close/>
                  <a:moveTo>
                    <a:pt x="65" y="76"/>
                  </a:moveTo>
                  <a:cubicBezTo>
                    <a:pt x="65" y="76"/>
                    <a:pt x="65" y="76"/>
                    <a:pt x="66" y="77"/>
                  </a:cubicBezTo>
                  <a:cubicBezTo>
                    <a:pt x="65" y="77"/>
                    <a:pt x="66" y="77"/>
                    <a:pt x="66" y="77"/>
                  </a:cubicBezTo>
                  <a:cubicBezTo>
                    <a:pt x="66" y="76"/>
                    <a:pt x="66" y="75"/>
                    <a:pt x="65" y="75"/>
                  </a:cubicBezTo>
                  <a:cubicBezTo>
                    <a:pt x="65" y="76"/>
                    <a:pt x="66" y="76"/>
                    <a:pt x="65" y="76"/>
                  </a:cubicBezTo>
                  <a:close/>
                  <a:moveTo>
                    <a:pt x="54" y="76"/>
                  </a:moveTo>
                  <a:cubicBezTo>
                    <a:pt x="54" y="77"/>
                    <a:pt x="54" y="77"/>
                    <a:pt x="54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5" y="77"/>
                    <a:pt x="54" y="76"/>
                    <a:pt x="54" y="75"/>
                  </a:cubicBezTo>
                  <a:cubicBezTo>
                    <a:pt x="54" y="76"/>
                    <a:pt x="54" y="76"/>
                    <a:pt x="54" y="76"/>
                  </a:cubicBezTo>
                  <a:close/>
                  <a:moveTo>
                    <a:pt x="43" y="78"/>
                  </a:moveTo>
                  <a:cubicBezTo>
                    <a:pt x="43" y="78"/>
                    <a:pt x="43" y="79"/>
                    <a:pt x="44" y="79"/>
                  </a:cubicBezTo>
                  <a:cubicBezTo>
                    <a:pt x="45" y="78"/>
                    <a:pt x="46" y="77"/>
                    <a:pt x="44" y="76"/>
                  </a:cubicBezTo>
                  <a:cubicBezTo>
                    <a:pt x="44" y="77"/>
                    <a:pt x="43" y="77"/>
                    <a:pt x="43" y="78"/>
                  </a:cubicBezTo>
                  <a:close/>
                  <a:moveTo>
                    <a:pt x="57" y="77"/>
                  </a:moveTo>
                  <a:cubicBezTo>
                    <a:pt x="58" y="77"/>
                    <a:pt x="57" y="76"/>
                    <a:pt x="58" y="76"/>
                  </a:cubicBezTo>
                  <a:cubicBezTo>
                    <a:pt x="57" y="76"/>
                    <a:pt x="57" y="77"/>
                    <a:pt x="57" y="77"/>
                  </a:cubicBezTo>
                  <a:close/>
                  <a:moveTo>
                    <a:pt x="61" y="77"/>
                  </a:moveTo>
                  <a:cubicBezTo>
                    <a:pt x="61" y="77"/>
                    <a:pt x="61" y="77"/>
                    <a:pt x="61" y="77"/>
                  </a:cubicBezTo>
                  <a:cubicBezTo>
                    <a:pt x="61" y="76"/>
                    <a:pt x="62" y="76"/>
                    <a:pt x="61" y="76"/>
                  </a:cubicBezTo>
                  <a:cubicBezTo>
                    <a:pt x="61" y="76"/>
                    <a:pt x="61" y="76"/>
                    <a:pt x="61" y="77"/>
                  </a:cubicBezTo>
                  <a:close/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7"/>
                    <a:pt x="48" y="77"/>
                    <a:pt x="48" y="76"/>
                  </a:cubicBezTo>
                  <a:cubicBezTo>
                    <a:pt x="48" y="76"/>
                    <a:pt x="48" y="76"/>
                    <a:pt x="47" y="76"/>
                  </a:cubicBezTo>
                  <a:cubicBezTo>
                    <a:pt x="47" y="77"/>
                    <a:pt x="46" y="77"/>
                    <a:pt x="47" y="78"/>
                  </a:cubicBezTo>
                  <a:close/>
                  <a:moveTo>
                    <a:pt x="33" y="77"/>
                  </a:moveTo>
                  <a:cubicBezTo>
                    <a:pt x="33" y="77"/>
                    <a:pt x="34" y="76"/>
                    <a:pt x="33" y="76"/>
                  </a:cubicBezTo>
                  <a:cubicBezTo>
                    <a:pt x="33" y="76"/>
                    <a:pt x="33" y="77"/>
                    <a:pt x="33" y="77"/>
                  </a:cubicBezTo>
                  <a:close/>
                  <a:moveTo>
                    <a:pt x="36" y="78"/>
                  </a:moveTo>
                  <a:cubicBezTo>
                    <a:pt x="36" y="79"/>
                    <a:pt x="36" y="79"/>
                    <a:pt x="36" y="79"/>
                  </a:cubicBezTo>
                  <a:cubicBezTo>
                    <a:pt x="37" y="79"/>
                    <a:pt x="38" y="78"/>
                    <a:pt x="38" y="77"/>
                  </a:cubicBezTo>
                  <a:cubicBezTo>
                    <a:pt x="38" y="77"/>
                    <a:pt x="38" y="76"/>
                    <a:pt x="37" y="76"/>
                  </a:cubicBezTo>
                  <a:cubicBezTo>
                    <a:pt x="37" y="77"/>
                    <a:pt x="36" y="77"/>
                    <a:pt x="36" y="78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3" y="77"/>
                  </a:cubicBezTo>
                  <a:close/>
                  <a:moveTo>
                    <a:pt x="31" y="77"/>
                  </a:moveTo>
                  <a:cubicBezTo>
                    <a:pt x="31" y="77"/>
                    <a:pt x="31" y="76"/>
                    <a:pt x="30" y="76"/>
                  </a:cubicBezTo>
                  <a:cubicBezTo>
                    <a:pt x="30" y="77"/>
                    <a:pt x="30" y="77"/>
                    <a:pt x="31" y="77"/>
                  </a:cubicBezTo>
                  <a:close/>
                  <a:moveTo>
                    <a:pt x="40" y="78"/>
                  </a:moveTo>
                  <a:cubicBezTo>
                    <a:pt x="40" y="78"/>
                    <a:pt x="40" y="78"/>
                    <a:pt x="41" y="79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6"/>
                    <a:pt x="40" y="76"/>
                    <a:pt x="40" y="78"/>
                  </a:cubicBezTo>
                  <a:close/>
                  <a:moveTo>
                    <a:pt x="69" y="78"/>
                  </a:moveTo>
                  <a:cubicBezTo>
                    <a:pt x="69" y="77"/>
                    <a:pt x="69" y="76"/>
                    <a:pt x="68" y="76"/>
                  </a:cubicBezTo>
                  <a:cubicBezTo>
                    <a:pt x="69" y="77"/>
                    <a:pt x="69" y="78"/>
                    <a:pt x="69" y="78"/>
                  </a:cubicBezTo>
                  <a:close/>
                  <a:moveTo>
                    <a:pt x="33" y="78"/>
                  </a:moveTo>
                  <a:cubicBezTo>
                    <a:pt x="33" y="78"/>
                    <a:pt x="33" y="78"/>
                    <a:pt x="33" y="78"/>
                  </a:cubicBezTo>
                  <a:cubicBezTo>
                    <a:pt x="34" y="78"/>
                    <a:pt x="34" y="78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3" y="77"/>
                    <a:pt x="33" y="78"/>
                  </a:cubicBezTo>
                  <a:close/>
                  <a:moveTo>
                    <a:pt x="57" y="80"/>
                  </a:moveTo>
                  <a:cubicBezTo>
                    <a:pt x="57" y="80"/>
                    <a:pt x="57" y="79"/>
                    <a:pt x="57" y="79"/>
                  </a:cubicBezTo>
                  <a:cubicBezTo>
                    <a:pt x="57" y="78"/>
                    <a:pt x="57" y="78"/>
                    <a:pt x="56" y="77"/>
                  </a:cubicBezTo>
                  <a:cubicBezTo>
                    <a:pt x="56" y="78"/>
                    <a:pt x="57" y="79"/>
                    <a:pt x="57" y="80"/>
                  </a:cubicBezTo>
                  <a:close/>
                  <a:moveTo>
                    <a:pt x="27" y="77"/>
                  </a:moveTo>
                  <a:cubicBezTo>
                    <a:pt x="28" y="78"/>
                    <a:pt x="27" y="79"/>
                    <a:pt x="28" y="79"/>
                  </a:cubicBezTo>
                  <a:cubicBezTo>
                    <a:pt x="28" y="78"/>
                    <a:pt x="28" y="78"/>
                    <a:pt x="29" y="77"/>
                  </a:cubicBezTo>
                  <a:cubicBezTo>
                    <a:pt x="28" y="77"/>
                    <a:pt x="28" y="77"/>
                    <a:pt x="27" y="77"/>
                  </a:cubicBezTo>
                  <a:close/>
                  <a:moveTo>
                    <a:pt x="31" y="78"/>
                  </a:moveTo>
                  <a:cubicBezTo>
                    <a:pt x="31" y="78"/>
                    <a:pt x="31" y="77"/>
                    <a:pt x="31" y="77"/>
                  </a:cubicBezTo>
                  <a:cubicBezTo>
                    <a:pt x="31" y="77"/>
                    <a:pt x="30" y="78"/>
                    <a:pt x="31" y="78"/>
                  </a:cubicBezTo>
                  <a:close/>
                  <a:moveTo>
                    <a:pt x="47" y="79"/>
                  </a:moveTo>
                  <a:cubicBezTo>
                    <a:pt x="48" y="79"/>
                    <a:pt x="48" y="80"/>
                    <a:pt x="49" y="80"/>
                  </a:cubicBezTo>
                  <a:cubicBezTo>
                    <a:pt x="49" y="80"/>
                    <a:pt x="49" y="80"/>
                    <a:pt x="50" y="79"/>
                  </a:cubicBezTo>
                  <a:cubicBezTo>
                    <a:pt x="49" y="79"/>
                    <a:pt x="49" y="78"/>
                    <a:pt x="48" y="77"/>
                  </a:cubicBezTo>
                  <a:cubicBezTo>
                    <a:pt x="48" y="78"/>
                    <a:pt x="47" y="78"/>
                    <a:pt x="47" y="79"/>
                  </a:cubicBezTo>
                  <a:close/>
                  <a:moveTo>
                    <a:pt x="53" y="80"/>
                  </a:moveTo>
                  <a:cubicBezTo>
                    <a:pt x="53" y="79"/>
                    <a:pt x="54" y="79"/>
                    <a:pt x="54" y="78"/>
                  </a:cubicBezTo>
                  <a:cubicBezTo>
                    <a:pt x="53" y="76"/>
                    <a:pt x="52" y="79"/>
                    <a:pt x="53" y="80"/>
                  </a:cubicBezTo>
                  <a:close/>
                  <a:moveTo>
                    <a:pt x="64" y="78"/>
                  </a:moveTo>
                  <a:cubicBezTo>
                    <a:pt x="64" y="78"/>
                    <a:pt x="64" y="77"/>
                    <a:pt x="64" y="77"/>
                  </a:cubicBezTo>
                  <a:cubicBezTo>
                    <a:pt x="64" y="77"/>
                    <a:pt x="63" y="78"/>
                    <a:pt x="63" y="78"/>
                  </a:cubicBezTo>
                  <a:cubicBezTo>
                    <a:pt x="64" y="78"/>
                    <a:pt x="64" y="78"/>
                    <a:pt x="64" y="78"/>
                  </a:cubicBezTo>
                  <a:close/>
                  <a:moveTo>
                    <a:pt x="60" y="78"/>
                  </a:moveTo>
                  <a:cubicBezTo>
                    <a:pt x="60" y="79"/>
                    <a:pt x="60" y="79"/>
                    <a:pt x="61" y="80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8"/>
                    <a:pt x="60" y="77"/>
                  </a:cubicBezTo>
                  <a:cubicBezTo>
                    <a:pt x="60" y="78"/>
                    <a:pt x="59" y="78"/>
                    <a:pt x="60" y="78"/>
                  </a:cubicBezTo>
                  <a:close/>
                  <a:moveTo>
                    <a:pt x="68" y="78"/>
                  </a:moveTo>
                  <a:cubicBezTo>
                    <a:pt x="68" y="78"/>
                    <a:pt x="68" y="79"/>
                    <a:pt x="68" y="80"/>
                  </a:cubicBezTo>
                  <a:cubicBezTo>
                    <a:pt x="68" y="80"/>
                    <a:pt x="69" y="80"/>
                    <a:pt x="69" y="80"/>
                  </a:cubicBezTo>
                  <a:cubicBezTo>
                    <a:pt x="67" y="81"/>
                    <a:pt x="68" y="85"/>
                    <a:pt x="68" y="87"/>
                  </a:cubicBezTo>
                  <a:cubicBezTo>
                    <a:pt x="68" y="87"/>
                    <a:pt x="68" y="87"/>
                    <a:pt x="67" y="87"/>
                  </a:cubicBezTo>
                  <a:cubicBezTo>
                    <a:pt x="67" y="89"/>
                    <a:pt x="67" y="91"/>
                    <a:pt x="68" y="93"/>
                  </a:cubicBezTo>
                  <a:cubicBezTo>
                    <a:pt x="69" y="88"/>
                    <a:pt x="70" y="83"/>
                    <a:pt x="69" y="79"/>
                  </a:cubicBezTo>
                  <a:cubicBezTo>
                    <a:pt x="69" y="79"/>
                    <a:pt x="69" y="78"/>
                    <a:pt x="68" y="78"/>
                  </a:cubicBezTo>
                  <a:close/>
                  <a:moveTo>
                    <a:pt x="34" y="80"/>
                  </a:moveTo>
                  <a:cubicBezTo>
                    <a:pt x="34" y="79"/>
                    <a:pt x="35" y="79"/>
                    <a:pt x="35" y="78"/>
                  </a:cubicBezTo>
                  <a:cubicBezTo>
                    <a:pt x="34" y="78"/>
                    <a:pt x="33" y="79"/>
                    <a:pt x="34" y="80"/>
                  </a:cubicBezTo>
                  <a:close/>
                  <a:moveTo>
                    <a:pt x="37" y="80"/>
                  </a:moveTo>
                  <a:cubicBezTo>
                    <a:pt x="38" y="80"/>
                    <a:pt x="38" y="81"/>
                    <a:pt x="38" y="81"/>
                  </a:cubicBezTo>
                  <a:cubicBezTo>
                    <a:pt x="39" y="81"/>
                    <a:pt x="41" y="79"/>
                    <a:pt x="39" y="78"/>
                  </a:cubicBezTo>
                  <a:cubicBezTo>
                    <a:pt x="38" y="79"/>
                    <a:pt x="38" y="79"/>
                    <a:pt x="37" y="80"/>
                  </a:cubicBezTo>
                  <a:close/>
                  <a:moveTo>
                    <a:pt x="46" y="79"/>
                  </a:moveTo>
                  <a:cubicBezTo>
                    <a:pt x="46" y="79"/>
                    <a:pt x="46" y="79"/>
                    <a:pt x="46" y="78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5" y="79"/>
                    <a:pt x="44" y="79"/>
                    <a:pt x="44" y="80"/>
                  </a:cubicBezTo>
                  <a:cubicBezTo>
                    <a:pt x="45" y="80"/>
                    <a:pt x="45" y="79"/>
                    <a:pt x="46" y="79"/>
                  </a:cubicBezTo>
                  <a:close/>
                  <a:moveTo>
                    <a:pt x="51" y="79"/>
                  </a:moveTo>
                  <a:cubicBezTo>
                    <a:pt x="51" y="79"/>
                    <a:pt x="51" y="80"/>
                    <a:pt x="52" y="80"/>
                  </a:cubicBezTo>
                  <a:cubicBezTo>
                    <a:pt x="52" y="79"/>
                    <a:pt x="52" y="79"/>
                    <a:pt x="52" y="78"/>
                  </a:cubicBezTo>
                  <a:cubicBezTo>
                    <a:pt x="51" y="78"/>
                    <a:pt x="51" y="79"/>
                    <a:pt x="51" y="79"/>
                  </a:cubicBezTo>
                  <a:close/>
                  <a:moveTo>
                    <a:pt x="41" y="80"/>
                  </a:moveTo>
                  <a:cubicBezTo>
                    <a:pt x="41" y="80"/>
                    <a:pt x="42" y="81"/>
                    <a:pt x="42" y="81"/>
                  </a:cubicBezTo>
                  <a:cubicBezTo>
                    <a:pt x="42" y="80"/>
                    <a:pt x="43" y="80"/>
                    <a:pt x="43" y="80"/>
                  </a:cubicBezTo>
                  <a:cubicBezTo>
                    <a:pt x="43" y="79"/>
                    <a:pt x="43" y="79"/>
                    <a:pt x="42" y="79"/>
                  </a:cubicBezTo>
                  <a:cubicBezTo>
                    <a:pt x="42" y="79"/>
                    <a:pt x="41" y="79"/>
                    <a:pt x="41" y="80"/>
                  </a:cubicBezTo>
                  <a:close/>
                  <a:moveTo>
                    <a:pt x="59" y="79"/>
                  </a:moveTo>
                  <a:cubicBezTo>
                    <a:pt x="59" y="79"/>
                    <a:pt x="60" y="80"/>
                    <a:pt x="60" y="80"/>
                  </a:cubicBezTo>
                  <a:cubicBezTo>
                    <a:pt x="60" y="80"/>
                    <a:pt x="60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lose/>
                  <a:moveTo>
                    <a:pt x="34" y="80"/>
                  </a:moveTo>
                  <a:cubicBezTo>
                    <a:pt x="34" y="81"/>
                    <a:pt x="35" y="81"/>
                    <a:pt x="35" y="82"/>
                  </a:cubicBezTo>
                  <a:cubicBezTo>
                    <a:pt x="35" y="81"/>
                    <a:pt x="36" y="81"/>
                    <a:pt x="36" y="80"/>
                  </a:cubicBezTo>
                  <a:cubicBezTo>
                    <a:pt x="36" y="79"/>
                    <a:pt x="36" y="79"/>
                    <a:pt x="35" y="79"/>
                  </a:cubicBezTo>
                  <a:cubicBezTo>
                    <a:pt x="35" y="79"/>
                    <a:pt x="34" y="80"/>
                    <a:pt x="34" y="80"/>
                  </a:cubicBezTo>
                  <a:close/>
                  <a:moveTo>
                    <a:pt x="32" y="80"/>
                  </a:moveTo>
                  <a:cubicBezTo>
                    <a:pt x="32" y="80"/>
                    <a:pt x="33" y="79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lose/>
                  <a:moveTo>
                    <a:pt x="47" y="83"/>
                  </a:moveTo>
                  <a:cubicBezTo>
                    <a:pt x="47" y="83"/>
                    <a:pt x="47" y="82"/>
                    <a:pt x="48" y="81"/>
                  </a:cubicBezTo>
                  <a:cubicBezTo>
                    <a:pt x="48" y="81"/>
                    <a:pt x="47" y="80"/>
                    <a:pt x="47" y="79"/>
                  </a:cubicBezTo>
                  <a:cubicBezTo>
                    <a:pt x="45" y="80"/>
                    <a:pt x="45" y="82"/>
                    <a:pt x="47" y="83"/>
                  </a:cubicBezTo>
                  <a:close/>
                  <a:moveTo>
                    <a:pt x="54" y="80"/>
                  </a:moveTo>
                  <a:cubicBezTo>
                    <a:pt x="53" y="81"/>
                    <a:pt x="54" y="81"/>
                    <a:pt x="54" y="81"/>
                  </a:cubicBezTo>
                  <a:cubicBezTo>
                    <a:pt x="54" y="82"/>
                    <a:pt x="54" y="81"/>
                    <a:pt x="54" y="82"/>
                  </a:cubicBezTo>
                  <a:cubicBezTo>
                    <a:pt x="55" y="82"/>
                    <a:pt x="54" y="82"/>
                    <a:pt x="54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6" y="82"/>
                    <a:pt x="55" y="80"/>
                    <a:pt x="54" y="79"/>
                  </a:cubicBezTo>
                  <a:cubicBezTo>
                    <a:pt x="54" y="80"/>
                    <a:pt x="54" y="80"/>
                    <a:pt x="54" y="80"/>
                  </a:cubicBezTo>
                  <a:close/>
                  <a:moveTo>
                    <a:pt x="57" y="80"/>
                  </a:moveTo>
                  <a:cubicBezTo>
                    <a:pt x="56" y="80"/>
                    <a:pt x="56" y="79"/>
                    <a:pt x="56" y="79"/>
                  </a:cubicBezTo>
                  <a:cubicBezTo>
                    <a:pt x="56" y="80"/>
                    <a:pt x="56" y="80"/>
                    <a:pt x="57" y="80"/>
                  </a:cubicBezTo>
                  <a:close/>
                  <a:moveTo>
                    <a:pt x="27" y="81"/>
                  </a:moveTo>
                  <a:cubicBezTo>
                    <a:pt x="28" y="81"/>
                    <a:pt x="28" y="80"/>
                    <a:pt x="28" y="80"/>
                  </a:cubicBezTo>
                  <a:cubicBezTo>
                    <a:pt x="28" y="80"/>
                    <a:pt x="28" y="79"/>
                    <a:pt x="27" y="80"/>
                  </a:cubicBezTo>
                  <a:cubicBezTo>
                    <a:pt x="28" y="80"/>
                    <a:pt x="28" y="80"/>
                    <a:pt x="27" y="81"/>
                  </a:cubicBezTo>
                  <a:close/>
                  <a:moveTo>
                    <a:pt x="49" y="81"/>
                  </a:moveTo>
                  <a:cubicBezTo>
                    <a:pt x="50" y="82"/>
                    <a:pt x="50" y="81"/>
                    <a:pt x="50" y="81"/>
                  </a:cubicBezTo>
                  <a:cubicBezTo>
                    <a:pt x="50" y="82"/>
                    <a:pt x="51" y="82"/>
                    <a:pt x="50" y="82"/>
                  </a:cubicBezTo>
                  <a:cubicBezTo>
                    <a:pt x="51" y="82"/>
                    <a:pt x="51" y="82"/>
                    <a:pt x="51" y="81"/>
                  </a:cubicBezTo>
                  <a:cubicBezTo>
                    <a:pt x="51" y="81"/>
                    <a:pt x="51" y="80"/>
                    <a:pt x="50" y="80"/>
                  </a:cubicBezTo>
                  <a:cubicBezTo>
                    <a:pt x="50" y="81"/>
                    <a:pt x="49" y="81"/>
                    <a:pt x="49" y="81"/>
                  </a:cubicBezTo>
                  <a:close/>
                  <a:moveTo>
                    <a:pt x="32" y="81"/>
                  </a:moveTo>
                  <a:cubicBezTo>
                    <a:pt x="33" y="81"/>
                    <a:pt x="33" y="80"/>
                    <a:pt x="33" y="80"/>
                  </a:cubicBezTo>
                  <a:cubicBezTo>
                    <a:pt x="33" y="81"/>
                    <a:pt x="32" y="81"/>
                    <a:pt x="32" y="81"/>
                  </a:cubicBezTo>
                  <a:close/>
                  <a:moveTo>
                    <a:pt x="65" y="81"/>
                  </a:moveTo>
                  <a:cubicBezTo>
                    <a:pt x="65" y="81"/>
                    <a:pt x="66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lose/>
                  <a:moveTo>
                    <a:pt x="43" y="82"/>
                  </a:moveTo>
                  <a:cubicBezTo>
                    <a:pt x="43" y="82"/>
                    <a:pt x="44" y="81"/>
                    <a:pt x="43" y="80"/>
                  </a:cubicBezTo>
                  <a:cubicBezTo>
                    <a:pt x="43" y="81"/>
                    <a:pt x="42" y="81"/>
                    <a:pt x="43" y="82"/>
                  </a:cubicBezTo>
                  <a:close/>
                  <a:moveTo>
                    <a:pt x="59" y="82"/>
                  </a:moveTo>
                  <a:cubicBezTo>
                    <a:pt x="60" y="82"/>
                    <a:pt x="60" y="81"/>
                    <a:pt x="59" y="81"/>
                  </a:cubicBezTo>
                  <a:cubicBezTo>
                    <a:pt x="59" y="81"/>
                    <a:pt x="58" y="82"/>
                    <a:pt x="59" y="82"/>
                  </a:cubicBezTo>
                  <a:close/>
                  <a:moveTo>
                    <a:pt x="66" y="81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7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lose/>
                  <a:moveTo>
                    <a:pt x="36" y="84"/>
                  </a:moveTo>
                  <a:cubicBezTo>
                    <a:pt x="37" y="83"/>
                    <a:pt x="37" y="83"/>
                    <a:pt x="37" y="82"/>
                  </a:cubicBezTo>
                  <a:cubicBezTo>
                    <a:pt x="37" y="82"/>
                    <a:pt x="37" y="81"/>
                    <a:pt x="36" y="81"/>
                  </a:cubicBezTo>
                  <a:cubicBezTo>
                    <a:pt x="36" y="82"/>
                    <a:pt x="35" y="83"/>
                    <a:pt x="36" y="84"/>
                  </a:cubicBezTo>
                  <a:close/>
                  <a:moveTo>
                    <a:pt x="39" y="83"/>
                  </a:moveTo>
                  <a:cubicBezTo>
                    <a:pt x="39" y="83"/>
                    <a:pt x="39" y="84"/>
                    <a:pt x="40" y="84"/>
                  </a:cubicBezTo>
                  <a:cubicBezTo>
                    <a:pt x="40" y="83"/>
                    <a:pt x="41" y="83"/>
                    <a:pt x="41" y="82"/>
                  </a:cubicBezTo>
                  <a:cubicBezTo>
                    <a:pt x="41" y="80"/>
                    <a:pt x="39" y="82"/>
                    <a:pt x="39" y="83"/>
                  </a:cubicBezTo>
                  <a:close/>
                  <a:moveTo>
                    <a:pt x="62" y="82"/>
                  </a:moveTo>
                  <a:cubicBezTo>
                    <a:pt x="63" y="82"/>
                    <a:pt x="63" y="82"/>
                    <a:pt x="63" y="82"/>
                  </a:cubicBezTo>
                  <a:cubicBezTo>
                    <a:pt x="63" y="81"/>
                    <a:pt x="63" y="81"/>
                    <a:pt x="62" y="81"/>
                  </a:cubicBezTo>
                  <a:cubicBezTo>
                    <a:pt x="62" y="81"/>
                    <a:pt x="62" y="82"/>
                    <a:pt x="62" y="82"/>
                  </a:cubicBezTo>
                  <a:close/>
                  <a:moveTo>
                    <a:pt x="30" y="81"/>
                  </a:moveTo>
                  <a:cubicBezTo>
                    <a:pt x="31" y="81"/>
                    <a:pt x="30" y="82"/>
                    <a:pt x="30" y="82"/>
                  </a:cubicBezTo>
                  <a:cubicBezTo>
                    <a:pt x="30" y="82"/>
                    <a:pt x="30" y="83"/>
                    <a:pt x="30" y="83"/>
                  </a:cubicBezTo>
                  <a:cubicBezTo>
                    <a:pt x="31" y="82"/>
                    <a:pt x="31" y="82"/>
                    <a:pt x="31" y="81"/>
                  </a:cubicBezTo>
                  <a:cubicBezTo>
                    <a:pt x="31" y="81"/>
                    <a:pt x="31" y="81"/>
                    <a:pt x="30" y="81"/>
                  </a:cubicBezTo>
                  <a:close/>
                  <a:moveTo>
                    <a:pt x="39" y="82"/>
                  </a:moveTo>
                  <a:cubicBezTo>
                    <a:pt x="39" y="82"/>
                    <a:pt x="39" y="82"/>
                    <a:pt x="40" y="81"/>
                  </a:cubicBezTo>
                  <a:cubicBezTo>
                    <a:pt x="39" y="81"/>
                    <a:pt x="39" y="82"/>
                    <a:pt x="39" y="82"/>
                  </a:cubicBezTo>
                  <a:close/>
                  <a:moveTo>
                    <a:pt x="43" y="83"/>
                  </a:moveTo>
                  <a:cubicBezTo>
                    <a:pt x="44" y="84"/>
                    <a:pt x="45" y="84"/>
                    <a:pt x="45" y="85"/>
                  </a:cubicBezTo>
                  <a:cubicBezTo>
                    <a:pt x="45" y="84"/>
                    <a:pt x="46" y="84"/>
                    <a:pt x="46" y="84"/>
                  </a:cubicBezTo>
                  <a:cubicBezTo>
                    <a:pt x="45" y="83"/>
                    <a:pt x="45" y="82"/>
                    <a:pt x="44" y="82"/>
                  </a:cubicBezTo>
                  <a:cubicBezTo>
                    <a:pt x="44" y="82"/>
                    <a:pt x="44" y="82"/>
                    <a:pt x="43" y="83"/>
                  </a:cubicBezTo>
                  <a:close/>
                  <a:moveTo>
                    <a:pt x="34" y="83"/>
                  </a:moveTo>
                  <a:cubicBezTo>
                    <a:pt x="34" y="83"/>
                    <a:pt x="34" y="82"/>
                    <a:pt x="34" y="82"/>
                  </a:cubicBezTo>
                  <a:cubicBezTo>
                    <a:pt x="34" y="82"/>
                    <a:pt x="34" y="82"/>
                    <a:pt x="34" y="83"/>
                  </a:cubicBezTo>
                  <a:close/>
                  <a:moveTo>
                    <a:pt x="47" y="84"/>
                  </a:moveTo>
                  <a:cubicBezTo>
                    <a:pt x="48" y="84"/>
                    <a:pt x="48" y="85"/>
                    <a:pt x="48" y="85"/>
                  </a:cubicBezTo>
                  <a:cubicBezTo>
                    <a:pt x="49" y="85"/>
                    <a:pt x="49" y="84"/>
                    <a:pt x="50" y="83"/>
                  </a:cubicBezTo>
                  <a:cubicBezTo>
                    <a:pt x="49" y="81"/>
                    <a:pt x="48" y="82"/>
                    <a:pt x="47" y="84"/>
                  </a:cubicBezTo>
                  <a:close/>
                  <a:moveTo>
                    <a:pt x="56" y="86"/>
                  </a:moveTo>
                  <a:cubicBezTo>
                    <a:pt x="57" y="85"/>
                    <a:pt x="57" y="85"/>
                    <a:pt x="57" y="84"/>
                  </a:cubicBezTo>
                  <a:cubicBezTo>
                    <a:pt x="57" y="83"/>
                    <a:pt x="57" y="82"/>
                    <a:pt x="56" y="82"/>
                  </a:cubicBezTo>
                  <a:cubicBezTo>
                    <a:pt x="56" y="83"/>
                    <a:pt x="56" y="84"/>
                    <a:pt x="56" y="86"/>
                  </a:cubicBezTo>
                  <a:close/>
                  <a:moveTo>
                    <a:pt x="60" y="82"/>
                  </a:moveTo>
                  <a:cubicBezTo>
                    <a:pt x="60" y="83"/>
                    <a:pt x="60" y="84"/>
                    <a:pt x="60" y="84"/>
                  </a:cubicBezTo>
                  <a:cubicBezTo>
                    <a:pt x="60" y="84"/>
                    <a:pt x="60" y="84"/>
                    <a:pt x="61" y="83"/>
                  </a:cubicBezTo>
                  <a:cubicBezTo>
                    <a:pt x="61" y="83"/>
                    <a:pt x="60" y="83"/>
                    <a:pt x="60" y="82"/>
                  </a:cubicBezTo>
                  <a:close/>
                  <a:moveTo>
                    <a:pt x="29" y="86"/>
                  </a:moveTo>
                  <a:cubicBezTo>
                    <a:pt x="28" y="88"/>
                    <a:pt x="29" y="91"/>
                    <a:pt x="29" y="93"/>
                  </a:cubicBezTo>
                  <a:cubicBezTo>
                    <a:pt x="29" y="94"/>
                    <a:pt x="29" y="94"/>
                    <a:pt x="29" y="95"/>
                  </a:cubicBezTo>
                  <a:cubicBezTo>
                    <a:pt x="30" y="95"/>
                    <a:pt x="29" y="95"/>
                    <a:pt x="29" y="96"/>
                  </a:cubicBezTo>
                  <a:cubicBezTo>
                    <a:pt x="29" y="96"/>
                    <a:pt x="30" y="96"/>
                    <a:pt x="30" y="96"/>
                  </a:cubicBezTo>
                  <a:cubicBezTo>
                    <a:pt x="30" y="96"/>
                    <a:pt x="29" y="97"/>
                    <a:pt x="29" y="97"/>
                  </a:cubicBezTo>
                  <a:cubicBezTo>
                    <a:pt x="29" y="98"/>
                    <a:pt x="30" y="100"/>
                    <a:pt x="31" y="102"/>
                  </a:cubicBezTo>
                  <a:cubicBezTo>
                    <a:pt x="31" y="98"/>
                    <a:pt x="30" y="94"/>
                    <a:pt x="30" y="90"/>
                  </a:cubicBezTo>
                  <a:cubicBezTo>
                    <a:pt x="30" y="89"/>
                    <a:pt x="29" y="89"/>
                    <a:pt x="29" y="88"/>
                  </a:cubicBezTo>
                  <a:cubicBezTo>
                    <a:pt x="29" y="88"/>
                    <a:pt x="30" y="88"/>
                    <a:pt x="30" y="87"/>
                  </a:cubicBezTo>
                  <a:cubicBezTo>
                    <a:pt x="30" y="86"/>
                    <a:pt x="29" y="86"/>
                    <a:pt x="29" y="86"/>
                  </a:cubicBezTo>
                  <a:cubicBezTo>
                    <a:pt x="29" y="85"/>
                    <a:pt x="30" y="84"/>
                    <a:pt x="29" y="82"/>
                  </a:cubicBezTo>
                  <a:cubicBezTo>
                    <a:pt x="29" y="83"/>
                    <a:pt x="29" y="82"/>
                    <a:pt x="28" y="82"/>
                  </a:cubicBezTo>
                  <a:cubicBezTo>
                    <a:pt x="28" y="84"/>
                    <a:pt x="28" y="85"/>
                    <a:pt x="29" y="86"/>
                  </a:cubicBezTo>
                  <a:close/>
                  <a:moveTo>
                    <a:pt x="66" y="83"/>
                  </a:moveTo>
                  <a:cubicBezTo>
                    <a:pt x="66" y="83"/>
                    <a:pt x="66" y="84"/>
                    <a:pt x="67" y="84"/>
                  </a:cubicBezTo>
                  <a:cubicBezTo>
                    <a:pt x="67" y="83"/>
                    <a:pt x="67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lose/>
                  <a:moveTo>
                    <a:pt x="40" y="85"/>
                  </a:moveTo>
                  <a:cubicBezTo>
                    <a:pt x="41" y="85"/>
                    <a:pt x="42" y="83"/>
                    <a:pt x="42" y="82"/>
                  </a:cubicBezTo>
                  <a:cubicBezTo>
                    <a:pt x="41" y="83"/>
                    <a:pt x="40" y="84"/>
                    <a:pt x="40" y="85"/>
                  </a:cubicBezTo>
                  <a:close/>
                  <a:moveTo>
                    <a:pt x="63" y="84"/>
                  </a:moveTo>
                  <a:cubicBezTo>
                    <a:pt x="63" y="84"/>
                    <a:pt x="64" y="83"/>
                    <a:pt x="64" y="82"/>
                  </a:cubicBezTo>
                  <a:cubicBezTo>
                    <a:pt x="63" y="83"/>
                    <a:pt x="63" y="83"/>
                    <a:pt x="63" y="84"/>
                  </a:cubicBezTo>
                  <a:close/>
                  <a:moveTo>
                    <a:pt x="52" y="85"/>
                  </a:moveTo>
                  <a:cubicBezTo>
                    <a:pt x="51" y="84"/>
                    <a:pt x="52" y="83"/>
                    <a:pt x="51" y="83"/>
                  </a:cubicBezTo>
                  <a:cubicBezTo>
                    <a:pt x="51" y="83"/>
                    <a:pt x="51" y="85"/>
                    <a:pt x="52" y="85"/>
                  </a:cubicBezTo>
                  <a:close/>
                  <a:moveTo>
                    <a:pt x="21" y="84"/>
                  </a:moveTo>
                  <a:cubicBezTo>
                    <a:pt x="21" y="84"/>
                    <a:pt x="22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lose/>
                  <a:moveTo>
                    <a:pt x="35" y="86"/>
                  </a:moveTo>
                  <a:cubicBezTo>
                    <a:pt x="35" y="85"/>
                    <a:pt x="35" y="84"/>
                    <a:pt x="34" y="83"/>
                  </a:cubicBezTo>
                  <a:cubicBezTo>
                    <a:pt x="34" y="84"/>
                    <a:pt x="34" y="85"/>
                    <a:pt x="35" y="86"/>
                  </a:cubicBezTo>
                  <a:close/>
                  <a:moveTo>
                    <a:pt x="38" y="86"/>
                  </a:moveTo>
                  <a:cubicBezTo>
                    <a:pt x="38" y="86"/>
                    <a:pt x="38" y="86"/>
                    <a:pt x="38" y="86"/>
                  </a:cubicBezTo>
                  <a:cubicBezTo>
                    <a:pt x="38" y="86"/>
                    <a:pt x="39" y="85"/>
                    <a:pt x="39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8" y="84"/>
                    <a:pt x="36" y="85"/>
                    <a:pt x="38" y="86"/>
                  </a:cubicBezTo>
                  <a:close/>
                  <a:moveTo>
                    <a:pt x="41" y="86"/>
                  </a:moveTo>
                  <a:cubicBezTo>
                    <a:pt x="41" y="86"/>
                    <a:pt x="42" y="87"/>
                    <a:pt x="42" y="88"/>
                  </a:cubicBezTo>
                  <a:cubicBezTo>
                    <a:pt x="43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2" y="84"/>
                    <a:pt x="41" y="85"/>
                    <a:pt x="41" y="86"/>
                  </a:cubicBezTo>
                  <a:close/>
                  <a:moveTo>
                    <a:pt x="35" y="85"/>
                  </a:moveTo>
                  <a:cubicBezTo>
                    <a:pt x="35" y="85"/>
                    <a:pt x="35" y="85"/>
                    <a:pt x="36" y="85"/>
                  </a:cubicBezTo>
                  <a:cubicBezTo>
                    <a:pt x="36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5"/>
                  </a:cubicBezTo>
                  <a:close/>
                  <a:moveTo>
                    <a:pt x="53" y="85"/>
                  </a:moveTo>
                  <a:cubicBezTo>
                    <a:pt x="53" y="85"/>
                    <a:pt x="53" y="84"/>
                    <a:pt x="53" y="84"/>
                  </a:cubicBezTo>
                  <a:cubicBezTo>
                    <a:pt x="53" y="84"/>
                    <a:pt x="53" y="84"/>
                    <a:pt x="53" y="85"/>
                  </a:cubicBezTo>
                  <a:close/>
                  <a:moveTo>
                    <a:pt x="30" y="87"/>
                  </a:moveTo>
                  <a:cubicBezTo>
                    <a:pt x="31" y="86"/>
                    <a:pt x="32" y="85"/>
                    <a:pt x="31" y="84"/>
                  </a:cubicBezTo>
                  <a:cubicBezTo>
                    <a:pt x="31" y="85"/>
                    <a:pt x="30" y="86"/>
                    <a:pt x="30" y="87"/>
                  </a:cubicBezTo>
                  <a:close/>
                  <a:moveTo>
                    <a:pt x="65" y="86"/>
                  </a:moveTo>
                  <a:cubicBezTo>
                    <a:pt x="65" y="85"/>
                    <a:pt x="65" y="84"/>
                    <a:pt x="65" y="84"/>
                  </a:cubicBezTo>
                  <a:cubicBezTo>
                    <a:pt x="65" y="85"/>
                    <a:pt x="64" y="86"/>
                    <a:pt x="65" y="86"/>
                  </a:cubicBezTo>
                  <a:close/>
                  <a:moveTo>
                    <a:pt x="66" y="85"/>
                  </a:moveTo>
                  <a:cubicBezTo>
                    <a:pt x="66" y="85"/>
                    <a:pt x="67" y="84"/>
                    <a:pt x="66" y="84"/>
                  </a:cubicBezTo>
                  <a:cubicBezTo>
                    <a:pt x="66" y="85"/>
                    <a:pt x="66" y="84"/>
                    <a:pt x="66" y="84"/>
                  </a:cubicBezTo>
                  <a:cubicBezTo>
                    <a:pt x="66" y="84"/>
                    <a:pt x="66" y="85"/>
                    <a:pt x="66" y="85"/>
                  </a:cubicBezTo>
                  <a:close/>
                  <a:moveTo>
                    <a:pt x="45" y="86"/>
                  </a:moveTo>
                  <a:cubicBezTo>
                    <a:pt x="46" y="86"/>
                    <a:pt x="46" y="87"/>
                    <a:pt x="47" y="87"/>
                  </a:cubicBezTo>
                  <a:cubicBezTo>
                    <a:pt x="47" y="87"/>
                    <a:pt x="47" y="87"/>
                    <a:pt x="48" y="86"/>
                  </a:cubicBezTo>
                  <a:cubicBezTo>
                    <a:pt x="47" y="86"/>
                    <a:pt x="47" y="85"/>
                    <a:pt x="46" y="84"/>
                  </a:cubicBezTo>
                  <a:cubicBezTo>
                    <a:pt x="46" y="85"/>
                    <a:pt x="46" y="85"/>
                    <a:pt x="45" y="86"/>
                  </a:cubicBezTo>
                  <a:close/>
                  <a:moveTo>
                    <a:pt x="49" y="86"/>
                  </a:moveTo>
                  <a:cubicBezTo>
                    <a:pt x="49" y="87"/>
                    <a:pt x="50" y="87"/>
                    <a:pt x="50" y="88"/>
                  </a:cubicBezTo>
                  <a:cubicBezTo>
                    <a:pt x="50" y="87"/>
                    <a:pt x="50" y="85"/>
                    <a:pt x="50" y="85"/>
                  </a:cubicBezTo>
                  <a:cubicBezTo>
                    <a:pt x="49" y="85"/>
                    <a:pt x="49" y="85"/>
                    <a:pt x="49" y="86"/>
                  </a:cubicBezTo>
                  <a:close/>
                  <a:moveTo>
                    <a:pt x="60" y="86"/>
                  </a:moveTo>
                  <a:cubicBezTo>
                    <a:pt x="61" y="86"/>
                    <a:pt x="61" y="87"/>
                    <a:pt x="61" y="87"/>
                  </a:cubicBezTo>
                  <a:cubicBezTo>
                    <a:pt x="61" y="86"/>
                    <a:pt x="61" y="86"/>
                    <a:pt x="61" y="85"/>
                  </a:cubicBezTo>
                  <a:cubicBezTo>
                    <a:pt x="60" y="86"/>
                    <a:pt x="61" y="86"/>
                    <a:pt x="60" y="86"/>
                  </a:cubicBezTo>
                  <a:close/>
                  <a:moveTo>
                    <a:pt x="36" y="87"/>
                  </a:move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7" y="86"/>
                    <a:pt x="36" y="86"/>
                  </a:cubicBezTo>
                  <a:cubicBezTo>
                    <a:pt x="36" y="86"/>
                    <a:pt x="36" y="87"/>
                    <a:pt x="36" y="87"/>
                  </a:cubicBezTo>
                  <a:close/>
                  <a:moveTo>
                    <a:pt x="36" y="86"/>
                  </a:move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7"/>
                    <a:pt x="38" y="87"/>
                  </a:cubicBezTo>
                  <a:cubicBezTo>
                    <a:pt x="39" y="87"/>
                    <a:pt x="39" y="86"/>
                    <a:pt x="40" y="86"/>
                  </a:cubicBezTo>
                  <a:cubicBezTo>
                    <a:pt x="40" y="85"/>
                    <a:pt x="40" y="85"/>
                    <a:pt x="39" y="85"/>
                  </a:cubicBezTo>
                  <a:cubicBezTo>
                    <a:pt x="39" y="86"/>
                    <a:pt x="39" y="86"/>
                    <a:pt x="38" y="86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8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lose/>
                  <a:moveTo>
                    <a:pt x="58" y="87"/>
                  </a:moveTo>
                  <a:cubicBezTo>
                    <a:pt x="58" y="86"/>
                    <a:pt x="58" y="86"/>
                    <a:pt x="58" y="85"/>
                  </a:cubicBezTo>
                  <a:cubicBezTo>
                    <a:pt x="57" y="86"/>
                    <a:pt x="56" y="86"/>
                    <a:pt x="57" y="87"/>
                  </a:cubicBezTo>
                  <a:cubicBezTo>
                    <a:pt x="57" y="87"/>
                    <a:pt x="57" y="87"/>
                    <a:pt x="58" y="87"/>
                  </a:cubicBezTo>
                  <a:close/>
                  <a:moveTo>
                    <a:pt x="51" y="87"/>
                  </a:moveTo>
                  <a:cubicBezTo>
                    <a:pt x="51" y="87"/>
                    <a:pt x="52" y="86"/>
                    <a:pt x="51" y="86"/>
                  </a:cubicBezTo>
                  <a:cubicBezTo>
                    <a:pt x="51" y="87"/>
                    <a:pt x="51" y="87"/>
                    <a:pt x="51" y="87"/>
                  </a:cubicBezTo>
                  <a:close/>
                  <a:moveTo>
                    <a:pt x="35" y="87"/>
                  </a:moveTo>
                  <a:cubicBezTo>
                    <a:pt x="36" y="87"/>
                    <a:pt x="36" y="88"/>
                    <a:pt x="36" y="88"/>
                  </a:cubicBezTo>
                  <a:cubicBezTo>
                    <a:pt x="36" y="87"/>
                    <a:pt x="36" y="86"/>
                    <a:pt x="35" y="86"/>
                  </a:cubicBezTo>
                  <a:cubicBezTo>
                    <a:pt x="35" y="86"/>
                    <a:pt x="35" y="86"/>
                    <a:pt x="35" y="87"/>
                  </a:cubicBezTo>
                  <a:close/>
                  <a:moveTo>
                    <a:pt x="55" y="87"/>
                  </a:move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6"/>
                    <a:pt x="55" y="86"/>
                  </a:cubicBezTo>
                  <a:cubicBezTo>
                    <a:pt x="54" y="87"/>
                    <a:pt x="54" y="87"/>
                    <a:pt x="55" y="87"/>
                  </a:cubicBezTo>
                  <a:close/>
                  <a:moveTo>
                    <a:pt x="39" y="88"/>
                  </a:moveTo>
                  <a:cubicBezTo>
                    <a:pt x="40" y="89"/>
                    <a:pt x="40" y="89"/>
                    <a:pt x="40" y="90"/>
                  </a:cubicBezTo>
                  <a:cubicBezTo>
                    <a:pt x="41" y="89"/>
                    <a:pt x="41" y="89"/>
                    <a:pt x="42" y="88"/>
                  </a:cubicBezTo>
                  <a:cubicBezTo>
                    <a:pt x="41" y="88"/>
                    <a:pt x="41" y="87"/>
                    <a:pt x="40" y="86"/>
                  </a:cubicBezTo>
                  <a:cubicBezTo>
                    <a:pt x="40" y="87"/>
                    <a:pt x="39" y="88"/>
                    <a:pt x="39" y="88"/>
                  </a:cubicBezTo>
                  <a:close/>
                  <a:moveTo>
                    <a:pt x="43" y="89"/>
                  </a:moveTo>
                  <a:cubicBezTo>
                    <a:pt x="43" y="89"/>
                    <a:pt x="44" y="90"/>
                    <a:pt x="44" y="90"/>
                  </a:cubicBezTo>
                  <a:cubicBezTo>
                    <a:pt x="45" y="89"/>
                    <a:pt x="45" y="89"/>
                    <a:pt x="46" y="88"/>
                  </a:cubicBezTo>
                  <a:cubicBezTo>
                    <a:pt x="46" y="87"/>
                    <a:pt x="45" y="87"/>
                    <a:pt x="45" y="86"/>
                  </a:cubicBezTo>
                  <a:cubicBezTo>
                    <a:pt x="44" y="87"/>
                    <a:pt x="43" y="88"/>
                    <a:pt x="43" y="89"/>
                  </a:cubicBezTo>
                  <a:close/>
                  <a:moveTo>
                    <a:pt x="31" y="88"/>
                  </a:moveTo>
                  <a:cubicBezTo>
                    <a:pt x="31" y="89"/>
                    <a:pt x="31" y="89"/>
                    <a:pt x="32" y="89"/>
                  </a:cubicBezTo>
                  <a:cubicBezTo>
                    <a:pt x="32" y="89"/>
                    <a:pt x="32" y="87"/>
                    <a:pt x="32" y="87"/>
                  </a:cubicBezTo>
                  <a:cubicBezTo>
                    <a:pt x="32" y="87"/>
                    <a:pt x="31" y="88"/>
                    <a:pt x="31" y="88"/>
                  </a:cubicBezTo>
                  <a:close/>
                  <a:moveTo>
                    <a:pt x="47" y="88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49" y="89"/>
                    <a:pt x="50" y="89"/>
                  </a:cubicBezTo>
                  <a:cubicBezTo>
                    <a:pt x="49" y="88"/>
                    <a:pt x="49" y="87"/>
                    <a:pt x="48" y="87"/>
                  </a:cubicBezTo>
                  <a:cubicBezTo>
                    <a:pt x="48" y="87"/>
                    <a:pt x="47" y="87"/>
                    <a:pt x="47" y="88"/>
                  </a:cubicBezTo>
                  <a:close/>
                  <a:moveTo>
                    <a:pt x="59" y="90"/>
                  </a:moveTo>
                  <a:cubicBezTo>
                    <a:pt x="59" y="89"/>
                    <a:pt x="60" y="89"/>
                    <a:pt x="60" y="88"/>
                  </a:cubicBezTo>
                  <a:cubicBezTo>
                    <a:pt x="59" y="85"/>
                    <a:pt x="58" y="89"/>
                    <a:pt x="59" y="90"/>
                  </a:cubicBezTo>
                  <a:close/>
                  <a:moveTo>
                    <a:pt x="34" y="88"/>
                  </a:moveTo>
                  <a:cubicBezTo>
                    <a:pt x="35" y="88"/>
                    <a:pt x="35" y="89"/>
                    <a:pt x="35" y="89"/>
                  </a:cubicBezTo>
                  <a:cubicBezTo>
                    <a:pt x="36" y="88"/>
                    <a:pt x="35" y="88"/>
                    <a:pt x="34" y="87"/>
                  </a:cubicBezTo>
                  <a:cubicBezTo>
                    <a:pt x="35" y="88"/>
                    <a:pt x="34" y="88"/>
                    <a:pt x="34" y="88"/>
                  </a:cubicBezTo>
                  <a:close/>
                  <a:moveTo>
                    <a:pt x="64" y="88"/>
                  </a:moveTo>
                  <a:cubicBezTo>
                    <a:pt x="63" y="88"/>
                    <a:pt x="64" y="87"/>
                    <a:pt x="64" y="87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9"/>
                    <a:pt x="63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lose/>
                  <a:moveTo>
                    <a:pt x="37" y="89"/>
                  </a:moveTo>
                  <a:cubicBezTo>
                    <a:pt x="37" y="88"/>
                    <a:pt x="38" y="88"/>
                    <a:pt x="38" y="88"/>
                  </a:cubicBezTo>
                  <a:cubicBezTo>
                    <a:pt x="38" y="88"/>
                    <a:pt x="38" y="87"/>
                    <a:pt x="37" y="87"/>
                  </a:cubicBezTo>
                  <a:cubicBezTo>
                    <a:pt x="37" y="88"/>
                    <a:pt x="37" y="88"/>
                    <a:pt x="37" y="89"/>
                  </a:cubicBezTo>
                  <a:close/>
                  <a:moveTo>
                    <a:pt x="66" y="90"/>
                  </a:moveTo>
                  <a:cubicBezTo>
                    <a:pt x="67" y="89"/>
                    <a:pt x="66" y="88"/>
                    <a:pt x="66" y="87"/>
                  </a:cubicBezTo>
                  <a:cubicBezTo>
                    <a:pt x="65" y="88"/>
                    <a:pt x="66" y="89"/>
                    <a:pt x="66" y="90"/>
                  </a:cubicBezTo>
                  <a:close/>
                  <a:moveTo>
                    <a:pt x="53" y="90"/>
                  </a:moveTo>
                  <a:cubicBezTo>
                    <a:pt x="53" y="90"/>
                    <a:pt x="53" y="88"/>
                    <a:pt x="52" y="88"/>
                  </a:cubicBezTo>
                  <a:cubicBezTo>
                    <a:pt x="52" y="89"/>
                    <a:pt x="52" y="89"/>
                    <a:pt x="53" y="90"/>
                  </a:cubicBezTo>
                  <a:close/>
                  <a:moveTo>
                    <a:pt x="55" y="89"/>
                  </a:moveTo>
                  <a:cubicBezTo>
                    <a:pt x="55" y="89"/>
                    <a:pt x="55" y="90"/>
                    <a:pt x="55" y="90"/>
                  </a:cubicBezTo>
                  <a:cubicBezTo>
                    <a:pt x="55" y="89"/>
                    <a:pt x="55" y="89"/>
                    <a:pt x="55" y="88"/>
                  </a:cubicBezTo>
                  <a:cubicBezTo>
                    <a:pt x="55" y="89"/>
                    <a:pt x="55" y="88"/>
                    <a:pt x="55" y="89"/>
                  </a:cubicBezTo>
                  <a:close/>
                  <a:moveTo>
                    <a:pt x="56" y="89"/>
                  </a:moveTo>
                  <a:cubicBezTo>
                    <a:pt x="57" y="89"/>
                    <a:pt x="56" y="88"/>
                    <a:pt x="56" y="88"/>
                  </a:cubicBezTo>
                  <a:cubicBezTo>
                    <a:pt x="56" y="89"/>
                    <a:pt x="56" y="89"/>
                    <a:pt x="56" y="89"/>
                  </a:cubicBezTo>
                  <a:close/>
                  <a:moveTo>
                    <a:pt x="51" y="90"/>
                  </a:moveTo>
                  <a:cubicBezTo>
                    <a:pt x="51" y="89"/>
                    <a:pt x="52" y="89"/>
                    <a:pt x="51" y="88"/>
                  </a:cubicBezTo>
                  <a:cubicBezTo>
                    <a:pt x="51" y="89"/>
                    <a:pt x="51" y="89"/>
                    <a:pt x="51" y="90"/>
                  </a:cubicBezTo>
                  <a:close/>
                  <a:moveTo>
                    <a:pt x="33" y="91"/>
                  </a:moveTo>
                  <a:cubicBezTo>
                    <a:pt x="34" y="91"/>
                    <a:pt x="35" y="89"/>
                    <a:pt x="34" y="88"/>
                  </a:cubicBezTo>
                  <a:cubicBezTo>
                    <a:pt x="33" y="89"/>
                    <a:pt x="33" y="90"/>
                    <a:pt x="33" y="91"/>
                  </a:cubicBezTo>
                  <a:close/>
                  <a:moveTo>
                    <a:pt x="37" y="89"/>
                  </a:moveTo>
                  <a:cubicBezTo>
                    <a:pt x="37" y="89"/>
                    <a:pt x="37" y="88"/>
                    <a:pt x="36" y="88"/>
                  </a:cubicBezTo>
                  <a:cubicBezTo>
                    <a:pt x="37" y="89"/>
                    <a:pt x="37" y="89"/>
                    <a:pt x="37" y="89"/>
                  </a:cubicBezTo>
                  <a:close/>
                  <a:moveTo>
                    <a:pt x="59" y="91"/>
                  </a:moveTo>
                  <a:cubicBezTo>
                    <a:pt x="60" y="91"/>
                    <a:pt x="60" y="92"/>
                    <a:pt x="61" y="93"/>
                  </a:cubicBezTo>
                  <a:cubicBezTo>
                    <a:pt x="61" y="92"/>
                    <a:pt x="61" y="90"/>
                    <a:pt x="61" y="89"/>
                  </a:cubicBezTo>
                  <a:cubicBezTo>
                    <a:pt x="60" y="89"/>
                    <a:pt x="60" y="90"/>
                    <a:pt x="59" y="91"/>
                  </a:cubicBezTo>
                  <a:close/>
                  <a:moveTo>
                    <a:pt x="38" y="90"/>
                  </a:moveTo>
                  <a:cubicBezTo>
                    <a:pt x="38" y="90"/>
                    <a:pt x="38" y="91"/>
                    <a:pt x="39" y="91"/>
                  </a:cubicBezTo>
                  <a:cubicBezTo>
                    <a:pt x="39" y="91"/>
                    <a:pt x="39" y="91"/>
                    <a:pt x="40" y="91"/>
                  </a:cubicBezTo>
                  <a:cubicBezTo>
                    <a:pt x="39" y="90"/>
                    <a:pt x="38" y="88"/>
                    <a:pt x="38" y="90"/>
                  </a:cubicBezTo>
                  <a:close/>
                  <a:moveTo>
                    <a:pt x="46" y="90"/>
                  </a:moveTo>
                  <a:cubicBezTo>
                    <a:pt x="46" y="91"/>
                    <a:pt x="45" y="93"/>
                    <a:pt x="46" y="94"/>
                  </a:cubicBezTo>
                  <a:cubicBezTo>
                    <a:pt x="47" y="93"/>
                    <a:pt x="47" y="92"/>
                    <a:pt x="48" y="91"/>
                  </a:cubicBezTo>
                  <a:cubicBezTo>
                    <a:pt x="47" y="90"/>
                    <a:pt x="47" y="89"/>
                    <a:pt x="46" y="89"/>
                  </a:cubicBezTo>
                  <a:cubicBezTo>
                    <a:pt x="46" y="89"/>
                    <a:pt x="46" y="90"/>
                    <a:pt x="46" y="90"/>
                  </a:cubicBezTo>
                  <a:close/>
                  <a:moveTo>
                    <a:pt x="36" y="90"/>
                  </a:moveTo>
                  <a:cubicBezTo>
                    <a:pt x="36" y="90"/>
                    <a:pt x="36" y="89"/>
                    <a:pt x="36" y="89"/>
                  </a:cubicBezTo>
                  <a:cubicBezTo>
                    <a:pt x="36" y="90"/>
                    <a:pt x="36" y="90"/>
                    <a:pt x="36" y="90"/>
                  </a:cubicBezTo>
                  <a:close/>
                  <a:moveTo>
                    <a:pt x="56" y="91"/>
                  </a:moveTo>
                  <a:cubicBezTo>
                    <a:pt x="56" y="91"/>
                    <a:pt x="56" y="92"/>
                    <a:pt x="57" y="92"/>
                  </a:cubicBezTo>
                  <a:cubicBezTo>
                    <a:pt x="57" y="92"/>
                    <a:pt x="58" y="90"/>
                    <a:pt x="57" y="90"/>
                  </a:cubicBezTo>
                  <a:cubicBezTo>
                    <a:pt x="57" y="90"/>
                    <a:pt x="56" y="91"/>
                    <a:pt x="56" y="91"/>
                  </a:cubicBezTo>
                  <a:close/>
                  <a:moveTo>
                    <a:pt x="41" y="91"/>
                  </a:moveTo>
                  <a:cubicBezTo>
                    <a:pt x="41" y="92"/>
                    <a:pt x="42" y="92"/>
                    <a:pt x="42" y="92"/>
                  </a:cubicBezTo>
                  <a:cubicBezTo>
                    <a:pt x="42" y="91"/>
                    <a:pt x="42" y="92"/>
                    <a:pt x="42" y="91"/>
                  </a:cubicBezTo>
                  <a:cubicBezTo>
                    <a:pt x="42" y="91"/>
                    <a:pt x="42" y="92"/>
                    <a:pt x="43" y="92"/>
                  </a:cubicBezTo>
                  <a:cubicBezTo>
                    <a:pt x="44" y="91"/>
                    <a:pt x="43" y="90"/>
                    <a:pt x="42" y="90"/>
                  </a:cubicBezTo>
                  <a:cubicBezTo>
                    <a:pt x="42" y="90"/>
                    <a:pt x="42" y="91"/>
                    <a:pt x="41" y="91"/>
                  </a:cubicBezTo>
                  <a:close/>
                  <a:moveTo>
                    <a:pt x="50" y="93"/>
                  </a:moveTo>
                  <a:cubicBezTo>
                    <a:pt x="50" y="91"/>
                    <a:pt x="51" y="90"/>
                    <a:pt x="50" y="90"/>
                  </a:cubicBezTo>
                  <a:cubicBezTo>
                    <a:pt x="49" y="91"/>
                    <a:pt x="49" y="92"/>
                    <a:pt x="50" y="93"/>
                  </a:cubicBezTo>
                  <a:close/>
                  <a:moveTo>
                    <a:pt x="66" y="93"/>
                  </a:moveTo>
                  <a:cubicBezTo>
                    <a:pt x="66" y="91"/>
                    <a:pt x="66" y="90"/>
                    <a:pt x="65" y="90"/>
                  </a:cubicBezTo>
                  <a:cubicBezTo>
                    <a:pt x="65" y="91"/>
                    <a:pt x="66" y="92"/>
                    <a:pt x="66" y="93"/>
                  </a:cubicBezTo>
                  <a:close/>
                  <a:moveTo>
                    <a:pt x="36" y="91"/>
                  </a:moveTo>
                  <a:cubicBezTo>
                    <a:pt x="37" y="92"/>
                    <a:pt x="37" y="93"/>
                    <a:pt x="37" y="93"/>
                  </a:cubicBezTo>
                  <a:cubicBezTo>
                    <a:pt x="38" y="93"/>
                    <a:pt x="37" y="91"/>
                    <a:pt x="37" y="91"/>
                  </a:cubicBezTo>
                  <a:cubicBezTo>
                    <a:pt x="36" y="91"/>
                    <a:pt x="36" y="91"/>
                    <a:pt x="36" y="91"/>
                  </a:cubicBezTo>
                  <a:close/>
                  <a:moveTo>
                    <a:pt x="45" y="91"/>
                  </a:moveTo>
                  <a:cubicBezTo>
                    <a:pt x="45" y="91"/>
                    <a:pt x="45" y="91"/>
                    <a:pt x="45" y="91"/>
                  </a:cubicBezTo>
                  <a:cubicBezTo>
                    <a:pt x="44" y="91"/>
                    <a:pt x="45" y="91"/>
                    <a:pt x="45" y="91"/>
                  </a:cubicBezTo>
                  <a:close/>
                  <a:moveTo>
                    <a:pt x="63" y="93"/>
                  </a:moveTo>
                  <a:cubicBezTo>
                    <a:pt x="63" y="93"/>
                    <a:pt x="63" y="92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2" y="93"/>
                    <a:pt x="63" y="93"/>
                  </a:cubicBezTo>
                  <a:close/>
                  <a:moveTo>
                    <a:pt x="34" y="93"/>
                  </a:moveTo>
                  <a:cubicBezTo>
                    <a:pt x="34" y="92"/>
                    <a:pt x="35" y="92"/>
                    <a:pt x="34" y="92"/>
                  </a:cubicBezTo>
                  <a:cubicBezTo>
                    <a:pt x="34" y="92"/>
                    <a:pt x="34" y="92"/>
                    <a:pt x="34" y="93"/>
                  </a:cubicBezTo>
                  <a:close/>
                  <a:moveTo>
                    <a:pt x="43" y="93"/>
                  </a:moveTo>
                  <a:cubicBezTo>
                    <a:pt x="43" y="93"/>
                    <a:pt x="43" y="94"/>
                    <a:pt x="43" y="94"/>
                  </a:cubicBezTo>
                  <a:cubicBezTo>
                    <a:pt x="43" y="93"/>
                    <a:pt x="44" y="93"/>
                    <a:pt x="44" y="92"/>
                  </a:cubicBezTo>
                  <a:cubicBezTo>
                    <a:pt x="43" y="92"/>
                    <a:pt x="43" y="93"/>
                    <a:pt x="43" y="93"/>
                  </a:cubicBezTo>
                  <a:close/>
                  <a:moveTo>
                    <a:pt x="40" y="94"/>
                  </a:moveTo>
                  <a:cubicBezTo>
                    <a:pt x="41" y="94"/>
                    <a:pt x="41" y="94"/>
                    <a:pt x="41" y="93"/>
                  </a:cubicBezTo>
                  <a:cubicBezTo>
                    <a:pt x="41" y="93"/>
                    <a:pt x="41" y="92"/>
                    <a:pt x="40" y="92"/>
                  </a:cubicBezTo>
                  <a:cubicBezTo>
                    <a:pt x="40" y="92"/>
                    <a:pt x="39" y="93"/>
                    <a:pt x="40" y="93"/>
                  </a:cubicBezTo>
                  <a:cubicBezTo>
                    <a:pt x="40" y="93"/>
                    <a:pt x="39" y="93"/>
                    <a:pt x="39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lose/>
                  <a:moveTo>
                    <a:pt x="47" y="94"/>
                  </a:moveTo>
                  <a:cubicBezTo>
                    <a:pt x="47" y="95"/>
                    <a:pt x="47" y="95"/>
                    <a:pt x="48" y="96"/>
                  </a:cubicBezTo>
                  <a:cubicBezTo>
                    <a:pt x="48" y="95"/>
                    <a:pt x="48" y="94"/>
                    <a:pt x="49" y="94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50" y="94"/>
                    <a:pt x="49" y="93"/>
                    <a:pt x="49" y="93"/>
                  </a:cubicBezTo>
                  <a:cubicBezTo>
                    <a:pt x="48" y="93"/>
                    <a:pt x="49" y="92"/>
                    <a:pt x="48" y="92"/>
                  </a:cubicBezTo>
                  <a:cubicBezTo>
                    <a:pt x="48" y="93"/>
                    <a:pt x="47" y="93"/>
                    <a:pt x="47" y="94"/>
                  </a:cubicBezTo>
                  <a:close/>
                  <a:moveTo>
                    <a:pt x="31" y="94"/>
                  </a:moveTo>
                  <a:cubicBezTo>
                    <a:pt x="32" y="94"/>
                    <a:pt x="32" y="93"/>
                    <a:pt x="32" y="93"/>
                  </a:cubicBezTo>
                  <a:cubicBezTo>
                    <a:pt x="32" y="93"/>
                    <a:pt x="32" y="92"/>
                    <a:pt x="31" y="92"/>
                  </a:cubicBezTo>
                  <a:cubicBezTo>
                    <a:pt x="31" y="93"/>
                    <a:pt x="31" y="93"/>
                    <a:pt x="31" y="94"/>
                  </a:cubicBezTo>
                  <a:close/>
                  <a:moveTo>
                    <a:pt x="34" y="94"/>
                  </a:moveTo>
                  <a:cubicBezTo>
                    <a:pt x="34" y="94"/>
                    <a:pt x="35" y="95"/>
                    <a:pt x="36" y="95"/>
                  </a:cubicBezTo>
                  <a:cubicBezTo>
                    <a:pt x="36" y="95"/>
                    <a:pt x="36" y="94"/>
                    <a:pt x="37" y="94"/>
                  </a:cubicBezTo>
                  <a:cubicBezTo>
                    <a:pt x="36" y="93"/>
                    <a:pt x="36" y="92"/>
                    <a:pt x="36" y="92"/>
                  </a:cubicBezTo>
                  <a:cubicBezTo>
                    <a:pt x="35" y="93"/>
                    <a:pt x="35" y="93"/>
                    <a:pt x="34" y="94"/>
                  </a:cubicBezTo>
                  <a:close/>
                  <a:moveTo>
                    <a:pt x="54" y="93"/>
                  </a:moveTo>
                  <a:cubicBezTo>
                    <a:pt x="54" y="94"/>
                    <a:pt x="54" y="94"/>
                    <a:pt x="55" y="95"/>
                  </a:cubicBezTo>
                  <a:cubicBezTo>
                    <a:pt x="55" y="94"/>
                    <a:pt x="55" y="93"/>
                    <a:pt x="55" y="92"/>
                  </a:cubicBezTo>
                  <a:cubicBezTo>
                    <a:pt x="55" y="93"/>
                    <a:pt x="55" y="93"/>
                    <a:pt x="54" y="93"/>
                  </a:cubicBezTo>
                  <a:close/>
                  <a:moveTo>
                    <a:pt x="59" y="94"/>
                  </a:moveTo>
                  <a:cubicBezTo>
                    <a:pt x="60" y="94"/>
                    <a:pt x="60" y="94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3"/>
                    <a:pt x="59" y="94"/>
                    <a:pt x="59" y="94"/>
                  </a:cubicBezTo>
                  <a:close/>
                  <a:moveTo>
                    <a:pt x="52" y="94"/>
                  </a:moveTo>
                  <a:cubicBezTo>
                    <a:pt x="52" y="94"/>
                    <a:pt x="53" y="94"/>
                    <a:pt x="53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lose/>
                  <a:moveTo>
                    <a:pt x="44" y="94"/>
                  </a:moveTo>
                  <a:cubicBezTo>
                    <a:pt x="44" y="94"/>
                    <a:pt x="44" y="95"/>
                    <a:pt x="45" y="95"/>
                  </a:cubicBezTo>
                  <a:cubicBezTo>
                    <a:pt x="45" y="94"/>
                    <a:pt x="44" y="92"/>
                    <a:pt x="44" y="94"/>
                  </a:cubicBezTo>
                  <a:close/>
                  <a:moveTo>
                    <a:pt x="38" y="94"/>
                  </a:move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5"/>
                    <a:pt x="66" y="95"/>
                  </a:cubicBezTo>
                  <a:cubicBezTo>
                    <a:pt x="65" y="95"/>
                    <a:pt x="66" y="94"/>
                    <a:pt x="65" y="94"/>
                  </a:cubicBezTo>
                  <a:cubicBezTo>
                    <a:pt x="65" y="94"/>
                    <a:pt x="65" y="94"/>
                    <a:pt x="65" y="96"/>
                  </a:cubicBezTo>
                  <a:close/>
                  <a:moveTo>
                    <a:pt x="57" y="97"/>
                  </a:moveTo>
                  <a:cubicBezTo>
                    <a:pt x="57" y="96"/>
                    <a:pt x="58" y="94"/>
                    <a:pt x="56" y="94"/>
                  </a:cubicBezTo>
                  <a:cubicBezTo>
                    <a:pt x="55" y="95"/>
                    <a:pt x="56" y="97"/>
                    <a:pt x="57" y="97"/>
                  </a:cubicBezTo>
                  <a:close/>
                  <a:moveTo>
                    <a:pt x="68" y="99"/>
                  </a:moveTo>
                  <a:cubicBezTo>
                    <a:pt x="68" y="97"/>
                    <a:pt x="68" y="96"/>
                    <a:pt x="68" y="94"/>
                  </a:cubicBezTo>
                  <a:cubicBezTo>
                    <a:pt x="68" y="94"/>
                    <a:pt x="67" y="94"/>
                    <a:pt x="67" y="94"/>
                  </a:cubicBezTo>
                  <a:cubicBezTo>
                    <a:pt x="67" y="95"/>
                    <a:pt x="67" y="98"/>
                    <a:pt x="68" y="99"/>
                  </a:cubicBezTo>
                  <a:close/>
                  <a:moveTo>
                    <a:pt x="38" y="95"/>
                  </a:moveTo>
                  <a:cubicBezTo>
                    <a:pt x="39" y="95"/>
                    <a:pt x="39" y="96"/>
                    <a:pt x="39" y="96"/>
                  </a:cubicBezTo>
                  <a:cubicBezTo>
                    <a:pt x="40" y="95"/>
                    <a:pt x="39" y="94"/>
                    <a:pt x="39" y="94"/>
                  </a:cubicBezTo>
                  <a:cubicBezTo>
                    <a:pt x="39" y="94"/>
                    <a:pt x="38" y="95"/>
                    <a:pt x="38" y="95"/>
                  </a:cubicBezTo>
                  <a:close/>
                  <a:moveTo>
                    <a:pt x="41" y="96"/>
                  </a:moveTo>
                  <a:cubicBezTo>
                    <a:pt x="42" y="95"/>
                    <a:pt x="43" y="95"/>
                    <a:pt x="42" y="94"/>
                  </a:cubicBezTo>
                  <a:cubicBezTo>
                    <a:pt x="41" y="94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1" y="95"/>
                    <a:pt x="41" y="96"/>
                    <a:pt x="41" y="96"/>
                  </a:cubicBezTo>
                  <a:close/>
                  <a:moveTo>
                    <a:pt x="44" y="95"/>
                  </a:moveTo>
                  <a:cubicBezTo>
                    <a:pt x="44" y="94"/>
                    <a:pt x="44" y="94"/>
                    <a:pt x="43" y="94"/>
                  </a:cubicBezTo>
                  <a:cubicBezTo>
                    <a:pt x="43" y="94"/>
                    <a:pt x="43" y="95"/>
                    <a:pt x="44" y="95"/>
                  </a:cubicBezTo>
                  <a:close/>
                  <a:moveTo>
                    <a:pt x="59" y="96"/>
                  </a:moveTo>
                  <a:cubicBezTo>
                    <a:pt x="60" y="96"/>
                    <a:pt x="60" y="97"/>
                    <a:pt x="60" y="98"/>
                  </a:cubicBezTo>
                  <a:cubicBezTo>
                    <a:pt x="61" y="97"/>
                    <a:pt x="61" y="96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95"/>
                    <a:pt x="61" y="95"/>
                    <a:pt x="61" y="95"/>
                  </a:cubicBezTo>
                  <a:cubicBezTo>
                    <a:pt x="60" y="95"/>
                    <a:pt x="61" y="94"/>
                    <a:pt x="60" y="94"/>
                  </a:cubicBezTo>
                  <a:cubicBezTo>
                    <a:pt x="60" y="95"/>
                    <a:pt x="59" y="95"/>
                    <a:pt x="59" y="96"/>
                  </a:cubicBezTo>
                  <a:close/>
                  <a:moveTo>
                    <a:pt x="15" y="99"/>
                  </a:moveTo>
                  <a:cubicBezTo>
                    <a:pt x="16" y="97"/>
                    <a:pt x="17" y="96"/>
                    <a:pt x="17" y="94"/>
                  </a:cubicBezTo>
                  <a:cubicBezTo>
                    <a:pt x="16" y="96"/>
                    <a:pt x="15" y="97"/>
                    <a:pt x="15" y="99"/>
                  </a:cubicBezTo>
                  <a:close/>
                  <a:moveTo>
                    <a:pt x="36" y="96"/>
                  </a:moveTo>
                  <a:cubicBezTo>
                    <a:pt x="36" y="96"/>
                    <a:pt x="37" y="96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6" y="96"/>
                    <a:pt x="36" y="96"/>
                  </a:cubicBezTo>
                  <a:close/>
                  <a:moveTo>
                    <a:pt x="41" y="96"/>
                  </a:moveTo>
                  <a:cubicBezTo>
                    <a:pt x="42" y="97"/>
                    <a:pt x="42" y="97"/>
                    <a:pt x="43" y="98"/>
                  </a:cubicBezTo>
                  <a:cubicBezTo>
                    <a:pt x="43" y="97"/>
                    <a:pt x="43" y="97"/>
                    <a:pt x="44" y="96"/>
                  </a:cubicBezTo>
                  <a:cubicBezTo>
                    <a:pt x="43" y="96"/>
                    <a:pt x="43" y="95"/>
                    <a:pt x="42" y="95"/>
                  </a:cubicBezTo>
                  <a:cubicBezTo>
                    <a:pt x="42" y="96"/>
                    <a:pt x="41" y="96"/>
                    <a:pt x="41" y="96"/>
                  </a:cubicBezTo>
                  <a:cubicBezTo>
                    <a:pt x="41" y="96"/>
                    <a:pt x="41" y="96"/>
                    <a:pt x="41" y="96"/>
                  </a:cubicBezTo>
                  <a:close/>
                  <a:moveTo>
                    <a:pt x="52" y="95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3" y="96"/>
                    <a:pt x="52" y="96"/>
                    <a:pt x="53" y="96"/>
                  </a:cubicBezTo>
                  <a:cubicBezTo>
                    <a:pt x="53" y="96"/>
                    <a:pt x="53" y="95"/>
                    <a:pt x="53" y="95"/>
                  </a:cubicBezTo>
                  <a:cubicBezTo>
                    <a:pt x="53" y="95"/>
                    <a:pt x="52" y="95"/>
                    <a:pt x="52" y="95"/>
                  </a:cubicBezTo>
                  <a:close/>
                  <a:moveTo>
                    <a:pt x="37" y="98"/>
                  </a:moveTo>
                  <a:cubicBezTo>
                    <a:pt x="38" y="98"/>
                    <a:pt x="38" y="97"/>
                    <a:pt x="38" y="97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7" y="96"/>
                    <a:pt x="37" y="97"/>
                    <a:pt x="37" y="98"/>
                  </a:cubicBezTo>
                  <a:close/>
                  <a:moveTo>
                    <a:pt x="47" y="97"/>
                  </a:moveTo>
                  <a:cubicBezTo>
                    <a:pt x="47" y="96"/>
                    <a:pt x="47" y="96"/>
                    <a:pt x="46" y="96"/>
                  </a:cubicBezTo>
                  <a:cubicBezTo>
                    <a:pt x="47" y="96"/>
                    <a:pt x="47" y="97"/>
                    <a:pt x="47" y="97"/>
                  </a:cubicBezTo>
                  <a:close/>
                  <a:moveTo>
                    <a:pt x="39" y="97"/>
                  </a:moveTo>
                  <a:cubicBezTo>
                    <a:pt x="39" y="97"/>
                    <a:pt x="40" y="97"/>
                    <a:pt x="40" y="98"/>
                  </a:cubicBezTo>
                  <a:cubicBezTo>
                    <a:pt x="40" y="97"/>
                    <a:pt x="41" y="97"/>
                    <a:pt x="41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40" y="97"/>
                    <a:pt x="39" y="97"/>
                  </a:cubicBezTo>
                  <a:close/>
                  <a:moveTo>
                    <a:pt x="31" y="96"/>
                  </a:moveTo>
                  <a:cubicBezTo>
                    <a:pt x="31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8"/>
                  </a:cubicBezTo>
                  <a:cubicBezTo>
                    <a:pt x="32" y="98"/>
                    <a:pt x="32" y="99"/>
                    <a:pt x="32" y="100"/>
                  </a:cubicBezTo>
                  <a:cubicBezTo>
                    <a:pt x="33" y="99"/>
                    <a:pt x="32" y="98"/>
                    <a:pt x="33" y="96"/>
                  </a:cubicBezTo>
                  <a:cubicBezTo>
                    <a:pt x="32" y="96"/>
                    <a:pt x="32" y="97"/>
                    <a:pt x="31" y="96"/>
                  </a:cubicBezTo>
                  <a:close/>
                  <a:moveTo>
                    <a:pt x="54" y="98"/>
                  </a:moveTo>
                  <a:cubicBezTo>
                    <a:pt x="55" y="99"/>
                    <a:pt x="54" y="100"/>
                    <a:pt x="55" y="100"/>
                  </a:cubicBezTo>
                  <a:cubicBezTo>
                    <a:pt x="55" y="99"/>
                    <a:pt x="55" y="97"/>
                    <a:pt x="55" y="96"/>
                  </a:cubicBezTo>
                  <a:cubicBezTo>
                    <a:pt x="54" y="97"/>
                    <a:pt x="54" y="98"/>
                    <a:pt x="54" y="98"/>
                  </a:cubicBezTo>
                  <a:close/>
                  <a:moveTo>
                    <a:pt x="46" y="98"/>
                  </a:moveTo>
                  <a:cubicBezTo>
                    <a:pt x="46" y="98"/>
                    <a:pt x="46" y="98"/>
                    <a:pt x="47" y="97"/>
                  </a:cubicBezTo>
                  <a:cubicBezTo>
                    <a:pt x="46" y="97"/>
                    <a:pt x="46" y="96"/>
                    <a:pt x="46" y="96"/>
                  </a:cubicBezTo>
                  <a:cubicBezTo>
                    <a:pt x="46" y="97"/>
                    <a:pt x="46" y="97"/>
                    <a:pt x="46" y="98"/>
                  </a:cubicBezTo>
                  <a:close/>
                  <a:moveTo>
                    <a:pt x="58" y="100"/>
                  </a:moveTo>
                  <a:cubicBezTo>
                    <a:pt x="58" y="99"/>
                    <a:pt x="58" y="98"/>
                    <a:pt x="58" y="97"/>
                  </a:cubicBezTo>
                  <a:cubicBezTo>
                    <a:pt x="58" y="98"/>
                    <a:pt x="58" y="99"/>
                    <a:pt x="58" y="100"/>
                  </a:cubicBezTo>
                  <a:close/>
                  <a:moveTo>
                    <a:pt x="65" y="102"/>
                  </a:moveTo>
                  <a:cubicBezTo>
                    <a:pt x="65" y="100"/>
                    <a:pt x="66" y="98"/>
                    <a:pt x="65" y="97"/>
                  </a:cubicBezTo>
                  <a:cubicBezTo>
                    <a:pt x="64" y="98"/>
                    <a:pt x="65" y="100"/>
                    <a:pt x="65" y="102"/>
                  </a:cubicBezTo>
                  <a:close/>
                  <a:moveTo>
                    <a:pt x="40" y="98"/>
                  </a:moveTo>
                  <a:cubicBezTo>
                    <a:pt x="41" y="99"/>
                    <a:pt x="41" y="99"/>
                    <a:pt x="41" y="100"/>
                  </a:cubicBezTo>
                  <a:cubicBezTo>
                    <a:pt x="42" y="100"/>
                    <a:pt x="42" y="99"/>
                    <a:pt x="42" y="99"/>
                  </a:cubicBezTo>
                  <a:cubicBezTo>
                    <a:pt x="41" y="98"/>
                    <a:pt x="41" y="96"/>
                    <a:pt x="40" y="98"/>
                  </a:cubicBezTo>
                  <a:close/>
                  <a:moveTo>
                    <a:pt x="43" y="99"/>
                  </a:moveTo>
                  <a:cubicBezTo>
                    <a:pt x="44" y="99"/>
                    <a:pt x="44" y="100"/>
                    <a:pt x="44" y="100"/>
                  </a:cubicBezTo>
                  <a:cubicBezTo>
                    <a:pt x="45" y="100"/>
                    <a:pt x="45" y="98"/>
                    <a:pt x="44" y="97"/>
                  </a:cubicBezTo>
                  <a:cubicBezTo>
                    <a:pt x="44" y="98"/>
                    <a:pt x="43" y="98"/>
                    <a:pt x="43" y="99"/>
                  </a:cubicBezTo>
                  <a:close/>
                  <a:moveTo>
                    <a:pt x="47" y="98"/>
                  </a:moveTo>
                  <a:cubicBezTo>
                    <a:pt x="48" y="98"/>
                    <a:pt x="48" y="97"/>
                    <a:pt x="47" y="97"/>
                  </a:cubicBezTo>
                  <a:cubicBezTo>
                    <a:pt x="47" y="98"/>
                    <a:pt x="47" y="98"/>
                    <a:pt x="47" y="98"/>
                  </a:cubicBezTo>
                  <a:close/>
                  <a:moveTo>
                    <a:pt x="38" y="99"/>
                  </a:moveTo>
                  <a:cubicBezTo>
                    <a:pt x="38" y="99"/>
                    <a:pt x="38" y="99"/>
                    <a:pt x="38" y="99"/>
                  </a:cubicBezTo>
                  <a:cubicBezTo>
                    <a:pt x="39" y="99"/>
                    <a:pt x="40" y="98"/>
                    <a:pt x="39" y="98"/>
                  </a:cubicBezTo>
                  <a:cubicBezTo>
                    <a:pt x="38" y="98"/>
                    <a:pt x="38" y="98"/>
                    <a:pt x="38" y="99"/>
                  </a:cubicBezTo>
                  <a:close/>
                  <a:moveTo>
                    <a:pt x="48" y="100"/>
                  </a:moveTo>
                  <a:cubicBezTo>
                    <a:pt x="48" y="99"/>
                    <a:pt x="47" y="98"/>
                    <a:pt x="47" y="98"/>
                  </a:cubicBezTo>
                  <a:cubicBezTo>
                    <a:pt x="46" y="98"/>
                    <a:pt x="47" y="100"/>
                    <a:pt x="48" y="100"/>
                  </a:cubicBezTo>
                  <a:close/>
                  <a:moveTo>
                    <a:pt x="36" y="100"/>
                  </a:moveTo>
                  <a:cubicBezTo>
                    <a:pt x="36" y="99"/>
                    <a:pt x="36" y="99"/>
                    <a:pt x="35" y="99"/>
                  </a:cubicBezTo>
                  <a:cubicBezTo>
                    <a:pt x="35" y="99"/>
                    <a:pt x="35" y="100"/>
                    <a:pt x="36" y="100"/>
                  </a:cubicBezTo>
                  <a:close/>
                  <a:moveTo>
                    <a:pt x="39" y="100"/>
                  </a:moveTo>
                  <a:cubicBezTo>
                    <a:pt x="39" y="100"/>
                    <a:pt x="39" y="101"/>
                    <a:pt x="40" y="101"/>
                  </a:cubicBezTo>
                  <a:cubicBezTo>
                    <a:pt x="40" y="101"/>
                    <a:pt x="40" y="101"/>
                    <a:pt x="41" y="100"/>
                  </a:cubicBezTo>
                  <a:cubicBezTo>
                    <a:pt x="40" y="100"/>
                    <a:pt x="40" y="99"/>
                    <a:pt x="40" y="99"/>
                  </a:cubicBezTo>
                  <a:cubicBezTo>
                    <a:pt x="39" y="99"/>
                    <a:pt x="39" y="100"/>
                    <a:pt x="39" y="100"/>
                  </a:cubicBezTo>
                  <a:close/>
                  <a:moveTo>
                    <a:pt x="52" y="103"/>
                  </a:moveTo>
                  <a:cubicBezTo>
                    <a:pt x="53" y="102"/>
                    <a:pt x="53" y="100"/>
                    <a:pt x="52" y="99"/>
                  </a:cubicBezTo>
                  <a:cubicBezTo>
                    <a:pt x="52" y="100"/>
                    <a:pt x="52" y="102"/>
                    <a:pt x="52" y="103"/>
                  </a:cubicBezTo>
                  <a:close/>
                  <a:moveTo>
                    <a:pt x="56" y="103"/>
                  </a:moveTo>
                  <a:cubicBezTo>
                    <a:pt x="57" y="102"/>
                    <a:pt x="57" y="100"/>
                    <a:pt x="57" y="99"/>
                  </a:cubicBezTo>
                  <a:cubicBezTo>
                    <a:pt x="56" y="100"/>
                    <a:pt x="55" y="102"/>
                    <a:pt x="56" y="103"/>
                  </a:cubicBezTo>
                  <a:close/>
                  <a:moveTo>
                    <a:pt x="59" y="100"/>
                  </a:moveTo>
                  <a:cubicBezTo>
                    <a:pt x="59" y="100"/>
                    <a:pt x="60" y="100"/>
                    <a:pt x="59" y="100"/>
                  </a:cubicBezTo>
                  <a:cubicBezTo>
                    <a:pt x="59" y="101"/>
                    <a:pt x="59" y="101"/>
                    <a:pt x="60" y="101"/>
                  </a:cubicBezTo>
                  <a:cubicBezTo>
                    <a:pt x="59" y="101"/>
                    <a:pt x="60" y="102"/>
                    <a:pt x="60" y="102"/>
                  </a:cubicBezTo>
                  <a:cubicBezTo>
                    <a:pt x="61" y="102"/>
                    <a:pt x="60" y="101"/>
                    <a:pt x="60" y="100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1" y="100"/>
                    <a:pt x="60" y="99"/>
                  </a:cubicBezTo>
                  <a:cubicBezTo>
                    <a:pt x="60" y="100"/>
                    <a:pt x="60" y="99"/>
                    <a:pt x="59" y="100"/>
                  </a:cubicBezTo>
                  <a:close/>
                  <a:moveTo>
                    <a:pt x="13" y="101"/>
                  </a:moveTo>
                  <a:cubicBezTo>
                    <a:pt x="13" y="100"/>
                    <a:pt x="14" y="100"/>
                    <a:pt x="13" y="100"/>
                  </a:cubicBezTo>
                  <a:cubicBezTo>
                    <a:pt x="13" y="100"/>
                    <a:pt x="13" y="101"/>
                    <a:pt x="13" y="101"/>
                  </a:cubicBezTo>
                  <a:close/>
                  <a:moveTo>
                    <a:pt x="42" y="101"/>
                  </a:moveTo>
                  <a:cubicBezTo>
                    <a:pt x="42" y="101"/>
                    <a:pt x="42" y="102"/>
                    <a:pt x="43" y="102"/>
                  </a:cubicBezTo>
                  <a:cubicBezTo>
                    <a:pt x="43" y="102"/>
                    <a:pt x="43" y="102"/>
                    <a:pt x="43" y="101"/>
                  </a:cubicBezTo>
                  <a:cubicBezTo>
                    <a:pt x="43" y="101"/>
                    <a:pt x="43" y="100"/>
                    <a:pt x="42" y="100"/>
                  </a:cubicBezTo>
                  <a:cubicBezTo>
                    <a:pt x="42" y="100"/>
                    <a:pt x="42" y="100"/>
                    <a:pt x="42" y="101"/>
                  </a:cubicBezTo>
                  <a:close/>
                  <a:moveTo>
                    <a:pt x="34" y="102"/>
                  </a:moveTo>
                  <a:cubicBezTo>
                    <a:pt x="34" y="102"/>
                    <a:pt x="35" y="101"/>
                    <a:pt x="35" y="101"/>
                  </a:cubicBezTo>
                  <a:cubicBezTo>
                    <a:pt x="35" y="99"/>
                    <a:pt x="33" y="101"/>
                    <a:pt x="34" y="102"/>
                  </a:cubicBezTo>
                  <a:close/>
                  <a:moveTo>
                    <a:pt x="46" y="102"/>
                  </a:moveTo>
                  <a:cubicBezTo>
                    <a:pt x="46" y="101"/>
                    <a:pt x="47" y="101"/>
                    <a:pt x="47" y="101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101"/>
                    <a:pt x="46" y="101"/>
                    <a:pt x="46" y="102"/>
                  </a:cubicBezTo>
                  <a:close/>
                  <a:moveTo>
                    <a:pt x="37" y="102"/>
                  </a:moveTo>
                  <a:cubicBezTo>
                    <a:pt x="37" y="101"/>
                    <a:pt x="37" y="100"/>
                    <a:pt x="36" y="100"/>
                  </a:cubicBezTo>
                  <a:cubicBezTo>
                    <a:pt x="36" y="100"/>
                    <a:pt x="36" y="101"/>
                    <a:pt x="37" y="102"/>
                  </a:cubicBezTo>
                  <a:close/>
                  <a:moveTo>
                    <a:pt x="39" y="103"/>
                  </a:moveTo>
                  <a:cubicBezTo>
                    <a:pt x="39" y="102"/>
                    <a:pt x="38" y="101"/>
                    <a:pt x="38" y="101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1"/>
                    <a:pt x="38" y="102"/>
                    <a:pt x="39" y="103"/>
                  </a:cubicBezTo>
                  <a:close/>
                  <a:moveTo>
                    <a:pt x="45" y="101"/>
                  </a:move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1"/>
                    <a:pt x="45" y="101"/>
                  </a:cubicBezTo>
                  <a:cubicBezTo>
                    <a:pt x="45" y="101"/>
                    <a:pt x="44" y="101"/>
                    <a:pt x="45" y="101"/>
                  </a:cubicBezTo>
                  <a:close/>
                  <a:moveTo>
                    <a:pt x="62" y="104"/>
                  </a:moveTo>
                  <a:cubicBezTo>
                    <a:pt x="62" y="103"/>
                    <a:pt x="63" y="102"/>
                    <a:pt x="62" y="101"/>
                  </a:cubicBezTo>
                  <a:cubicBezTo>
                    <a:pt x="62" y="102"/>
                    <a:pt x="62" y="103"/>
                    <a:pt x="62" y="104"/>
                  </a:cubicBezTo>
                  <a:close/>
                  <a:moveTo>
                    <a:pt x="66" y="108"/>
                  </a:moveTo>
                  <a:cubicBezTo>
                    <a:pt x="66" y="106"/>
                    <a:pt x="68" y="103"/>
                    <a:pt x="66" y="101"/>
                  </a:cubicBezTo>
                  <a:cubicBezTo>
                    <a:pt x="67" y="104"/>
                    <a:pt x="66" y="106"/>
                    <a:pt x="66" y="108"/>
                  </a:cubicBezTo>
                  <a:close/>
                  <a:moveTo>
                    <a:pt x="40" y="103"/>
                  </a:moveTo>
                  <a:cubicBezTo>
                    <a:pt x="41" y="103"/>
                    <a:pt x="41" y="104"/>
                    <a:pt x="41" y="104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2" y="102"/>
                    <a:pt x="42" y="102"/>
                    <a:pt x="41" y="101"/>
                  </a:cubicBezTo>
                  <a:cubicBezTo>
                    <a:pt x="41" y="102"/>
                    <a:pt x="40" y="102"/>
                    <a:pt x="40" y="103"/>
                  </a:cubicBezTo>
                  <a:close/>
                  <a:moveTo>
                    <a:pt x="35" y="104"/>
                  </a:moveTo>
                  <a:cubicBezTo>
                    <a:pt x="35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5" y="102"/>
                    <a:pt x="34" y="103"/>
                    <a:pt x="35" y="104"/>
                  </a:cubicBezTo>
                  <a:close/>
                  <a:moveTo>
                    <a:pt x="32" y="104"/>
                  </a:moveTo>
                  <a:cubicBezTo>
                    <a:pt x="33" y="103"/>
                    <a:pt x="32" y="102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2" y="103"/>
                    <a:pt x="32" y="104"/>
                  </a:cubicBezTo>
                  <a:close/>
                  <a:moveTo>
                    <a:pt x="47" y="105"/>
                  </a:moveTo>
                  <a:cubicBezTo>
                    <a:pt x="48" y="104"/>
                    <a:pt x="48" y="102"/>
                    <a:pt x="47" y="102"/>
                  </a:cubicBezTo>
                  <a:cubicBezTo>
                    <a:pt x="46" y="102"/>
                    <a:pt x="45" y="104"/>
                    <a:pt x="47" y="105"/>
                  </a:cubicBezTo>
                  <a:close/>
                  <a:moveTo>
                    <a:pt x="38" y="104"/>
                  </a:moveTo>
                  <a:cubicBezTo>
                    <a:pt x="39" y="103"/>
                    <a:pt x="38" y="102"/>
                    <a:pt x="37" y="102"/>
                  </a:cubicBezTo>
                  <a:cubicBezTo>
                    <a:pt x="37" y="102"/>
                    <a:pt x="38" y="103"/>
                    <a:pt x="38" y="104"/>
                  </a:cubicBezTo>
                  <a:close/>
                  <a:moveTo>
                    <a:pt x="58" y="103"/>
                  </a:moveTo>
                  <a:cubicBezTo>
                    <a:pt x="58" y="102"/>
                    <a:pt x="59" y="102"/>
                    <a:pt x="58" y="102"/>
                  </a:cubicBezTo>
                  <a:cubicBezTo>
                    <a:pt x="58" y="102"/>
                    <a:pt x="58" y="102"/>
                    <a:pt x="58" y="103"/>
                  </a:cubicBezTo>
                  <a:close/>
                  <a:moveTo>
                    <a:pt x="51" y="103"/>
                  </a:moveTo>
                  <a:cubicBezTo>
                    <a:pt x="51" y="102"/>
                    <a:pt x="51" y="102"/>
                    <a:pt x="50" y="102"/>
                  </a:cubicBezTo>
                  <a:cubicBezTo>
                    <a:pt x="50" y="102"/>
                    <a:pt x="50" y="103"/>
                    <a:pt x="51" y="103"/>
                  </a:cubicBezTo>
                  <a:close/>
                  <a:moveTo>
                    <a:pt x="43" y="103"/>
                  </a:moveTo>
                  <a:cubicBezTo>
                    <a:pt x="44" y="103"/>
                    <a:pt x="44" y="104"/>
                    <a:pt x="44" y="104"/>
                  </a:cubicBezTo>
                  <a:cubicBezTo>
                    <a:pt x="44" y="104"/>
                    <a:pt x="45" y="104"/>
                    <a:pt x="45" y="103"/>
                  </a:cubicBezTo>
                  <a:cubicBezTo>
                    <a:pt x="44" y="102"/>
                    <a:pt x="44" y="103"/>
                    <a:pt x="44" y="102"/>
                  </a:cubicBezTo>
                  <a:cubicBezTo>
                    <a:pt x="44" y="103"/>
                    <a:pt x="43" y="103"/>
                    <a:pt x="43" y="103"/>
                  </a:cubicBezTo>
                  <a:close/>
                  <a:moveTo>
                    <a:pt x="54" y="106"/>
                  </a:moveTo>
                  <a:cubicBezTo>
                    <a:pt x="55" y="105"/>
                    <a:pt x="56" y="103"/>
                    <a:pt x="54" y="102"/>
                  </a:cubicBezTo>
                  <a:cubicBezTo>
                    <a:pt x="54" y="103"/>
                    <a:pt x="53" y="105"/>
                    <a:pt x="54" y="106"/>
                  </a:cubicBezTo>
                  <a:close/>
                  <a:moveTo>
                    <a:pt x="58" y="103"/>
                  </a:moveTo>
                  <a:cubicBezTo>
                    <a:pt x="58" y="104"/>
                    <a:pt x="58" y="104"/>
                    <a:pt x="58" y="105"/>
                  </a:cubicBezTo>
                  <a:cubicBezTo>
                    <a:pt x="59" y="105"/>
                    <a:pt x="59" y="103"/>
                    <a:pt x="58" y="103"/>
                  </a:cubicBezTo>
                  <a:cubicBezTo>
                    <a:pt x="58" y="103"/>
                    <a:pt x="58" y="103"/>
                    <a:pt x="58" y="103"/>
                  </a:cubicBezTo>
                  <a:close/>
                  <a:moveTo>
                    <a:pt x="10" y="114"/>
                  </a:moveTo>
                  <a:cubicBezTo>
                    <a:pt x="10" y="112"/>
                    <a:pt x="10" y="110"/>
                    <a:pt x="11" y="108"/>
                  </a:cubicBezTo>
                  <a:cubicBezTo>
                    <a:pt x="11" y="106"/>
                    <a:pt x="12" y="104"/>
                    <a:pt x="12" y="103"/>
                  </a:cubicBezTo>
                  <a:cubicBezTo>
                    <a:pt x="11" y="106"/>
                    <a:pt x="9" y="111"/>
                    <a:pt x="10" y="114"/>
                  </a:cubicBezTo>
                  <a:close/>
                  <a:moveTo>
                    <a:pt x="35" y="104"/>
                  </a:moveTo>
                  <a:cubicBezTo>
                    <a:pt x="35" y="105"/>
                    <a:pt x="36" y="106"/>
                    <a:pt x="36" y="106"/>
                  </a:cubicBezTo>
                  <a:cubicBezTo>
                    <a:pt x="37" y="106"/>
                    <a:pt x="37" y="105"/>
                    <a:pt x="37" y="104"/>
                  </a:cubicBezTo>
                  <a:cubicBezTo>
                    <a:pt x="37" y="104"/>
                    <a:pt x="37" y="103"/>
                    <a:pt x="36" y="103"/>
                  </a:cubicBezTo>
                  <a:cubicBezTo>
                    <a:pt x="36" y="103"/>
                    <a:pt x="35" y="104"/>
                    <a:pt x="35" y="104"/>
                  </a:cubicBezTo>
                  <a:close/>
                  <a:moveTo>
                    <a:pt x="39" y="104"/>
                  </a:moveTo>
                  <a:cubicBezTo>
                    <a:pt x="40" y="104"/>
                    <a:pt x="40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0" y="104"/>
                    <a:pt x="40" y="103"/>
                    <a:pt x="40" y="103"/>
                  </a:cubicBezTo>
                  <a:cubicBezTo>
                    <a:pt x="40" y="103"/>
                    <a:pt x="40" y="104"/>
                    <a:pt x="39" y="104"/>
                  </a:cubicBezTo>
                  <a:close/>
                  <a:moveTo>
                    <a:pt x="34" y="105"/>
                  </a:moveTo>
                  <a:cubicBezTo>
                    <a:pt x="34" y="105"/>
                    <a:pt x="34" y="105"/>
                    <a:pt x="34" y="105"/>
                  </a:cubicBezTo>
                  <a:cubicBezTo>
                    <a:pt x="34" y="104"/>
                    <a:pt x="34" y="103"/>
                    <a:pt x="34" y="104"/>
                  </a:cubicBezTo>
                  <a:cubicBezTo>
                    <a:pt x="34" y="104"/>
                    <a:pt x="33" y="105"/>
                    <a:pt x="34" y="105"/>
                  </a:cubicBezTo>
                  <a:close/>
                  <a:moveTo>
                    <a:pt x="51" y="105"/>
                  </a:moveTo>
                  <a:cubicBezTo>
                    <a:pt x="51" y="104"/>
                    <a:pt x="51" y="104"/>
                    <a:pt x="50" y="103"/>
                  </a:cubicBezTo>
                  <a:cubicBezTo>
                    <a:pt x="50" y="104"/>
                    <a:pt x="50" y="105"/>
                    <a:pt x="51" y="105"/>
                  </a:cubicBezTo>
                  <a:close/>
                  <a:moveTo>
                    <a:pt x="43" y="104"/>
                  </a:moveTo>
                  <a:cubicBezTo>
                    <a:pt x="42" y="104"/>
                    <a:pt x="42" y="105"/>
                    <a:pt x="42" y="105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42" y="105"/>
                    <a:pt x="43" y="105"/>
                    <a:pt x="43" y="106"/>
                  </a:cubicBezTo>
                  <a:cubicBezTo>
                    <a:pt x="43" y="106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4"/>
                  </a:cubicBezTo>
                  <a:cubicBezTo>
                    <a:pt x="43" y="104"/>
                    <a:pt x="43" y="105"/>
                    <a:pt x="43" y="104"/>
                  </a:cubicBezTo>
                  <a:cubicBezTo>
                    <a:pt x="43" y="104"/>
                    <a:pt x="43" y="104"/>
                    <a:pt x="43" y="104"/>
                  </a:cubicBezTo>
                  <a:close/>
                  <a:moveTo>
                    <a:pt x="49" y="107"/>
                  </a:moveTo>
                  <a:cubicBezTo>
                    <a:pt x="49" y="107"/>
                    <a:pt x="50" y="104"/>
                    <a:pt x="49" y="104"/>
                  </a:cubicBezTo>
                  <a:cubicBezTo>
                    <a:pt x="48" y="105"/>
                    <a:pt x="49" y="106"/>
                    <a:pt x="49" y="107"/>
                  </a:cubicBezTo>
                  <a:close/>
                  <a:moveTo>
                    <a:pt x="45" y="105"/>
                  </a:moveTo>
                  <a:cubicBezTo>
                    <a:pt x="45" y="105"/>
                    <a:pt x="45" y="106"/>
                    <a:pt x="45" y="106"/>
                  </a:cubicBezTo>
                  <a:cubicBezTo>
                    <a:pt x="45" y="105"/>
                    <a:pt x="46" y="105"/>
                    <a:pt x="45" y="104"/>
                  </a:cubicBezTo>
                  <a:cubicBezTo>
                    <a:pt x="45" y="105"/>
                    <a:pt x="45" y="105"/>
                    <a:pt x="45" y="105"/>
                  </a:cubicBezTo>
                  <a:close/>
                  <a:moveTo>
                    <a:pt x="31" y="105"/>
                  </a:moveTo>
                  <a:cubicBezTo>
                    <a:pt x="31" y="106"/>
                    <a:pt x="32" y="105"/>
                    <a:pt x="31" y="104"/>
                  </a:cubicBezTo>
                  <a:cubicBezTo>
                    <a:pt x="31" y="105"/>
                    <a:pt x="31" y="105"/>
                    <a:pt x="31" y="105"/>
                  </a:cubicBezTo>
                  <a:close/>
                  <a:moveTo>
                    <a:pt x="38" y="105"/>
                  </a:moveTo>
                  <a:cubicBezTo>
                    <a:pt x="39" y="105"/>
                    <a:pt x="39" y="106"/>
                    <a:pt x="39" y="106"/>
                  </a:cubicBezTo>
                  <a:cubicBezTo>
                    <a:pt x="39" y="106"/>
                    <a:pt x="39" y="106"/>
                    <a:pt x="40" y="106"/>
                  </a:cubicBezTo>
                  <a:cubicBezTo>
                    <a:pt x="39" y="105"/>
                    <a:pt x="39" y="105"/>
                    <a:pt x="39" y="104"/>
                  </a:cubicBezTo>
                  <a:cubicBezTo>
                    <a:pt x="39" y="105"/>
                    <a:pt x="38" y="105"/>
                    <a:pt x="38" y="105"/>
                  </a:cubicBezTo>
                  <a:close/>
                  <a:moveTo>
                    <a:pt x="56" y="107"/>
                  </a:moveTo>
                  <a:cubicBezTo>
                    <a:pt x="57" y="107"/>
                    <a:pt x="57" y="105"/>
                    <a:pt x="56" y="105"/>
                  </a:cubicBezTo>
                  <a:cubicBezTo>
                    <a:pt x="56" y="105"/>
                    <a:pt x="56" y="107"/>
                    <a:pt x="56" y="107"/>
                  </a:cubicBezTo>
                  <a:close/>
                  <a:moveTo>
                    <a:pt x="53" y="106"/>
                  </a:moveTo>
                  <a:cubicBezTo>
                    <a:pt x="52" y="106"/>
                    <a:pt x="52" y="105"/>
                    <a:pt x="52" y="105"/>
                  </a:cubicBezTo>
                  <a:cubicBezTo>
                    <a:pt x="52" y="105"/>
                    <a:pt x="52" y="106"/>
                    <a:pt x="53" y="106"/>
                  </a:cubicBezTo>
                  <a:close/>
                  <a:moveTo>
                    <a:pt x="63" y="106"/>
                  </a:moveTo>
                  <a:cubicBezTo>
                    <a:pt x="63" y="106"/>
                    <a:pt x="63" y="106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8"/>
                    <a:pt x="63" y="106"/>
                  </a:cubicBezTo>
                  <a:close/>
                  <a:moveTo>
                    <a:pt x="34" y="106"/>
                  </a:moveTo>
                  <a:cubicBezTo>
                    <a:pt x="34" y="108"/>
                    <a:pt x="35" y="109"/>
                    <a:pt x="36" y="111"/>
                  </a:cubicBezTo>
                  <a:cubicBezTo>
                    <a:pt x="36" y="110"/>
                    <a:pt x="36" y="110"/>
                    <a:pt x="36" y="109"/>
                  </a:cubicBezTo>
                  <a:cubicBezTo>
                    <a:pt x="36" y="109"/>
                    <a:pt x="36" y="110"/>
                    <a:pt x="36" y="110"/>
                  </a:cubicBezTo>
                  <a:cubicBezTo>
                    <a:pt x="37" y="110"/>
                    <a:pt x="36" y="109"/>
                    <a:pt x="37" y="109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8"/>
                    <a:pt x="38" y="107"/>
                    <a:pt x="39" y="107"/>
                  </a:cubicBezTo>
                  <a:cubicBezTo>
                    <a:pt x="38" y="107"/>
                    <a:pt x="38" y="106"/>
                    <a:pt x="38" y="106"/>
                  </a:cubicBezTo>
                  <a:cubicBezTo>
                    <a:pt x="37" y="107"/>
                    <a:pt x="37" y="108"/>
                    <a:pt x="35" y="108"/>
                  </a:cubicBezTo>
                  <a:cubicBezTo>
                    <a:pt x="35" y="107"/>
                    <a:pt x="35" y="106"/>
                    <a:pt x="35" y="105"/>
                  </a:cubicBezTo>
                  <a:cubicBezTo>
                    <a:pt x="34" y="105"/>
                    <a:pt x="34" y="105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lose/>
                  <a:moveTo>
                    <a:pt x="41" y="106"/>
                  </a:moveTo>
                  <a:cubicBezTo>
                    <a:pt x="41" y="106"/>
                    <a:pt x="41" y="107"/>
                    <a:pt x="42" y="107"/>
                  </a:cubicBezTo>
                  <a:cubicBezTo>
                    <a:pt x="42" y="106"/>
                    <a:pt x="42" y="106"/>
                    <a:pt x="41" y="105"/>
                  </a:cubicBezTo>
                  <a:cubicBezTo>
                    <a:pt x="41" y="106"/>
                    <a:pt x="41" y="106"/>
                    <a:pt x="41" y="106"/>
                  </a:cubicBezTo>
                  <a:close/>
                  <a:moveTo>
                    <a:pt x="43" y="107"/>
                  </a:moveTo>
                  <a:cubicBezTo>
                    <a:pt x="44" y="107"/>
                    <a:pt x="44" y="106"/>
                    <a:pt x="44" y="107"/>
                  </a:cubicBezTo>
                  <a:cubicBezTo>
                    <a:pt x="44" y="107"/>
                    <a:pt x="44" y="107"/>
                    <a:pt x="43" y="107"/>
                  </a:cubicBezTo>
                  <a:cubicBezTo>
                    <a:pt x="44" y="107"/>
                    <a:pt x="44" y="108"/>
                    <a:pt x="45" y="108"/>
                  </a:cubicBezTo>
                  <a:cubicBezTo>
                    <a:pt x="44" y="107"/>
                    <a:pt x="44" y="106"/>
                    <a:pt x="43" y="106"/>
                  </a:cubicBezTo>
                  <a:cubicBezTo>
                    <a:pt x="43" y="106"/>
                    <a:pt x="43" y="107"/>
                    <a:pt x="43" y="107"/>
                  </a:cubicBezTo>
                  <a:close/>
                  <a:moveTo>
                    <a:pt x="54" y="106"/>
                  </a:move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5" y="106"/>
                    <a:pt x="55" y="106"/>
                    <a:pt x="54" y="106"/>
                  </a:cubicBezTo>
                  <a:close/>
                  <a:moveTo>
                    <a:pt x="47" y="107"/>
                  </a:moveTo>
                  <a:cubicBezTo>
                    <a:pt x="46" y="107"/>
                    <a:pt x="46" y="107"/>
                    <a:pt x="46" y="108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48" y="108"/>
                    <a:pt x="47" y="107"/>
                    <a:pt x="47" y="107"/>
                  </a:cubicBezTo>
                  <a:close/>
                  <a:moveTo>
                    <a:pt x="52" y="108"/>
                  </a:moveTo>
                  <a:cubicBezTo>
                    <a:pt x="52" y="107"/>
                    <a:pt x="53" y="106"/>
                    <a:pt x="52" y="107"/>
                  </a:cubicBezTo>
                  <a:cubicBezTo>
                    <a:pt x="52" y="107"/>
                    <a:pt x="52" y="108"/>
                    <a:pt x="52" y="108"/>
                  </a:cubicBezTo>
                  <a:close/>
                  <a:moveTo>
                    <a:pt x="58" y="109"/>
                  </a:moveTo>
                  <a:cubicBezTo>
                    <a:pt x="58" y="108"/>
                    <a:pt x="58" y="108"/>
                    <a:pt x="58" y="108"/>
                  </a:cubicBezTo>
                  <a:cubicBezTo>
                    <a:pt x="58" y="108"/>
                    <a:pt x="58" y="107"/>
                    <a:pt x="57" y="107"/>
                  </a:cubicBezTo>
                  <a:cubicBezTo>
                    <a:pt x="58" y="108"/>
                    <a:pt x="57" y="108"/>
                    <a:pt x="58" y="109"/>
                  </a:cubicBezTo>
                  <a:close/>
                  <a:moveTo>
                    <a:pt x="40" y="108"/>
                  </a:moveTo>
                  <a:cubicBezTo>
                    <a:pt x="40" y="108"/>
                    <a:pt x="40" y="108"/>
                    <a:pt x="41" y="108"/>
                  </a:cubicBezTo>
                  <a:cubicBezTo>
                    <a:pt x="41" y="108"/>
                    <a:pt x="41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lose/>
                  <a:moveTo>
                    <a:pt x="51" y="110"/>
                  </a:moveTo>
                  <a:cubicBezTo>
                    <a:pt x="51" y="109"/>
                    <a:pt x="51" y="107"/>
                    <a:pt x="50" y="107"/>
                  </a:cubicBezTo>
                  <a:cubicBezTo>
                    <a:pt x="50" y="108"/>
                    <a:pt x="50" y="109"/>
                    <a:pt x="51" y="110"/>
                  </a:cubicBezTo>
                  <a:close/>
                  <a:moveTo>
                    <a:pt x="42" y="108"/>
                  </a:moveTo>
                  <a:cubicBezTo>
                    <a:pt x="42" y="108"/>
                    <a:pt x="43" y="108"/>
                    <a:pt x="43" y="107"/>
                  </a:cubicBezTo>
                  <a:cubicBezTo>
                    <a:pt x="43" y="107"/>
                    <a:pt x="43" y="107"/>
                    <a:pt x="42" y="107"/>
                  </a:cubicBezTo>
                  <a:cubicBezTo>
                    <a:pt x="42" y="108"/>
                    <a:pt x="42" y="108"/>
                    <a:pt x="42" y="108"/>
                  </a:cubicBezTo>
                  <a:close/>
                  <a:moveTo>
                    <a:pt x="60" y="109"/>
                  </a:moveTo>
                  <a:cubicBezTo>
                    <a:pt x="60" y="108"/>
                    <a:pt x="60" y="108"/>
                    <a:pt x="60" y="107"/>
                  </a:cubicBezTo>
                  <a:cubicBezTo>
                    <a:pt x="59" y="108"/>
                    <a:pt x="60" y="109"/>
                    <a:pt x="60" y="109"/>
                  </a:cubicBezTo>
                  <a:close/>
                  <a:moveTo>
                    <a:pt x="55" y="109"/>
                  </a:moveTo>
                  <a:cubicBezTo>
                    <a:pt x="55" y="109"/>
                    <a:pt x="54" y="108"/>
                    <a:pt x="54" y="108"/>
                  </a:cubicBezTo>
                  <a:cubicBezTo>
                    <a:pt x="54" y="108"/>
                    <a:pt x="54" y="109"/>
                    <a:pt x="55" y="109"/>
                  </a:cubicBezTo>
                  <a:close/>
                  <a:moveTo>
                    <a:pt x="57" y="110"/>
                  </a:moveTo>
                  <a:cubicBezTo>
                    <a:pt x="56" y="109"/>
                    <a:pt x="57" y="108"/>
                    <a:pt x="57" y="108"/>
                  </a:cubicBezTo>
                  <a:cubicBezTo>
                    <a:pt x="56" y="108"/>
                    <a:pt x="56" y="110"/>
                    <a:pt x="57" y="110"/>
                  </a:cubicBezTo>
                  <a:close/>
                  <a:moveTo>
                    <a:pt x="42" y="108"/>
                  </a:moveTo>
                  <a:cubicBezTo>
                    <a:pt x="42" y="109"/>
                    <a:pt x="43" y="109"/>
                    <a:pt x="43" y="109"/>
                  </a:cubicBezTo>
                  <a:cubicBezTo>
                    <a:pt x="43" y="109"/>
                    <a:pt x="43" y="109"/>
                    <a:pt x="44" y="109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3" y="108"/>
                    <a:pt x="43" y="108"/>
                    <a:pt x="42" y="108"/>
                  </a:cubicBezTo>
                  <a:close/>
                  <a:moveTo>
                    <a:pt x="32" y="110"/>
                  </a:moveTo>
                  <a:cubicBezTo>
                    <a:pt x="32" y="109"/>
                    <a:pt x="32" y="108"/>
                    <a:pt x="31" y="108"/>
                  </a:cubicBezTo>
                  <a:cubicBezTo>
                    <a:pt x="32" y="109"/>
                    <a:pt x="31" y="110"/>
                    <a:pt x="32" y="110"/>
                  </a:cubicBezTo>
                  <a:close/>
                  <a:moveTo>
                    <a:pt x="40" y="109"/>
                  </a:move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lose/>
                  <a:moveTo>
                    <a:pt x="34" y="113"/>
                  </a:moveTo>
                  <a:cubicBezTo>
                    <a:pt x="36" y="112"/>
                    <a:pt x="35" y="110"/>
                    <a:pt x="33" y="108"/>
                  </a:cubicBezTo>
                  <a:cubicBezTo>
                    <a:pt x="34" y="110"/>
                    <a:pt x="33" y="112"/>
                    <a:pt x="34" y="113"/>
                  </a:cubicBezTo>
                  <a:close/>
                  <a:moveTo>
                    <a:pt x="41" y="109"/>
                  </a:moveTo>
                  <a:cubicBezTo>
                    <a:pt x="41" y="110"/>
                    <a:pt x="42" y="109"/>
                    <a:pt x="41" y="108"/>
                  </a:cubicBezTo>
                  <a:cubicBezTo>
                    <a:pt x="41" y="109"/>
                    <a:pt x="41" y="109"/>
                    <a:pt x="41" y="109"/>
                  </a:cubicBezTo>
                  <a:close/>
                  <a:moveTo>
                    <a:pt x="45" y="110"/>
                  </a:moveTo>
                  <a:cubicBezTo>
                    <a:pt x="46" y="109"/>
                    <a:pt x="45" y="109"/>
                    <a:pt x="45" y="109"/>
                  </a:cubicBezTo>
                  <a:cubicBezTo>
                    <a:pt x="45" y="109"/>
                    <a:pt x="45" y="110"/>
                    <a:pt x="45" y="110"/>
                  </a:cubicBezTo>
                  <a:close/>
                  <a:moveTo>
                    <a:pt x="58" y="112"/>
                  </a:moveTo>
                  <a:cubicBezTo>
                    <a:pt x="58" y="111"/>
                    <a:pt x="59" y="110"/>
                    <a:pt x="58" y="109"/>
                  </a:cubicBezTo>
                  <a:cubicBezTo>
                    <a:pt x="58" y="110"/>
                    <a:pt x="57" y="111"/>
                    <a:pt x="58" y="112"/>
                  </a:cubicBezTo>
                  <a:close/>
                  <a:moveTo>
                    <a:pt x="38" y="110"/>
                  </a:moveTo>
                  <a:cubicBezTo>
                    <a:pt x="39" y="110"/>
                    <a:pt x="39" y="110"/>
                    <a:pt x="39" y="109"/>
                  </a:cubicBezTo>
                  <a:cubicBezTo>
                    <a:pt x="39" y="109"/>
                    <a:pt x="38" y="110"/>
                    <a:pt x="38" y="110"/>
                  </a:cubicBezTo>
                  <a:close/>
                  <a:moveTo>
                    <a:pt x="41" y="109"/>
                  </a:moveTo>
                  <a:cubicBezTo>
                    <a:pt x="42" y="110"/>
                    <a:pt x="42" y="111"/>
                    <a:pt x="42" y="111"/>
                  </a:cubicBezTo>
                  <a:cubicBezTo>
                    <a:pt x="43" y="110"/>
                    <a:pt x="42" y="109"/>
                    <a:pt x="42" y="109"/>
                  </a:cubicBezTo>
                  <a:cubicBezTo>
                    <a:pt x="42" y="109"/>
                    <a:pt x="42" y="109"/>
                    <a:pt x="41" y="109"/>
                  </a:cubicBezTo>
                  <a:close/>
                  <a:moveTo>
                    <a:pt x="47" y="110"/>
                  </a:moveTo>
                  <a:cubicBezTo>
                    <a:pt x="47" y="110"/>
                    <a:pt x="47" y="110"/>
                    <a:pt x="46" y="109"/>
                  </a:cubicBezTo>
                  <a:cubicBezTo>
                    <a:pt x="46" y="110"/>
                    <a:pt x="46" y="110"/>
                    <a:pt x="47" y="110"/>
                  </a:cubicBezTo>
                  <a:close/>
                  <a:moveTo>
                    <a:pt x="52" y="111"/>
                  </a:moveTo>
                  <a:cubicBezTo>
                    <a:pt x="52" y="111"/>
                    <a:pt x="52" y="110"/>
                    <a:pt x="52" y="110"/>
                  </a:cubicBezTo>
                  <a:cubicBezTo>
                    <a:pt x="52" y="110"/>
                    <a:pt x="52" y="111"/>
                    <a:pt x="52" y="111"/>
                  </a:cubicBezTo>
                  <a:close/>
                  <a:moveTo>
                    <a:pt x="44" y="110"/>
                  </a:moveTo>
                  <a:cubicBezTo>
                    <a:pt x="45" y="111"/>
                    <a:pt x="44" y="112"/>
                    <a:pt x="45" y="112"/>
                  </a:cubicBezTo>
                  <a:cubicBezTo>
                    <a:pt x="46" y="111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lose/>
                  <a:moveTo>
                    <a:pt x="66" y="110"/>
                  </a:moveTo>
                  <a:cubicBezTo>
                    <a:pt x="66" y="112"/>
                    <a:pt x="66" y="110"/>
                    <a:pt x="66" y="110"/>
                  </a:cubicBezTo>
                  <a:close/>
                  <a:moveTo>
                    <a:pt x="39" y="112"/>
                  </a:moveTo>
                  <a:cubicBezTo>
                    <a:pt x="40" y="112"/>
                    <a:pt x="40" y="111"/>
                    <a:pt x="40" y="110"/>
                  </a:cubicBezTo>
                  <a:cubicBezTo>
                    <a:pt x="39" y="111"/>
                    <a:pt x="39" y="111"/>
                    <a:pt x="39" y="112"/>
                  </a:cubicBezTo>
                  <a:close/>
                  <a:moveTo>
                    <a:pt x="55" y="111"/>
                  </a:moveTo>
                  <a:cubicBezTo>
                    <a:pt x="55" y="111"/>
                    <a:pt x="55" y="111"/>
                    <a:pt x="55" y="110"/>
                  </a:cubicBezTo>
                  <a:cubicBezTo>
                    <a:pt x="54" y="111"/>
                    <a:pt x="55" y="111"/>
                    <a:pt x="55" y="111"/>
                  </a:cubicBezTo>
                  <a:close/>
                  <a:moveTo>
                    <a:pt x="63" y="111"/>
                  </a:move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1"/>
                    <a:pt x="63" y="111"/>
                  </a:cubicBezTo>
                  <a:close/>
                  <a:moveTo>
                    <a:pt x="40" y="112"/>
                  </a:move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41" y="111"/>
                    <a:pt x="40" y="112"/>
                  </a:cubicBezTo>
                  <a:cubicBezTo>
                    <a:pt x="40" y="112"/>
                    <a:pt x="40" y="112"/>
                    <a:pt x="39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1" y="113"/>
                    <a:pt x="41" y="112"/>
                    <a:pt x="41" y="112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11"/>
                    <a:pt x="40" y="111"/>
                    <a:pt x="40" y="112"/>
                  </a:cubicBezTo>
                  <a:close/>
                  <a:moveTo>
                    <a:pt x="7" y="127"/>
                  </a:moveTo>
                  <a:cubicBezTo>
                    <a:pt x="7" y="127"/>
                    <a:pt x="7" y="127"/>
                    <a:pt x="8" y="127"/>
                  </a:cubicBezTo>
                  <a:cubicBezTo>
                    <a:pt x="8" y="125"/>
                    <a:pt x="9" y="124"/>
                    <a:pt x="9" y="122"/>
                  </a:cubicBezTo>
                  <a:cubicBezTo>
                    <a:pt x="9" y="120"/>
                    <a:pt x="10" y="118"/>
                    <a:pt x="10" y="116"/>
                  </a:cubicBezTo>
                  <a:cubicBezTo>
                    <a:pt x="11" y="114"/>
                    <a:pt x="12" y="112"/>
                    <a:pt x="11" y="111"/>
                  </a:cubicBezTo>
                  <a:cubicBezTo>
                    <a:pt x="10" y="116"/>
                    <a:pt x="8" y="122"/>
                    <a:pt x="7" y="127"/>
                  </a:cubicBezTo>
                  <a:close/>
                  <a:moveTo>
                    <a:pt x="37" y="112"/>
                  </a:moveTo>
                  <a:cubicBezTo>
                    <a:pt x="37" y="111"/>
                    <a:pt x="37" y="111"/>
                    <a:pt x="38" y="111"/>
                  </a:cubicBezTo>
                  <a:cubicBezTo>
                    <a:pt x="38" y="111"/>
                    <a:pt x="38" y="111"/>
                    <a:pt x="37" y="111"/>
                  </a:cubicBezTo>
                  <a:cubicBezTo>
                    <a:pt x="38" y="111"/>
                    <a:pt x="37" y="111"/>
                    <a:pt x="37" y="112"/>
                  </a:cubicBezTo>
                  <a:close/>
                  <a:moveTo>
                    <a:pt x="48" y="112"/>
                  </a:moveTo>
                  <a:cubicBezTo>
                    <a:pt x="48" y="111"/>
                    <a:pt x="48" y="111"/>
                    <a:pt x="47" y="111"/>
                  </a:cubicBezTo>
                  <a:cubicBezTo>
                    <a:pt x="47" y="111"/>
                    <a:pt x="47" y="112"/>
                    <a:pt x="48" y="112"/>
                  </a:cubicBezTo>
                  <a:close/>
                  <a:moveTo>
                    <a:pt x="44" y="113"/>
                  </a:moveTo>
                  <a:cubicBezTo>
                    <a:pt x="44" y="113"/>
                    <a:pt x="44" y="113"/>
                    <a:pt x="44" y="113"/>
                  </a:cubicBezTo>
                  <a:cubicBezTo>
                    <a:pt x="44" y="112"/>
                    <a:pt x="44" y="111"/>
                    <a:pt x="43" y="111"/>
                  </a:cubicBezTo>
                  <a:cubicBezTo>
                    <a:pt x="42" y="112"/>
                    <a:pt x="43" y="113"/>
                    <a:pt x="44" y="113"/>
                  </a:cubicBezTo>
                  <a:close/>
                  <a:moveTo>
                    <a:pt x="58" y="112"/>
                  </a:moveTo>
                  <a:cubicBezTo>
                    <a:pt x="58" y="112"/>
                    <a:pt x="58" y="112"/>
                    <a:pt x="58" y="113"/>
                  </a:cubicBezTo>
                  <a:cubicBezTo>
                    <a:pt x="59" y="113"/>
                    <a:pt x="59" y="112"/>
                    <a:pt x="59" y="111"/>
                  </a:cubicBezTo>
                  <a:cubicBezTo>
                    <a:pt x="58" y="111"/>
                    <a:pt x="58" y="112"/>
                    <a:pt x="58" y="112"/>
                  </a:cubicBezTo>
                  <a:close/>
                  <a:moveTo>
                    <a:pt x="60" y="113"/>
                  </a:moveTo>
                  <a:cubicBezTo>
                    <a:pt x="60" y="113"/>
                    <a:pt x="60" y="112"/>
                    <a:pt x="60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0" y="112"/>
                    <a:pt x="59" y="113"/>
                    <a:pt x="60" y="113"/>
                  </a:cubicBezTo>
                  <a:close/>
                  <a:moveTo>
                    <a:pt x="36" y="112"/>
                  </a:moveTo>
                  <a:cubicBezTo>
                    <a:pt x="36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6" y="112"/>
                  </a:cubicBezTo>
                  <a:close/>
                  <a:moveTo>
                    <a:pt x="38" y="113"/>
                  </a:moveTo>
                  <a:cubicBezTo>
                    <a:pt x="38" y="112"/>
                    <a:pt x="38" y="113"/>
                    <a:pt x="38" y="113"/>
                  </a:cubicBezTo>
                  <a:cubicBezTo>
                    <a:pt x="38" y="113"/>
                    <a:pt x="38" y="112"/>
                    <a:pt x="38" y="112"/>
                  </a:cubicBezTo>
                  <a:cubicBezTo>
                    <a:pt x="38" y="112"/>
                    <a:pt x="38" y="112"/>
                    <a:pt x="38" y="113"/>
                  </a:cubicBezTo>
                  <a:close/>
                  <a:moveTo>
                    <a:pt x="50" y="113"/>
                  </a:moveTo>
                  <a:cubicBezTo>
                    <a:pt x="50" y="113"/>
                    <a:pt x="50" y="114"/>
                    <a:pt x="51" y="114"/>
                  </a:cubicBezTo>
                  <a:cubicBezTo>
                    <a:pt x="51" y="114"/>
                    <a:pt x="51" y="113"/>
                    <a:pt x="51" y="113"/>
                  </a:cubicBezTo>
                  <a:cubicBezTo>
                    <a:pt x="50" y="113"/>
                    <a:pt x="50" y="113"/>
                    <a:pt x="50" y="112"/>
                  </a:cubicBezTo>
                  <a:cubicBezTo>
                    <a:pt x="49" y="112"/>
                    <a:pt x="50" y="113"/>
                    <a:pt x="50" y="113"/>
                  </a:cubicBezTo>
                  <a:close/>
                  <a:moveTo>
                    <a:pt x="53" y="113"/>
                  </a:moveTo>
                  <a:cubicBezTo>
                    <a:pt x="53" y="113"/>
                    <a:pt x="54" y="112"/>
                    <a:pt x="53" y="112"/>
                  </a:cubicBezTo>
                  <a:cubicBezTo>
                    <a:pt x="53" y="113"/>
                    <a:pt x="53" y="113"/>
                    <a:pt x="53" y="113"/>
                  </a:cubicBezTo>
                  <a:close/>
                  <a:moveTo>
                    <a:pt x="43" y="114"/>
                  </a:moveTo>
                  <a:cubicBezTo>
                    <a:pt x="42" y="114"/>
                    <a:pt x="42" y="113"/>
                    <a:pt x="42" y="113"/>
                  </a:cubicBezTo>
                  <a:cubicBezTo>
                    <a:pt x="41" y="113"/>
                    <a:pt x="42" y="114"/>
                    <a:pt x="42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5"/>
                    <a:pt x="41" y="116"/>
                    <a:pt x="42" y="116"/>
                  </a:cubicBezTo>
                  <a:cubicBezTo>
                    <a:pt x="42" y="115"/>
                    <a:pt x="43" y="115"/>
                    <a:pt x="43" y="114"/>
                  </a:cubicBezTo>
                  <a:cubicBezTo>
                    <a:pt x="43" y="114"/>
                    <a:pt x="43" y="112"/>
                    <a:pt x="42" y="113"/>
                  </a:cubicBezTo>
                  <a:cubicBezTo>
                    <a:pt x="42" y="113"/>
                    <a:pt x="43" y="114"/>
                    <a:pt x="43" y="114"/>
                  </a:cubicBezTo>
                  <a:close/>
                  <a:moveTo>
                    <a:pt x="56" y="113"/>
                  </a:moveTo>
                  <a:cubicBezTo>
                    <a:pt x="56" y="113"/>
                    <a:pt x="56" y="112"/>
                    <a:pt x="56" y="112"/>
                  </a:cubicBezTo>
                  <a:cubicBezTo>
                    <a:pt x="56" y="113"/>
                    <a:pt x="56" y="113"/>
                    <a:pt x="56" y="113"/>
                  </a:cubicBezTo>
                  <a:close/>
                  <a:moveTo>
                    <a:pt x="46" y="114"/>
                  </a:moveTo>
                  <a:cubicBezTo>
                    <a:pt x="46" y="114"/>
                    <a:pt x="46" y="114"/>
                    <a:pt x="46" y="115"/>
                  </a:cubicBezTo>
                  <a:cubicBezTo>
                    <a:pt x="47" y="115"/>
                    <a:pt x="47" y="114"/>
                    <a:pt x="47" y="114"/>
                  </a:cubicBezTo>
                  <a:cubicBezTo>
                    <a:pt x="47" y="114"/>
                    <a:pt x="47" y="113"/>
                    <a:pt x="46" y="113"/>
                  </a:cubicBezTo>
                  <a:cubicBezTo>
                    <a:pt x="46" y="113"/>
                    <a:pt x="47" y="114"/>
                    <a:pt x="46" y="114"/>
                  </a:cubicBezTo>
                  <a:close/>
                  <a:moveTo>
                    <a:pt x="63" y="114"/>
                  </a:moveTo>
                  <a:cubicBezTo>
                    <a:pt x="63" y="114"/>
                    <a:pt x="63" y="113"/>
                    <a:pt x="63" y="113"/>
                  </a:cubicBezTo>
                  <a:cubicBezTo>
                    <a:pt x="63" y="113"/>
                    <a:pt x="63" y="114"/>
                    <a:pt x="63" y="114"/>
                  </a:cubicBezTo>
                  <a:close/>
                  <a:moveTo>
                    <a:pt x="37" y="114"/>
                  </a:move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8" y="114"/>
                    <a:pt x="38" y="113"/>
                  </a:cubicBezTo>
                  <a:cubicBezTo>
                    <a:pt x="38" y="113"/>
                    <a:pt x="37" y="113"/>
                    <a:pt x="37" y="114"/>
                  </a:cubicBezTo>
                  <a:close/>
                  <a:moveTo>
                    <a:pt x="39" y="114"/>
                  </a:moveTo>
                  <a:cubicBezTo>
                    <a:pt x="39" y="114"/>
                    <a:pt x="39" y="113"/>
                    <a:pt x="39" y="113"/>
                  </a:cubicBezTo>
                  <a:cubicBezTo>
                    <a:pt x="39" y="114"/>
                    <a:pt x="39" y="114"/>
                    <a:pt x="39" y="114"/>
                  </a:cubicBezTo>
                  <a:close/>
                  <a:moveTo>
                    <a:pt x="60" y="115"/>
                  </a:moveTo>
                  <a:cubicBezTo>
                    <a:pt x="60" y="115"/>
                    <a:pt x="60" y="114"/>
                    <a:pt x="60" y="113"/>
                  </a:cubicBezTo>
                  <a:cubicBezTo>
                    <a:pt x="60" y="114"/>
                    <a:pt x="59" y="114"/>
                    <a:pt x="60" y="115"/>
                  </a:cubicBezTo>
                  <a:close/>
                  <a:moveTo>
                    <a:pt x="35" y="114"/>
                  </a:moveTo>
                  <a:cubicBezTo>
                    <a:pt x="35" y="115"/>
                    <a:pt x="34" y="115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5"/>
                    <a:pt x="36" y="114"/>
                    <a:pt x="35" y="113"/>
                  </a:cubicBezTo>
                  <a:cubicBezTo>
                    <a:pt x="35" y="114"/>
                    <a:pt x="35" y="114"/>
                    <a:pt x="35" y="114"/>
                  </a:cubicBezTo>
                  <a:close/>
                  <a:moveTo>
                    <a:pt x="56" y="114"/>
                  </a:moveTo>
                  <a:cubicBezTo>
                    <a:pt x="57" y="114"/>
                    <a:pt x="57" y="113"/>
                    <a:pt x="56" y="113"/>
                  </a:cubicBezTo>
                  <a:cubicBezTo>
                    <a:pt x="56" y="114"/>
                    <a:pt x="56" y="114"/>
                    <a:pt x="56" y="114"/>
                  </a:cubicBezTo>
                  <a:close/>
                  <a:moveTo>
                    <a:pt x="45" y="114"/>
                  </a:moveTo>
                  <a:cubicBezTo>
                    <a:pt x="45" y="114"/>
                    <a:pt x="44" y="114"/>
                    <a:pt x="44" y="115"/>
                  </a:cubicBezTo>
                  <a:cubicBezTo>
                    <a:pt x="45" y="115"/>
                    <a:pt x="45" y="116"/>
                    <a:pt x="45" y="116"/>
                  </a:cubicBezTo>
                  <a:cubicBezTo>
                    <a:pt x="46" y="116"/>
                    <a:pt x="46" y="114"/>
                    <a:pt x="45" y="114"/>
                  </a:cubicBezTo>
                  <a:cubicBezTo>
                    <a:pt x="45" y="114"/>
                    <a:pt x="45" y="114"/>
                    <a:pt x="45" y="114"/>
                  </a:cubicBezTo>
                  <a:close/>
                  <a:moveTo>
                    <a:pt x="54" y="115"/>
                  </a:moveTo>
                  <a:cubicBezTo>
                    <a:pt x="55" y="115"/>
                    <a:pt x="56" y="114"/>
                    <a:pt x="55" y="114"/>
                  </a:cubicBezTo>
                  <a:cubicBezTo>
                    <a:pt x="55" y="114"/>
                    <a:pt x="54" y="115"/>
                    <a:pt x="54" y="115"/>
                  </a:cubicBezTo>
                  <a:close/>
                  <a:moveTo>
                    <a:pt x="38" y="115"/>
                  </a:moveTo>
                  <a:cubicBezTo>
                    <a:pt x="38" y="115"/>
                    <a:pt x="38" y="115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9" y="115"/>
                    <a:pt x="38" y="115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4"/>
                    <a:pt x="38" y="115"/>
                    <a:pt x="38" y="115"/>
                  </a:cubicBezTo>
                  <a:close/>
                  <a:moveTo>
                    <a:pt x="32" y="115"/>
                  </a:moveTo>
                  <a:cubicBezTo>
                    <a:pt x="32" y="115"/>
                    <a:pt x="32" y="115"/>
                    <a:pt x="31" y="114"/>
                  </a:cubicBezTo>
                  <a:cubicBezTo>
                    <a:pt x="31" y="115"/>
                    <a:pt x="32" y="115"/>
                    <a:pt x="32" y="115"/>
                  </a:cubicBezTo>
                  <a:close/>
                  <a:moveTo>
                    <a:pt x="63" y="117"/>
                  </a:moveTo>
                  <a:cubicBezTo>
                    <a:pt x="63" y="116"/>
                    <a:pt x="63" y="116"/>
                    <a:pt x="63" y="116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6"/>
                    <a:pt x="63" y="117"/>
                  </a:cubicBezTo>
                  <a:close/>
                  <a:moveTo>
                    <a:pt x="36" y="115"/>
                  </a:moveTo>
                  <a:cubicBezTo>
                    <a:pt x="35" y="116"/>
                    <a:pt x="34" y="117"/>
                    <a:pt x="34" y="118"/>
                  </a:cubicBezTo>
                  <a:cubicBezTo>
                    <a:pt x="34" y="117"/>
                    <a:pt x="36" y="116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lose/>
                  <a:moveTo>
                    <a:pt x="47" y="116"/>
                  </a:moveTo>
                  <a:cubicBezTo>
                    <a:pt x="48" y="116"/>
                    <a:pt x="47" y="115"/>
                    <a:pt x="48" y="115"/>
                  </a:cubicBezTo>
                  <a:cubicBezTo>
                    <a:pt x="48" y="115"/>
                    <a:pt x="47" y="115"/>
                    <a:pt x="47" y="116"/>
                  </a:cubicBezTo>
                  <a:close/>
                  <a:moveTo>
                    <a:pt x="54" y="116"/>
                  </a:moveTo>
                  <a:cubicBezTo>
                    <a:pt x="55" y="116"/>
                    <a:pt x="55" y="117"/>
                    <a:pt x="55" y="117"/>
                  </a:cubicBezTo>
                  <a:cubicBezTo>
                    <a:pt x="55" y="116"/>
                    <a:pt x="55" y="116"/>
                    <a:pt x="55" y="115"/>
                  </a:cubicBezTo>
                  <a:cubicBezTo>
                    <a:pt x="55" y="115"/>
                    <a:pt x="55" y="115"/>
                    <a:pt x="54" y="116"/>
                  </a:cubicBezTo>
                  <a:close/>
                  <a:moveTo>
                    <a:pt x="39" y="116"/>
                  </a:moveTo>
                  <a:cubicBezTo>
                    <a:pt x="40" y="116"/>
                    <a:pt x="40" y="117"/>
                    <a:pt x="41" y="117"/>
                  </a:cubicBezTo>
                  <a:cubicBezTo>
                    <a:pt x="41" y="116"/>
                    <a:pt x="40" y="116"/>
                    <a:pt x="40" y="115"/>
                  </a:cubicBezTo>
                  <a:cubicBezTo>
                    <a:pt x="40" y="115"/>
                    <a:pt x="39" y="115"/>
                    <a:pt x="39" y="116"/>
                  </a:cubicBezTo>
                  <a:close/>
                  <a:moveTo>
                    <a:pt x="43" y="116"/>
                  </a:moveTo>
                  <a:cubicBezTo>
                    <a:pt x="43" y="117"/>
                    <a:pt x="43" y="118"/>
                    <a:pt x="44" y="118"/>
                  </a:cubicBezTo>
                  <a:cubicBezTo>
                    <a:pt x="44" y="117"/>
                    <a:pt x="44" y="117"/>
                    <a:pt x="43" y="116"/>
                  </a:cubicBezTo>
                  <a:cubicBezTo>
                    <a:pt x="44" y="116"/>
                    <a:pt x="44" y="117"/>
                    <a:pt x="45" y="117"/>
                  </a:cubicBezTo>
                  <a:cubicBezTo>
                    <a:pt x="45" y="116"/>
                    <a:pt x="44" y="116"/>
                    <a:pt x="44" y="115"/>
                  </a:cubicBezTo>
                  <a:cubicBezTo>
                    <a:pt x="43" y="115"/>
                    <a:pt x="43" y="116"/>
                    <a:pt x="43" y="116"/>
                  </a:cubicBezTo>
                  <a:close/>
                  <a:moveTo>
                    <a:pt x="51" y="117"/>
                  </a:moveTo>
                  <a:cubicBezTo>
                    <a:pt x="51" y="116"/>
                    <a:pt x="51" y="116"/>
                    <a:pt x="50" y="116"/>
                  </a:cubicBezTo>
                  <a:cubicBezTo>
                    <a:pt x="50" y="116"/>
                    <a:pt x="50" y="117"/>
                    <a:pt x="51" y="117"/>
                  </a:cubicBezTo>
                  <a:close/>
                  <a:moveTo>
                    <a:pt x="58" y="116"/>
                  </a:moveTo>
                  <a:cubicBezTo>
                    <a:pt x="58" y="116"/>
                    <a:pt x="58" y="117"/>
                    <a:pt x="58" y="117"/>
                  </a:cubicBezTo>
                  <a:cubicBezTo>
                    <a:pt x="59" y="117"/>
                    <a:pt x="58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lose/>
                  <a:moveTo>
                    <a:pt x="36" y="117"/>
                  </a:moveTo>
                  <a:cubicBezTo>
                    <a:pt x="36" y="117"/>
                    <a:pt x="36" y="117"/>
                    <a:pt x="35" y="117"/>
                  </a:cubicBezTo>
                  <a:cubicBezTo>
                    <a:pt x="35" y="117"/>
                    <a:pt x="36" y="117"/>
                    <a:pt x="36" y="117"/>
                  </a:cubicBezTo>
                  <a:cubicBezTo>
                    <a:pt x="37" y="118"/>
                    <a:pt x="37" y="117"/>
                    <a:pt x="37" y="116"/>
                  </a:cubicBezTo>
                  <a:cubicBezTo>
                    <a:pt x="36" y="116"/>
                    <a:pt x="36" y="117"/>
                    <a:pt x="36" y="117"/>
                  </a:cubicBezTo>
                  <a:close/>
                  <a:moveTo>
                    <a:pt x="39" y="117"/>
                  </a:moveTo>
                  <a:cubicBezTo>
                    <a:pt x="39" y="117"/>
                    <a:pt x="39" y="118"/>
                    <a:pt x="40" y="118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1" y="117"/>
                    <a:pt x="40" y="116"/>
                    <a:pt x="39" y="116"/>
                  </a:cubicBezTo>
                  <a:cubicBezTo>
                    <a:pt x="39" y="116"/>
                    <a:pt x="39" y="117"/>
                    <a:pt x="39" y="117"/>
                  </a:cubicBezTo>
                  <a:close/>
                  <a:moveTo>
                    <a:pt x="42" y="117"/>
                  </a:moveTo>
                  <a:cubicBezTo>
                    <a:pt x="42" y="118"/>
                    <a:pt x="43" y="118"/>
                    <a:pt x="43" y="119"/>
                  </a:cubicBezTo>
                  <a:cubicBezTo>
                    <a:pt x="44" y="118"/>
                    <a:pt x="43" y="117"/>
                    <a:pt x="43" y="116"/>
                  </a:cubicBezTo>
                  <a:cubicBezTo>
                    <a:pt x="43" y="116"/>
                    <a:pt x="42" y="117"/>
                    <a:pt x="42" y="117"/>
                  </a:cubicBezTo>
                  <a:close/>
                  <a:moveTo>
                    <a:pt x="32" y="118"/>
                  </a:moveTo>
                  <a:cubicBezTo>
                    <a:pt x="32" y="118"/>
                    <a:pt x="32" y="116"/>
                    <a:pt x="32" y="117"/>
                  </a:cubicBezTo>
                  <a:cubicBezTo>
                    <a:pt x="32" y="117"/>
                    <a:pt x="32" y="117"/>
                    <a:pt x="32" y="118"/>
                  </a:cubicBezTo>
                  <a:close/>
                  <a:moveTo>
                    <a:pt x="65" y="120"/>
                  </a:moveTo>
                  <a:cubicBezTo>
                    <a:pt x="65" y="119"/>
                    <a:pt x="65" y="118"/>
                    <a:pt x="65" y="117"/>
                  </a:cubicBezTo>
                  <a:cubicBezTo>
                    <a:pt x="64" y="118"/>
                    <a:pt x="64" y="119"/>
                    <a:pt x="65" y="120"/>
                  </a:cubicBezTo>
                  <a:close/>
                  <a:moveTo>
                    <a:pt x="47" y="119"/>
                  </a:moveTo>
                  <a:cubicBezTo>
                    <a:pt x="47" y="118"/>
                    <a:pt x="47" y="118"/>
                    <a:pt x="47" y="118"/>
                  </a:cubicBezTo>
                  <a:cubicBezTo>
                    <a:pt x="47" y="118"/>
                    <a:pt x="47" y="117"/>
                    <a:pt x="47" y="117"/>
                  </a:cubicBezTo>
                  <a:cubicBezTo>
                    <a:pt x="46" y="116"/>
                    <a:pt x="46" y="118"/>
                    <a:pt x="47" y="119"/>
                  </a:cubicBezTo>
                  <a:close/>
                  <a:moveTo>
                    <a:pt x="53" y="118"/>
                  </a:moveTo>
                  <a:cubicBezTo>
                    <a:pt x="53" y="118"/>
                    <a:pt x="53" y="118"/>
                    <a:pt x="53" y="119"/>
                  </a:cubicBezTo>
                  <a:cubicBezTo>
                    <a:pt x="53" y="118"/>
                    <a:pt x="53" y="117"/>
                    <a:pt x="53" y="117"/>
                  </a:cubicBezTo>
                  <a:cubicBezTo>
                    <a:pt x="53" y="117"/>
                    <a:pt x="53" y="118"/>
                    <a:pt x="53" y="118"/>
                  </a:cubicBezTo>
                  <a:close/>
                  <a:moveTo>
                    <a:pt x="7" y="130"/>
                  </a:moveTo>
                  <a:cubicBezTo>
                    <a:pt x="8" y="131"/>
                    <a:pt x="7" y="133"/>
                    <a:pt x="7" y="134"/>
                  </a:cubicBezTo>
                  <a:cubicBezTo>
                    <a:pt x="7" y="134"/>
                    <a:pt x="7" y="134"/>
                    <a:pt x="8" y="133"/>
                  </a:cubicBezTo>
                  <a:cubicBezTo>
                    <a:pt x="9" y="128"/>
                    <a:pt x="10" y="123"/>
                    <a:pt x="11" y="118"/>
                  </a:cubicBezTo>
                  <a:cubicBezTo>
                    <a:pt x="10" y="122"/>
                    <a:pt x="9" y="126"/>
                    <a:pt x="7" y="130"/>
                  </a:cubicBezTo>
                  <a:close/>
                  <a:moveTo>
                    <a:pt x="34" y="119"/>
                  </a:moveTo>
                  <a:cubicBezTo>
                    <a:pt x="34" y="120"/>
                    <a:pt x="34" y="120"/>
                    <a:pt x="34" y="120"/>
                  </a:cubicBezTo>
                  <a:cubicBezTo>
                    <a:pt x="35" y="120"/>
                    <a:pt x="36" y="119"/>
                    <a:pt x="35" y="118"/>
                  </a:cubicBezTo>
                  <a:cubicBezTo>
                    <a:pt x="34" y="118"/>
                    <a:pt x="35" y="119"/>
                    <a:pt x="34" y="119"/>
                  </a:cubicBezTo>
                  <a:close/>
                  <a:moveTo>
                    <a:pt x="65" y="120"/>
                  </a:moveTo>
                  <a:cubicBezTo>
                    <a:pt x="66" y="120"/>
                    <a:pt x="66" y="118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6" y="119"/>
                    <a:pt x="65" y="120"/>
                  </a:cubicBezTo>
                  <a:close/>
                  <a:moveTo>
                    <a:pt x="33" y="126"/>
                  </a:moveTo>
                  <a:cubicBezTo>
                    <a:pt x="33" y="123"/>
                    <a:pt x="33" y="121"/>
                    <a:pt x="32" y="118"/>
                  </a:cubicBezTo>
                  <a:cubicBezTo>
                    <a:pt x="32" y="121"/>
                    <a:pt x="32" y="123"/>
                    <a:pt x="33" y="126"/>
                  </a:cubicBezTo>
                  <a:close/>
                  <a:moveTo>
                    <a:pt x="62" y="122"/>
                  </a:moveTo>
                  <a:cubicBezTo>
                    <a:pt x="63" y="122"/>
                    <a:pt x="63" y="119"/>
                    <a:pt x="63" y="118"/>
                  </a:cubicBezTo>
                  <a:cubicBezTo>
                    <a:pt x="62" y="119"/>
                    <a:pt x="63" y="121"/>
                    <a:pt x="62" y="122"/>
                  </a:cubicBezTo>
                  <a:close/>
                  <a:moveTo>
                    <a:pt x="41" y="119"/>
                  </a:moveTo>
                  <a:cubicBezTo>
                    <a:pt x="41" y="120"/>
                    <a:pt x="41" y="120"/>
                    <a:pt x="41" y="121"/>
                  </a:cubicBezTo>
                  <a:cubicBezTo>
                    <a:pt x="41" y="121"/>
                    <a:pt x="42" y="121"/>
                    <a:pt x="42" y="121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1" y="119"/>
                    <a:pt x="41" y="119"/>
                  </a:cubicBezTo>
                  <a:cubicBezTo>
                    <a:pt x="42" y="119"/>
                    <a:pt x="42" y="120"/>
                    <a:pt x="42" y="120"/>
                  </a:cubicBezTo>
                  <a:cubicBezTo>
                    <a:pt x="43" y="119"/>
                    <a:pt x="42" y="118"/>
                    <a:pt x="42" y="118"/>
                  </a:cubicBezTo>
                  <a:cubicBezTo>
                    <a:pt x="41" y="118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lose/>
                  <a:moveTo>
                    <a:pt x="50" y="119"/>
                  </a:moveTo>
                  <a:cubicBezTo>
                    <a:pt x="51" y="119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9"/>
                  </a:cubicBezTo>
                  <a:close/>
                  <a:moveTo>
                    <a:pt x="38" y="120"/>
                  </a:moveTo>
                  <a:cubicBezTo>
                    <a:pt x="38" y="120"/>
                    <a:pt x="39" y="120"/>
                    <a:pt x="39" y="119"/>
                  </a:cubicBezTo>
                  <a:cubicBezTo>
                    <a:pt x="38" y="119"/>
                    <a:pt x="38" y="118"/>
                    <a:pt x="38" y="118"/>
                  </a:cubicBezTo>
                  <a:cubicBezTo>
                    <a:pt x="37" y="119"/>
                    <a:pt x="37" y="120"/>
                    <a:pt x="38" y="120"/>
                  </a:cubicBezTo>
                  <a:close/>
                  <a:moveTo>
                    <a:pt x="56" y="119"/>
                  </a:moveTo>
                  <a:cubicBezTo>
                    <a:pt x="56" y="118"/>
                    <a:pt x="56" y="118"/>
                    <a:pt x="56" y="118"/>
                  </a:cubicBezTo>
                  <a:cubicBezTo>
                    <a:pt x="56" y="118"/>
                    <a:pt x="56" y="119"/>
                    <a:pt x="56" y="119"/>
                  </a:cubicBezTo>
                  <a:close/>
                  <a:moveTo>
                    <a:pt x="60" y="120"/>
                  </a:moveTo>
                  <a:cubicBezTo>
                    <a:pt x="60" y="119"/>
                    <a:pt x="60" y="118"/>
                    <a:pt x="60" y="118"/>
                  </a:cubicBezTo>
                  <a:cubicBezTo>
                    <a:pt x="59" y="119"/>
                    <a:pt x="59" y="119"/>
                    <a:pt x="60" y="120"/>
                  </a:cubicBezTo>
                  <a:close/>
                  <a:moveTo>
                    <a:pt x="57" y="120"/>
                  </a:moveTo>
                  <a:cubicBezTo>
                    <a:pt x="58" y="121"/>
                    <a:pt x="58" y="122"/>
                    <a:pt x="59" y="122"/>
                  </a:cubicBezTo>
                  <a:cubicBezTo>
                    <a:pt x="59" y="121"/>
                    <a:pt x="59" y="120"/>
                    <a:pt x="58" y="119"/>
                  </a:cubicBezTo>
                  <a:cubicBezTo>
                    <a:pt x="58" y="119"/>
                    <a:pt x="57" y="120"/>
                    <a:pt x="57" y="120"/>
                  </a:cubicBezTo>
                  <a:close/>
                  <a:moveTo>
                    <a:pt x="44" y="120"/>
                  </a:moveTo>
                  <a:cubicBezTo>
                    <a:pt x="45" y="121"/>
                    <a:pt x="44" y="121"/>
                    <a:pt x="45" y="121"/>
                  </a:cubicBezTo>
                  <a:cubicBezTo>
                    <a:pt x="45" y="121"/>
                    <a:pt x="45" y="120"/>
                    <a:pt x="45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45" y="120"/>
                    <a:pt x="46" y="119"/>
                    <a:pt x="45" y="119"/>
                  </a:cubicBezTo>
                  <a:cubicBezTo>
                    <a:pt x="45" y="119"/>
                    <a:pt x="44" y="120"/>
                    <a:pt x="44" y="120"/>
                  </a:cubicBezTo>
                  <a:close/>
                  <a:moveTo>
                    <a:pt x="54" y="119"/>
                  </a:moveTo>
                  <a:cubicBezTo>
                    <a:pt x="54" y="120"/>
                    <a:pt x="54" y="121"/>
                    <a:pt x="55" y="121"/>
                  </a:cubicBezTo>
                  <a:cubicBezTo>
                    <a:pt x="55" y="120"/>
                    <a:pt x="55" y="120"/>
                    <a:pt x="55" y="119"/>
                  </a:cubicBezTo>
                  <a:cubicBezTo>
                    <a:pt x="55" y="119"/>
                    <a:pt x="54" y="119"/>
                    <a:pt x="54" y="119"/>
                  </a:cubicBezTo>
                  <a:close/>
                  <a:moveTo>
                    <a:pt x="33" y="136"/>
                  </a:moveTo>
                  <a:cubicBezTo>
                    <a:pt x="33" y="135"/>
                    <a:pt x="32" y="133"/>
                    <a:pt x="33" y="133"/>
                  </a:cubicBezTo>
                  <a:cubicBezTo>
                    <a:pt x="32" y="129"/>
                    <a:pt x="32" y="124"/>
                    <a:pt x="31" y="120"/>
                  </a:cubicBezTo>
                  <a:cubicBezTo>
                    <a:pt x="31" y="126"/>
                    <a:pt x="32" y="132"/>
                    <a:pt x="33" y="137"/>
                  </a:cubicBezTo>
                  <a:cubicBezTo>
                    <a:pt x="33" y="137"/>
                    <a:pt x="32" y="136"/>
                    <a:pt x="33" y="136"/>
                  </a:cubicBezTo>
                  <a:close/>
                  <a:moveTo>
                    <a:pt x="34" y="122"/>
                  </a:moveTo>
                  <a:cubicBezTo>
                    <a:pt x="34" y="122"/>
                    <a:pt x="34" y="124"/>
                    <a:pt x="34" y="124"/>
                  </a:cubicBezTo>
                  <a:cubicBezTo>
                    <a:pt x="35" y="124"/>
                    <a:pt x="36" y="122"/>
                    <a:pt x="37" y="121"/>
                  </a:cubicBezTo>
                  <a:cubicBezTo>
                    <a:pt x="37" y="121"/>
                    <a:pt x="37" y="120"/>
                    <a:pt x="36" y="120"/>
                  </a:cubicBezTo>
                  <a:cubicBezTo>
                    <a:pt x="36" y="121"/>
                    <a:pt x="35" y="122"/>
                    <a:pt x="34" y="122"/>
                  </a:cubicBezTo>
                  <a:close/>
                  <a:moveTo>
                    <a:pt x="51" y="121"/>
                  </a:moveTo>
                  <a:cubicBezTo>
                    <a:pt x="51" y="121"/>
                    <a:pt x="51" y="120"/>
                    <a:pt x="51" y="120"/>
                  </a:cubicBezTo>
                  <a:cubicBezTo>
                    <a:pt x="51" y="121"/>
                    <a:pt x="50" y="121"/>
                    <a:pt x="51" y="121"/>
                  </a:cubicBezTo>
                  <a:close/>
                  <a:moveTo>
                    <a:pt x="43" y="121"/>
                  </a:moveTo>
                  <a:cubicBezTo>
                    <a:pt x="43" y="121"/>
                    <a:pt x="43" y="121"/>
                    <a:pt x="43" y="120"/>
                  </a:cubicBezTo>
                  <a:cubicBezTo>
                    <a:pt x="43" y="121"/>
                    <a:pt x="43" y="121"/>
                    <a:pt x="43" y="121"/>
                  </a:cubicBezTo>
                  <a:close/>
                  <a:moveTo>
                    <a:pt x="47" y="122"/>
                  </a:moveTo>
                  <a:cubicBezTo>
                    <a:pt x="47" y="121"/>
                    <a:pt x="47" y="121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6" y="121"/>
                    <a:pt x="47" y="121"/>
                    <a:pt x="47" y="122"/>
                  </a:cubicBezTo>
                  <a:close/>
                  <a:moveTo>
                    <a:pt x="65" y="130"/>
                  </a:moveTo>
                  <a:cubicBezTo>
                    <a:pt x="65" y="132"/>
                    <a:pt x="65" y="136"/>
                    <a:pt x="65" y="139"/>
                  </a:cubicBezTo>
                  <a:cubicBezTo>
                    <a:pt x="65" y="139"/>
                    <a:pt x="64" y="139"/>
                    <a:pt x="64" y="140"/>
                  </a:cubicBezTo>
                  <a:cubicBezTo>
                    <a:pt x="66" y="142"/>
                    <a:pt x="64" y="146"/>
                    <a:pt x="65" y="150"/>
                  </a:cubicBezTo>
                  <a:cubicBezTo>
                    <a:pt x="65" y="141"/>
                    <a:pt x="65" y="130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5" y="123"/>
                    <a:pt x="65" y="127"/>
                    <a:pt x="65" y="130"/>
                  </a:cubicBezTo>
                  <a:close/>
                  <a:moveTo>
                    <a:pt x="39" y="121"/>
                  </a:moveTo>
                  <a:cubicBezTo>
                    <a:pt x="39" y="122"/>
                    <a:pt x="39" y="123"/>
                    <a:pt x="40" y="123"/>
                  </a:cubicBezTo>
                  <a:cubicBezTo>
                    <a:pt x="40" y="123"/>
                    <a:pt x="40" y="123"/>
                    <a:pt x="40" y="122"/>
                  </a:cubicBezTo>
                  <a:cubicBezTo>
                    <a:pt x="40" y="122"/>
                    <a:pt x="40" y="121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close/>
                  <a:moveTo>
                    <a:pt x="44" y="123"/>
                  </a:moveTo>
                  <a:cubicBezTo>
                    <a:pt x="44" y="122"/>
                    <a:pt x="44" y="122"/>
                    <a:pt x="44" y="122"/>
                  </a:cubicBezTo>
                  <a:cubicBezTo>
                    <a:pt x="44" y="122"/>
                    <a:pt x="44" y="121"/>
                    <a:pt x="43" y="121"/>
                  </a:cubicBezTo>
                  <a:cubicBezTo>
                    <a:pt x="43" y="122"/>
                    <a:pt x="43" y="122"/>
                    <a:pt x="44" y="123"/>
                  </a:cubicBezTo>
                  <a:close/>
                  <a:moveTo>
                    <a:pt x="47" y="123"/>
                  </a:moveTo>
                  <a:cubicBezTo>
                    <a:pt x="47" y="123"/>
                    <a:pt x="47" y="122"/>
                    <a:pt x="46" y="121"/>
                  </a:cubicBezTo>
                  <a:cubicBezTo>
                    <a:pt x="46" y="122"/>
                    <a:pt x="47" y="123"/>
                    <a:pt x="47" y="123"/>
                  </a:cubicBezTo>
                  <a:close/>
                  <a:moveTo>
                    <a:pt x="50" y="124"/>
                  </a:moveTo>
                  <a:cubicBezTo>
                    <a:pt x="50" y="123"/>
                    <a:pt x="51" y="123"/>
                    <a:pt x="51" y="123"/>
                  </a:cubicBezTo>
                  <a:cubicBezTo>
                    <a:pt x="50" y="122"/>
                    <a:pt x="50" y="122"/>
                    <a:pt x="50" y="121"/>
                  </a:cubicBezTo>
                  <a:cubicBezTo>
                    <a:pt x="50" y="122"/>
                    <a:pt x="49" y="123"/>
                    <a:pt x="50" y="124"/>
                  </a:cubicBezTo>
                  <a:close/>
                  <a:moveTo>
                    <a:pt x="59" y="123"/>
                  </a:moveTo>
                  <a:cubicBezTo>
                    <a:pt x="60" y="123"/>
                    <a:pt x="60" y="122"/>
                    <a:pt x="60" y="122"/>
                  </a:cubicBezTo>
                  <a:cubicBezTo>
                    <a:pt x="60" y="123"/>
                    <a:pt x="60" y="123"/>
                    <a:pt x="59" y="123"/>
                  </a:cubicBezTo>
                  <a:close/>
                  <a:moveTo>
                    <a:pt x="52" y="124"/>
                  </a:moveTo>
                  <a:cubicBezTo>
                    <a:pt x="53" y="124"/>
                    <a:pt x="53" y="124"/>
                    <a:pt x="53" y="123"/>
                  </a:cubicBezTo>
                  <a:cubicBezTo>
                    <a:pt x="53" y="123"/>
                    <a:pt x="53" y="122"/>
                    <a:pt x="52" y="122"/>
                  </a:cubicBezTo>
                  <a:cubicBezTo>
                    <a:pt x="52" y="123"/>
                    <a:pt x="53" y="123"/>
                    <a:pt x="52" y="124"/>
                  </a:cubicBezTo>
                  <a:close/>
                  <a:moveTo>
                    <a:pt x="42" y="123"/>
                  </a:move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2"/>
                    <a:pt x="42" y="123"/>
                  </a:cubicBezTo>
                  <a:close/>
                  <a:moveTo>
                    <a:pt x="55" y="124"/>
                  </a:moveTo>
                  <a:cubicBezTo>
                    <a:pt x="55" y="124"/>
                    <a:pt x="55" y="123"/>
                    <a:pt x="55" y="123"/>
                  </a:cubicBezTo>
                  <a:cubicBezTo>
                    <a:pt x="54" y="123"/>
                    <a:pt x="55" y="124"/>
                    <a:pt x="55" y="124"/>
                  </a:cubicBezTo>
                  <a:close/>
                  <a:moveTo>
                    <a:pt x="48" y="124"/>
                  </a:moveTo>
                  <a:cubicBezTo>
                    <a:pt x="48" y="124"/>
                    <a:pt x="48" y="124"/>
                    <a:pt x="49" y="124"/>
                  </a:cubicBezTo>
                  <a:cubicBezTo>
                    <a:pt x="49" y="124"/>
                    <a:pt x="49" y="123"/>
                    <a:pt x="48" y="123"/>
                  </a:cubicBezTo>
                  <a:cubicBezTo>
                    <a:pt x="48" y="123"/>
                    <a:pt x="48" y="123"/>
                    <a:pt x="48" y="124"/>
                  </a:cubicBezTo>
                  <a:close/>
                  <a:moveTo>
                    <a:pt x="57" y="124"/>
                  </a:moveTo>
                  <a:cubicBezTo>
                    <a:pt x="57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4"/>
                    <a:pt x="57" y="124"/>
                  </a:cubicBezTo>
                  <a:close/>
                  <a:moveTo>
                    <a:pt x="37" y="124"/>
                  </a:moveTo>
                  <a:cubicBezTo>
                    <a:pt x="37" y="124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4"/>
                    <a:pt x="38" y="124"/>
                    <a:pt x="38" y="123"/>
                  </a:cubicBezTo>
                  <a:cubicBezTo>
                    <a:pt x="37" y="123"/>
                    <a:pt x="37" y="123"/>
                    <a:pt x="37" y="124"/>
                  </a:cubicBezTo>
                  <a:close/>
                  <a:moveTo>
                    <a:pt x="40" y="124"/>
                  </a:moveTo>
                  <a:cubicBezTo>
                    <a:pt x="41" y="124"/>
                    <a:pt x="41" y="124"/>
                    <a:pt x="41" y="123"/>
                  </a:cubicBezTo>
                  <a:cubicBezTo>
                    <a:pt x="41" y="124"/>
                    <a:pt x="40" y="124"/>
                    <a:pt x="40" y="124"/>
                  </a:cubicBezTo>
                  <a:close/>
                  <a:moveTo>
                    <a:pt x="45" y="124"/>
                  </a:moveTo>
                  <a:cubicBezTo>
                    <a:pt x="45" y="124"/>
                    <a:pt x="45" y="125"/>
                    <a:pt x="45" y="125"/>
                  </a:cubicBezTo>
                  <a:cubicBezTo>
                    <a:pt x="46" y="124"/>
                    <a:pt x="45" y="123"/>
                    <a:pt x="45" y="124"/>
                  </a:cubicBezTo>
                  <a:close/>
                  <a:moveTo>
                    <a:pt x="59" y="124"/>
                  </a:moveTo>
                  <a:cubicBezTo>
                    <a:pt x="60" y="124"/>
                    <a:pt x="60" y="125"/>
                    <a:pt x="60" y="125"/>
                  </a:cubicBezTo>
                  <a:cubicBezTo>
                    <a:pt x="60" y="125"/>
                    <a:pt x="60" y="124"/>
                    <a:pt x="60" y="124"/>
                  </a:cubicBezTo>
                  <a:cubicBezTo>
                    <a:pt x="60" y="124"/>
                    <a:pt x="59" y="124"/>
                    <a:pt x="59" y="124"/>
                  </a:cubicBezTo>
                  <a:close/>
                  <a:moveTo>
                    <a:pt x="41" y="126"/>
                  </a:moveTo>
                  <a:cubicBezTo>
                    <a:pt x="41" y="126"/>
                    <a:pt x="42" y="125"/>
                    <a:pt x="42" y="125"/>
                  </a:cubicBezTo>
                  <a:cubicBezTo>
                    <a:pt x="42" y="125"/>
                    <a:pt x="42" y="124"/>
                    <a:pt x="41" y="124"/>
                  </a:cubicBezTo>
                  <a:cubicBezTo>
                    <a:pt x="40" y="125"/>
                    <a:pt x="41" y="125"/>
                    <a:pt x="41" y="126"/>
                  </a:cubicBezTo>
                  <a:close/>
                  <a:moveTo>
                    <a:pt x="48" y="125"/>
                  </a:moveTo>
                  <a:cubicBezTo>
                    <a:pt x="48" y="125"/>
                    <a:pt x="48" y="126"/>
                    <a:pt x="49" y="125"/>
                  </a:cubicBezTo>
                  <a:cubicBezTo>
                    <a:pt x="48" y="125"/>
                    <a:pt x="49" y="124"/>
                    <a:pt x="48" y="124"/>
                  </a:cubicBezTo>
                  <a:cubicBezTo>
                    <a:pt x="48" y="124"/>
                    <a:pt x="48" y="125"/>
                    <a:pt x="48" y="125"/>
                  </a:cubicBezTo>
                  <a:close/>
                  <a:moveTo>
                    <a:pt x="54" y="126"/>
                  </a:moveTo>
                  <a:cubicBezTo>
                    <a:pt x="54" y="125"/>
                    <a:pt x="54" y="125"/>
                    <a:pt x="54" y="124"/>
                  </a:cubicBezTo>
                  <a:cubicBezTo>
                    <a:pt x="53" y="124"/>
                    <a:pt x="53" y="125"/>
                    <a:pt x="54" y="126"/>
                  </a:cubicBezTo>
                  <a:close/>
                  <a:moveTo>
                    <a:pt x="57" y="125"/>
                  </a:moveTo>
                  <a:cubicBezTo>
                    <a:pt x="58" y="125"/>
                    <a:pt x="58" y="125"/>
                    <a:pt x="58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125"/>
                    <a:pt x="57" y="125"/>
                    <a:pt x="57" y="125"/>
                  </a:cubicBezTo>
                  <a:close/>
                  <a:moveTo>
                    <a:pt x="52" y="125"/>
                  </a:moveTo>
                  <a:cubicBezTo>
                    <a:pt x="52" y="125"/>
                    <a:pt x="52" y="124"/>
                    <a:pt x="51" y="124"/>
                  </a:cubicBezTo>
                  <a:cubicBezTo>
                    <a:pt x="51" y="124"/>
                    <a:pt x="51" y="125"/>
                    <a:pt x="52" y="125"/>
                  </a:cubicBezTo>
                  <a:close/>
                  <a:moveTo>
                    <a:pt x="37" y="126"/>
                  </a:moveTo>
                  <a:cubicBezTo>
                    <a:pt x="38" y="126"/>
                    <a:pt x="37" y="125"/>
                    <a:pt x="36" y="125"/>
                  </a:cubicBezTo>
                  <a:cubicBezTo>
                    <a:pt x="37" y="125"/>
                    <a:pt x="37" y="126"/>
                    <a:pt x="37" y="126"/>
                  </a:cubicBezTo>
                  <a:close/>
                  <a:moveTo>
                    <a:pt x="61" y="126"/>
                  </a:moveTo>
                  <a:cubicBezTo>
                    <a:pt x="61" y="126"/>
                    <a:pt x="62" y="125"/>
                    <a:pt x="61" y="125"/>
                  </a:cubicBezTo>
                  <a:cubicBezTo>
                    <a:pt x="61" y="125"/>
                    <a:pt x="61" y="126"/>
                    <a:pt x="61" y="126"/>
                  </a:cubicBezTo>
                  <a:close/>
                  <a:moveTo>
                    <a:pt x="35" y="127"/>
                  </a:moveTo>
                  <a:cubicBezTo>
                    <a:pt x="35" y="127"/>
                    <a:pt x="35" y="128"/>
                    <a:pt x="36" y="128"/>
                  </a:cubicBezTo>
                  <a:cubicBezTo>
                    <a:pt x="36" y="128"/>
                    <a:pt x="36" y="127"/>
                    <a:pt x="36" y="127"/>
                  </a:cubicBezTo>
                  <a:cubicBezTo>
                    <a:pt x="36" y="127"/>
                    <a:pt x="36" y="126"/>
                    <a:pt x="36" y="125"/>
                  </a:cubicBezTo>
                  <a:cubicBezTo>
                    <a:pt x="35" y="126"/>
                    <a:pt x="35" y="126"/>
                    <a:pt x="35" y="127"/>
                  </a:cubicBezTo>
                  <a:close/>
                  <a:moveTo>
                    <a:pt x="38" y="126"/>
                  </a:move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8" y="126"/>
                  </a:cubicBezTo>
                  <a:close/>
                  <a:moveTo>
                    <a:pt x="41" y="127"/>
                  </a:move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7"/>
                    <a:pt x="41" y="127"/>
                  </a:cubicBezTo>
                  <a:close/>
                  <a:moveTo>
                    <a:pt x="47" y="127"/>
                  </a:moveTo>
                  <a:cubicBezTo>
                    <a:pt x="47" y="127"/>
                    <a:pt x="47" y="126"/>
                    <a:pt x="46" y="126"/>
                  </a:cubicBezTo>
                  <a:cubicBezTo>
                    <a:pt x="46" y="126"/>
                    <a:pt x="46" y="127"/>
                    <a:pt x="47" y="127"/>
                  </a:cubicBezTo>
                  <a:close/>
                  <a:moveTo>
                    <a:pt x="54" y="127"/>
                  </a:moveTo>
                  <a:cubicBezTo>
                    <a:pt x="55" y="127"/>
                    <a:pt x="55" y="126"/>
                    <a:pt x="54" y="126"/>
                  </a:cubicBezTo>
                  <a:cubicBezTo>
                    <a:pt x="54" y="126"/>
                    <a:pt x="54" y="126"/>
                    <a:pt x="54" y="127"/>
                  </a:cubicBezTo>
                  <a:close/>
                  <a:moveTo>
                    <a:pt x="50" y="127"/>
                  </a:moveTo>
                  <a:cubicBezTo>
                    <a:pt x="51" y="127"/>
                    <a:pt x="51" y="126"/>
                    <a:pt x="50" y="126"/>
                  </a:cubicBezTo>
                  <a:cubicBezTo>
                    <a:pt x="50" y="126"/>
                    <a:pt x="50" y="127"/>
                    <a:pt x="50" y="127"/>
                  </a:cubicBezTo>
                  <a:close/>
                  <a:moveTo>
                    <a:pt x="59" y="126"/>
                  </a:moveTo>
                  <a:cubicBezTo>
                    <a:pt x="58" y="126"/>
                    <a:pt x="59" y="126"/>
                    <a:pt x="59" y="126"/>
                  </a:cubicBezTo>
                  <a:cubicBezTo>
                    <a:pt x="58" y="126"/>
                    <a:pt x="58" y="127"/>
                    <a:pt x="59" y="126"/>
                  </a:cubicBezTo>
                  <a:close/>
                  <a:moveTo>
                    <a:pt x="53" y="129"/>
                  </a:moveTo>
                  <a:cubicBezTo>
                    <a:pt x="54" y="128"/>
                    <a:pt x="53" y="127"/>
                    <a:pt x="53" y="126"/>
                  </a:cubicBezTo>
                  <a:cubicBezTo>
                    <a:pt x="52" y="127"/>
                    <a:pt x="53" y="128"/>
                    <a:pt x="53" y="129"/>
                  </a:cubicBezTo>
                  <a:close/>
                  <a:moveTo>
                    <a:pt x="40" y="128"/>
                  </a:moveTo>
                  <a:cubicBezTo>
                    <a:pt x="40" y="127"/>
                    <a:pt x="40" y="127"/>
                    <a:pt x="39" y="126"/>
                  </a:cubicBezTo>
                  <a:cubicBezTo>
                    <a:pt x="39" y="127"/>
                    <a:pt x="39" y="128"/>
                    <a:pt x="40" y="128"/>
                  </a:cubicBezTo>
                  <a:close/>
                  <a:moveTo>
                    <a:pt x="49" y="127"/>
                  </a:moveTo>
                  <a:cubicBezTo>
                    <a:pt x="50" y="127"/>
                    <a:pt x="49" y="128"/>
                    <a:pt x="50" y="128"/>
                  </a:cubicBezTo>
                  <a:cubicBezTo>
                    <a:pt x="50" y="127"/>
                    <a:pt x="50" y="128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49" y="127"/>
                    <a:pt x="49" y="127"/>
                    <a:pt x="49" y="127"/>
                  </a:cubicBezTo>
                  <a:close/>
                  <a:moveTo>
                    <a:pt x="42" y="127"/>
                  </a:moveTo>
                  <a:cubicBezTo>
                    <a:pt x="42" y="127"/>
                    <a:pt x="42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lose/>
                  <a:moveTo>
                    <a:pt x="60" y="128"/>
                  </a:moveTo>
                  <a:cubicBezTo>
                    <a:pt x="60" y="128"/>
                    <a:pt x="60" y="127"/>
                    <a:pt x="60" y="127"/>
                  </a:cubicBezTo>
                  <a:cubicBezTo>
                    <a:pt x="60" y="127"/>
                    <a:pt x="59" y="128"/>
                    <a:pt x="60" y="128"/>
                  </a:cubicBezTo>
                  <a:close/>
                  <a:moveTo>
                    <a:pt x="57" y="128"/>
                  </a:moveTo>
                  <a:cubicBezTo>
                    <a:pt x="57" y="128"/>
                    <a:pt x="57" y="128"/>
                    <a:pt x="57" y="128"/>
                  </a:cubicBezTo>
                  <a:cubicBezTo>
                    <a:pt x="58" y="127"/>
                    <a:pt x="58" y="127"/>
                    <a:pt x="57" y="127"/>
                  </a:cubicBezTo>
                  <a:cubicBezTo>
                    <a:pt x="57" y="127"/>
                    <a:pt x="57" y="127"/>
                    <a:pt x="57" y="128"/>
                  </a:cubicBezTo>
                  <a:close/>
                  <a:moveTo>
                    <a:pt x="62" y="131"/>
                  </a:moveTo>
                  <a:cubicBezTo>
                    <a:pt x="62" y="130"/>
                    <a:pt x="63" y="128"/>
                    <a:pt x="62" y="127"/>
                  </a:cubicBezTo>
                  <a:cubicBezTo>
                    <a:pt x="62" y="129"/>
                    <a:pt x="62" y="130"/>
                    <a:pt x="62" y="131"/>
                  </a:cubicBezTo>
                  <a:close/>
                  <a:moveTo>
                    <a:pt x="33" y="129"/>
                  </a:moveTo>
                  <a:cubicBezTo>
                    <a:pt x="33" y="130"/>
                    <a:pt x="33" y="130"/>
                    <a:pt x="33" y="130"/>
                  </a:cubicBezTo>
                  <a:cubicBezTo>
                    <a:pt x="33" y="131"/>
                    <a:pt x="33" y="131"/>
                    <a:pt x="33" y="130"/>
                  </a:cubicBezTo>
                  <a:cubicBezTo>
                    <a:pt x="33" y="129"/>
                    <a:pt x="33" y="129"/>
                    <a:pt x="33" y="128"/>
                  </a:cubicBezTo>
                  <a:cubicBezTo>
                    <a:pt x="33" y="128"/>
                    <a:pt x="33" y="127"/>
                    <a:pt x="33" y="128"/>
                  </a:cubicBezTo>
                  <a:cubicBezTo>
                    <a:pt x="33" y="128"/>
                    <a:pt x="33" y="129"/>
                    <a:pt x="33" y="129"/>
                  </a:cubicBezTo>
                  <a:close/>
                  <a:moveTo>
                    <a:pt x="55" y="128"/>
                  </a:moveTo>
                  <a:cubicBezTo>
                    <a:pt x="55" y="128"/>
                    <a:pt x="56" y="128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lose/>
                  <a:moveTo>
                    <a:pt x="38" y="130"/>
                  </a:moveTo>
                  <a:cubicBezTo>
                    <a:pt x="39" y="129"/>
                    <a:pt x="39" y="128"/>
                    <a:pt x="38" y="128"/>
                  </a:cubicBezTo>
                  <a:cubicBezTo>
                    <a:pt x="38" y="128"/>
                    <a:pt x="38" y="129"/>
                    <a:pt x="38" y="130"/>
                  </a:cubicBezTo>
                  <a:close/>
                  <a:moveTo>
                    <a:pt x="45" y="129"/>
                  </a:moveTo>
                  <a:cubicBezTo>
                    <a:pt x="45" y="129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8"/>
                    <a:pt x="45" y="129"/>
                    <a:pt x="45" y="129"/>
                  </a:cubicBezTo>
                  <a:close/>
                  <a:moveTo>
                    <a:pt x="42" y="129"/>
                  </a:moveTo>
                  <a:cubicBezTo>
                    <a:pt x="42" y="129"/>
                    <a:pt x="42" y="129"/>
                    <a:pt x="41" y="128"/>
                  </a:cubicBezTo>
                  <a:cubicBezTo>
                    <a:pt x="41" y="129"/>
                    <a:pt x="42" y="129"/>
                    <a:pt x="42" y="129"/>
                  </a:cubicBezTo>
                  <a:close/>
                  <a:moveTo>
                    <a:pt x="47" y="129"/>
                  </a:moveTo>
                  <a:cubicBezTo>
                    <a:pt x="48" y="129"/>
                    <a:pt x="47" y="129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9" y="130"/>
                    <a:pt x="49" y="129"/>
                    <a:pt x="48" y="128"/>
                  </a:cubicBezTo>
                  <a:cubicBezTo>
                    <a:pt x="48" y="129"/>
                    <a:pt x="48" y="128"/>
                    <a:pt x="47" y="129"/>
                  </a:cubicBezTo>
                  <a:close/>
                  <a:moveTo>
                    <a:pt x="50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0" y="130"/>
                    <a:pt x="51" y="130"/>
                    <a:pt x="51" y="129"/>
                  </a:cubicBezTo>
                  <a:cubicBezTo>
                    <a:pt x="50" y="129"/>
                    <a:pt x="51" y="129"/>
                    <a:pt x="51" y="129"/>
                  </a:cubicBezTo>
                  <a:cubicBezTo>
                    <a:pt x="51" y="129"/>
                    <a:pt x="51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lose/>
                  <a:moveTo>
                    <a:pt x="52" y="129"/>
                  </a:moveTo>
                  <a:cubicBezTo>
                    <a:pt x="52" y="129"/>
                    <a:pt x="52" y="128"/>
                    <a:pt x="52" y="128"/>
                  </a:cubicBezTo>
                  <a:cubicBezTo>
                    <a:pt x="51" y="128"/>
                    <a:pt x="51" y="129"/>
                    <a:pt x="52" y="129"/>
                  </a:cubicBezTo>
                  <a:close/>
                  <a:moveTo>
                    <a:pt x="41" y="128"/>
                  </a:moveTo>
                  <a:cubicBezTo>
                    <a:pt x="41" y="128"/>
                    <a:pt x="40" y="128"/>
                    <a:pt x="40" y="128"/>
                  </a:cubicBezTo>
                  <a:cubicBezTo>
                    <a:pt x="40" y="129"/>
                    <a:pt x="41" y="129"/>
                    <a:pt x="41" y="128"/>
                  </a:cubicBezTo>
                  <a:close/>
                  <a:moveTo>
                    <a:pt x="58" y="129"/>
                  </a:move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8"/>
                    <a:pt x="58" y="128"/>
                  </a:cubicBezTo>
                  <a:cubicBezTo>
                    <a:pt x="58" y="129"/>
                    <a:pt x="58" y="129"/>
                    <a:pt x="58" y="129"/>
                  </a:cubicBezTo>
                  <a:close/>
                  <a:moveTo>
                    <a:pt x="45" y="131"/>
                  </a:moveTo>
                  <a:cubicBezTo>
                    <a:pt x="45" y="130"/>
                    <a:pt x="44" y="129"/>
                    <a:pt x="44" y="129"/>
                  </a:cubicBezTo>
                  <a:cubicBezTo>
                    <a:pt x="43" y="130"/>
                    <a:pt x="44" y="131"/>
                    <a:pt x="45" y="131"/>
                  </a:cubicBezTo>
                  <a:close/>
                  <a:moveTo>
                    <a:pt x="37" y="131"/>
                  </a:moveTo>
                  <a:cubicBezTo>
                    <a:pt x="38" y="131"/>
                    <a:pt x="38" y="129"/>
                    <a:pt x="37" y="129"/>
                  </a:cubicBezTo>
                  <a:cubicBezTo>
                    <a:pt x="36" y="130"/>
                    <a:pt x="37" y="130"/>
                    <a:pt x="37" y="131"/>
                  </a:cubicBezTo>
                  <a:close/>
                  <a:moveTo>
                    <a:pt x="41" y="130"/>
                  </a:moveTo>
                  <a:cubicBezTo>
                    <a:pt x="41" y="130"/>
                    <a:pt x="41" y="129"/>
                    <a:pt x="41" y="129"/>
                  </a:cubicBezTo>
                  <a:cubicBezTo>
                    <a:pt x="41" y="130"/>
                    <a:pt x="41" y="130"/>
                    <a:pt x="41" y="130"/>
                  </a:cubicBezTo>
                  <a:close/>
                  <a:moveTo>
                    <a:pt x="39" y="131"/>
                  </a:moveTo>
                  <a:cubicBezTo>
                    <a:pt x="39" y="130"/>
                    <a:pt x="40" y="130"/>
                    <a:pt x="40" y="129"/>
                  </a:cubicBezTo>
                  <a:cubicBezTo>
                    <a:pt x="39" y="130"/>
                    <a:pt x="38" y="131"/>
                    <a:pt x="39" y="131"/>
                  </a:cubicBezTo>
                  <a:close/>
                  <a:moveTo>
                    <a:pt x="55" y="131"/>
                  </a:moveTo>
                  <a:cubicBezTo>
                    <a:pt x="55" y="131"/>
                    <a:pt x="55" y="131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4" y="130"/>
                    <a:pt x="54" y="131"/>
                    <a:pt x="55" y="131"/>
                  </a:cubicBezTo>
                  <a:close/>
                  <a:moveTo>
                    <a:pt x="56" y="131"/>
                  </a:moveTo>
                  <a:cubicBezTo>
                    <a:pt x="56" y="131"/>
                    <a:pt x="56" y="131"/>
                    <a:pt x="57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6" y="130"/>
                    <a:pt x="56" y="131"/>
                  </a:cubicBezTo>
                  <a:close/>
                  <a:moveTo>
                    <a:pt x="50" y="133"/>
                  </a:moveTo>
                  <a:cubicBezTo>
                    <a:pt x="51" y="132"/>
                    <a:pt x="50" y="130"/>
                    <a:pt x="49" y="130"/>
                  </a:cubicBezTo>
                  <a:cubicBezTo>
                    <a:pt x="49" y="131"/>
                    <a:pt x="49" y="131"/>
                    <a:pt x="49" y="132"/>
                  </a:cubicBezTo>
                  <a:cubicBezTo>
                    <a:pt x="49" y="132"/>
                    <a:pt x="49" y="131"/>
                    <a:pt x="49" y="132"/>
                  </a:cubicBezTo>
                  <a:cubicBezTo>
                    <a:pt x="49" y="132"/>
                    <a:pt x="49" y="132"/>
                    <a:pt x="50" y="133"/>
                  </a:cubicBezTo>
                  <a:close/>
                  <a:moveTo>
                    <a:pt x="40" y="133"/>
                  </a:moveTo>
                  <a:cubicBezTo>
                    <a:pt x="40" y="132"/>
                    <a:pt x="40" y="132"/>
                    <a:pt x="41" y="131"/>
                  </a:cubicBezTo>
                  <a:cubicBezTo>
                    <a:pt x="40" y="131"/>
                    <a:pt x="40" y="130"/>
                    <a:pt x="40" y="130"/>
                  </a:cubicBezTo>
                  <a:cubicBezTo>
                    <a:pt x="39" y="131"/>
                    <a:pt x="39" y="132"/>
                    <a:pt x="40" y="133"/>
                  </a:cubicBezTo>
                  <a:close/>
                  <a:moveTo>
                    <a:pt x="43" y="132"/>
                  </a:moveTo>
                  <a:cubicBezTo>
                    <a:pt x="44" y="132"/>
                    <a:pt x="43" y="131"/>
                    <a:pt x="43" y="131"/>
                  </a:cubicBezTo>
                  <a:cubicBezTo>
                    <a:pt x="43" y="131"/>
                    <a:pt x="43" y="132"/>
                    <a:pt x="43" y="132"/>
                  </a:cubicBezTo>
                  <a:close/>
                  <a:moveTo>
                    <a:pt x="60" y="131"/>
                  </a:moveTo>
                  <a:cubicBezTo>
                    <a:pt x="60" y="131"/>
                    <a:pt x="60" y="131"/>
                    <a:pt x="59" y="131"/>
                  </a:cubicBezTo>
                  <a:cubicBezTo>
                    <a:pt x="59" y="131"/>
                    <a:pt x="60" y="131"/>
                    <a:pt x="60" y="131"/>
                  </a:cubicBezTo>
                  <a:close/>
                  <a:moveTo>
                    <a:pt x="36" y="133"/>
                  </a:moveTo>
                  <a:cubicBezTo>
                    <a:pt x="37" y="133"/>
                    <a:pt x="36" y="131"/>
                    <a:pt x="36" y="131"/>
                  </a:cubicBezTo>
                  <a:cubicBezTo>
                    <a:pt x="35" y="132"/>
                    <a:pt x="35" y="132"/>
                    <a:pt x="36" y="133"/>
                  </a:cubicBezTo>
                  <a:close/>
                  <a:moveTo>
                    <a:pt x="38" y="132"/>
                  </a:move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9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lose/>
                  <a:moveTo>
                    <a:pt x="55" y="132"/>
                  </a:moveTo>
                  <a:cubicBezTo>
                    <a:pt x="55" y="132"/>
                    <a:pt x="56" y="132"/>
                    <a:pt x="55" y="132"/>
                  </a:cubicBezTo>
                  <a:cubicBezTo>
                    <a:pt x="55" y="132"/>
                    <a:pt x="55" y="131"/>
                    <a:pt x="55" y="131"/>
                  </a:cubicBezTo>
                  <a:cubicBezTo>
                    <a:pt x="55" y="132"/>
                    <a:pt x="55" y="132"/>
                    <a:pt x="55" y="132"/>
                  </a:cubicBezTo>
                  <a:close/>
                  <a:moveTo>
                    <a:pt x="59" y="134"/>
                  </a:moveTo>
                  <a:cubicBezTo>
                    <a:pt x="58" y="134"/>
                    <a:pt x="59" y="132"/>
                    <a:pt x="58" y="131"/>
                  </a:cubicBezTo>
                  <a:cubicBezTo>
                    <a:pt x="58" y="133"/>
                    <a:pt x="58" y="134"/>
                    <a:pt x="59" y="134"/>
                  </a:cubicBezTo>
                  <a:close/>
                  <a:moveTo>
                    <a:pt x="48" y="133"/>
                  </a:moveTo>
                  <a:cubicBezTo>
                    <a:pt x="48" y="133"/>
                    <a:pt x="48" y="132"/>
                    <a:pt x="48" y="132"/>
                  </a:cubicBezTo>
                  <a:cubicBezTo>
                    <a:pt x="47" y="132"/>
                    <a:pt x="48" y="133"/>
                    <a:pt x="48" y="133"/>
                  </a:cubicBezTo>
                  <a:close/>
                  <a:moveTo>
                    <a:pt x="53" y="133"/>
                  </a:moveTo>
                  <a:cubicBezTo>
                    <a:pt x="53" y="133"/>
                    <a:pt x="53" y="132"/>
                    <a:pt x="53" y="132"/>
                  </a:cubicBezTo>
                  <a:cubicBezTo>
                    <a:pt x="53" y="132"/>
                    <a:pt x="53" y="133"/>
                    <a:pt x="53" y="133"/>
                  </a:cubicBezTo>
                  <a:close/>
                  <a:moveTo>
                    <a:pt x="39" y="134"/>
                  </a:moveTo>
                  <a:cubicBezTo>
                    <a:pt x="39" y="133"/>
                    <a:pt x="39" y="133"/>
                    <a:pt x="38" y="132"/>
                  </a:cubicBezTo>
                  <a:cubicBezTo>
                    <a:pt x="38" y="133"/>
                    <a:pt x="38" y="133"/>
                    <a:pt x="39" y="134"/>
                  </a:cubicBezTo>
                  <a:close/>
                  <a:moveTo>
                    <a:pt x="62" y="133"/>
                  </a:moveTo>
                  <a:cubicBezTo>
                    <a:pt x="62" y="133"/>
                    <a:pt x="63" y="133"/>
                    <a:pt x="62" y="132"/>
                  </a:cubicBezTo>
                  <a:cubicBezTo>
                    <a:pt x="62" y="133"/>
                    <a:pt x="62" y="133"/>
                    <a:pt x="62" y="133"/>
                  </a:cubicBezTo>
                  <a:close/>
                  <a:moveTo>
                    <a:pt x="40" y="134"/>
                  </a:moveTo>
                  <a:cubicBezTo>
                    <a:pt x="40" y="134"/>
                    <a:pt x="40" y="135"/>
                    <a:pt x="41" y="135"/>
                  </a:cubicBezTo>
                  <a:cubicBezTo>
                    <a:pt x="41" y="135"/>
                    <a:pt x="42" y="134"/>
                    <a:pt x="42" y="134"/>
                  </a:cubicBezTo>
                  <a:cubicBezTo>
                    <a:pt x="42" y="132"/>
                    <a:pt x="40" y="133"/>
                    <a:pt x="40" y="134"/>
                  </a:cubicBezTo>
                  <a:close/>
                  <a:moveTo>
                    <a:pt x="36" y="134"/>
                  </a:moveTo>
                  <a:cubicBezTo>
                    <a:pt x="37" y="134"/>
                    <a:pt x="37" y="133"/>
                    <a:pt x="37" y="133"/>
                  </a:cubicBezTo>
                  <a:cubicBezTo>
                    <a:pt x="37" y="133"/>
                    <a:pt x="37" y="133"/>
                    <a:pt x="36" y="134"/>
                  </a:cubicBezTo>
                  <a:close/>
                  <a:moveTo>
                    <a:pt x="57" y="136"/>
                  </a:moveTo>
                  <a:cubicBezTo>
                    <a:pt x="57" y="135"/>
                    <a:pt x="57" y="135"/>
                    <a:pt x="58" y="135"/>
                  </a:cubicBezTo>
                  <a:cubicBezTo>
                    <a:pt x="57" y="134"/>
                    <a:pt x="57" y="134"/>
                    <a:pt x="56" y="133"/>
                  </a:cubicBezTo>
                  <a:cubicBezTo>
                    <a:pt x="56" y="134"/>
                    <a:pt x="56" y="135"/>
                    <a:pt x="57" y="136"/>
                  </a:cubicBezTo>
                  <a:close/>
                  <a:moveTo>
                    <a:pt x="45" y="134"/>
                  </a:moveTo>
                  <a:cubicBezTo>
                    <a:pt x="45" y="134"/>
                    <a:pt x="45" y="133"/>
                    <a:pt x="45" y="133"/>
                  </a:cubicBezTo>
                  <a:cubicBezTo>
                    <a:pt x="44" y="133"/>
                    <a:pt x="44" y="134"/>
                    <a:pt x="45" y="134"/>
                  </a:cubicBezTo>
                  <a:close/>
                  <a:moveTo>
                    <a:pt x="51" y="135"/>
                  </a:moveTo>
                  <a:cubicBezTo>
                    <a:pt x="51" y="135"/>
                    <a:pt x="52" y="134"/>
                    <a:pt x="52" y="134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1" y="134"/>
                    <a:pt x="51" y="135"/>
                    <a:pt x="51" y="135"/>
                  </a:cubicBezTo>
                  <a:close/>
                  <a:moveTo>
                    <a:pt x="48" y="135"/>
                  </a:move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8" y="135"/>
                  </a:cubicBezTo>
                  <a:close/>
                  <a:moveTo>
                    <a:pt x="37" y="134"/>
                  </a:moveTo>
                  <a:cubicBezTo>
                    <a:pt x="37" y="134"/>
                    <a:pt x="37" y="135"/>
                    <a:pt x="37" y="135"/>
                  </a:cubicBezTo>
                  <a:cubicBezTo>
                    <a:pt x="38" y="135"/>
                    <a:pt x="38" y="134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lose/>
                  <a:moveTo>
                    <a:pt x="40" y="136"/>
                  </a:moveTo>
                  <a:cubicBezTo>
                    <a:pt x="40" y="135"/>
                    <a:pt x="40" y="135"/>
                    <a:pt x="39" y="135"/>
                  </a:cubicBezTo>
                  <a:cubicBezTo>
                    <a:pt x="39" y="135"/>
                    <a:pt x="40" y="136"/>
                    <a:pt x="40" y="136"/>
                  </a:cubicBezTo>
                  <a:close/>
                  <a:moveTo>
                    <a:pt x="54" y="136"/>
                  </a:moveTo>
                  <a:cubicBezTo>
                    <a:pt x="54" y="136"/>
                    <a:pt x="55" y="137"/>
                    <a:pt x="55" y="137"/>
                  </a:cubicBezTo>
                  <a:cubicBezTo>
                    <a:pt x="55" y="137"/>
                    <a:pt x="55" y="136"/>
                    <a:pt x="54" y="136"/>
                  </a:cubicBezTo>
                  <a:close/>
                  <a:moveTo>
                    <a:pt x="55" y="137"/>
                  </a:moveTo>
                  <a:cubicBezTo>
                    <a:pt x="56" y="136"/>
                    <a:pt x="55" y="134"/>
                    <a:pt x="54" y="136"/>
                  </a:cubicBezTo>
                  <a:cubicBezTo>
                    <a:pt x="55" y="136"/>
                    <a:pt x="55" y="137"/>
                    <a:pt x="55" y="137"/>
                  </a:cubicBezTo>
                  <a:close/>
                  <a:moveTo>
                    <a:pt x="42" y="137"/>
                  </a:moveTo>
                  <a:cubicBezTo>
                    <a:pt x="43" y="137"/>
                    <a:pt x="43" y="136"/>
                    <a:pt x="43" y="135"/>
                  </a:cubicBezTo>
                  <a:cubicBezTo>
                    <a:pt x="43" y="136"/>
                    <a:pt x="42" y="136"/>
                    <a:pt x="42" y="137"/>
                  </a:cubicBezTo>
                  <a:close/>
                  <a:moveTo>
                    <a:pt x="50" y="136"/>
                  </a:moveTo>
                  <a:cubicBezTo>
                    <a:pt x="50" y="136"/>
                    <a:pt x="50" y="136"/>
                    <a:pt x="50" y="135"/>
                  </a:cubicBezTo>
                  <a:cubicBezTo>
                    <a:pt x="50" y="135"/>
                    <a:pt x="50" y="135"/>
                    <a:pt x="49" y="135"/>
                  </a:cubicBezTo>
                  <a:cubicBezTo>
                    <a:pt x="49" y="136"/>
                    <a:pt x="50" y="136"/>
                    <a:pt x="50" y="136"/>
                  </a:cubicBezTo>
                  <a:close/>
                  <a:moveTo>
                    <a:pt x="39" y="138"/>
                  </a:moveTo>
                  <a:cubicBezTo>
                    <a:pt x="39" y="137"/>
                    <a:pt x="39" y="136"/>
                    <a:pt x="38" y="136"/>
                  </a:cubicBezTo>
                  <a:cubicBezTo>
                    <a:pt x="38" y="136"/>
                    <a:pt x="39" y="137"/>
                    <a:pt x="39" y="138"/>
                  </a:cubicBezTo>
                  <a:close/>
                  <a:moveTo>
                    <a:pt x="35" y="137"/>
                  </a:moveTo>
                  <a:cubicBezTo>
                    <a:pt x="35" y="138"/>
                    <a:pt x="36" y="137"/>
                    <a:pt x="36" y="137"/>
                  </a:cubicBezTo>
                  <a:cubicBezTo>
                    <a:pt x="36" y="137"/>
                    <a:pt x="36" y="136"/>
                    <a:pt x="35" y="136"/>
                  </a:cubicBezTo>
                  <a:cubicBezTo>
                    <a:pt x="35" y="136"/>
                    <a:pt x="35" y="137"/>
                    <a:pt x="35" y="137"/>
                  </a:cubicBezTo>
                  <a:close/>
                  <a:moveTo>
                    <a:pt x="62" y="138"/>
                  </a:moveTo>
                  <a:cubicBezTo>
                    <a:pt x="62" y="137"/>
                    <a:pt x="63" y="136"/>
                    <a:pt x="62" y="136"/>
                  </a:cubicBezTo>
                  <a:cubicBezTo>
                    <a:pt x="62" y="137"/>
                    <a:pt x="62" y="137"/>
                    <a:pt x="62" y="138"/>
                  </a:cubicBezTo>
                  <a:close/>
                  <a:moveTo>
                    <a:pt x="54" y="138"/>
                  </a:moveTo>
                  <a:cubicBezTo>
                    <a:pt x="54" y="138"/>
                    <a:pt x="54" y="137"/>
                    <a:pt x="53" y="137"/>
                  </a:cubicBezTo>
                  <a:cubicBezTo>
                    <a:pt x="53" y="137"/>
                    <a:pt x="53" y="138"/>
                    <a:pt x="54" y="138"/>
                  </a:cubicBezTo>
                  <a:close/>
                  <a:moveTo>
                    <a:pt x="42" y="140"/>
                  </a:moveTo>
                  <a:cubicBezTo>
                    <a:pt x="42" y="141"/>
                    <a:pt x="42" y="141"/>
                    <a:pt x="43" y="141"/>
                  </a:cubicBezTo>
                  <a:cubicBezTo>
                    <a:pt x="43" y="140"/>
                    <a:pt x="45" y="139"/>
                    <a:pt x="45" y="138"/>
                  </a:cubicBezTo>
                  <a:cubicBezTo>
                    <a:pt x="45" y="138"/>
                    <a:pt x="45" y="137"/>
                    <a:pt x="44" y="137"/>
                  </a:cubicBezTo>
                  <a:cubicBezTo>
                    <a:pt x="44" y="138"/>
                    <a:pt x="43" y="139"/>
                    <a:pt x="42" y="140"/>
                  </a:cubicBezTo>
                  <a:close/>
                  <a:moveTo>
                    <a:pt x="47" y="139"/>
                  </a:moveTo>
                  <a:cubicBezTo>
                    <a:pt x="48" y="139"/>
                    <a:pt x="48" y="138"/>
                    <a:pt x="48" y="138"/>
                  </a:cubicBezTo>
                  <a:cubicBezTo>
                    <a:pt x="47" y="138"/>
                    <a:pt x="47" y="139"/>
                    <a:pt x="47" y="139"/>
                  </a:cubicBezTo>
                  <a:close/>
                  <a:moveTo>
                    <a:pt x="35" y="142"/>
                  </a:moveTo>
                  <a:cubicBezTo>
                    <a:pt x="37" y="141"/>
                    <a:pt x="37" y="140"/>
                    <a:pt x="37" y="139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6" y="139"/>
                    <a:pt x="35" y="140"/>
                    <a:pt x="35" y="142"/>
                  </a:cubicBezTo>
                  <a:close/>
                  <a:moveTo>
                    <a:pt x="56" y="139"/>
                  </a:moveTo>
                  <a:cubicBezTo>
                    <a:pt x="57" y="139"/>
                    <a:pt x="57" y="139"/>
                    <a:pt x="57" y="138"/>
                  </a:cubicBezTo>
                  <a:cubicBezTo>
                    <a:pt x="57" y="138"/>
                    <a:pt x="56" y="139"/>
                    <a:pt x="56" y="139"/>
                  </a:cubicBezTo>
                  <a:close/>
                  <a:moveTo>
                    <a:pt x="52" y="140"/>
                  </a:moveTo>
                  <a:cubicBezTo>
                    <a:pt x="52" y="139"/>
                    <a:pt x="52" y="139"/>
                    <a:pt x="51" y="139"/>
                  </a:cubicBezTo>
                  <a:cubicBezTo>
                    <a:pt x="52" y="139"/>
                    <a:pt x="52" y="140"/>
                    <a:pt x="52" y="140"/>
                  </a:cubicBezTo>
                  <a:close/>
                  <a:moveTo>
                    <a:pt x="54" y="139"/>
                  </a:moveTo>
                  <a:cubicBezTo>
                    <a:pt x="54" y="139"/>
                    <a:pt x="55" y="139"/>
                    <a:pt x="55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lose/>
                  <a:moveTo>
                    <a:pt x="6" y="140"/>
                  </a:moveTo>
                  <a:cubicBezTo>
                    <a:pt x="6" y="140"/>
                    <a:pt x="6" y="139"/>
                    <a:pt x="5" y="140"/>
                  </a:cubicBezTo>
                  <a:cubicBezTo>
                    <a:pt x="5" y="140"/>
                    <a:pt x="6" y="141"/>
                    <a:pt x="5" y="142"/>
                  </a:cubicBezTo>
                  <a:cubicBezTo>
                    <a:pt x="5" y="142"/>
                    <a:pt x="6" y="142"/>
                    <a:pt x="6" y="142"/>
                  </a:cubicBezTo>
                  <a:cubicBezTo>
                    <a:pt x="6" y="141"/>
                    <a:pt x="7" y="140"/>
                    <a:pt x="6" y="139"/>
                  </a:cubicBezTo>
                  <a:cubicBezTo>
                    <a:pt x="6" y="139"/>
                    <a:pt x="6" y="140"/>
                    <a:pt x="6" y="140"/>
                  </a:cubicBezTo>
                  <a:close/>
                  <a:moveTo>
                    <a:pt x="57" y="140"/>
                  </a:moveTo>
                  <a:cubicBezTo>
                    <a:pt x="57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7" y="139"/>
                  </a:cubicBezTo>
                  <a:cubicBezTo>
                    <a:pt x="57" y="140"/>
                    <a:pt x="57" y="140"/>
                    <a:pt x="57" y="140"/>
                  </a:cubicBezTo>
                  <a:close/>
                  <a:moveTo>
                    <a:pt x="52" y="141"/>
                  </a:moveTo>
                  <a:cubicBezTo>
                    <a:pt x="53" y="141"/>
                    <a:pt x="53" y="141"/>
                    <a:pt x="53" y="141"/>
                  </a:cubicBezTo>
                  <a:cubicBezTo>
                    <a:pt x="53" y="140"/>
                    <a:pt x="54" y="140"/>
                    <a:pt x="54" y="140"/>
                  </a:cubicBezTo>
                  <a:cubicBezTo>
                    <a:pt x="53" y="140"/>
                    <a:pt x="53" y="140"/>
                    <a:pt x="53" y="140"/>
                  </a:cubicBezTo>
                  <a:cubicBezTo>
                    <a:pt x="53" y="140"/>
                    <a:pt x="53" y="140"/>
                    <a:pt x="52" y="141"/>
                  </a:cubicBezTo>
                  <a:close/>
                  <a:moveTo>
                    <a:pt x="46" y="142"/>
                  </a:moveTo>
                  <a:cubicBezTo>
                    <a:pt x="46" y="142"/>
                    <a:pt x="47" y="141"/>
                    <a:pt x="46" y="140"/>
                  </a:cubicBezTo>
                  <a:cubicBezTo>
                    <a:pt x="46" y="141"/>
                    <a:pt x="45" y="142"/>
                    <a:pt x="46" y="142"/>
                  </a:cubicBezTo>
                  <a:close/>
                  <a:moveTo>
                    <a:pt x="57" y="141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9" y="142"/>
                    <a:pt x="59" y="140"/>
                    <a:pt x="58" y="140"/>
                  </a:cubicBezTo>
                  <a:cubicBezTo>
                    <a:pt x="58" y="141"/>
                    <a:pt x="58" y="141"/>
                    <a:pt x="57" y="141"/>
                  </a:cubicBezTo>
                  <a:close/>
                  <a:moveTo>
                    <a:pt x="48" y="141"/>
                  </a:moveTo>
                  <a:cubicBezTo>
                    <a:pt x="48" y="141"/>
                    <a:pt x="49" y="141"/>
                    <a:pt x="49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8" y="141"/>
                    <a:pt x="48" y="141"/>
                    <a:pt x="48" y="141"/>
                  </a:cubicBezTo>
                  <a:close/>
                  <a:moveTo>
                    <a:pt x="49" y="142"/>
                  </a:moveTo>
                  <a:cubicBezTo>
                    <a:pt x="49" y="142"/>
                    <a:pt x="50" y="141"/>
                    <a:pt x="50" y="141"/>
                  </a:cubicBezTo>
                  <a:cubicBezTo>
                    <a:pt x="50" y="141"/>
                    <a:pt x="49" y="141"/>
                    <a:pt x="49" y="142"/>
                  </a:cubicBezTo>
                  <a:close/>
                  <a:moveTo>
                    <a:pt x="36" y="143"/>
                  </a:moveTo>
                  <a:cubicBezTo>
                    <a:pt x="36" y="144"/>
                    <a:pt x="36" y="144"/>
                    <a:pt x="37" y="144"/>
                  </a:cubicBezTo>
                  <a:cubicBezTo>
                    <a:pt x="37" y="144"/>
                    <a:pt x="38" y="143"/>
                    <a:pt x="39" y="142"/>
                  </a:cubicBezTo>
                  <a:cubicBezTo>
                    <a:pt x="38" y="142"/>
                    <a:pt x="39" y="141"/>
                    <a:pt x="38" y="141"/>
                  </a:cubicBezTo>
                  <a:cubicBezTo>
                    <a:pt x="38" y="142"/>
                    <a:pt x="37" y="143"/>
                    <a:pt x="36" y="143"/>
                  </a:cubicBezTo>
                  <a:close/>
                  <a:moveTo>
                    <a:pt x="54" y="142"/>
                  </a:moveTo>
                  <a:cubicBezTo>
                    <a:pt x="54" y="142"/>
                    <a:pt x="54" y="142"/>
                    <a:pt x="54" y="141"/>
                  </a:cubicBezTo>
                  <a:cubicBezTo>
                    <a:pt x="54" y="141"/>
                    <a:pt x="53" y="142"/>
                    <a:pt x="54" y="142"/>
                  </a:cubicBezTo>
                  <a:close/>
                  <a:moveTo>
                    <a:pt x="43" y="143"/>
                  </a:moveTo>
                  <a:cubicBezTo>
                    <a:pt x="43" y="143"/>
                    <a:pt x="44" y="142"/>
                    <a:pt x="44" y="142"/>
                  </a:cubicBezTo>
                  <a:cubicBezTo>
                    <a:pt x="43" y="142"/>
                    <a:pt x="43" y="143"/>
                    <a:pt x="43" y="143"/>
                  </a:cubicBezTo>
                  <a:close/>
                  <a:moveTo>
                    <a:pt x="49" y="143"/>
                  </a:moveTo>
                  <a:cubicBezTo>
                    <a:pt x="50" y="145"/>
                    <a:pt x="50" y="146"/>
                    <a:pt x="51" y="148"/>
                  </a:cubicBezTo>
                  <a:cubicBezTo>
                    <a:pt x="52" y="147"/>
                    <a:pt x="51" y="146"/>
                    <a:pt x="51" y="145"/>
                  </a:cubicBezTo>
                  <a:cubicBezTo>
                    <a:pt x="51" y="145"/>
                    <a:pt x="51" y="145"/>
                    <a:pt x="50" y="145"/>
                  </a:cubicBezTo>
                  <a:cubicBezTo>
                    <a:pt x="50" y="144"/>
                    <a:pt x="51" y="144"/>
                    <a:pt x="51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1"/>
                    <a:pt x="49" y="143"/>
                    <a:pt x="49" y="143"/>
                  </a:cubicBezTo>
                  <a:close/>
                  <a:moveTo>
                    <a:pt x="40" y="142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2"/>
                    <a:pt x="41" y="142"/>
                    <a:pt x="40" y="142"/>
                  </a:cubicBezTo>
                  <a:close/>
                  <a:moveTo>
                    <a:pt x="54" y="143"/>
                  </a:moveTo>
                  <a:cubicBezTo>
                    <a:pt x="55" y="143"/>
                    <a:pt x="55" y="142"/>
                    <a:pt x="55" y="142"/>
                  </a:cubicBezTo>
                  <a:cubicBezTo>
                    <a:pt x="54" y="142"/>
                    <a:pt x="55" y="143"/>
                    <a:pt x="54" y="143"/>
                  </a:cubicBezTo>
                  <a:cubicBezTo>
                    <a:pt x="54" y="143"/>
                    <a:pt x="54" y="142"/>
                    <a:pt x="54" y="142"/>
                  </a:cubicBezTo>
                  <a:cubicBezTo>
                    <a:pt x="54" y="142"/>
                    <a:pt x="54" y="143"/>
                    <a:pt x="54" y="143"/>
                  </a:cubicBezTo>
                  <a:close/>
                  <a:moveTo>
                    <a:pt x="57" y="144"/>
                  </a:moveTo>
                  <a:cubicBezTo>
                    <a:pt x="57" y="143"/>
                    <a:pt x="57" y="143"/>
                    <a:pt x="57" y="143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6" y="143"/>
                    <a:pt x="57" y="143"/>
                    <a:pt x="57" y="144"/>
                  </a:cubicBezTo>
                  <a:close/>
                  <a:moveTo>
                    <a:pt x="62" y="144"/>
                  </a:moveTo>
                  <a:cubicBezTo>
                    <a:pt x="62" y="143"/>
                    <a:pt x="62" y="143"/>
                    <a:pt x="61" y="142"/>
                  </a:cubicBezTo>
                  <a:cubicBezTo>
                    <a:pt x="62" y="143"/>
                    <a:pt x="61" y="144"/>
                    <a:pt x="62" y="144"/>
                  </a:cubicBezTo>
                  <a:close/>
                  <a:moveTo>
                    <a:pt x="42" y="144"/>
                  </a:moveTo>
                  <a:cubicBezTo>
                    <a:pt x="42" y="145"/>
                    <a:pt x="43" y="143"/>
                    <a:pt x="42" y="143"/>
                  </a:cubicBezTo>
                  <a:cubicBezTo>
                    <a:pt x="42" y="144"/>
                    <a:pt x="42" y="144"/>
                    <a:pt x="42" y="144"/>
                  </a:cubicBezTo>
                  <a:close/>
                  <a:moveTo>
                    <a:pt x="60" y="144"/>
                  </a:moveTo>
                  <a:cubicBezTo>
                    <a:pt x="59" y="144"/>
                    <a:pt x="60" y="143"/>
                    <a:pt x="60" y="143"/>
                  </a:cubicBezTo>
                  <a:cubicBezTo>
                    <a:pt x="59" y="144"/>
                    <a:pt x="59" y="144"/>
                    <a:pt x="60" y="144"/>
                  </a:cubicBezTo>
                  <a:close/>
                  <a:moveTo>
                    <a:pt x="41" y="147"/>
                  </a:moveTo>
                  <a:cubicBezTo>
                    <a:pt x="41" y="148"/>
                    <a:pt x="40" y="148"/>
                    <a:pt x="40" y="149"/>
                  </a:cubicBezTo>
                  <a:cubicBezTo>
                    <a:pt x="42" y="147"/>
                    <a:pt x="43" y="145"/>
                    <a:pt x="44" y="143"/>
                  </a:cubicBezTo>
                  <a:cubicBezTo>
                    <a:pt x="42" y="144"/>
                    <a:pt x="42" y="146"/>
                    <a:pt x="41" y="147"/>
                  </a:cubicBezTo>
                  <a:close/>
                  <a:moveTo>
                    <a:pt x="37" y="146"/>
                  </a:moveTo>
                  <a:cubicBezTo>
                    <a:pt x="38" y="146"/>
                    <a:pt x="38" y="147"/>
                    <a:pt x="38" y="147"/>
                  </a:cubicBezTo>
                  <a:cubicBezTo>
                    <a:pt x="39" y="146"/>
                    <a:pt x="39" y="145"/>
                    <a:pt x="40" y="145"/>
                  </a:cubicBezTo>
                  <a:cubicBezTo>
                    <a:pt x="40" y="144"/>
                    <a:pt x="40" y="144"/>
                    <a:pt x="39" y="143"/>
                  </a:cubicBezTo>
                  <a:cubicBezTo>
                    <a:pt x="39" y="144"/>
                    <a:pt x="38" y="145"/>
                    <a:pt x="37" y="146"/>
                  </a:cubicBezTo>
                  <a:close/>
                  <a:moveTo>
                    <a:pt x="53" y="144"/>
                  </a:moveTo>
                  <a:cubicBezTo>
                    <a:pt x="54" y="144"/>
                    <a:pt x="53" y="144"/>
                    <a:pt x="53" y="144"/>
                  </a:cubicBezTo>
                  <a:cubicBezTo>
                    <a:pt x="53" y="144"/>
                    <a:pt x="53" y="144"/>
                    <a:pt x="53" y="144"/>
                  </a:cubicBezTo>
                  <a:close/>
                  <a:moveTo>
                    <a:pt x="63" y="146"/>
                  </a:moveTo>
                  <a:cubicBezTo>
                    <a:pt x="63" y="146"/>
                    <a:pt x="63" y="145"/>
                    <a:pt x="63" y="145"/>
                  </a:cubicBezTo>
                  <a:cubicBezTo>
                    <a:pt x="63" y="145"/>
                    <a:pt x="63" y="146"/>
                    <a:pt x="63" y="146"/>
                  </a:cubicBezTo>
                  <a:close/>
                  <a:moveTo>
                    <a:pt x="54" y="146"/>
                  </a:moveTo>
                  <a:cubicBezTo>
                    <a:pt x="55" y="146"/>
                    <a:pt x="54" y="146"/>
                    <a:pt x="54" y="145"/>
                  </a:cubicBezTo>
                  <a:cubicBezTo>
                    <a:pt x="54" y="146"/>
                    <a:pt x="54" y="146"/>
                    <a:pt x="54" y="146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1"/>
                    <a:pt x="34" y="150"/>
                  </a:cubicBezTo>
                  <a:cubicBezTo>
                    <a:pt x="35" y="149"/>
                    <a:pt x="34" y="147"/>
                    <a:pt x="34" y="146"/>
                  </a:cubicBezTo>
                  <a:cubicBezTo>
                    <a:pt x="34" y="146"/>
                    <a:pt x="34" y="146"/>
                    <a:pt x="33" y="146"/>
                  </a:cubicBezTo>
                  <a:cubicBezTo>
                    <a:pt x="33" y="147"/>
                    <a:pt x="34" y="148"/>
                    <a:pt x="34" y="149"/>
                  </a:cubicBezTo>
                  <a:close/>
                  <a:moveTo>
                    <a:pt x="61" y="146"/>
                  </a:moveTo>
                  <a:cubicBezTo>
                    <a:pt x="61" y="146"/>
                    <a:pt x="61" y="147"/>
                    <a:pt x="62" y="147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1" y="146"/>
                    <a:pt x="61" y="146"/>
                  </a:cubicBezTo>
                  <a:close/>
                  <a:moveTo>
                    <a:pt x="59" y="147"/>
                  </a:moveTo>
                  <a:cubicBezTo>
                    <a:pt x="59" y="147"/>
                    <a:pt x="60" y="146"/>
                    <a:pt x="59" y="146"/>
                  </a:cubicBezTo>
                  <a:cubicBezTo>
                    <a:pt x="59" y="146"/>
                    <a:pt x="59" y="147"/>
                    <a:pt x="59" y="147"/>
                  </a:cubicBezTo>
                  <a:close/>
                  <a:moveTo>
                    <a:pt x="58" y="148"/>
                  </a:moveTo>
                  <a:cubicBezTo>
                    <a:pt x="58" y="147"/>
                    <a:pt x="58" y="147"/>
                    <a:pt x="57" y="146"/>
                  </a:cubicBezTo>
                  <a:cubicBezTo>
                    <a:pt x="58" y="147"/>
                    <a:pt x="58" y="148"/>
                    <a:pt x="58" y="148"/>
                  </a:cubicBezTo>
                  <a:close/>
                  <a:moveTo>
                    <a:pt x="36" y="148"/>
                  </a:moveTo>
                  <a:cubicBezTo>
                    <a:pt x="36" y="147"/>
                    <a:pt x="36" y="146"/>
                    <a:pt x="35" y="147"/>
                  </a:cubicBezTo>
                  <a:cubicBezTo>
                    <a:pt x="35" y="147"/>
                    <a:pt x="35" y="147"/>
                    <a:pt x="36" y="147"/>
                  </a:cubicBezTo>
                  <a:cubicBezTo>
                    <a:pt x="36" y="147"/>
                    <a:pt x="35" y="147"/>
                    <a:pt x="35" y="147"/>
                  </a:cubicBezTo>
                  <a:cubicBezTo>
                    <a:pt x="35" y="148"/>
                    <a:pt x="35" y="149"/>
                    <a:pt x="36" y="150"/>
                  </a:cubicBezTo>
                  <a:cubicBezTo>
                    <a:pt x="36" y="150"/>
                    <a:pt x="36" y="149"/>
                    <a:pt x="36" y="149"/>
                  </a:cubicBezTo>
                  <a:cubicBezTo>
                    <a:pt x="36" y="149"/>
                    <a:pt x="37" y="149"/>
                    <a:pt x="37" y="149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6" y="148"/>
                    <a:pt x="36" y="148"/>
                    <a:pt x="36" y="148"/>
                  </a:cubicBezTo>
                  <a:close/>
                  <a:moveTo>
                    <a:pt x="55" y="148"/>
                  </a:moveTo>
                  <a:cubicBezTo>
                    <a:pt x="55" y="147"/>
                    <a:pt x="55" y="147"/>
                    <a:pt x="55" y="147"/>
                  </a:cubicBezTo>
                  <a:cubicBezTo>
                    <a:pt x="54" y="147"/>
                    <a:pt x="54" y="147"/>
                    <a:pt x="55" y="148"/>
                  </a:cubicBezTo>
                  <a:close/>
                  <a:moveTo>
                    <a:pt x="6" y="149"/>
                  </a:moveTo>
                  <a:cubicBezTo>
                    <a:pt x="6" y="148"/>
                    <a:pt x="7" y="147"/>
                    <a:pt x="6" y="147"/>
                  </a:cubicBezTo>
                  <a:cubicBezTo>
                    <a:pt x="6" y="148"/>
                    <a:pt x="6" y="148"/>
                    <a:pt x="6" y="149"/>
                  </a:cubicBezTo>
                  <a:close/>
                  <a:moveTo>
                    <a:pt x="55" y="150"/>
                  </a:moveTo>
                  <a:cubicBezTo>
                    <a:pt x="56" y="150"/>
                    <a:pt x="56" y="150"/>
                    <a:pt x="56" y="149"/>
                  </a:cubicBezTo>
                  <a:cubicBezTo>
                    <a:pt x="55" y="149"/>
                    <a:pt x="56" y="148"/>
                    <a:pt x="55" y="148"/>
                  </a:cubicBezTo>
                  <a:cubicBezTo>
                    <a:pt x="55" y="149"/>
                    <a:pt x="54" y="150"/>
                    <a:pt x="55" y="150"/>
                  </a:cubicBezTo>
                  <a:close/>
                  <a:moveTo>
                    <a:pt x="59" y="150"/>
                  </a:moveTo>
                  <a:cubicBezTo>
                    <a:pt x="60" y="149"/>
                    <a:pt x="59" y="149"/>
                    <a:pt x="59" y="149"/>
                  </a:cubicBezTo>
                  <a:cubicBezTo>
                    <a:pt x="58" y="149"/>
                    <a:pt x="59" y="150"/>
                    <a:pt x="59" y="150"/>
                  </a:cubicBezTo>
                  <a:close/>
                  <a:moveTo>
                    <a:pt x="40" y="151"/>
                  </a:moveTo>
                  <a:cubicBezTo>
                    <a:pt x="40" y="155"/>
                    <a:pt x="39" y="158"/>
                    <a:pt x="40" y="162"/>
                  </a:cubicBezTo>
                  <a:cubicBezTo>
                    <a:pt x="40" y="162"/>
                    <a:pt x="39" y="163"/>
                    <a:pt x="39" y="163"/>
                  </a:cubicBezTo>
                  <a:cubicBezTo>
                    <a:pt x="39" y="163"/>
                    <a:pt x="40" y="163"/>
                    <a:pt x="40" y="163"/>
                  </a:cubicBezTo>
                  <a:cubicBezTo>
                    <a:pt x="40" y="158"/>
                    <a:pt x="41" y="154"/>
                    <a:pt x="42" y="149"/>
                  </a:cubicBezTo>
                  <a:cubicBezTo>
                    <a:pt x="42" y="149"/>
                    <a:pt x="42" y="149"/>
                    <a:pt x="41" y="149"/>
                  </a:cubicBezTo>
                  <a:cubicBezTo>
                    <a:pt x="41" y="150"/>
                    <a:pt x="41" y="151"/>
                    <a:pt x="40" y="151"/>
                  </a:cubicBezTo>
                  <a:close/>
                  <a:moveTo>
                    <a:pt x="39" y="150"/>
                  </a:move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50"/>
                    <a:pt x="39" y="150"/>
                  </a:cubicBezTo>
                  <a:close/>
                  <a:moveTo>
                    <a:pt x="63" y="152"/>
                  </a:moveTo>
                  <a:cubicBezTo>
                    <a:pt x="63" y="151"/>
                    <a:pt x="63" y="150"/>
                    <a:pt x="63" y="150"/>
                  </a:cubicBezTo>
                  <a:cubicBezTo>
                    <a:pt x="63" y="150"/>
                    <a:pt x="62" y="151"/>
                    <a:pt x="63" y="152"/>
                  </a:cubicBezTo>
                  <a:close/>
                  <a:moveTo>
                    <a:pt x="37" y="151"/>
                  </a:moveTo>
                  <a:cubicBezTo>
                    <a:pt x="37" y="150"/>
                    <a:pt x="38" y="150"/>
                    <a:pt x="38" y="150"/>
                  </a:cubicBezTo>
                  <a:cubicBezTo>
                    <a:pt x="38" y="150"/>
                    <a:pt x="37" y="150"/>
                    <a:pt x="37" y="151"/>
                  </a:cubicBezTo>
                  <a:close/>
                  <a:moveTo>
                    <a:pt x="38" y="152"/>
                  </a:moveTo>
                  <a:cubicBezTo>
                    <a:pt x="39" y="152"/>
                    <a:pt x="38" y="151"/>
                    <a:pt x="38" y="150"/>
                  </a:cubicBezTo>
                  <a:cubicBezTo>
                    <a:pt x="38" y="151"/>
                    <a:pt x="37" y="152"/>
                    <a:pt x="38" y="152"/>
                  </a:cubicBezTo>
                  <a:close/>
                  <a:moveTo>
                    <a:pt x="37" y="152"/>
                  </a:moveTo>
                  <a:cubicBezTo>
                    <a:pt x="37" y="152"/>
                    <a:pt x="37" y="151"/>
                    <a:pt x="37" y="151"/>
                  </a:cubicBezTo>
                  <a:cubicBezTo>
                    <a:pt x="36" y="151"/>
                    <a:pt x="36" y="152"/>
                    <a:pt x="37" y="152"/>
                  </a:cubicBezTo>
                  <a:close/>
                  <a:moveTo>
                    <a:pt x="33" y="154"/>
                  </a:moveTo>
                  <a:cubicBezTo>
                    <a:pt x="34" y="154"/>
                    <a:pt x="34" y="152"/>
                    <a:pt x="33" y="151"/>
                  </a:cubicBezTo>
                  <a:cubicBezTo>
                    <a:pt x="33" y="152"/>
                    <a:pt x="33" y="153"/>
                    <a:pt x="33" y="154"/>
                  </a:cubicBezTo>
                  <a:close/>
                  <a:moveTo>
                    <a:pt x="58" y="152"/>
                  </a:moveTo>
                  <a:cubicBezTo>
                    <a:pt x="58" y="152"/>
                    <a:pt x="58" y="152"/>
                    <a:pt x="58" y="152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8" y="151"/>
                    <a:pt x="58" y="151"/>
                    <a:pt x="58" y="152"/>
                  </a:cubicBezTo>
                  <a:close/>
                  <a:moveTo>
                    <a:pt x="65" y="171"/>
                  </a:move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6" y="165"/>
                    <a:pt x="66" y="157"/>
                    <a:pt x="65" y="151"/>
                  </a:cubicBezTo>
                  <a:cubicBezTo>
                    <a:pt x="64" y="152"/>
                    <a:pt x="64" y="155"/>
                    <a:pt x="65" y="156"/>
                  </a:cubicBezTo>
                  <a:cubicBezTo>
                    <a:pt x="65" y="157"/>
                    <a:pt x="65" y="157"/>
                    <a:pt x="64" y="157"/>
                  </a:cubicBezTo>
                  <a:cubicBezTo>
                    <a:pt x="64" y="158"/>
                    <a:pt x="64" y="160"/>
                    <a:pt x="65" y="161"/>
                  </a:cubicBezTo>
                  <a:cubicBezTo>
                    <a:pt x="65" y="161"/>
                    <a:pt x="64" y="160"/>
                    <a:pt x="64" y="161"/>
                  </a:cubicBezTo>
                  <a:cubicBezTo>
                    <a:pt x="64" y="161"/>
                    <a:pt x="64" y="161"/>
                    <a:pt x="64" y="162"/>
                  </a:cubicBezTo>
                  <a:cubicBezTo>
                    <a:pt x="64" y="162"/>
                    <a:pt x="65" y="162"/>
                    <a:pt x="65" y="162"/>
                  </a:cubicBezTo>
                  <a:cubicBezTo>
                    <a:pt x="65" y="163"/>
                    <a:pt x="64" y="164"/>
                    <a:pt x="64" y="164"/>
                  </a:cubicBezTo>
                  <a:cubicBezTo>
                    <a:pt x="63" y="166"/>
                    <a:pt x="65" y="168"/>
                    <a:pt x="64" y="170"/>
                  </a:cubicBezTo>
                  <a:cubicBezTo>
                    <a:pt x="64" y="170"/>
                    <a:pt x="64" y="169"/>
                    <a:pt x="64" y="170"/>
                  </a:cubicBezTo>
                  <a:cubicBezTo>
                    <a:pt x="64" y="170"/>
                    <a:pt x="63" y="172"/>
                    <a:pt x="64" y="172"/>
                  </a:cubicBezTo>
                  <a:cubicBezTo>
                    <a:pt x="65" y="172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lose/>
                  <a:moveTo>
                    <a:pt x="56" y="153"/>
                  </a:moveTo>
                  <a:cubicBezTo>
                    <a:pt x="57" y="153"/>
                    <a:pt x="57" y="153"/>
                    <a:pt x="57" y="15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6" y="152"/>
                    <a:pt x="57" y="153"/>
                    <a:pt x="56" y="153"/>
                  </a:cubicBezTo>
                  <a:close/>
                  <a:moveTo>
                    <a:pt x="61" y="154"/>
                  </a:moveTo>
                  <a:cubicBezTo>
                    <a:pt x="61" y="154"/>
                    <a:pt x="61" y="153"/>
                    <a:pt x="62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3"/>
                    <a:pt x="61" y="153"/>
                    <a:pt x="61" y="154"/>
                  </a:cubicBezTo>
                  <a:close/>
                  <a:moveTo>
                    <a:pt x="36" y="153"/>
                  </a:moveTo>
                  <a:cubicBezTo>
                    <a:pt x="36" y="153"/>
                    <a:pt x="36" y="153"/>
                    <a:pt x="36" y="152"/>
                  </a:cubicBezTo>
                  <a:cubicBezTo>
                    <a:pt x="35" y="153"/>
                    <a:pt x="36" y="153"/>
                    <a:pt x="36" y="153"/>
                  </a:cubicBezTo>
                  <a:close/>
                  <a:moveTo>
                    <a:pt x="54" y="157"/>
                  </a:moveTo>
                  <a:cubicBezTo>
                    <a:pt x="55" y="156"/>
                    <a:pt x="54" y="156"/>
                    <a:pt x="54" y="155"/>
                  </a:cubicBezTo>
                  <a:cubicBezTo>
                    <a:pt x="55" y="155"/>
                    <a:pt x="55" y="153"/>
                    <a:pt x="54" y="152"/>
                  </a:cubicBezTo>
                  <a:cubicBezTo>
                    <a:pt x="53" y="154"/>
                    <a:pt x="54" y="155"/>
                    <a:pt x="54" y="157"/>
                  </a:cubicBezTo>
                  <a:close/>
                  <a:moveTo>
                    <a:pt x="59" y="153"/>
                  </a:moveTo>
                  <a:cubicBezTo>
                    <a:pt x="59" y="153"/>
                    <a:pt x="59" y="154"/>
                    <a:pt x="60" y="155"/>
                  </a:cubicBezTo>
                  <a:cubicBezTo>
                    <a:pt x="60" y="154"/>
                    <a:pt x="59" y="153"/>
                    <a:pt x="59" y="153"/>
                  </a:cubicBezTo>
                  <a:cubicBezTo>
                    <a:pt x="59" y="153"/>
                    <a:pt x="59" y="153"/>
                    <a:pt x="59" y="153"/>
                  </a:cubicBezTo>
                  <a:close/>
                  <a:moveTo>
                    <a:pt x="38" y="154"/>
                  </a:moveTo>
                  <a:cubicBezTo>
                    <a:pt x="39" y="154"/>
                    <a:pt x="38" y="155"/>
                    <a:pt x="39" y="155"/>
                  </a:cubicBezTo>
                  <a:cubicBezTo>
                    <a:pt x="39" y="154"/>
                    <a:pt x="39" y="153"/>
                    <a:pt x="39" y="153"/>
                  </a:cubicBezTo>
                  <a:cubicBezTo>
                    <a:pt x="39" y="153"/>
                    <a:pt x="38" y="153"/>
                    <a:pt x="38" y="154"/>
                  </a:cubicBezTo>
                  <a:close/>
                  <a:moveTo>
                    <a:pt x="36" y="155"/>
                  </a:moveTo>
                  <a:cubicBezTo>
                    <a:pt x="36" y="155"/>
                    <a:pt x="37" y="155"/>
                    <a:pt x="37" y="154"/>
                  </a:cubicBezTo>
                  <a:cubicBezTo>
                    <a:pt x="36" y="154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5"/>
                  </a:cubicBezTo>
                  <a:close/>
                  <a:moveTo>
                    <a:pt x="57" y="156"/>
                  </a:moveTo>
                  <a:cubicBezTo>
                    <a:pt x="57" y="156"/>
                    <a:pt x="57" y="156"/>
                    <a:pt x="57" y="157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8" y="155"/>
                    <a:pt x="58" y="154"/>
                    <a:pt x="58" y="154"/>
                  </a:cubicBezTo>
                  <a:cubicBezTo>
                    <a:pt x="57" y="155"/>
                    <a:pt x="57" y="155"/>
                    <a:pt x="57" y="156"/>
                  </a:cubicBezTo>
                  <a:close/>
                  <a:moveTo>
                    <a:pt x="34" y="156"/>
                  </a:moveTo>
                  <a:cubicBezTo>
                    <a:pt x="34" y="156"/>
                    <a:pt x="35" y="155"/>
                    <a:pt x="35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5" y="155"/>
                    <a:pt x="34" y="155"/>
                    <a:pt x="34" y="156"/>
                  </a:cubicBezTo>
                  <a:close/>
                  <a:moveTo>
                    <a:pt x="63" y="156"/>
                  </a:moveTo>
                  <a:cubicBezTo>
                    <a:pt x="63" y="156"/>
                    <a:pt x="63" y="154"/>
                    <a:pt x="63" y="155"/>
                  </a:cubicBezTo>
                  <a:cubicBezTo>
                    <a:pt x="63" y="155"/>
                    <a:pt x="62" y="155"/>
                    <a:pt x="63" y="156"/>
                  </a:cubicBezTo>
                  <a:close/>
                  <a:moveTo>
                    <a:pt x="37" y="157"/>
                  </a:moveTo>
                  <a:cubicBezTo>
                    <a:pt x="37" y="156"/>
                    <a:pt x="38" y="156"/>
                    <a:pt x="38" y="155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37" y="156"/>
                    <a:pt x="36" y="156"/>
                    <a:pt x="37" y="157"/>
                  </a:cubicBezTo>
                  <a:close/>
                  <a:moveTo>
                    <a:pt x="61" y="157"/>
                  </a:moveTo>
                  <a:cubicBezTo>
                    <a:pt x="61" y="157"/>
                    <a:pt x="61" y="156"/>
                    <a:pt x="61" y="156"/>
                  </a:cubicBezTo>
                  <a:cubicBezTo>
                    <a:pt x="61" y="157"/>
                    <a:pt x="61" y="157"/>
                    <a:pt x="61" y="157"/>
                  </a:cubicBezTo>
                  <a:close/>
                  <a:moveTo>
                    <a:pt x="34" y="157"/>
                  </a:moveTo>
                  <a:cubicBezTo>
                    <a:pt x="35" y="157"/>
                    <a:pt x="35" y="156"/>
                    <a:pt x="35" y="156"/>
                  </a:cubicBezTo>
                  <a:cubicBezTo>
                    <a:pt x="35" y="157"/>
                    <a:pt x="34" y="157"/>
                    <a:pt x="34" y="157"/>
                  </a:cubicBezTo>
                  <a:close/>
                  <a:moveTo>
                    <a:pt x="37" y="158"/>
                  </a:moveTo>
                  <a:cubicBezTo>
                    <a:pt x="37" y="158"/>
                    <a:pt x="37" y="158"/>
                    <a:pt x="37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8" y="159"/>
                    <a:pt x="39" y="157"/>
                    <a:pt x="38" y="157"/>
                  </a:cubicBezTo>
                  <a:cubicBezTo>
                    <a:pt x="38" y="157"/>
                    <a:pt x="37" y="158"/>
                    <a:pt x="37" y="158"/>
                  </a:cubicBezTo>
                  <a:close/>
                  <a:moveTo>
                    <a:pt x="58" y="159"/>
                  </a:moveTo>
                  <a:cubicBezTo>
                    <a:pt x="58" y="159"/>
                    <a:pt x="58" y="159"/>
                    <a:pt x="58" y="159"/>
                  </a:cubicBezTo>
                  <a:cubicBezTo>
                    <a:pt x="59" y="159"/>
                    <a:pt x="59" y="159"/>
                    <a:pt x="60" y="158"/>
                  </a:cubicBezTo>
                  <a:cubicBezTo>
                    <a:pt x="59" y="158"/>
                    <a:pt x="60" y="157"/>
                    <a:pt x="59" y="157"/>
                  </a:cubicBezTo>
                  <a:cubicBezTo>
                    <a:pt x="59" y="158"/>
                    <a:pt x="59" y="158"/>
                    <a:pt x="58" y="159"/>
                  </a:cubicBezTo>
                  <a:close/>
                  <a:moveTo>
                    <a:pt x="33" y="159"/>
                  </a:moveTo>
                  <a:cubicBezTo>
                    <a:pt x="34" y="159"/>
                    <a:pt x="33" y="158"/>
                    <a:pt x="34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3" y="159"/>
                    <a:pt x="33" y="159"/>
                    <a:pt x="33" y="159"/>
                  </a:cubicBezTo>
                  <a:close/>
                  <a:moveTo>
                    <a:pt x="55" y="159"/>
                  </a:moveTo>
                  <a:cubicBezTo>
                    <a:pt x="55" y="161"/>
                    <a:pt x="56" y="162"/>
                    <a:pt x="56" y="163"/>
                  </a:cubicBezTo>
                  <a:cubicBezTo>
                    <a:pt x="56" y="163"/>
                    <a:pt x="57" y="162"/>
                    <a:pt x="57" y="162"/>
                  </a:cubicBezTo>
                  <a:cubicBezTo>
                    <a:pt x="56" y="162"/>
                    <a:pt x="56" y="161"/>
                    <a:pt x="56" y="161"/>
                  </a:cubicBezTo>
                  <a:cubicBezTo>
                    <a:pt x="56" y="161"/>
                    <a:pt x="56" y="160"/>
                    <a:pt x="56" y="160"/>
                  </a:cubicBezTo>
                  <a:cubicBezTo>
                    <a:pt x="56" y="160"/>
                    <a:pt x="56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1" y="159"/>
                    <a:pt x="61" y="159"/>
                  </a:cubicBezTo>
                  <a:cubicBezTo>
                    <a:pt x="61" y="160"/>
                    <a:pt x="61" y="161"/>
                    <a:pt x="62" y="161"/>
                  </a:cubicBezTo>
                  <a:close/>
                  <a:moveTo>
                    <a:pt x="33" y="161"/>
                  </a:move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5" y="160"/>
                    <a:pt x="34" y="160"/>
                  </a:cubicBezTo>
                  <a:cubicBezTo>
                    <a:pt x="34" y="160"/>
                    <a:pt x="33" y="161"/>
                    <a:pt x="33" y="16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0"/>
                    <a:pt x="60" y="160"/>
                  </a:cubicBezTo>
                  <a:cubicBezTo>
                    <a:pt x="60" y="160"/>
                    <a:pt x="59" y="160"/>
                    <a:pt x="59" y="161"/>
                  </a:cubicBezTo>
                  <a:cubicBezTo>
                    <a:pt x="60" y="162"/>
                    <a:pt x="60" y="163"/>
                    <a:pt x="61" y="163"/>
                  </a:cubicBezTo>
                  <a:cubicBezTo>
                    <a:pt x="61" y="162"/>
                    <a:pt x="62" y="161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lose/>
                  <a:moveTo>
                    <a:pt x="32" y="161"/>
                  </a:moveTo>
                  <a:cubicBezTo>
                    <a:pt x="32" y="161"/>
                    <a:pt x="32" y="160"/>
                    <a:pt x="32" y="160"/>
                  </a:cubicBezTo>
                  <a:cubicBezTo>
                    <a:pt x="32" y="160"/>
                    <a:pt x="32" y="161"/>
                    <a:pt x="32" y="161"/>
                  </a:cubicBezTo>
                  <a:close/>
                  <a:moveTo>
                    <a:pt x="36" y="162"/>
                  </a:moveTo>
                  <a:cubicBezTo>
                    <a:pt x="37" y="162"/>
                    <a:pt x="37" y="161"/>
                    <a:pt x="37" y="160"/>
                  </a:cubicBezTo>
                  <a:cubicBezTo>
                    <a:pt x="37" y="161"/>
                    <a:pt x="36" y="161"/>
                    <a:pt x="36" y="162"/>
                  </a:cubicBezTo>
                  <a:close/>
                  <a:moveTo>
                    <a:pt x="58" y="163"/>
                  </a:moveTo>
                  <a:cubicBezTo>
                    <a:pt x="58" y="163"/>
                    <a:pt x="59" y="164"/>
                    <a:pt x="59" y="165"/>
                  </a:cubicBezTo>
                  <a:cubicBezTo>
                    <a:pt x="60" y="165"/>
                    <a:pt x="60" y="165"/>
                    <a:pt x="60" y="164"/>
                  </a:cubicBezTo>
                  <a:cubicBezTo>
                    <a:pt x="59" y="163"/>
                    <a:pt x="59" y="162"/>
                    <a:pt x="58" y="162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2" y="163"/>
                  </a:moveTo>
                  <a:cubicBezTo>
                    <a:pt x="63" y="163"/>
                    <a:pt x="62" y="163"/>
                    <a:pt x="63" y="163"/>
                  </a:cubicBezTo>
                  <a:cubicBezTo>
                    <a:pt x="63" y="163"/>
                    <a:pt x="63" y="162"/>
                    <a:pt x="63" y="162"/>
                  </a:cubicBezTo>
                  <a:cubicBezTo>
                    <a:pt x="63" y="162"/>
                    <a:pt x="62" y="162"/>
                    <a:pt x="62" y="163"/>
                  </a:cubicBezTo>
                  <a:close/>
                  <a:moveTo>
                    <a:pt x="37" y="164"/>
                  </a:moveTo>
                  <a:cubicBezTo>
                    <a:pt x="37" y="164"/>
                    <a:pt x="38" y="164"/>
                    <a:pt x="38" y="164"/>
                  </a:cubicBezTo>
                  <a:cubicBezTo>
                    <a:pt x="38" y="163"/>
                    <a:pt x="38" y="163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lose/>
                  <a:moveTo>
                    <a:pt x="35" y="165"/>
                  </a:moveTo>
                  <a:cubicBezTo>
                    <a:pt x="36" y="164"/>
                    <a:pt x="36" y="163"/>
                    <a:pt x="35" y="163"/>
                  </a:cubicBezTo>
                  <a:cubicBezTo>
                    <a:pt x="35" y="163"/>
                    <a:pt x="34" y="165"/>
                    <a:pt x="35" y="165"/>
                  </a:cubicBezTo>
                  <a:close/>
                  <a:moveTo>
                    <a:pt x="62" y="163"/>
                  </a:moveTo>
                  <a:cubicBezTo>
                    <a:pt x="62" y="163"/>
                    <a:pt x="62" y="163"/>
                    <a:pt x="62" y="163"/>
                  </a:cubicBezTo>
                  <a:cubicBezTo>
                    <a:pt x="62" y="163"/>
                    <a:pt x="61" y="164"/>
                    <a:pt x="61" y="164"/>
                  </a:cubicBezTo>
                  <a:cubicBezTo>
                    <a:pt x="61" y="164"/>
                    <a:pt x="61" y="165"/>
                    <a:pt x="62" y="164"/>
                  </a:cubicBezTo>
                  <a:cubicBezTo>
                    <a:pt x="62" y="164"/>
                    <a:pt x="62" y="163"/>
                    <a:pt x="62" y="163"/>
                  </a:cubicBezTo>
                  <a:close/>
                  <a:moveTo>
                    <a:pt x="57" y="166"/>
                  </a:moveTo>
                  <a:cubicBezTo>
                    <a:pt x="57" y="165"/>
                    <a:pt x="57" y="164"/>
                    <a:pt x="57" y="164"/>
                  </a:cubicBezTo>
                  <a:cubicBezTo>
                    <a:pt x="56" y="164"/>
                    <a:pt x="57" y="166"/>
                    <a:pt x="57" y="166"/>
                  </a:cubicBezTo>
                  <a:close/>
                  <a:moveTo>
                    <a:pt x="31" y="165"/>
                  </a:moveTo>
                  <a:cubicBezTo>
                    <a:pt x="31" y="165"/>
                    <a:pt x="31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4"/>
                    <a:pt x="31" y="165"/>
                    <a:pt x="31" y="165"/>
                  </a:cubicBezTo>
                  <a:close/>
                  <a:moveTo>
                    <a:pt x="39" y="166"/>
                  </a:moveTo>
                  <a:cubicBezTo>
                    <a:pt x="39" y="168"/>
                    <a:pt x="38" y="169"/>
                    <a:pt x="39" y="171"/>
                  </a:cubicBezTo>
                  <a:cubicBezTo>
                    <a:pt x="39" y="172"/>
                    <a:pt x="39" y="172"/>
                    <a:pt x="38" y="173"/>
                  </a:cubicBezTo>
                  <a:cubicBezTo>
                    <a:pt x="39" y="176"/>
                    <a:pt x="38" y="179"/>
                    <a:pt x="38" y="181"/>
                  </a:cubicBezTo>
                  <a:cubicBezTo>
                    <a:pt x="38" y="181"/>
                    <a:pt x="38" y="182"/>
                    <a:pt x="38" y="183"/>
                  </a:cubicBezTo>
                  <a:cubicBezTo>
                    <a:pt x="38" y="184"/>
                    <a:pt x="38" y="188"/>
                    <a:pt x="38" y="189"/>
                  </a:cubicBezTo>
                  <a:cubicBezTo>
                    <a:pt x="39" y="180"/>
                    <a:pt x="40" y="173"/>
                    <a:pt x="40" y="164"/>
                  </a:cubicBezTo>
                  <a:cubicBezTo>
                    <a:pt x="39" y="165"/>
                    <a:pt x="39" y="165"/>
                    <a:pt x="39" y="166"/>
                  </a:cubicBezTo>
                  <a:close/>
                  <a:moveTo>
                    <a:pt x="60" y="166"/>
                  </a:moveTo>
                  <a:cubicBezTo>
                    <a:pt x="60" y="166"/>
                    <a:pt x="60" y="166"/>
                    <a:pt x="60" y="166"/>
                  </a:cubicBezTo>
                  <a:cubicBezTo>
                    <a:pt x="60" y="167"/>
                    <a:pt x="61" y="166"/>
                    <a:pt x="60" y="165"/>
                  </a:cubicBezTo>
                  <a:cubicBezTo>
                    <a:pt x="61" y="166"/>
                    <a:pt x="60" y="165"/>
                    <a:pt x="60" y="166"/>
                  </a:cubicBezTo>
                  <a:close/>
                  <a:moveTo>
                    <a:pt x="33" y="169"/>
                  </a:moveTo>
                  <a:cubicBezTo>
                    <a:pt x="34" y="168"/>
                    <a:pt x="35" y="167"/>
                    <a:pt x="34" y="165"/>
                  </a:cubicBezTo>
                  <a:cubicBezTo>
                    <a:pt x="33" y="166"/>
                    <a:pt x="33" y="168"/>
                    <a:pt x="33" y="169"/>
                  </a:cubicBezTo>
                  <a:close/>
                  <a:moveTo>
                    <a:pt x="36" y="168"/>
                  </a:moveTo>
                  <a:cubicBezTo>
                    <a:pt x="36" y="167"/>
                    <a:pt x="37" y="167"/>
                    <a:pt x="37" y="166"/>
                  </a:cubicBezTo>
                  <a:cubicBezTo>
                    <a:pt x="37" y="166"/>
                    <a:pt x="37" y="166"/>
                    <a:pt x="37" y="165"/>
                  </a:cubicBezTo>
                  <a:cubicBezTo>
                    <a:pt x="36" y="166"/>
                    <a:pt x="35" y="167"/>
                    <a:pt x="36" y="168"/>
                  </a:cubicBezTo>
                  <a:close/>
                  <a:moveTo>
                    <a:pt x="62" y="166"/>
                  </a:moveTo>
                  <a:cubicBezTo>
                    <a:pt x="63" y="166"/>
                    <a:pt x="63" y="167"/>
                    <a:pt x="63" y="166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3" y="166"/>
                    <a:pt x="62" y="166"/>
                    <a:pt x="62" y="166"/>
                  </a:cubicBezTo>
                  <a:close/>
                  <a:moveTo>
                    <a:pt x="56" y="169"/>
                  </a:moveTo>
                  <a:cubicBezTo>
                    <a:pt x="56" y="168"/>
                    <a:pt x="57" y="168"/>
                    <a:pt x="57" y="168"/>
                  </a:cubicBezTo>
                  <a:cubicBezTo>
                    <a:pt x="57" y="167"/>
                    <a:pt x="57" y="166"/>
                    <a:pt x="56" y="166"/>
                  </a:cubicBezTo>
                  <a:cubicBezTo>
                    <a:pt x="56" y="167"/>
                    <a:pt x="55" y="169"/>
                    <a:pt x="56" y="169"/>
                  </a:cubicBezTo>
                  <a:close/>
                  <a:moveTo>
                    <a:pt x="60" y="168"/>
                  </a:moveTo>
                  <a:cubicBezTo>
                    <a:pt x="60" y="167"/>
                    <a:pt x="61" y="167"/>
                    <a:pt x="61" y="166"/>
                  </a:cubicBezTo>
                  <a:cubicBezTo>
                    <a:pt x="61" y="167"/>
                    <a:pt x="59" y="167"/>
                    <a:pt x="60" y="168"/>
                  </a:cubicBezTo>
                  <a:close/>
                  <a:moveTo>
                    <a:pt x="31" y="179"/>
                  </a:moveTo>
                  <a:cubicBezTo>
                    <a:pt x="31" y="178"/>
                    <a:pt x="32" y="177"/>
                    <a:pt x="32" y="175"/>
                  </a:cubicBezTo>
                  <a:cubicBezTo>
                    <a:pt x="31" y="175"/>
                    <a:pt x="31" y="173"/>
                    <a:pt x="31" y="172"/>
                  </a:cubicBezTo>
                  <a:cubicBezTo>
                    <a:pt x="31" y="172"/>
                    <a:pt x="32" y="172"/>
                    <a:pt x="32" y="172"/>
                  </a:cubicBezTo>
                  <a:cubicBezTo>
                    <a:pt x="32" y="171"/>
                    <a:pt x="32" y="169"/>
                    <a:pt x="32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1" y="171"/>
                    <a:pt x="31" y="175"/>
                    <a:pt x="31" y="179"/>
                  </a:cubicBezTo>
                  <a:close/>
                  <a:moveTo>
                    <a:pt x="59" y="169"/>
                  </a:moveTo>
                  <a:cubicBezTo>
                    <a:pt x="59" y="169"/>
                    <a:pt x="60" y="169"/>
                    <a:pt x="59" y="168"/>
                  </a:cubicBezTo>
                  <a:cubicBezTo>
                    <a:pt x="58" y="168"/>
                    <a:pt x="58" y="169"/>
                    <a:pt x="59" y="169"/>
                  </a:cubicBezTo>
                  <a:close/>
                  <a:moveTo>
                    <a:pt x="61" y="168"/>
                  </a:moveTo>
                  <a:cubicBezTo>
                    <a:pt x="60" y="168"/>
                    <a:pt x="61" y="169"/>
                    <a:pt x="61" y="170"/>
                  </a:cubicBezTo>
                  <a:cubicBezTo>
                    <a:pt x="62" y="170"/>
                    <a:pt x="62" y="169"/>
                    <a:pt x="62" y="169"/>
                  </a:cubicBezTo>
                  <a:cubicBezTo>
                    <a:pt x="62" y="169"/>
                    <a:pt x="62" y="168"/>
                    <a:pt x="61" y="168"/>
                  </a:cubicBezTo>
                  <a:close/>
                  <a:moveTo>
                    <a:pt x="38" y="170"/>
                  </a:moveTo>
                  <a:cubicBezTo>
                    <a:pt x="38" y="169"/>
                    <a:pt x="37" y="169"/>
                    <a:pt x="37" y="168"/>
                  </a:cubicBezTo>
                  <a:cubicBezTo>
                    <a:pt x="37" y="169"/>
                    <a:pt x="37" y="170"/>
                    <a:pt x="38" y="170"/>
                  </a:cubicBezTo>
                  <a:close/>
                  <a:moveTo>
                    <a:pt x="34" y="171"/>
                  </a:moveTo>
                  <a:cubicBezTo>
                    <a:pt x="34" y="170"/>
                    <a:pt x="36" y="169"/>
                    <a:pt x="35" y="169"/>
                  </a:cubicBezTo>
                  <a:cubicBezTo>
                    <a:pt x="35" y="170"/>
                    <a:pt x="34" y="170"/>
                    <a:pt x="34" y="171"/>
                  </a:cubicBezTo>
                  <a:close/>
                  <a:moveTo>
                    <a:pt x="58" y="169"/>
                  </a:moveTo>
                  <a:cubicBezTo>
                    <a:pt x="57" y="170"/>
                    <a:pt x="57" y="170"/>
                    <a:pt x="56" y="170"/>
                  </a:cubicBezTo>
                  <a:cubicBezTo>
                    <a:pt x="56" y="171"/>
                    <a:pt x="57" y="171"/>
                    <a:pt x="57" y="172"/>
                  </a:cubicBezTo>
                  <a:cubicBezTo>
                    <a:pt x="58" y="171"/>
                    <a:pt x="58" y="170"/>
                    <a:pt x="58" y="169"/>
                  </a:cubicBezTo>
                  <a:cubicBezTo>
                    <a:pt x="58" y="170"/>
                    <a:pt x="58" y="169"/>
                    <a:pt x="58" y="169"/>
                  </a:cubicBezTo>
                  <a:close/>
                  <a:moveTo>
                    <a:pt x="59" y="170"/>
                  </a:moveTo>
                  <a:cubicBezTo>
                    <a:pt x="60" y="171"/>
                    <a:pt x="60" y="171"/>
                    <a:pt x="60" y="171"/>
                  </a:cubicBezTo>
                  <a:cubicBezTo>
                    <a:pt x="60" y="170"/>
                    <a:pt x="60" y="170"/>
                    <a:pt x="60" y="169"/>
                  </a:cubicBezTo>
                  <a:cubicBezTo>
                    <a:pt x="60" y="170"/>
                    <a:pt x="59" y="170"/>
                    <a:pt x="59" y="170"/>
                  </a:cubicBezTo>
                  <a:close/>
                  <a:moveTo>
                    <a:pt x="37" y="172"/>
                  </a:moveTo>
                  <a:cubicBezTo>
                    <a:pt x="37" y="172"/>
                    <a:pt x="37" y="172"/>
                    <a:pt x="37" y="172"/>
                  </a:cubicBezTo>
                  <a:cubicBezTo>
                    <a:pt x="37" y="171"/>
                    <a:pt x="37" y="171"/>
                    <a:pt x="36" y="171"/>
                  </a:cubicBezTo>
                  <a:cubicBezTo>
                    <a:pt x="37" y="171"/>
                    <a:pt x="37" y="171"/>
                    <a:pt x="37" y="172"/>
                  </a:cubicBezTo>
                  <a:close/>
                  <a:moveTo>
                    <a:pt x="62" y="171"/>
                  </a:moveTo>
                  <a:cubicBezTo>
                    <a:pt x="62" y="171"/>
                    <a:pt x="62" y="172"/>
                    <a:pt x="63" y="172"/>
                  </a:cubicBezTo>
                  <a:cubicBezTo>
                    <a:pt x="63" y="171"/>
                    <a:pt x="63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lose/>
                  <a:moveTo>
                    <a:pt x="35" y="173"/>
                  </a:moveTo>
                  <a:cubicBezTo>
                    <a:pt x="35" y="173"/>
                    <a:pt x="35" y="174"/>
                    <a:pt x="36" y="174"/>
                  </a:cubicBezTo>
                  <a:cubicBezTo>
                    <a:pt x="36" y="173"/>
                    <a:pt x="36" y="173"/>
                    <a:pt x="36" y="172"/>
                  </a:cubicBezTo>
                  <a:cubicBezTo>
                    <a:pt x="36" y="172"/>
                    <a:pt x="36" y="172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5" y="172"/>
                    <a:pt x="35" y="172"/>
                    <a:pt x="35" y="173"/>
                  </a:cubicBezTo>
                  <a:close/>
                  <a:moveTo>
                    <a:pt x="58" y="173"/>
                  </a:moveTo>
                  <a:cubicBezTo>
                    <a:pt x="58" y="173"/>
                    <a:pt x="59" y="173"/>
                    <a:pt x="59" y="172"/>
                  </a:cubicBezTo>
                  <a:cubicBezTo>
                    <a:pt x="59" y="172"/>
                    <a:pt x="59" y="172"/>
                    <a:pt x="59" y="171"/>
                  </a:cubicBezTo>
                  <a:cubicBezTo>
                    <a:pt x="58" y="172"/>
                    <a:pt x="57" y="173"/>
                    <a:pt x="58" y="173"/>
                  </a:cubicBezTo>
                  <a:close/>
                  <a:moveTo>
                    <a:pt x="56" y="174"/>
                  </a:moveTo>
                  <a:cubicBezTo>
                    <a:pt x="56" y="174"/>
                    <a:pt x="56" y="173"/>
                    <a:pt x="57" y="173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3"/>
                    <a:pt x="56" y="174"/>
                  </a:cubicBezTo>
                  <a:close/>
                  <a:moveTo>
                    <a:pt x="61" y="173"/>
                  </a:moveTo>
                  <a:cubicBezTo>
                    <a:pt x="61" y="173"/>
                    <a:pt x="62" y="175"/>
                    <a:pt x="62" y="174"/>
                  </a:cubicBezTo>
                  <a:cubicBezTo>
                    <a:pt x="62" y="173"/>
                    <a:pt x="61" y="173"/>
                    <a:pt x="61" y="172"/>
                  </a:cubicBezTo>
                  <a:cubicBezTo>
                    <a:pt x="61" y="173"/>
                    <a:pt x="61" y="173"/>
                    <a:pt x="61" y="173"/>
                  </a:cubicBezTo>
                  <a:close/>
                  <a:moveTo>
                    <a:pt x="64" y="173"/>
                  </a:moveTo>
                  <a:cubicBezTo>
                    <a:pt x="64" y="174"/>
                    <a:pt x="65" y="174"/>
                    <a:pt x="65" y="174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73"/>
                    <a:pt x="66" y="173"/>
                    <a:pt x="65" y="173"/>
                  </a:cubicBezTo>
                  <a:cubicBezTo>
                    <a:pt x="65" y="173"/>
                    <a:pt x="65" y="173"/>
                    <a:pt x="64" y="173"/>
                  </a:cubicBezTo>
                  <a:close/>
                  <a:moveTo>
                    <a:pt x="58" y="174"/>
                  </a:moveTo>
                  <a:cubicBezTo>
                    <a:pt x="59" y="174"/>
                    <a:pt x="59" y="173"/>
                    <a:pt x="59" y="173"/>
                  </a:cubicBezTo>
                  <a:cubicBezTo>
                    <a:pt x="59" y="173"/>
                    <a:pt x="58" y="174"/>
                    <a:pt x="58" y="174"/>
                  </a:cubicBezTo>
                  <a:close/>
                  <a:moveTo>
                    <a:pt x="36" y="175"/>
                  </a:moveTo>
                  <a:cubicBezTo>
                    <a:pt x="36" y="175"/>
                    <a:pt x="37" y="174"/>
                    <a:pt x="37" y="174"/>
                  </a:cubicBezTo>
                  <a:cubicBezTo>
                    <a:pt x="36" y="174"/>
                    <a:pt x="36" y="174"/>
                    <a:pt x="36" y="175"/>
                  </a:cubicBezTo>
                  <a:close/>
                  <a:moveTo>
                    <a:pt x="33" y="176"/>
                  </a:moveTo>
                  <a:cubicBezTo>
                    <a:pt x="34" y="176"/>
                    <a:pt x="33" y="177"/>
                    <a:pt x="34" y="177"/>
                  </a:cubicBezTo>
                  <a:cubicBezTo>
                    <a:pt x="35" y="176"/>
                    <a:pt x="35" y="175"/>
                    <a:pt x="34" y="174"/>
                  </a:cubicBezTo>
                  <a:cubicBezTo>
                    <a:pt x="34" y="175"/>
                    <a:pt x="33" y="175"/>
                    <a:pt x="33" y="176"/>
                  </a:cubicBezTo>
                  <a:close/>
                  <a:moveTo>
                    <a:pt x="59" y="175"/>
                  </a:moveTo>
                  <a:cubicBezTo>
                    <a:pt x="59" y="176"/>
                    <a:pt x="59" y="176"/>
                    <a:pt x="60" y="176"/>
                  </a:cubicBezTo>
                  <a:cubicBezTo>
                    <a:pt x="60" y="176"/>
                    <a:pt x="60" y="176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5"/>
                    <a:pt x="59" y="175"/>
                    <a:pt x="59" y="175"/>
                  </a:cubicBezTo>
                  <a:close/>
                  <a:moveTo>
                    <a:pt x="57" y="175"/>
                  </a:moveTo>
                  <a:cubicBezTo>
                    <a:pt x="57" y="175"/>
                    <a:pt x="57" y="175"/>
                    <a:pt x="57" y="176"/>
                  </a:cubicBezTo>
                  <a:cubicBezTo>
                    <a:pt x="57" y="176"/>
                    <a:pt x="58" y="175"/>
                    <a:pt x="58" y="175"/>
                  </a:cubicBezTo>
                  <a:cubicBezTo>
                    <a:pt x="57" y="175"/>
                    <a:pt x="57" y="174"/>
                    <a:pt x="57" y="175"/>
                  </a:cubicBezTo>
                  <a:close/>
                  <a:moveTo>
                    <a:pt x="65" y="176"/>
                  </a:moveTo>
                  <a:cubicBezTo>
                    <a:pt x="65" y="177"/>
                    <a:pt x="64" y="176"/>
                    <a:pt x="64" y="177"/>
                  </a:cubicBezTo>
                  <a:cubicBezTo>
                    <a:pt x="65" y="177"/>
                    <a:pt x="65" y="178"/>
                    <a:pt x="65" y="178"/>
                  </a:cubicBezTo>
                  <a:cubicBezTo>
                    <a:pt x="65" y="177"/>
                    <a:pt x="65" y="176"/>
                    <a:pt x="65" y="175"/>
                  </a:cubicBezTo>
                  <a:cubicBezTo>
                    <a:pt x="65" y="176"/>
                    <a:pt x="65" y="176"/>
                    <a:pt x="65" y="176"/>
                  </a:cubicBezTo>
                  <a:close/>
                  <a:moveTo>
                    <a:pt x="60" y="176"/>
                  </a:moveTo>
                  <a:cubicBezTo>
                    <a:pt x="60" y="176"/>
                    <a:pt x="60" y="176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0" y="176"/>
                    <a:pt x="60" y="176"/>
                    <a:pt x="60" y="176"/>
                  </a:cubicBezTo>
                  <a:close/>
                  <a:moveTo>
                    <a:pt x="58" y="178"/>
                  </a:moveTo>
                  <a:cubicBezTo>
                    <a:pt x="58" y="178"/>
                    <a:pt x="58" y="178"/>
                    <a:pt x="59" y="177"/>
                  </a:cubicBezTo>
                  <a:cubicBezTo>
                    <a:pt x="58" y="177"/>
                    <a:pt x="58" y="176"/>
                    <a:pt x="58" y="176"/>
                  </a:cubicBezTo>
                  <a:cubicBezTo>
                    <a:pt x="57" y="177"/>
                    <a:pt x="57" y="177"/>
                    <a:pt x="58" y="178"/>
                  </a:cubicBezTo>
                  <a:close/>
                  <a:moveTo>
                    <a:pt x="34" y="177"/>
                  </a:moveTo>
                  <a:cubicBezTo>
                    <a:pt x="34" y="177"/>
                    <a:pt x="34" y="177"/>
                    <a:pt x="34" y="178"/>
                  </a:cubicBezTo>
                  <a:cubicBezTo>
                    <a:pt x="35" y="178"/>
                    <a:pt x="35" y="177"/>
                    <a:pt x="35" y="177"/>
                  </a:cubicBezTo>
                  <a:cubicBezTo>
                    <a:pt x="35" y="177"/>
                    <a:pt x="35" y="177"/>
                    <a:pt x="34" y="177"/>
                  </a:cubicBezTo>
                  <a:close/>
                  <a:moveTo>
                    <a:pt x="32" y="177"/>
                  </a:moveTo>
                  <a:cubicBezTo>
                    <a:pt x="33" y="177"/>
                    <a:pt x="32" y="178"/>
                    <a:pt x="33" y="178"/>
                  </a:cubicBezTo>
                  <a:cubicBezTo>
                    <a:pt x="33" y="178"/>
                    <a:pt x="33" y="177"/>
                    <a:pt x="33" y="177"/>
                  </a:cubicBezTo>
                  <a:cubicBezTo>
                    <a:pt x="33" y="177"/>
                    <a:pt x="32" y="177"/>
                    <a:pt x="32" y="177"/>
                  </a:cubicBezTo>
                  <a:close/>
                  <a:moveTo>
                    <a:pt x="60" y="178"/>
                  </a:moveTo>
                  <a:cubicBezTo>
                    <a:pt x="60" y="179"/>
                    <a:pt x="61" y="178"/>
                    <a:pt x="61" y="177"/>
                  </a:cubicBezTo>
                  <a:cubicBezTo>
                    <a:pt x="61" y="178"/>
                    <a:pt x="60" y="178"/>
                    <a:pt x="60" y="178"/>
                  </a:cubicBezTo>
                  <a:close/>
                  <a:moveTo>
                    <a:pt x="63" y="178"/>
                  </a:moveTo>
                  <a:cubicBezTo>
                    <a:pt x="64" y="179"/>
                    <a:pt x="64" y="180"/>
                    <a:pt x="65" y="180"/>
                  </a:cubicBezTo>
                  <a:cubicBezTo>
                    <a:pt x="65" y="180"/>
                    <a:pt x="65" y="180"/>
                    <a:pt x="65" y="179"/>
                  </a:cubicBezTo>
                  <a:cubicBezTo>
                    <a:pt x="64" y="179"/>
                    <a:pt x="64" y="178"/>
                    <a:pt x="64" y="177"/>
                  </a:cubicBezTo>
                  <a:cubicBezTo>
                    <a:pt x="64" y="177"/>
                    <a:pt x="63" y="177"/>
                    <a:pt x="63" y="178"/>
                  </a:cubicBezTo>
                  <a:close/>
                  <a:moveTo>
                    <a:pt x="36" y="178"/>
                  </a:moveTo>
                  <a:cubicBezTo>
                    <a:pt x="36" y="178"/>
                    <a:pt x="37" y="178"/>
                    <a:pt x="36" y="177"/>
                  </a:cubicBezTo>
                  <a:cubicBezTo>
                    <a:pt x="36" y="178"/>
                    <a:pt x="36" y="178"/>
                    <a:pt x="36" y="178"/>
                  </a:cubicBezTo>
                  <a:close/>
                  <a:moveTo>
                    <a:pt x="58" y="179"/>
                  </a:moveTo>
                  <a:cubicBezTo>
                    <a:pt x="58" y="179"/>
                    <a:pt x="58" y="179"/>
                    <a:pt x="58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lose/>
                  <a:moveTo>
                    <a:pt x="57" y="179"/>
                  </a:moveTo>
                  <a:cubicBezTo>
                    <a:pt x="57" y="179"/>
                    <a:pt x="57" y="178"/>
                    <a:pt x="57" y="178"/>
                  </a:cubicBezTo>
                  <a:cubicBezTo>
                    <a:pt x="57" y="178"/>
                    <a:pt x="57" y="178"/>
                    <a:pt x="57" y="179"/>
                  </a:cubicBezTo>
                  <a:close/>
                  <a:moveTo>
                    <a:pt x="61" y="180"/>
                  </a:moveTo>
                  <a:cubicBezTo>
                    <a:pt x="61" y="179"/>
                    <a:pt x="61" y="179"/>
                    <a:pt x="62" y="178"/>
                  </a:cubicBezTo>
                  <a:cubicBezTo>
                    <a:pt x="61" y="178"/>
                    <a:pt x="60" y="179"/>
                    <a:pt x="61" y="180"/>
                  </a:cubicBezTo>
                  <a:close/>
                  <a:moveTo>
                    <a:pt x="33" y="181"/>
                  </a:moveTo>
                  <a:cubicBezTo>
                    <a:pt x="33" y="180"/>
                    <a:pt x="34" y="179"/>
                    <a:pt x="33" y="179"/>
                  </a:cubicBezTo>
                  <a:cubicBezTo>
                    <a:pt x="33" y="179"/>
                    <a:pt x="32" y="180"/>
                    <a:pt x="33" y="181"/>
                  </a:cubicBezTo>
                  <a:close/>
                  <a:moveTo>
                    <a:pt x="31" y="180"/>
                  </a:moveTo>
                  <a:cubicBezTo>
                    <a:pt x="31" y="180"/>
                    <a:pt x="32" y="179"/>
                    <a:pt x="32" y="179"/>
                  </a:cubicBezTo>
                  <a:cubicBezTo>
                    <a:pt x="32" y="179"/>
                    <a:pt x="31" y="180"/>
                    <a:pt x="31" y="180"/>
                  </a:cubicBezTo>
                  <a:close/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5" y="179"/>
                    <a:pt x="35" y="180"/>
                    <a:pt x="36" y="180"/>
                  </a:cubicBezTo>
                  <a:cubicBezTo>
                    <a:pt x="36" y="180"/>
                    <a:pt x="36" y="179"/>
                    <a:pt x="36" y="179"/>
                  </a:cubicBezTo>
                  <a:cubicBezTo>
                    <a:pt x="36" y="179"/>
                    <a:pt x="36" y="179"/>
                    <a:pt x="36" y="179"/>
                  </a:cubicBezTo>
                  <a:close/>
                  <a:moveTo>
                    <a:pt x="37" y="180"/>
                  </a:moveTo>
                  <a:cubicBezTo>
                    <a:pt x="37" y="180"/>
                    <a:pt x="37" y="180"/>
                    <a:pt x="37" y="180"/>
                  </a:cubicBezTo>
                  <a:cubicBezTo>
                    <a:pt x="37" y="180"/>
                    <a:pt x="37" y="179"/>
                    <a:pt x="37" y="179"/>
                  </a:cubicBezTo>
                  <a:cubicBezTo>
                    <a:pt x="37" y="180"/>
                    <a:pt x="37" y="180"/>
                    <a:pt x="37" y="180"/>
                  </a:cubicBezTo>
                  <a:close/>
                  <a:moveTo>
                    <a:pt x="57" y="181"/>
                  </a:moveTo>
                  <a:cubicBezTo>
                    <a:pt x="57" y="181"/>
                    <a:pt x="58" y="181"/>
                    <a:pt x="58" y="180"/>
                  </a:cubicBezTo>
                  <a:cubicBezTo>
                    <a:pt x="57" y="180"/>
                    <a:pt x="57" y="179"/>
                    <a:pt x="57" y="179"/>
                  </a:cubicBezTo>
                  <a:cubicBezTo>
                    <a:pt x="57" y="180"/>
                    <a:pt x="56" y="181"/>
                    <a:pt x="57" y="181"/>
                  </a:cubicBezTo>
                  <a:close/>
                  <a:moveTo>
                    <a:pt x="61" y="180"/>
                  </a:moveTo>
                  <a:cubicBezTo>
                    <a:pt x="62" y="181"/>
                    <a:pt x="62" y="181"/>
                    <a:pt x="62" y="182"/>
                  </a:cubicBezTo>
                  <a:cubicBezTo>
                    <a:pt x="62" y="181"/>
                    <a:pt x="62" y="180"/>
                    <a:pt x="62" y="179"/>
                  </a:cubicBezTo>
                  <a:cubicBezTo>
                    <a:pt x="62" y="180"/>
                    <a:pt x="62" y="180"/>
                    <a:pt x="61" y="180"/>
                  </a:cubicBezTo>
                  <a:close/>
                  <a:moveTo>
                    <a:pt x="59" y="181"/>
                  </a:moveTo>
                  <a:cubicBezTo>
                    <a:pt x="60" y="181"/>
                    <a:pt x="60" y="180"/>
                    <a:pt x="60" y="180"/>
                  </a:cubicBezTo>
                  <a:cubicBezTo>
                    <a:pt x="60" y="181"/>
                    <a:pt x="59" y="180"/>
                    <a:pt x="59" y="181"/>
                  </a:cubicBezTo>
                  <a:close/>
                  <a:moveTo>
                    <a:pt x="30" y="191"/>
                  </a:moveTo>
                  <a:cubicBezTo>
                    <a:pt x="30" y="191"/>
                    <a:pt x="31" y="191"/>
                    <a:pt x="31" y="191"/>
                  </a:cubicBezTo>
                  <a:cubicBezTo>
                    <a:pt x="30" y="192"/>
                    <a:pt x="31" y="193"/>
                    <a:pt x="30" y="194"/>
                  </a:cubicBezTo>
                  <a:cubicBezTo>
                    <a:pt x="31" y="194"/>
                    <a:pt x="30" y="197"/>
                    <a:pt x="31" y="198"/>
                  </a:cubicBezTo>
                  <a:cubicBezTo>
                    <a:pt x="31" y="198"/>
                    <a:pt x="31" y="197"/>
                    <a:pt x="32" y="196"/>
                  </a:cubicBezTo>
                  <a:cubicBezTo>
                    <a:pt x="32" y="196"/>
                    <a:pt x="31" y="196"/>
                    <a:pt x="31" y="195"/>
                  </a:cubicBezTo>
                  <a:cubicBezTo>
                    <a:pt x="32" y="193"/>
                    <a:pt x="32" y="190"/>
                    <a:pt x="31" y="189"/>
                  </a:cubicBezTo>
                  <a:cubicBezTo>
                    <a:pt x="32" y="187"/>
                    <a:pt x="32" y="184"/>
                    <a:pt x="32" y="181"/>
                  </a:cubicBezTo>
                  <a:cubicBezTo>
                    <a:pt x="32" y="181"/>
                    <a:pt x="32" y="181"/>
                    <a:pt x="31" y="181"/>
                  </a:cubicBezTo>
                  <a:cubicBezTo>
                    <a:pt x="29" y="184"/>
                    <a:pt x="31" y="188"/>
                    <a:pt x="30" y="191"/>
                  </a:cubicBezTo>
                  <a:close/>
                  <a:moveTo>
                    <a:pt x="64" y="185"/>
                  </a:moveTo>
                  <a:cubicBezTo>
                    <a:pt x="64" y="185"/>
                    <a:pt x="64" y="185"/>
                    <a:pt x="63" y="185"/>
                  </a:cubicBezTo>
                  <a:cubicBezTo>
                    <a:pt x="63" y="186"/>
                    <a:pt x="64" y="187"/>
                    <a:pt x="65" y="187"/>
                  </a:cubicBezTo>
                  <a:cubicBezTo>
                    <a:pt x="64" y="188"/>
                    <a:pt x="65" y="189"/>
                    <a:pt x="64" y="190"/>
                  </a:cubicBezTo>
                  <a:cubicBezTo>
                    <a:pt x="64" y="189"/>
                    <a:pt x="63" y="189"/>
                    <a:pt x="63" y="189"/>
                  </a:cubicBezTo>
                  <a:cubicBezTo>
                    <a:pt x="63" y="190"/>
                    <a:pt x="63" y="191"/>
                    <a:pt x="64" y="192"/>
                  </a:cubicBezTo>
                  <a:cubicBezTo>
                    <a:pt x="66" y="190"/>
                    <a:pt x="65" y="185"/>
                    <a:pt x="65" y="182"/>
                  </a:cubicBezTo>
                  <a:cubicBezTo>
                    <a:pt x="65" y="182"/>
                    <a:pt x="64" y="181"/>
                    <a:pt x="64" y="181"/>
                  </a:cubicBezTo>
                  <a:cubicBezTo>
                    <a:pt x="63" y="182"/>
                    <a:pt x="65" y="184"/>
                    <a:pt x="64" y="185"/>
                  </a:cubicBezTo>
                  <a:close/>
                  <a:moveTo>
                    <a:pt x="34" y="183"/>
                  </a:moveTo>
                  <a:cubicBezTo>
                    <a:pt x="34" y="182"/>
                    <a:pt x="35" y="182"/>
                    <a:pt x="35" y="181"/>
                  </a:cubicBezTo>
                  <a:cubicBezTo>
                    <a:pt x="35" y="181"/>
                    <a:pt x="34" y="181"/>
                    <a:pt x="34" y="181"/>
                  </a:cubicBezTo>
                  <a:cubicBezTo>
                    <a:pt x="34" y="182"/>
                    <a:pt x="33" y="183"/>
                    <a:pt x="34" y="183"/>
                  </a:cubicBezTo>
                  <a:close/>
                  <a:moveTo>
                    <a:pt x="60" y="182"/>
                  </a:moveTo>
                  <a:cubicBezTo>
                    <a:pt x="60" y="183"/>
                    <a:pt x="61" y="183"/>
                    <a:pt x="61" y="183"/>
                  </a:cubicBezTo>
                  <a:cubicBezTo>
                    <a:pt x="61" y="182"/>
                    <a:pt x="61" y="182"/>
                    <a:pt x="60" y="182"/>
                  </a:cubicBezTo>
                  <a:cubicBezTo>
                    <a:pt x="60" y="182"/>
                    <a:pt x="60" y="182"/>
                    <a:pt x="60" y="182"/>
                  </a:cubicBezTo>
                  <a:close/>
                  <a:moveTo>
                    <a:pt x="57" y="182"/>
                  </a:moveTo>
                  <a:cubicBezTo>
                    <a:pt x="57" y="183"/>
                    <a:pt x="58" y="183"/>
                    <a:pt x="58" y="183"/>
                  </a:cubicBezTo>
                  <a:cubicBezTo>
                    <a:pt x="58" y="183"/>
                    <a:pt x="59" y="182"/>
                    <a:pt x="59" y="182"/>
                  </a:cubicBezTo>
                  <a:cubicBezTo>
                    <a:pt x="58" y="182"/>
                    <a:pt x="58" y="182"/>
                    <a:pt x="57" y="182"/>
                  </a:cubicBezTo>
                  <a:close/>
                  <a:moveTo>
                    <a:pt x="63" y="183"/>
                  </a:moveTo>
                  <a:cubicBezTo>
                    <a:pt x="63" y="183"/>
                    <a:pt x="64" y="183"/>
                    <a:pt x="63" y="182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3"/>
                    <a:pt x="63" y="183"/>
                    <a:pt x="63" y="183"/>
                  </a:cubicBezTo>
                  <a:close/>
                  <a:moveTo>
                    <a:pt x="36" y="184"/>
                  </a:moveTo>
                  <a:cubicBezTo>
                    <a:pt x="36" y="183"/>
                    <a:pt x="37" y="183"/>
                    <a:pt x="37" y="182"/>
                  </a:cubicBezTo>
                  <a:cubicBezTo>
                    <a:pt x="36" y="182"/>
                    <a:pt x="36" y="183"/>
                    <a:pt x="36" y="184"/>
                  </a:cubicBezTo>
                  <a:close/>
                  <a:moveTo>
                    <a:pt x="35" y="184"/>
                  </a:moveTo>
                  <a:cubicBezTo>
                    <a:pt x="35" y="184"/>
                    <a:pt x="36" y="183"/>
                    <a:pt x="35" y="183"/>
                  </a:cubicBezTo>
                  <a:cubicBezTo>
                    <a:pt x="35" y="183"/>
                    <a:pt x="34" y="184"/>
                    <a:pt x="35" y="184"/>
                  </a:cubicBezTo>
                  <a:close/>
                  <a:moveTo>
                    <a:pt x="58" y="185"/>
                  </a:moveTo>
                  <a:cubicBezTo>
                    <a:pt x="59" y="185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9" y="184"/>
                    <a:pt x="58" y="184"/>
                    <a:pt x="58" y="185"/>
                  </a:cubicBezTo>
                  <a:close/>
                  <a:moveTo>
                    <a:pt x="62" y="185"/>
                  </a:moveTo>
                  <a:cubicBezTo>
                    <a:pt x="62" y="185"/>
                    <a:pt x="62" y="184"/>
                    <a:pt x="62" y="184"/>
                  </a:cubicBezTo>
                  <a:cubicBezTo>
                    <a:pt x="62" y="184"/>
                    <a:pt x="62" y="184"/>
                    <a:pt x="62" y="184"/>
                  </a:cubicBezTo>
                  <a:cubicBezTo>
                    <a:pt x="61" y="184"/>
                    <a:pt x="61" y="185"/>
                    <a:pt x="62" y="185"/>
                  </a:cubicBezTo>
                  <a:close/>
                  <a:moveTo>
                    <a:pt x="33" y="185"/>
                  </a:moveTo>
                  <a:cubicBezTo>
                    <a:pt x="33" y="185"/>
                    <a:pt x="33" y="185"/>
                    <a:pt x="33" y="185"/>
                  </a:cubicBezTo>
                  <a:cubicBezTo>
                    <a:pt x="33" y="185"/>
                    <a:pt x="33" y="184"/>
                    <a:pt x="33" y="184"/>
                  </a:cubicBezTo>
                  <a:cubicBezTo>
                    <a:pt x="33" y="184"/>
                    <a:pt x="32" y="185"/>
                    <a:pt x="33" y="185"/>
                  </a:cubicBezTo>
                  <a:close/>
                  <a:moveTo>
                    <a:pt x="35" y="186"/>
                  </a:moveTo>
                  <a:cubicBezTo>
                    <a:pt x="36" y="185"/>
                    <a:pt x="36" y="184"/>
                    <a:pt x="36" y="184"/>
                  </a:cubicBezTo>
                  <a:cubicBezTo>
                    <a:pt x="36" y="184"/>
                    <a:pt x="35" y="185"/>
                    <a:pt x="35" y="186"/>
                  </a:cubicBezTo>
                  <a:close/>
                  <a:moveTo>
                    <a:pt x="60" y="187"/>
                  </a:moveTo>
                  <a:cubicBezTo>
                    <a:pt x="60" y="187"/>
                    <a:pt x="61" y="186"/>
                    <a:pt x="60" y="186"/>
                  </a:cubicBezTo>
                  <a:cubicBezTo>
                    <a:pt x="60" y="186"/>
                    <a:pt x="59" y="187"/>
                    <a:pt x="60" y="187"/>
                  </a:cubicBezTo>
                  <a:close/>
                  <a:moveTo>
                    <a:pt x="36" y="187"/>
                  </a:moveTo>
                  <a:cubicBezTo>
                    <a:pt x="36" y="187"/>
                    <a:pt x="36" y="188"/>
                    <a:pt x="37" y="188"/>
                  </a:cubicBezTo>
                  <a:cubicBezTo>
                    <a:pt x="37" y="187"/>
                    <a:pt x="37" y="186"/>
                    <a:pt x="36" y="186"/>
                  </a:cubicBezTo>
                  <a:cubicBezTo>
                    <a:pt x="36" y="187"/>
                    <a:pt x="36" y="187"/>
                    <a:pt x="36" y="187"/>
                  </a:cubicBezTo>
                  <a:close/>
                  <a:moveTo>
                    <a:pt x="57" y="188"/>
                  </a:moveTo>
                  <a:cubicBezTo>
                    <a:pt x="58" y="187"/>
                    <a:pt x="58" y="187"/>
                    <a:pt x="58" y="187"/>
                  </a:cubicBezTo>
                  <a:cubicBezTo>
                    <a:pt x="58" y="187"/>
                    <a:pt x="58" y="187"/>
                    <a:pt x="57" y="187"/>
                  </a:cubicBezTo>
                  <a:cubicBezTo>
                    <a:pt x="58" y="187"/>
                    <a:pt x="57" y="187"/>
                    <a:pt x="57" y="188"/>
                  </a:cubicBezTo>
                  <a:close/>
                  <a:moveTo>
                    <a:pt x="63" y="187"/>
                  </a:moveTo>
                  <a:cubicBezTo>
                    <a:pt x="63" y="187"/>
                    <a:pt x="63" y="187"/>
                    <a:pt x="63" y="187"/>
                  </a:cubicBezTo>
                  <a:cubicBezTo>
                    <a:pt x="63" y="187"/>
                    <a:pt x="63" y="188"/>
                    <a:pt x="63" y="187"/>
                  </a:cubicBezTo>
                  <a:close/>
                  <a:moveTo>
                    <a:pt x="34" y="188"/>
                  </a:moveTo>
                  <a:cubicBezTo>
                    <a:pt x="34" y="188"/>
                    <a:pt x="35" y="188"/>
                    <a:pt x="35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8"/>
                    <a:pt x="34" y="188"/>
                  </a:cubicBezTo>
                  <a:close/>
                  <a:moveTo>
                    <a:pt x="58" y="189"/>
                  </a:moveTo>
                  <a:cubicBezTo>
                    <a:pt x="58" y="189"/>
                    <a:pt x="59" y="189"/>
                    <a:pt x="59" y="188"/>
                  </a:cubicBezTo>
                  <a:cubicBezTo>
                    <a:pt x="58" y="188"/>
                    <a:pt x="58" y="188"/>
                    <a:pt x="58" y="189"/>
                  </a:cubicBezTo>
                  <a:close/>
                  <a:moveTo>
                    <a:pt x="60" y="189"/>
                  </a:moveTo>
                  <a:cubicBezTo>
                    <a:pt x="60" y="189"/>
                    <a:pt x="61" y="190"/>
                    <a:pt x="61" y="190"/>
                  </a:cubicBezTo>
                  <a:cubicBezTo>
                    <a:pt x="61" y="189"/>
                    <a:pt x="62" y="189"/>
                    <a:pt x="62" y="189"/>
                  </a:cubicBezTo>
                  <a:cubicBezTo>
                    <a:pt x="61" y="189"/>
                    <a:pt x="61" y="188"/>
                    <a:pt x="61" y="188"/>
                  </a:cubicBezTo>
                  <a:cubicBezTo>
                    <a:pt x="61" y="188"/>
                    <a:pt x="61" y="189"/>
                    <a:pt x="60" y="189"/>
                  </a:cubicBezTo>
                  <a:close/>
                  <a:moveTo>
                    <a:pt x="33" y="192"/>
                  </a:moveTo>
                  <a:cubicBezTo>
                    <a:pt x="33" y="191"/>
                    <a:pt x="34" y="189"/>
                    <a:pt x="33" y="189"/>
                  </a:cubicBezTo>
                  <a:cubicBezTo>
                    <a:pt x="32" y="190"/>
                    <a:pt x="33" y="190"/>
                    <a:pt x="33" y="192"/>
                  </a:cubicBezTo>
                  <a:close/>
                  <a:moveTo>
                    <a:pt x="36" y="190"/>
                  </a:moveTo>
                  <a:cubicBezTo>
                    <a:pt x="36" y="190"/>
                    <a:pt x="36" y="191"/>
                    <a:pt x="37" y="191"/>
                  </a:cubicBezTo>
                  <a:cubicBezTo>
                    <a:pt x="37" y="191"/>
                    <a:pt x="37" y="190"/>
                    <a:pt x="36" y="189"/>
                  </a:cubicBezTo>
                  <a:cubicBezTo>
                    <a:pt x="36" y="190"/>
                    <a:pt x="36" y="190"/>
                    <a:pt x="36" y="190"/>
                  </a:cubicBezTo>
                  <a:close/>
                  <a:moveTo>
                    <a:pt x="59" y="191"/>
                  </a:moveTo>
                  <a:cubicBezTo>
                    <a:pt x="60" y="192"/>
                    <a:pt x="60" y="190"/>
                    <a:pt x="59" y="190"/>
                  </a:cubicBezTo>
                  <a:cubicBezTo>
                    <a:pt x="59" y="190"/>
                    <a:pt x="59" y="190"/>
                    <a:pt x="59" y="191"/>
                  </a:cubicBezTo>
                  <a:close/>
                  <a:moveTo>
                    <a:pt x="38" y="196"/>
                  </a:moveTo>
                  <a:cubicBezTo>
                    <a:pt x="38" y="194"/>
                    <a:pt x="38" y="192"/>
                    <a:pt x="38" y="190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8" y="192"/>
                    <a:pt x="37" y="194"/>
                    <a:pt x="38" y="196"/>
                  </a:cubicBezTo>
                  <a:close/>
                  <a:moveTo>
                    <a:pt x="57" y="192"/>
                  </a:moveTo>
                  <a:cubicBezTo>
                    <a:pt x="57" y="191"/>
                    <a:pt x="58" y="191"/>
                    <a:pt x="58" y="191"/>
                  </a:cubicBezTo>
                  <a:cubicBezTo>
                    <a:pt x="57" y="191"/>
                    <a:pt x="57" y="191"/>
                    <a:pt x="57" y="192"/>
                  </a:cubicBezTo>
                  <a:close/>
                  <a:moveTo>
                    <a:pt x="60" y="193"/>
                  </a:moveTo>
                  <a:cubicBezTo>
                    <a:pt x="60" y="193"/>
                    <a:pt x="61" y="193"/>
                    <a:pt x="61" y="194"/>
                  </a:cubicBezTo>
                  <a:cubicBezTo>
                    <a:pt x="61" y="194"/>
                    <a:pt x="61" y="194"/>
                    <a:pt x="62" y="194"/>
                  </a:cubicBezTo>
                  <a:cubicBezTo>
                    <a:pt x="61" y="193"/>
                    <a:pt x="61" y="192"/>
                    <a:pt x="61" y="192"/>
                  </a:cubicBezTo>
                  <a:cubicBezTo>
                    <a:pt x="61" y="192"/>
                    <a:pt x="60" y="192"/>
                    <a:pt x="60" y="193"/>
                  </a:cubicBezTo>
                  <a:close/>
                  <a:moveTo>
                    <a:pt x="65" y="195"/>
                  </a:moveTo>
                  <a:cubicBezTo>
                    <a:pt x="64" y="194"/>
                    <a:pt x="65" y="193"/>
                    <a:pt x="64" y="192"/>
                  </a:cubicBezTo>
                  <a:cubicBezTo>
                    <a:pt x="64" y="193"/>
                    <a:pt x="64" y="195"/>
                    <a:pt x="65" y="195"/>
                  </a:cubicBezTo>
                  <a:close/>
                  <a:moveTo>
                    <a:pt x="34" y="195"/>
                  </a:moveTo>
                  <a:cubicBezTo>
                    <a:pt x="34" y="194"/>
                    <a:pt x="35" y="194"/>
                    <a:pt x="35" y="193"/>
                  </a:cubicBezTo>
                  <a:cubicBezTo>
                    <a:pt x="35" y="194"/>
                    <a:pt x="34" y="194"/>
                    <a:pt x="34" y="195"/>
                  </a:cubicBezTo>
                  <a:close/>
                  <a:moveTo>
                    <a:pt x="58" y="194"/>
                  </a:moveTo>
                  <a:cubicBezTo>
                    <a:pt x="58" y="194"/>
                    <a:pt x="58" y="193"/>
                    <a:pt x="59" y="193"/>
                  </a:cubicBezTo>
                  <a:cubicBezTo>
                    <a:pt x="58" y="193"/>
                    <a:pt x="58" y="194"/>
                    <a:pt x="58" y="194"/>
                  </a:cubicBezTo>
                  <a:close/>
                  <a:moveTo>
                    <a:pt x="59" y="196"/>
                  </a:moveTo>
                  <a:cubicBezTo>
                    <a:pt x="59" y="196"/>
                    <a:pt x="60" y="196"/>
                    <a:pt x="60" y="196"/>
                  </a:cubicBezTo>
                  <a:cubicBezTo>
                    <a:pt x="60" y="195"/>
                    <a:pt x="60" y="194"/>
                    <a:pt x="59" y="194"/>
                  </a:cubicBezTo>
                  <a:cubicBezTo>
                    <a:pt x="58" y="195"/>
                    <a:pt x="58" y="195"/>
                    <a:pt x="59" y="196"/>
                  </a:cubicBezTo>
                  <a:close/>
                  <a:moveTo>
                    <a:pt x="35" y="196"/>
                  </a:moveTo>
                  <a:cubicBezTo>
                    <a:pt x="35" y="196"/>
                    <a:pt x="35" y="195"/>
                    <a:pt x="35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5"/>
                    <a:pt x="34" y="196"/>
                    <a:pt x="35" y="196"/>
                  </a:cubicBezTo>
                  <a:close/>
                  <a:moveTo>
                    <a:pt x="37" y="196"/>
                  </a:moveTo>
                  <a:cubicBezTo>
                    <a:pt x="37" y="196"/>
                    <a:pt x="37" y="195"/>
                    <a:pt x="36" y="195"/>
                  </a:cubicBezTo>
                  <a:cubicBezTo>
                    <a:pt x="36" y="195"/>
                    <a:pt x="36" y="196"/>
                    <a:pt x="37" y="196"/>
                  </a:cubicBezTo>
                  <a:close/>
                  <a:moveTo>
                    <a:pt x="59" y="196"/>
                  </a:move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lose/>
                  <a:moveTo>
                    <a:pt x="58" y="197"/>
                  </a:moveTo>
                  <a:cubicBezTo>
                    <a:pt x="58" y="197"/>
                    <a:pt x="58" y="196"/>
                    <a:pt x="58" y="196"/>
                  </a:cubicBezTo>
                  <a:cubicBezTo>
                    <a:pt x="57" y="196"/>
                    <a:pt x="57" y="197"/>
                    <a:pt x="58" y="197"/>
                  </a:cubicBezTo>
                  <a:close/>
                  <a:moveTo>
                    <a:pt x="33" y="197"/>
                  </a:moveTo>
                  <a:cubicBezTo>
                    <a:pt x="33" y="197"/>
                    <a:pt x="33" y="196"/>
                    <a:pt x="33" y="196"/>
                  </a:cubicBezTo>
                  <a:cubicBezTo>
                    <a:pt x="33" y="196"/>
                    <a:pt x="33" y="197"/>
                    <a:pt x="33" y="197"/>
                  </a:cubicBezTo>
                  <a:close/>
                  <a:moveTo>
                    <a:pt x="35" y="197"/>
                  </a:moveTo>
                  <a:cubicBezTo>
                    <a:pt x="36" y="198"/>
                    <a:pt x="36" y="197"/>
                    <a:pt x="36" y="197"/>
                  </a:cubicBezTo>
                  <a:cubicBezTo>
                    <a:pt x="36" y="197"/>
                    <a:pt x="36" y="197"/>
                    <a:pt x="36" y="196"/>
                  </a:cubicBezTo>
                  <a:cubicBezTo>
                    <a:pt x="36" y="197"/>
                    <a:pt x="35" y="197"/>
                    <a:pt x="35" y="197"/>
                  </a:cubicBezTo>
                  <a:close/>
                  <a:moveTo>
                    <a:pt x="59" y="198"/>
                  </a:moveTo>
                  <a:cubicBezTo>
                    <a:pt x="59" y="198"/>
                    <a:pt x="59" y="197"/>
                    <a:pt x="58" y="197"/>
                  </a:cubicBezTo>
                  <a:cubicBezTo>
                    <a:pt x="58" y="198"/>
                    <a:pt x="58" y="198"/>
                    <a:pt x="59" y="198"/>
                  </a:cubicBezTo>
                  <a:close/>
                  <a:moveTo>
                    <a:pt x="64" y="198"/>
                  </a:moveTo>
                  <a:cubicBezTo>
                    <a:pt x="64" y="199"/>
                    <a:pt x="64" y="199"/>
                    <a:pt x="65" y="199"/>
                  </a:cubicBezTo>
                  <a:cubicBezTo>
                    <a:pt x="64" y="198"/>
                    <a:pt x="64" y="198"/>
                    <a:pt x="64" y="197"/>
                  </a:cubicBezTo>
                  <a:cubicBezTo>
                    <a:pt x="64" y="198"/>
                    <a:pt x="63" y="198"/>
                    <a:pt x="64" y="198"/>
                  </a:cubicBezTo>
                  <a:close/>
                  <a:moveTo>
                    <a:pt x="33" y="198"/>
                  </a:moveTo>
                  <a:cubicBezTo>
                    <a:pt x="34" y="198"/>
                    <a:pt x="34" y="198"/>
                    <a:pt x="33" y="198"/>
                  </a:cubicBezTo>
                  <a:cubicBezTo>
                    <a:pt x="33" y="198"/>
                    <a:pt x="33" y="198"/>
                    <a:pt x="33" y="198"/>
                  </a:cubicBezTo>
                  <a:close/>
                  <a:moveTo>
                    <a:pt x="60" y="199"/>
                  </a:moveTo>
                  <a:cubicBezTo>
                    <a:pt x="61" y="199"/>
                    <a:pt x="60" y="200"/>
                    <a:pt x="61" y="200"/>
                  </a:cubicBezTo>
                  <a:cubicBezTo>
                    <a:pt x="61" y="199"/>
                    <a:pt x="61" y="199"/>
                    <a:pt x="62" y="199"/>
                  </a:cubicBezTo>
                  <a:cubicBezTo>
                    <a:pt x="61" y="199"/>
                    <a:pt x="61" y="198"/>
                    <a:pt x="61" y="198"/>
                  </a:cubicBezTo>
                  <a:cubicBezTo>
                    <a:pt x="61" y="198"/>
                    <a:pt x="60" y="199"/>
                    <a:pt x="60" y="199"/>
                  </a:cubicBezTo>
                  <a:close/>
                  <a:moveTo>
                    <a:pt x="57" y="199"/>
                  </a:moveTo>
                  <a:cubicBezTo>
                    <a:pt x="58" y="200"/>
                    <a:pt x="58" y="199"/>
                    <a:pt x="58" y="199"/>
                  </a:cubicBezTo>
                  <a:cubicBezTo>
                    <a:pt x="58" y="199"/>
                    <a:pt x="58" y="199"/>
                    <a:pt x="58" y="198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199"/>
                    <a:pt x="57" y="199"/>
                    <a:pt x="57" y="199"/>
                  </a:cubicBezTo>
                  <a:close/>
                  <a:moveTo>
                    <a:pt x="34" y="200"/>
                  </a:moveTo>
                  <a:cubicBezTo>
                    <a:pt x="34" y="200"/>
                    <a:pt x="34" y="199"/>
                    <a:pt x="34" y="199"/>
                  </a:cubicBezTo>
                  <a:cubicBezTo>
                    <a:pt x="34" y="199"/>
                    <a:pt x="34" y="200"/>
                    <a:pt x="34" y="200"/>
                  </a:cubicBezTo>
                  <a:close/>
                  <a:moveTo>
                    <a:pt x="35" y="200"/>
                  </a:moveTo>
                  <a:cubicBezTo>
                    <a:pt x="35" y="200"/>
                    <a:pt x="36" y="199"/>
                    <a:pt x="35" y="199"/>
                  </a:cubicBezTo>
                  <a:cubicBezTo>
                    <a:pt x="35" y="199"/>
                    <a:pt x="35" y="200"/>
                    <a:pt x="35" y="200"/>
                  </a:cubicBezTo>
                  <a:close/>
                  <a:moveTo>
                    <a:pt x="63" y="200"/>
                  </a:moveTo>
                  <a:cubicBezTo>
                    <a:pt x="64" y="200"/>
                    <a:pt x="63" y="199"/>
                    <a:pt x="63" y="199"/>
                  </a:cubicBezTo>
                  <a:cubicBezTo>
                    <a:pt x="63" y="200"/>
                    <a:pt x="63" y="200"/>
                    <a:pt x="63" y="200"/>
                  </a:cubicBezTo>
                  <a:close/>
                  <a:moveTo>
                    <a:pt x="61" y="201"/>
                  </a:moveTo>
                  <a:cubicBezTo>
                    <a:pt x="61" y="201"/>
                    <a:pt x="62" y="201"/>
                    <a:pt x="62" y="201"/>
                  </a:cubicBezTo>
                  <a:cubicBezTo>
                    <a:pt x="62" y="201"/>
                    <a:pt x="62" y="201"/>
                    <a:pt x="63" y="201"/>
                  </a:cubicBezTo>
                  <a:cubicBezTo>
                    <a:pt x="62" y="200"/>
                    <a:pt x="62" y="200"/>
                    <a:pt x="61" y="201"/>
                  </a:cubicBezTo>
                  <a:close/>
                  <a:moveTo>
                    <a:pt x="30" y="208"/>
                  </a:moveTo>
                  <a:cubicBezTo>
                    <a:pt x="31" y="208"/>
                    <a:pt x="31" y="209"/>
                    <a:pt x="31" y="209"/>
                  </a:cubicBezTo>
                  <a:cubicBezTo>
                    <a:pt x="31" y="207"/>
                    <a:pt x="32" y="206"/>
                    <a:pt x="32" y="205"/>
                  </a:cubicBezTo>
                  <a:cubicBezTo>
                    <a:pt x="32" y="205"/>
                    <a:pt x="32" y="205"/>
                    <a:pt x="31" y="205"/>
                  </a:cubicBezTo>
                  <a:cubicBezTo>
                    <a:pt x="30" y="204"/>
                    <a:pt x="32" y="202"/>
                    <a:pt x="32" y="200"/>
                  </a:cubicBezTo>
                  <a:cubicBezTo>
                    <a:pt x="32" y="200"/>
                    <a:pt x="32" y="200"/>
                    <a:pt x="32" y="200"/>
                  </a:cubicBezTo>
                  <a:cubicBezTo>
                    <a:pt x="30" y="202"/>
                    <a:pt x="30" y="205"/>
                    <a:pt x="30" y="208"/>
                  </a:cubicBezTo>
                  <a:close/>
                  <a:moveTo>
                    <a:pt x="57" y="201"/>
                  </a:moveTo>
                  <a:cubicBezTo>
                    <a:pt x="58" y="202"/>
                    <a:pt x="57" y="202"/>
                    <a:pt x="58" y="203"/>
                  </a:cubicBezTo>
                  <a:cubicBezTo>
                    <a:pt x="59" y="203"/>
                    <a:pt x="59" y="202"/>
                    <a:pt x="59" y="202"/>
                  </a:cubicBezTo>
                  <a:cubicBezTo>
                    <a:pt x="59" y="201"/>
                    <a:pt x="59" y="201"/>
                    <a:pt x="59" y="200"/>
                  </a:cubicBezTo>
                  <a:cubicBezTo>
                    <a:pt x="58" y="201"/>
                    <a:pt x="58" y="201"/>
                    <a:pt x="57" y="201"/>
                  </a:cubicBezTo>
                  <a:close/>
                  <a:moveTo>
                    <a:pt x="36" y="203"/>
                  </a:moveTo>
                  <a:cubicBezTo>
                    <a:pt x="36" y="202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2"/>
                    <a:pt x="36" y="203"/>
                  </a:cubicBezTo>
                  <a:close/>
                  <a:moveTo>
                    <a:pt x="63" y="202"/>
                  </a:moveTo>
                  <a:cubicBezTo>
                    <a:pt x="64" y="202"/>
                    <a:pt x="64" y="202"/>
                    <a:pt x="64" y="203"/>
                  </a:cubicBezTo>
                  <a:cubicBezTo>
                    <a:pt x="64" y="202"/>
                    <a:pt x="65" y="203"/>
                    <a:pt x="65" y="203"/>
                  </a:cubicBezTo>
                  <a:cubicBezTo>
                    <a:pt x="65" y="201"/>
                    <a:pt x="64" y="200"/>
                    <a:pt x="63" y="202"/>
                  </a:cubicBezTo>
                  <a:close/>
                  <a:moveTo>
                    <a:pt x="61" y="202"/>
                  </a:moveTo>
                  <a:cubicBezTo>
                    <a:pt x="61" y="202"/>
                    <a:pt x="61" y="201"/>
                    <a:pt x="60" y="202"/>
                  </a:cubicBezTo>
                  <a:cubicBezTo>
                    <a:pt x="61" y="202"/>
                    <a:pt x="60" y="202"/>
                    <a:pt x="61" y="202"/>
                  </a:cubicBezTo>
                  <a:close/>
                  <a:moveTo>
                    <a:pt x="59" y="204"/>
                  </a:moveTo>
                  <a:cubicBezTo>
                    <a:pt x="59" y="204"/>
                    <a:pt x="59" y="204"/>
                    <a:pt x="59" y="204"/>
                  </a:cubicBezTo>
                  <a:cubicBezTo>
                    <a:pt x="60" y="204"/>
                    <a:pt x="60" y="204"/>
                    <a:pt x="60" y="20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59" y="203"/>
                    <a:pt x="59" y="203"/>
                    <a:pt x="59" y="204"/>
                  </a:cubicBezTo>
                  <a:close/>
                  <a:moveTo>
                    <a:pt x="61" y="204"/>
                  </a:moveTo>
                  <a:cubicBezTo>
                    <a:pt x="61" y="204"/>
                    <a:pt x="62" y="204"/>
                    <a:pt x="62" y="204"/>
                  </a:cubicBezTo>
                  <a:cubicBezTo>
                    <a:pt x="62" y="204"/>
                    <a:pt x="62" y="204"/>
                    <a:pt x="62" y="204"/>
                  </a:cubicBezTo>
                  <a:cubicBezTo>
                    <a:pt x="62" y="204"/>
                    <a:pt x="62" y="203"/>
                    <a:pt x="62" y="203"/>
                  </a:cubicBezTo>
                  <a:cubicBezTo>
                    <a:pt x="62" y="203"/>
                    <a:pt x="62" y="204"/>
                    <a:pt x="61" y="204"/>
                  </a:cubicBezTo>
                  <a:close/>
                  <a:moveTo>
                    <a:pt x="35" y="205"/>
                  </a:moveTo>
                  <a:cubicBezTo>
                    <a:pt x="35" y="204"/>
                    <a:pt x="35" y="204"/>
                    <a:pt x="35" y="204"/>
                  </a:cubicBezTo>
                  <a:cubicBezTo>
                    <a:pt x="34" y="204"/>
                    <a:pt x="35" y="205"/>
                    <a:pt x="35" y="205"/>
                  </a:cubicBezTo>
                  <a:close/>
                  <a:moveTo>
                    <a:pt x="62" y="205"/>
                  </a:moveTo>
                  <a:cubicBezTo>
                    <a:pt x="62" y="205"/>
                    <a:pt x="62" y="206"/>
                    <a:pt x="63" y="206"/>
                  </a:cubicBezTo>
                  <a:cubicBezTo>
                    <a:pt x="63" y="205"/>
                    <a:pt x="63" y="205"/>
                    <a:pt x="63" y="205"/>
                  </a:cubicBezTo>
                  <a:cubicBezTo>
                    <a:pt x="63" y="205"/>
                    <a:pt x="63" y="205"/>
                    <a:pt x="63" y="204"/>
                  </a:cubicBezTo>
                  <a:cubicBezTo>
                    <a:pt x="63" y="205"/>
                    <a:pt x="63" y="205"/>
                    <a:pt x="62" y="205"/>
                  </a:cubicBezTo>
                  <a:close/>
                  <a:moveTo>
                    <a:pt x="61" y="205"/>
                  </a:moveTo>
                  <a:cubicBezTo>
                    <a:pt x="59" y="206"/>
                    <a:pt x="62" y="206"/>
                    <a:pt x="61" y="205"/>
                  </a:cubicBezTo>
                  <a:close/>
                  <a:moveTo>
                    <a:pt x="64" y="206"/>
                  </a:moveTo>
                  <a:cubicBezTo>
                    <a:pt x="64" y="207"/>
                    <a:pt x="65" y="207"/>
                    <a:pt x="65" y="208"/>
                  </a:cubicBezTo>
                  <a:cubicBezTo>
                    <a:pt x="65" y="207"/>
                    <a:pt x="65" y="206"/>
                    <a:pt x="65" y="205"/>
                  </a:cubicBezTo>
                  <a:cubicBezTo>
                    <a:pt x="64" y="205"/>
                    <a:pt x="64" y="206"/>
                    <a:pt x="64" y="206"/>
                  </a:cubicBezTo>
                  <a:close/>
                  <a:moveTo>
                    <a:pt x="34" y="206"/>
                  </a:moveTo>
                  <a:cubicBezTo>
                    <a:pt x="34" y="206"/>
                    <a:pt x="35" y="205"/>
                    <a:pt x="35" y="205"/>
                  </a:cubicBezTo>
                  <a:cubicBezTo>
                    <a:pt x="35" y="205"/>
                    <a:pt x="35" y="205"/>
                    <a:pt x="34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4" y="205"/>
                    <a:pt x="34" y="206"/>
                    <a:pt x="34" y="206"/>
                  </a:cubicBezTo>
                  <a:close/>
                  <a:moveTo>
                    <a:pt x="61" y="206"/>
                  </a:moveTo>
                  <a:cubicBezTo>
                    <a:pt x="61" y="207"/>
                    <a:pt x="61" y="207"/>
                    <a:pt x="62" y="207"/>
                  </a:cubicBezTo>
                  <a:cubicBezTo>
                    <a:pt x="62" y="207"/>
                    <a:pt x="61" y="207"/>
                    <a:pt x="62" y="206"/>
                  </a:cubicBezTo>
                  <a:cubicBezTo>
                    <a:pt x="61" y="206"/>
                    <a:pt x="61" y="206"/>
                    <a:pt x="61" y="206"/>
                  </a:cubicBezTo>
                  <a:close/>
                  <a:moveTo>
                    <a:pt x="58" y="208"/>
                  </a:moveTo>
                  <a:cubicBezTo>
                    <a:pt x="59" y="208"/>
                    <a:pt x="59" y="207"/>
                    <a:pt x="60" y="207"/>
                  </a:cubicBezTo>
                  <a:cubicBezTo>
                    <a:pt x="59" y="207"/>
                    <a:pt x="59" y="207"/>
                    <a:pt x="59" y="206"/>
                  </a:cubicBezTo>
                  <a:cubicBezTo>
                    <a:pt x="59" y="207"/>
                    <a:pt x="58" y="207"/>
                    <a:pt x="58" y="208"/>
                  </a:cubicBezTo>
                  <a:close/>
                  <a:moveTo>
                    <a:pt x="63" y="207"/>
                  </a:moveTo>
                  <a:cubicBezTo>
                    <a:pt x="63" y="207"/>
                    <a:pt x="64" y="208"/>
                    <a:pt x="64" y="208"/>
                  </a:cubicBezTo>
                  <a:cubicBezTo>
                    <a:pt x="64" y="208"/>
                    <a:pt x="64" y="207"/>
                    <a:pt x="63" y="206"/>
                  </a:cubicBezTo>
                  <a:cubicBezTo>
                    <a:pt x="63" y="207"/>
                    <a:pt x="63" y="207"/>
                    <a:pt x="63" y="207"/>
                  </a:cubicBezTo>
                  <a:close/>
                  <a:moveTo>
                    <a:pt x="36" y="208"/>
                  </a:moveTo>
                  <a:cubicBezTo>
                    <a:pt x="36" y="207"/>
                    <a:pt x="37" y="207"/>
                    <a:pt x="36" y="207"/>
                  </a:cubicBezTo>
                  <a:cubicBezTo>
                    <a:pt x="36" y="207"/>
                    <a:pt x="36" y="208"/>
                    <a:pt x="36" y="208"/>
                  </a:cubicBezTo>
                  <a:close/>
                  <a:moveTo>
                    <a:pt x="62" y="208"/>
                  </a:moveTo>
                  <a:cubicBezTo>
                    <a:pt x="62" y="209"/>
                    <a:pt x="62" y="209"/>
                    <a:pt x="63" y="210"/>
                  </a:cubicBezTo>
                  <a:cubicBezTo>
                    <a:pt x="63" y="209"/>
                    <a:pt x="63" y="209"/>
                    <a:pt x="63" y="209"/>
                  </a:cubicBezTo>
                  <a:cubicBezTo>
                    <a:pt x="63" y="209"/>
                    <a:pt x="63" y="208"/>
                    <a:pt x="62" y="208"/>
                  </a:cubicBezTo>
                  <a:cubicBezTo>
                    <a:pt x="62" y="208"/>
                    <a:pt x="62" y="208"/>
                    <a:pt x="62" y="208"/>
                  </a:cubicBezTo>
                  <a:close/>
                  <a:moveTo>
                    <a:pt x="61" y="211"/>
                  </a:moveTo>
                  <a:cubicBezTo>
                    <a:pt x="61" y="211"/>
                    <a:pt x="61" y="211"/>
                    <a:pt x="61" y="211"/>
                  </a:cubicBezTo>
                  <a:cubicBezTo>
                    <a:pt x="61" y="209"/>
                    <a:pt x="60" y="210"/>
                    <a:pt x="61" y="211"/>
                  </a:cubicBezTo>
                  <a:close/>
                  <a:moveTo>
                    <a:pt x="32" y="212"/>
                  </a:moveTo>
                  <a:cubicBezTo>
                    <a:pt x="32" y="211"/>
                    <a:pt x="33" y="210"/>
                    <a:pt x="32" y="210"/>
                  </a:cubicBezTo>
                  <a:cubicBezTo>
                    <a:pt x="32" y="210"/>
                    <a:pt x="31" y="210"/>
                    <a:pt x="31" y="210"/>
                  </a:cubicBezTo>
                  <a:cubicBezTo>
                    <a:pt x="31" y="211"/>
                    <a:pt x="31" y="211"/>
                    <a:pt x="32" y="212"/>
                  </a:cubicBezTo>
                  <a:close/>
                  <a:moveTo>
                    <a:pt x="36" y="214"/>
                  </a:moveTo>
                  <a:cubicBezTo>
                    <a:pt x="36" y="212"/>
                    <a:pt x="35" y="211"/>
                    <a:pt x="34" y="210"/>
                  </a:cubicBezTo>
                  <a:cubicBezTo>
                    <a:pt x="34" y="211"/>
                    <a:pt x="35" y="212"/>
                    <a:pt x="36" y="214"/>
                  </a:cubicBezTo>
                  <a:close/>
                  <a:moveTo>
                    <a:pt x="30" y="216"/>
                  </a:moveTo>
                  <a:cubicBezTo>
                    <a:pt x="28" y="216"/>
                    <a:pt x="27" y="218"/>
                    <a:pt x="27" y="219"/>
                  </a:cubicBezTo>
                  <a:cubicBezTo>
                    <a:pt x="29" y="218"/>
                    <a:pt x="30" y="216"/>
                    <a:pt x="32" y="214"/>
                  </a:cubicBezTo>
                  <a:cubicBezTo>
                    <a:pt x="31" y="213"/>
                    <a:pt x="31" y="211"/>
                    <a:pt x="30" y="210"/>
                  </a:cubicBezTo>
                  <a:cubicBezTo>
                    <a:pt x="30" y="212"/>
                    <a:pt x="30" y="214"/>
                    <a:pt x="30" y="216"/>
                  </a:cubicBezTo>
                  <a:close/>
                  <a:moveTo>
                    <a:pt x="65" y="211"/>
                  </a:moveTo>
                  <a:cubicBezTo>
                    <a:pt x="65" y="211"/>
                    <a:pt x="65" y="212"/>
                    <a:pt x="66" y="213"/>
                  </a:cubicBezTo>
                  <a:cubicBezTo>
                    <a:pt x="66" y="212"/>
                    <a:pt x="66" y="211"/>
                    <a:pt x="65" y="211"/>
                  </a:cubicBezTo>
                  <a:cubicBezTo>
                    <a:pt x="65" y="211"/>
                    <a:pt x="65" y="211"/>
                    <a:pt x="65" y="211"/>
                  </a:cubicBezTo>
                  <a:close/>
                  <a:moveTo>
                    <a:pt x="65" y="213"/>
                  </a:moveTo>
                  <a:cubicBezTo>
                    <a:pt x="65" y="213"/>
                    <a:pt x="65" y="213"/>
                    <a:pt x="66" y="213"/>
                  </a:cubicBezTo>
                  <a:cubicBezTo>
                    <a:pt x="66" y="213"/>
                    <a:pt x="65" y="213"/>
                    <a:pt x="65" y="212"/>
                  </a:cubicBezTo>
                  <a:cubicBezTo>
                    <a:pt x="65" y="212"/>
                    <a:pt x="65" y="212"/>
                    <a:pt x="65" y="213"/>
                  </a:cubicBezTo>
                  <a:close/>
                  <a:moveTo>
                    <a:pt x="64" y="211"/>
                  </a:moveTo>
                  <a:cubicBezTo>
                    <a:pt x="63" y="212"/>
                    <a:pt x="64" y="212"/>
                    <a:pt x="65" y="213"/>
                  </a:cubicBezTo>
                  <a:cubicBezTo>
                    <a:pt x="64" y="212"/>
                    <a:pt x="64" y="211"/>
                    <a:pt x="64" y="211"/>
                  </a:cubicBezTo>
                  <a:close/>
                  <a:moveTo>
                    <a:pt x="33" y="215"/>
                  </a:moveTo>
                  <a:cubicBezTo>
                    <a:pt x="34" y="215"/>
                    <a:pt x="35" y="216"/>
                    <a:pt x="36" y="215"/>
                  </a:cubicBezTo>
                  <a:cubicBezTo>
                    <a:pt x="35" y="214"/>
                    <a:pt x="35" y="212"/>
                    <a:pt x="33" y="211"/>
                  </a:cubicBezTo>
                  <a:cubicBezTo>
                    <a:pt x="33" y="212"/>
                    <a:pt x="33" y="213"/>
                    <a:pt x="33" y="215"/>
                  </a:cubicBezTo>
                  <a:close/>
                  <a:moveTo>
                    <a:pt x="58" y="213"/>
                  </a:moveTo>
                  <a:cubicBezTo>
                    <a:pt x="59" y="213"/>
                    <a:pt x="59" y="213"/>
                    <a:pt x="59" y="212"/>
                  </a:cubicBezTo>
                  <a:cubicBezTo>
                    <a:pt x="59" y="211"/>
                    <a:pt x="58" y="212"/>
                    <a:pt x="58" y="213"/>
                  </a:cubicBezTo>
                  <a:close/>
                  <a:moveTo>
                    <a:pt x="62" y="214"/>
                  </a:moveTo>
                  <a:cubicBezTo>
                    <a:pt x="62" y="215"/>
                    <a:pt x="63" y="215"/>
                    <a:pt x="63" y="215"/>
                  </a:cubicBezTo>
                  <a:cubicBezTo>
                    <a:pt x="63" y="214"/>
                    <a:pt x="63" y="214"/>
                    <a:pt x="62" y="214"/>
                  </a:cubicBezTo>
                  <a:cubicBezTo>
                    <a:pt x="62" y="214"/>
                    <a:pt x="62" y="214"/>
                    <a:pt x="62" y="214"/>
                  </a:cubicBezTo>
                  <a:close/>
                  <a:moveTo>
                    <a:pt x="59" y="215"/>
                  </a:moveTo>
                  <a:cubicBezTo>
                    <a:pt x="59" y="215"/>
                    <a:pt x="59" y="214"/>
                    <a:pt x="59" y="214"/>
                  </a:cubicBezTo>
                  <a:cubicBezTo>
                    <a:pt x="59" y="214"/>
                    <a:pt x="59" y="214"/>
                    <a:pt x="59" y="215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4" y="215"/>
                    <a:pt x="64" y="214"/>
                    <a:pt x="64" y="214"/>
                  </a:cubicBezTo>
                  <a:cubicBezTo>
                    <a:pt x="64" y="215"/>
                    <a:pt x="64" y="215"/>
                    <a:pt x="64" y="216"/>
                  </a:cubicBezTo>
                  <a:close/>
                  <a:moveTo>
                    <a:pt x="59" y="216"/>
                  </a:moveTo>
                  <a:cubicBezTo>
                    <a:pt x="59" y="216"/>
                    <a:pt x="58" y="215"/>
                    <a:pt x="57" y="215"/>
                  </a:cubicBezTo>
                  <a:cubicBezTo>
                    <a:pt x="57" y="215"/>
                    <a:pt x="56" y="216"/>
                    <a:pt x="56" y="217"/>
                  </a:cubicBezTo>
                  <a:cubicBezTo>
                    <a:pt x="57" y="218"/>
                    <a:pt x="59" y="217"/>
                    <a:pt x="59" y="216"/>
                  </a:cubicBezTo>
                  <a:close/>
                  <a:moveTo>
                    <a:pt x="60" y="217"/>
                  </a:moveTo>
                  <a:cubicBezTo>
                    <a:pt x="61" y="216"/>
                    <a:pt x="61" y="216"/>
                    <a:pt x="61" y="216"/>
                  </a:cubicBezTo>
                  <a:cubicBezTo>
                    <a:pt x="61" y="216"/>
                    <a:pt x="61" y="216"/>
                    <a:pt x="60" y="217"/>
                  </a:cubicBezTo>
                  <a:close/>
                  <a:moveTo>
                    <a:pt x="37" y="217"/>
                  </a:moveTo>
                  <a:cubicBezTo>
                    <a:pt x="37" y="217"/>
                    <a:pt x="37" y="216"/>
                    <a:pt x="36" y="216"/>
                  </a:cubicBezTo>
                  <a:cubicBezTo>
                    <a:pt x="37" y="216"/>
                    <a:pt x="37" y="217"/>
                    <a:pt x="37" y="217"/>
                  </a:cubicBezTo>
                  <a:close/>
                  <a:moveTo>
                    <a:pt x="31" y="218"/>
                  </a:moveTo>
                  <a:cubicBezTo>
                    <a:pt x="32" y="219"/>
                    <a:pt x="32" y="217"/>
                    <a:pt x="33" y="218"/>
                  </a:cubicBezTo>
                  <a:cubicBezTo>
                    <a:pt x="32" y="217"/>
                    <a:pt x="33" y="217"/>
                    <a:pt x="33" y="217"/>
                  </a:cubicBezTo>
                  <a:cubicBezTo>
                    <a:pt x="32" y="217"/>
                    <a:pt x="30" y="217"/>
                    <a:pt x="31" y="218"/>
                  </a:cubicBezTo>
                  <a:close/>
                  <a:moveTo>
                    <a:pt x="65" y="217"/>
                  </a:moveTo>
                  <a:cubicBezTo>
                    <a:pt x="65" y="217"/>
                    <a:pt x="66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5" y="217"/>
                    <a:pt x="65" y="217"/>
                    <a:pt x="65" y="217"/>
                  </a:cubicBezTo>
                  <a:close/>
                  <a:moveTo>
                    <a:pt x="68" y="218"/>
                  </a:move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7" y="216"/>
                    <a:pt x="67" y="217"/>
                  </a:cubicBezTo>
                  <a:cubicBezTo>
                    <a:pt x="67" y="217"/>
                    <a:pt x="67" y="218"/>
                    <a:pt x="68" y="218"/>
                  </a:cubicBezTo>
                  <a:close/>
                  <a:moveTo>
                    <a:pt x="36" y="218"/>
                  </a:moveTo>
                  <a:cubicBezTo>
                    <a:pt x="36" y="218"/>
                    <a:pt x="35" y="217"/>
                    <a:pt x="35" y="217"/>
                  </a:cubicBezTo>
                  <a:cubicBezTo>
                    <a:pt x="35" y="217"/>
                    <a:pt x="35" y="218"/>
                    <a:pt x="36" y="218"/>
                  </a:cubicBezTo>
                  <a:close/>
                  <a:moveTo>
                    <a:pt x="33" y="219"/>
                  </a:moveTo>
                  <a:cubicBezTo>
                    <a:pt x="33" y="219"/>
                    <a:pt x="34" y="219"/>
                    <a:pt x="34" y="219"/>
                  </a:cubicBezTo>
                  <a:cubicBezTo>
                    <a:pt x="34" y="219"/>
                    <a:pt x="34" y="219"/>
                    <a:pt x="35" y="219"/>
                  </a:cubicBezTo>
                  <a:cubicBezTo>
                    <a:pt x="35" y="218"/>
                    <a:pt x="34" y="218"/>
                    <a:pt x="34" y="218"/>
                  </a:cubicBezTo>
                  <a:cubicBezTo>
                    <a:pt x="34" y="218"/>
                    <a:pt x="33" y="218"/>
                    <a:pt x="33" y="219"/>
                  </a:cubicBezTo>
                  <a:close/>
                  <a:moveTo>
                    <a:pt x="63" y="219"/>
                  </a:moveTo>
                  <a:cubicBezTo>
                    <a:pt x="63" y="219"/>
                    <a:pt x="64" y="219"/>
                    <a:pt x="63" y="218"/>
                  </a:cubicBezTo>
                  <a:cubicBezTo>
                    <a:pt x="63" y="219"/>
                    <a:pt x="62" y="219"/>
                    <a:pt x="63" y="219"/>
                  </a:cubicBezTo>
                  <a:close/>
                  <a:moveTo>
                    <a:pt x="29" y="220"/>
                  </a:moveTo>
                  <a:cubicBezTo>
                    <a:pt x="30" y="220"/>
                    <a:pt x="31" y="219"/>
                    <a:pt x="30" y="218"/>
                  </a:cubicBezTo>
                  <a:cubicBezTo>
                    <a:pt x="29" y="219"/>
                    <a:pt x="28" y="220"/>
                    <a:pt x="29" y="220"/>
                  </a:cubicBezTo>
                  <a:close/>
                  <a:moveTo>
                    <a:pt x="66" y="220"/>
                  </a:moveTo>
                  <a:cubicBezTo>
                    <a:pt x="67" y="219"/>
                    <a:pt x="66" y="219"/>
                    <a:pt x="65" y="219"/>
                  </a:cubicBezTo>
                  <a:cubicBezTo>
                    <a:pt x="65" y="219"/>
                    <a:pt x="66" y="220"/>
                    <a:pt x="66" y="220"/>
                  </a:cubicBezTo>
                  <a:close/>
                  <a:moveTo>
                    <a:pt x="57" y="222"/>
                  </a:moveTo>
                  <a:cubicBezTo>
                    <a:pt x="59" y="222"/>
                    <a:pt x="60" y="220"/>
                    <a:pt x="61" y="219"/>
                  </a:cubicBezTo>
                  <a:cubicBezTo>
                    <a:pt x="59" y="219"/>
                    <a:pt x="58" y="221"/>
                    <a:pt x="57" y="222"/>
                  </a:cubicBezTo>
                  <a:close/>
                  <a:moveTo>
                    <a:pt x="32" y="219"/>
                  </a:moveTo>
                  <a:cubicBezTo>
                    <a:pt x="32" y="220"/>
                    <a:pt x="32" y="220"/>
                    <a:pt x="32" y="221"/>
                  </a:cubicBezTo>
                  <a:cubicBezTo>
                    <a:pt x="33" y="220"/>
                    <a:pt x="32" y="219"/>
                    <a:pt x="32" y="219"/>
                  </a:cubicBezTo>
                  <a:close/>
                  <a:moveTo>
                    <a:pt x="54" y="222"/>
                  </a:moveTo>
                  <a:cubicBezTo>
                    <a:pt x="55" y="221"/>
                    <a:pt x="56" y="220"/>
                    <a:pt x="56" y="220"/>
                  </a:cubicBezTo>
                  <a:cubicBezTo>
                    <a:pt x="56" y="220"/>
                    <a:pt x="55" y="221"/>
                    <a:pt x="54" y="222"/>
                  </a:cubicBezTo>
                  <a:close/>
                  <a:moveTo>
                    <a:pt x="68" y="220"/>
                  </a:moveTo>
                  <a:cubicBezTo>
                    <a:pt x="68" y="220"/>
                    <a:pt x="67" y="220"/>
                    <a:pt x="67" y="221"/>
                  </a:cubicBezTo>
                  <a:cubicBezTo>
                    <a:pt x="67" y="222"/>
                    <a:pt x="68" y="222"/>
                    <a:pt x="68" y="222"/>
                  </a:cubicBezTo>
                  <a:cubicBezTo>
                    <a:pt x="69" y="222"/>
                    <a:pt x="68" y="223"/>
                    <a:pt x="69" y="223"/>
                  </a:cubicBezTo>
                  <a:cubicBezTo>
                    <a:pt x="69" y="224"/>
                    <a:pt x="69" y="223"/>
                    <a:pt x="69" y="224"/>
                  </a:cubicBezTo>
                  <a:cubicBezTo>
                    <a:pt x="69" y="225"/>
                    <a:pt x="67" y="225"/>
                    <a:pt x="67" y="227"/>
                  </a:cubicBezTo>
                  <a:cubicBezTo>
                    <a:pt x="69" y="228"/>
                    <a:pt x="72" y="226"/>
                    <a:pt x="71" y="224"/>
                  </a:cubicBezTo>
                  <a:cubicBezTo>
                    <a:pt x="71" y="224"/>
                    <a:pt x="71" y="225"/>
                    <a:pt x="70" y="225"/>
                  </a:cubicBezTo>
                  <a:cubicBezTo>
                    <a:pt x="70" y="225"/>
                    <a:pt x="70" y="225"/>
                    <a:pt x="69" y="224"/>
                  </a:cubicBezTo>
                  <a:cubicBezTo>
                    <a:pt x="69" y="223"/>
                    <a:pt x="69" y="221"/>
                    <a:pt x="68" y="220"/>
                  </a:cubicBezTo>
                  <a:close/>
                  <a:moveTo>
                    <a:pt x="38" y="223"/>
                  </a:moveTo>
                  <a:cubicBezTo>
                    <a:pt x="36" y="223"/>
                    <a:pt x="36" y="219"/>
                    <a:pt x="35" y="220"/>
                  </a:cubicBezTo>
                  <a:cubicBezTo>
                    <a:pt x="36" y="221"/>
                    <a:pt x="36" y="222"/>
                    <a:pt x="37" y="223"/>
                  </a:cubicBezTo>
                  <a:cubicBezTo>
                    <a:pt x="37" y="223"/>
                    <a:pt x="37" y="223"/>
                    <a:pt x="38" y="223"/>
                  </a:cubicBezTo>
                  <a:cubicBezTo>
                    <a:pt x="38" y="223"/>
                    <a:pt x="38" y="223"/>
                    <a:pt x="38" y="224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38" y="224"/>
                    <a:pt x="39" y="225"/>
                    <a:pt x="39" y="225"/>
                  </a:cubicBezTo>
                  <a:cubicBezTo>
                    <a:pt x="39" y="224"/>
                    <a:pt x="39" y="223"/>
                    <a:pt x="38" y="223"/>
                  </a:cubicBezTo>
                  <a:close/>
                  <a:moveTo>
                    <a:pt x="62" y="222"/>
                  </a:moveTo>
                  <a:cubicBezTo>
                    <a:pt x="63" y="221"/>
                    <a:pt x="64" y="221"/>
                    <a:pt x="65" y="220"/>
                  </a:cubicBezTo>
                  <a:cubicBezTo>
                    <a:pt x="64" y="220"/>
                    <a:pt x="63" y="221"/>
                    <a:pt x="62" y="222"/>
                  </a:cubicBezTo>
                  <a:close/>
                  <a:moveTo>
                    <a:pt x="29" y="221"/>
                  </a:moveTo>
                  <a:cubicBezTo>
                    <a:pt x="29" y="222"/>
                    <a:pt x="30" y="222"/>
                    <a:pt x="30" y="223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0"/>
                    <a:pt x="30" y="220"/>
                    <a:pt x="29" y="221"/>
                  </a:cubicBezTo>
                  <a:close/>
                  <a:moveTo>
                    <a:pt x="59" y="223"/>
                  </a:moveTo>
                  <a:cubicBezTo>
                    <a:pt x="60" y="222"/>
                    <a:pt x="61" y="221"/>
                    <a:pt x="62" y="220"/>
                  </a:cubicBezTo>
                  <a:cubicBezTo>
                    <a:pt x="60" y="220"/>
                    <a:pt x="59" y="222"/>
                    <a:pt x="59" y="223"/>
                  </a:cubicBezTo>
                  <a:close/>
                  <a:moveTo>
                    <a:pt x="71" y="222"/>
                  </a:moveTo>
                  <a:cubicBezTo>
                    <a:pt x="70" y="222"/>
                    <a:pt x="70" y="224"/>
                    <a:pt x="71" y="224"/>
                  </a:cubicBezTo>
                  <a:cubicBezTo>
                    <a:pt x="71" y="222"/>
                    <a:pt x="70" y="222"/>
                    <a:pt x="71" y="220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0" y="221"/>
                    <a:pt x="70" y="221"/>
                    <a:pt x="71" y="222"/>
                  </a:cubicBezTo>
                  <a:close/>
                  <a:moveTo>
                    <a:pt x="27" y="222"/>
                  </a:moveTo>
                  <a:cubicBezTo>
                    <a:pt x="28" y="222"/>
                    <a:pt x="28" y="221"/>
                    <a:pt x="28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7" y="221"/>
                    <a:pt x="27" y="221"/>
                    <a:pt x="27" y="222"/>
                  </a:cubicBezTo>
                  <a:close/>
                  <a:moveTo>
                    <a:pt x="65" y="221"/>
                  </a:moveTo>
                  <a:cubicBezTo>
                    <a:pt x="64" y="222"/>
                    <a:pt x="63" y="222"/>
                    <a:pt x="63" y="223"/>
                  </a:cubicBezTo>
                  <a:cubicBezTo>
                    <a:pt x="64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5" y="221"/>
                  </a:cubicBezTo>
                  <a:close/>
                  <a:moveTo>
                    <a:pt x="55" y="223"/>
                  </a:moveTo>
                  <a:cubicBezTo>
                    <a:pt x="55" y="222"/>
                    <a:pt x="56" y="222"/>
                    <a:pt x="56" y="221"/>
                  </a:cubicBezTo>
                  <a:cubicBezTo>
                    <a:pt x="55" y="222"/>
                    <a:pt x="55" y="222"/>
                    <a:pt x="55" y="223"/>
                  </a:cubicBezTo>
                  <a:close/>
                  <a:moveTo>
                    <a:pt x="33" y="222"/>
                  </a:moveTo>
                  <a:cubicBezTo>
                    <a:pt x="34" y="222"/>
                    <a:pt x="34" y="222"/>
                    <a:pt x="34" y="221"/>
                  </a:cubicBezTo>
                  <a:cubicBezTo>
                    <a:pt x="34" y="221"/>
                    <a:pt x="33" y="221"/>
                    <a:pt x="33" y="221"/>
                  </a:cubicBezTo>
                  <a:cubicBezTo>
                    <a:pt x="33" y="222"/>
                    <a:pt x="33" y="222"/>
                    <a:pt x="33" y="222"/>
                  </a:cubicBezTo>
                  <a:close/>
                  <a:moveTo>
                    <a:pt x="64" y="224"/>
                  </a:moveTo>
                  <a:cubicBezTo>
                    <a:pt x="65" y="225"/>
                    <a:pt x="66" y="223"/>
                    <a:pt x="67" y="223"/>
                  </a:cubicBezTo>
                  <a:cubicBezTo>
                    <a:pt x="66" y="220"/>
                    <a:pt x="64" y="223"/>
                    <a:pt x="64" y="224"/>
                  </a:cubicBezTo>
                  <a:close/>
                  <a:moveTo>
                    <a:pt x="54" y="222"/>
                  </a:moveTo>
                  <a:cubicBezTo>
                    <a:pt x="54" y="222"/>
                    <a:pt x="53" y="223"/>
                    <a:pt x="53" y="223"/>
                  </a:cubicBezTo>
                  <a:cubicBezTo>
                    <a:pt x="53" y="223"/>
                    <a:pt x="54" y="222"/>
                    <a:pt x="54" y="222"/>
                  </a:cubicBezTo>
                  <a:close/>
                  <a:moveTo>
                    <a:pt x="28" y="223"/>
                  </a:moveTo>
                  <a:cubicBezTo>
                    <a:pt x="28" y="223"/>
                    <a:pt x="28" y="224"/>
                    <a:pt x="29" y="224"/>
                  </a:cubicBezTo>
                  <a:cubicBezTo>
                    <a:pt x="30" y="224"/>
                    <a:pt x="28" y="222"/>
                    <a:pt x="28" y="222"/>
                  </a:cubicBezTo>
                  <a:cubicBezTo>
                    <a:pt x="28" y="222"/>
                    <a:pt x="28" y="223"/>
                    <a:pt x="28" y="223"/>
                  </a:cubicBezTo>
                  <a:close/>
                  <a:moveTo>
                    <a:pt x="56" y="224"/>
                  </a:moveTo>
                  <a:cubicBezTo>
                    <a:pt x="56" y="223"/>
                    <a:pt x="57" y="223"/>
                    <a:pt x="57" y="222"/>
                  </a:cubicBezTo>
                  <a:cubicBezTo>
                    <a:pt x="56" y="222"/>
                    <a:pt x="55" y="223"/>
                    <a:pt x="56" y="224"/>
                  </a:cubicBezTo>
                  <a:close/>
                  <a:moveTo>
                    <a:pt x="31" y="224"/>
                  </a:moveTo>
                  <a:cubicBezTo>
                    <a:pt x="31" y="224"/>
                    <a:pt x="33" y="223"/>
                    <a:pt x="32" y="222"/>
                  </a:cubicBezTo>
                  <a:cubicBezTo>
                    <a:pt x="32" y="223"/>
                    <a:pt x="31" y="223"/>
                    <a:pt x="31" y="224"/>
                  </a:cubicBezTo>
                  <a:close/>
                  <a:moveTo>
                    <a:pt x="35" y="225"/>
                  </a:moveTo>
                  <a:cubicBezTo>
                    <a:pt x="35" y="224"/>
                    <a:pt x="35" y="223"/>
                    <a:pt x="34" y="223"/>
                  </a:cubicBezTo>
                  <a:cubicBezTo>
                    <a:pt x="34" y="224"/>
                    <a:pt x="35" y="225"/>
                    <a:pt x="35" y="225"/>
                  </a:cubicBezTo>
                  <a:close/>
                  <a:moveTo>
                    <a:pt x="61" y="225"/>
                  </a:moveTo>
                  <a:cubicBezTo>
                    <a:pt x="61" y="225"/>
                    <a:pt x="62" y="224"/>
                    <a:pt x="62" y="223"/>
                  </a:cubicBezTo>
                  <a:cubicBezTo>
                    <a:pt x="61" y="224"/>
                    <a:pt x="60" y="224"/>
                    <a:pt x="61" y="225"/>
                  </a:cubicBezTo>
                  <a:close/>
                  <a:moveTo>
                    <a:pt x="67" y="224"/>
                  </a:moveTo>
                  <a:cubicBezTo>
                    <a:pt x="67" y="224"/>
                    <a:pt x="68" y="224"/>
                    <a:pt x="68" y="223"/>
                  </a:cubicBezTo>
                  <a:cubicBezTo>
                    <a:pt x="67" y="223"/>
                    <a:pt x="67" y="224"/>
                    <a:pt x="67" y="224"/>
                  </a:cubicBezTo>
                  <a:close/>
                  <a:moveTo>
                    <a:pt x="56" y="225"/>
                  </a:moveTo>
                  <a:cubicBezTo>
                    <a:pt x="57" y="225"/>
                    <a:pt x="57" y="224"/>
                    <a:pt x="58" y="224"/>
                  </a:cubicBezTo>
                  <a:cubicBezTo>
                    <a:pt x="57" y="224"/>
                    <a:pt x="57" y="224"/>
                    <a:pt x="56" y="225"/>
                  </a:cubicBezTo>
                  <a:close/>
                  <a:moveTo>
                    <a:pt x="26" y="225"/>
                  </a:moveTo>
                  <a:cubicBezTo>
                    <a:pt x="26" y="225"/>
                    <a:pt x="26" y="226"/>
                    <a:pt x="27" y="226"/>
                  </a:cubicBezTo>
                  <a:cubicBezTo>
                    <a:pt x="27" y="225"/>
                    <a:pt x="27" y="225"/>
                    <a:pt x="27" y="225"/>
                  </a:cubicBezTo>
                  <a:cubicBezTo>
                    <a:pt x="27" y="224"/>
                    <a:pt x="26" y="223"/>
                    <a:pt x="26" y="225"/>
                  </a:cubicBezTo>
                  <a:close/>
                  <a:moveTo>
                    <a:pt x="53" y="226"/>
                  </a:moveTo>
                  <a:cubicBezTo>
                    <a:pt x="54" y="225"/>
                    <a:pt x="55" y="225"/>
                    <a:pt x="55" y="224"/>
                  </a:cubicBezTo>
                  <a:cubicBezTo>
                    <a:pt x="54" y="225"/>
                    <a:pt x="54" y="225"/>
                    <a:pt x="53" y="226"/>
                  </a:cubicBezTo>
                  <a:close/>
                  <a:moveTo>
                    <a:pt x="33" y="226"/>
                  </a:moveTo>
                  <a:cubicBezTo>
                    <a:pt x="33" y="226"/>
                    <a:pt x="34" y="226"/>
                    <a:pt x="34" y="225"/>
                  </a:cubicBezTo>
                  <a:cubicBezTo>
                    <a:pt x="33" y="225"/>
                    <a:pt x="34" y="225"/>
                    <a:pt x="33" y="225"/>
                  </a:cubicBezTo>
                  <a:cubicBezTo>
                    <a:pt x="33" y="225"/>
                    <a:pt x="33" y="226"/>
                    <a:pt x="33" y="226"/>
                  </a:cubicBezTo>
                  <a:close/>
                  <a:moveTo>
                    <a:pt x="67" y="225"/>
                  </a:moveTo>
                  <a:cubicBezTo>
                    <a:pt x="67" y="225"/>
                    <a:pt x="68" y="225"/>
                    <a:pt x="67" y="225"/>
                  </a:cubicBezTo>
                  <a:cubicBezTo>
                    <a:pt x="67" y="225"/>
                    <a:pt x="67" y="225"/>
                    <a:pt x="67" y="225"/>
                  </a:cubicBezTo>
                  <a:close/>
                  <a:moveTo>
                    <a:pt x="57" y="226"/>
                  </a:moveTo>
                  <a:cubicBezTo>
                    <a:pt x="57" y="226"/>
                    <a:pt x="58" y="226"/>
                    <a:pt x="58" y="225"/>
                  </a:cubicBezTo>
                  <a:cubicBezTo>
                    <a:pt x="57" y="225"/>
                    <a:pt x="57" y="226"/>
                    <a:pt x="57" y="226"/>
                  </a:cubicBezTo>
                  <a:close/>
                  <a:moveTo>
                    <a:pt x="61" y="226"/>
                  </a:moveTo>
                  <a:cubicBezTo>
                    <a:pt x="61" y="226"/>
                    <a:pt x="62" y="226"/>
                    <a:pt x="62" y="226"/>
                  </a:cubicBezTo>
                  <a:cubicBezTo>
                    <a:pt x="62" y="226"/>
                    <a:pt x="63" y="226"/>
                    <a:pt x="63" y="225"/>
                  </a:cubicBezTo>
                  <a:cubicBezTo>
                    <a:pt x="63" y="226"/>
                    <a:pt x="62" y="226"/>
                    <a:pt x="61" y="226"/>
                  </a:cubicBezTo>
                  <a:close/>
                  <a:moveTo>
                    <a:pt x="37" y="227"/>
                  </a:moveTo>
                  <a:cubicBezTo>
                    <a:pt x="36" y="227"/>
                    <a:pt x="36" y="226"/>
                    <a:pt x="36" y="226"/>
                  </a:cubicBezTo>
                  <a:cubicBezTo>
                    <a:pt x="36" y="226"/>
                    <a:pt x="36" y="227"/>
                    <a:pt x="37" y="227"/>
                  </a:cubicBezTo>
                  <a:close/>
                  <a:moveTo>
                    <a:pt x="25" y="227"/>
                  </a:moveTo>
                  <a:cubicBezTo>
                    <a:pt x="25" y="226"/>
                    <a:pt x="25" y="226"/>
                    <a:pt x="25" y="226"/>
                  </a:cubicBezTo>
                  <a:cubicBezTo>
                    <a:pt x="24" y="226"/>
                    <a:pt x="25" y="227"/>
                    <a:pt x="25" y="22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7"/>
                  </a:cubicBezTo>
                  <a:cubicBezTo>
                    <a:pt x="60" y="227"/>
                    <a:pt x="60" y="226"/>
                    <a:pt x="60" y="226"/>
                  </a:cubicBezTo>
                  <a:cubicBezTo>
                    <a:pt x="60" y="226"/>
                    <a:pt x="59" y="226"/>
                    <a:pt x="59" y="227"/>
                  </a:cubicBezTo>
                  <a:close/>
                  <a:moveTo>
                    <a:pt x="31" y="227"/>
                  </a:moveTo>
                  <a:cubicBezTo>
                    <a:pt x="32" y="227"/>
                    <a:pt x="32" y="227"/>
                    <a:pt x="32" y="227"/>
                  </a:cubicBezTo>
                  <a:cubicBezTo>
                    <a:pt x="32" y="226"/>
                    <a:pt x="30" y="226"/>
                    <a:pt x="31" y="227"/>
                  </a:cubicBezTo>
                  <a:close/>
                  <a:moveTo>
                    <a:pt x="35" y="227"/>
                  </a:moveTo>
                  <a:cubicBezTo>
                    <a:pt x="35" y="227"/>
                    <a:pt x="35" y="228"/>
                    <a:pt x="36" y="229"/>
                  </a:cubicBezTo>
                  <a:cubicBezTo>
                    <a:pt x="36" y="229"/>
                    <a:pt x="37" y="229"/>
                    <a:pt x="37" y="228"/>
                  </a:cubicBezTo>
                  <a:cubicBezTo>
                    <a:pt x="36" y="228"/>
                    <a:pt x="36" y="226"/>
                    <a:pt x="35" y="227"/>
                  </a:cubicBezTo>
                  <a:close/>
                  <a:moveTo>
                    <a:pt x="28" y="228"/>
                  </a:moveTo>
                  <a:cubicBezTo>
                    <a:pt x="29" y="228"/>
                    <a:pt x="29" y="227"/>
                    <a:pt x="29" y="227"/>
                  </a:cubicBezTo>
                  <a:cubicBezTo>
                    <a:pt x="28" y="227"/>
                    <a:pt x="28" y="227"/>
                    <a:pt x="28" y="228"/>
                  </a:cubicBezTo>
                  <a:close/>
                  <a:moveTo>
                    <a:pt x="65" y="227"/>
                  </a:move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lose/>
                  <a:moveTo>
                    <a:pt x="34" y="228"/>
                  </a:moveTo>
                  <a:cubicBezTo>
                    <a:pt x="34" y="228"/>
                    <a:pt x="34" y="227"/>
                    <a:pt x="34" y="227"/>
                  </a:cubicBezTo>
                  <a:cubicBezTo>
                    <a:pt x="34" y="228"/>
                    <a:pt x="34" y="228"/>
                    <a:pt x="34" y="228"/>
                  </a:cubicBezTo>
                  <a:close/>
                  <a:moveTo>
                    <a:pt x="33" y="229"/>
                  </a:moveTo>
                  <a:cubicBezTo>
                    <a:pt x="33" y="229"/>
                    <a:pt x="34" y="229"/>
                    <a:pt x="34" y="229"/>
                  </a:cubicBezTo>
                  <a:cubicBezTo>
                    <a:pt x="33" y="229"/>
                    <a:pt x="34" y="228"/>
                    <a:pt x="33" y="228"/>
                  </a:cubicBezTo>
                  <a:cubicBezTo>
                    <a:pt x="33" y="229"/>
                    <a:pt x="33" y="229"/>
                    <a:pt x="33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8" name="Freeform 17"/>
            <p:cNvSpPr>
              <a:spLocks noEditPoints="1"/>
            </p:cNvSpPr>
            <p:nvPr/>
          </p:nvSpPr>
          <p:spPr bwMode="auto">
            <a:xfrm>
              <a:off x="8842375" y="3035301"/>
              <a:ext cx="134938" cy="184150"/>
            </a:xfrm>
            <a:custGeom>
              <a:avLst/>
              <a:gdLst>
                <a:gd name="T0" fmla="*/ 24 w 36"/>
                <a:gd name="T1" fmla="*/ 47 h 49"/>
                <a:gd name="T2" fmla="*/ 10 w 36"/>
                <a:gd name="T3" fmla="*/ 2 h 49"/>
                <a:gd name="T4" fmla="*/ 14 w 36"/>
                <a:gd name="T5" fmla="*/ 3 h 49"/>
                <a:gd name="T6" fmla="*/ 14 w 36"/>
                <a:gd name="T7" fmla="*/ 4 h 49"/>
                <a:gd name="T8" fmla="*/ 19 w 36"/>
                <a:gd name="T9" fmla="*/ 6 h 49"/>
                <a:gd name="T10" fmla="*/ 24 w 36"/>
                <a:gd name="T11" fmla="*/ 8 h 49"/>
                <a:gd name="T12" fmla="*/ 17 w 36"/>
                <a:gd name="T13" fmla="*/ 8 h 49"/>
                <a:gd name="T14" fmla="*/ 31 w 36"/>
                <a:gd name="T15" fmla="*/ 12 h 49"/>
                <a:gd name="T16" fmla="*/ 17 w 36"/>
                <a:gd name="T17" fmla="*/ 10 h 49"/>
                <a:gd name="T18" fmla="*/ 22 w 36"/>
                <a:gd name="T19" fmla="*/ 10 h 49"/>
                <a:gd name="T20" fmla="*/ 13 w 36"/>
                <a:gd name="T21" fmla="*/ 13 h 49"/>
                <a:gd name="T22" fmla="*/ 23 w 36"/>
                <a:gd name="T23" fmla="*/ 12 h 49"/>
                <a:gd name="T24" fmla="*/ 21 w 36"/>
                <a:gd name="T25" fmla="*/ 12 h 49"/>
                <a:gd name="T26" fmla="*/ 17 w 36"/>
                <a:gd name="T27" fmla="*/ 12 h 49"/>
                <a:gd name="T28" fmla="*/ 28 w 36"/>
                <a:gd name="T29" fmla="*/ 14 h 49"/>
                <a:gd name="T30" fmla="*/ 5 w 36"/>
                <a:gd name="T31" fmla="*/ 15 h 49"/>
                <a:gd name="T32" fmla="*/ 18 w 36"/>
                <a:gd name="T33" fmla="*/ 15 h 49"/>
                <a:gd name="T34" fmla="*/ 15 w 36"/>
                <a:gd name="T35" fmla="*/ 17 h 49"/>
                <a:gd name="T36" fmla="*/ 13 w 36"/>
                <a:gd name="T37" fmla="*/ 15 h 49"/>
                <a:gd name="T38" fmla="*/ 26 w 36"/>
                <a:gd name="T39" fmla="*/ 16 h 49"/>
                <a:gd name="T40" fmla="*/ 20 w 36"/>
                <a:gd name="T41" fmla="*/ 17 h 49"/>
                <a:gd name="T42" fmla="*/ 29 w 36"/>
                <a:gd name="T43" fmla="*/ 19 h 49"/>
                <a:gd name="T44" fmla="*/ 17 w 36"/>
                <a:gd name="T45" fmla="*/ 18 h 49"/>
                <a:gd name="T46" fmla="*/ 20 w 36"/>
                <a:gd name="T47" fmla="*/ 20 h 49"/>
                <a:gd name="T48" fmla="*/ 27 w 36"/>
                <a:gd name="T49" fmla="*/ 20 h 49"/>
                <a:gd name="T50" fmla="*/ 12 w 36"/>
                <a:gd name="T51" fmla="*/ 21 h 49"/>
                <a:gd name="T52" fmla="*/ 30 w 36"/>
                <a:gd name="T53" fmla="*/ 20 h 49"/>
                <a:gd name="T54" fmla="*/ 26 w 36"/>
                <a:gd name="T55" fmla="*/ 22 h 49"/>
                <a:gd name="T56" fmla="*/ 1 w 36"/>
                <a:gd name="T57" fmla="*/ 26 h 49"/>
                <a:gd name="T58" fmla="*/ 3 w 36"/>
                <a:gd name="T59" fmla="*/ 22 h 49"/>
                <a:gd name="T60" fmla="*/ 6 w 36"/>
                <a:gd name="T61" fmla="*/ 25 h 49"/>
                <a:gd name="T62" fmla="*/ 10 w 36"/>
                <a:gd name="T63" fmla="*/ 23 h 49"/>
                <a:gd name="T64" fmla="*/ 18 w 36"/>
                <a:gd name="T65" fmla="*/ 27 h 49"/>
                <a:gd name="T66" fmla="*/ 11 w 36"/>
                <a:gd name="T67" fmla="*/ 26 h 49"/>
                <a:gd name="T68" fmla="*/ 16 w 36"/>
                <a:gd name="T69" fmla="*/ 25 h 49"/>
                <a:gd name="T70" fmla="*/ 34 w 36"/>
                <a:gd name="T71" fmla="*/ 27 h 49"/>
                <a:gd name="T72" fmla="*/ 19 w 36"/>
                <a:gd name="T73" fmla="*/ 27 h 49"/>
                <a:gd name="T74" fmla="*/ 26 w 36"/>
                <a:gd name="T75" fmla="*/ 29 h 49"/>
                <a:gd name="T76" fmla="*/ 6 w 36"/>
                <a:gd name="T77" fmla="*/ 27 h 49"/>
                <a:gd name="T78" fmla="*/ 11 w 36"/>
                <a:gd name="T79" fmla="*/ 28 h 49"/>
                <a:gd name="T80" fmla="*/ 17 w 36"/>
                <a:gd name="T81" fmla="*/ 30 h 49"/>
                <a:gd name="T82" fmla="*/ 20 w 36"/>
                <a:gd name="T83" fmla="*/ 32 h 49"/>
                <a:gd name="T84" fmla="*/ 24 w 36"/>
                <a:gd name="T85" fmla="*/ 29 h 49"/>
                <a:gd name="T86" fmla="*/ 5 w 36"/>
                <a:gd name="T87" fmla="*/ 30 h 49"/>
                <a:gd name="T88" fmla="*/ 18 w 36"/>
                <a:gd name="T89" fmla="*/ 33 h 49"/>
                <a:gd name="T90" fmla="*/ 17 w 36"/>
                <a:gd name="T91" fmla="*/ 32 h 49"/>
                <a:gd name="T92" fmla="*/ 23 w 36"/>
                <a:gd name="T93" fmla="*/ 32 h 49"/>
                <a:gd name="T94" fmla="*/ 19 w 36"/>
                <a:gd name="T95" fmla="*/ 35 h 49"/>
                <a:gd name="T96" fmla="*/ 16 w 36"/>
                <a:gd name="T97" fmla="*/ 33 h 49"/>
                <a:gd name="T98" fmla="*/ 13 w 36"/>
                <a:gd name="T99" fmla="*/ 36 h 49"/>
                <a:gd name="T100" fmla="*/ 23 w 36"/>
                <a:gd name="T101" fmla="*/ 37 h 49"/>
                <a:gd name="T102" fmla="*/ 18 w 36"/>
                <a:gd name="T103" fmla="*/ 35 h 49"/>
                <a:gd name="T104" fmla="*/ 8 w 36"/>
                <a:gd name="T105" fmla="*/ 38 h 49"/>
                <a:gd name="T106" fmla="*/ 28 w 36"/>
                <a:gd name="T107" fmla="*/ 39 h 49"/>
                <a:gd name="T108" fmla="*/ 19 w 36"/>
                <a:gd name="T109" fmla="*/ 40 h 49"/>
                <a:gd name="T110" fmla="*/ 25 w 36"/>
                <a:gd name="T111" fmla="*/ 42 h 49"/>
                <a:gd name="T112" fmla="*/ 10 w 36"/>
                <a:gd name="T113" fmla="*/ 40 h 49"/>
                <a:gd name="T114" fmla="*/ 17 w 36"/>
                <a:gd name="T115" fmla="*/ 43 h 49"/>
                <a:gd name="T116" fmla="*/ 14 w 36"/>
                <a:gd name="T117" fmla="*/ 45 h 49"/>
                <a:gd name="T118" fmla="*/ 22 w 36"/>
                <a:gd name="T119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" h="49">
                  <a:moveTo>
                    <a:pt x="22" y="1"/>
                  </a:moveTo>
                  <a:cubicBezTo>
                    <a:pt x="22" y="2"/>
                    <a:pt x="22" y="1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4" y="2"/>
                    <a:pt x="23" y="2"/>
                    <a:pt x="24" y="2"/>
                  </a:cubicBezTo>
                  <a:cubicBezTo>
                    <a:pt x="27" y="3"/>
                    <a:pt x="29" y="4"/>
                    <a:pt x="30" y="6"/>
                  </a:cubicBezTo>
                  <a:cubicBezTo>
                    <a:pt x="33" y="8"/>
                    <a:pt x="34" y="12"/>
                    <a:pt x="35" y="16"/>
                  </a:cubicBezTo>
                  <a:cubicBezTo>
                    <a:pt x="36" y="17"/>
                    <a:pt x="36" y="19"/>
                    <a:pt x="36" y="20"/>
                  </a:cubicBezTo>
                  <a:cubicBezTo>
                    <a:pt x="36" y="22"/>
                    <a:pt x="36" y="22"/>
                    <a:pt x="36" y="24"/>
                  </a:cubicBezTo>
                  <a:cubicBezTo>
                    <a:pt x="36" y="26"/>
                    <a:pt x="36" y="27"/>
                    <a:pt x="36" y="28"/>
                  </a:cubicBezTo>
                  <a:cubicBezTo>
                    <a:pt x="36" y="29"/>
                    <a:pt x="36" y="31"/>
                    <a:pt x="35" y="32"/>
                  </a:cubicBezTo>
                  <a:cubicBezTo>
                    <a:pt x="35" y="35"/>
                    <a:pt x="33" y="39"/>
                    <a:pt x="31" y="41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3" y="48"/>
                    <a:pt x="24" y="49"/>
                    <a:pt x="23" y="49"/>
                  </a:cubicBezTo>
                  <a:cubicBezTo>
                    <a:pt x="22" y="49"/>
                    <a:pt x="23" y="48"/>
                    <a:pt x="23" y="47"/>
                  </a:cubicBezTo>
                  <a:cubicBezTo>
                    <a:pt x="19" y="47"/>
                    <a:pt x="16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0" y="45"/>
                    <a:pt x="9" y="45"/>
                    <a:pt x="8" y="44"/>
                  </a:cubicBezTo>
                  <a:cubicBezTo>
                    <a:pt x="5" y="41"/>
                    <a:pt x="4" y="38"/>
                    <a:pt x="2" y="34"/>
                  </a:cubicBezTo>
                  <a:cubicBezTo>
                    <a:pt x="2" y="33"/>
                    <a:pt x="2" y="32"/>
                    <a:pt x="1" y="31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" y="19"/>
                    <a:pt x="2" y="14"/>
                    <a:pt x="4" y="9"/>
                  </a:cubicBezTo>
                  <a:cubicBezTo>
                    <a:pt x="6" y="7"/>
                    <a:pt x="8" y="4"/>
                    <a:pt x="10" y="2"/>
                  </a:cubicBezTo>
                  <a:cubicBezTo>
                    <a:pt x="13" y="1"/>
                    <a:pt x="19" y="0"/>
                    <a:pt x="22" y="1"/>
                  </a:cubicBezTo>
                  <a:close/>
                  <a:moveTo>
                    <a:pt x="20" y="2"/>
                  </a:moveTo>
                  <a:cubicBezTo>
                    <a:pt x="20" y="2"/>
                    <a:pt x="21" y="3"/>
                    <a:pt x="22" y="2"/>
                  </a:cubicBezTo>
                  <a:cubicBezTo>
                    <a:pt x="21" y="2"/>
                    <a:pt x="20" y="2"/>
                    <a:pt x="20" y="2"/>
                  </a:cubicBezTo>
                  <a:close/>
                  <a:moveTo>
                    <a:pt x="15" y="6"/>
                  </a:move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2"/>
                    <a:pt x="15" y="5"/>
                    <a:pt x="15" y="6"/>
                  </a:cubicBezTo>
                  <a:close/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lose/>
                  <a:moveTo>
                    <a:pt x="19" y="4"/>
                  </a:moveTo>
                  <a:cubicBezTo>
                    <a:pt x="19" y="4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6" y="6"/>
                  </a:moveTo>
                  <a:cubicBezTo>
                    <a:pt x="29" y="5"/>
                    <a:pt x="30" y="9"/>
                    <a:pt x="32" y="10"/>
                  </a:cubicBezTo>
                  <a:cubicBezTo>
                    <a:pt x="30" y="7"/>
                    <a:pt x="27" y="3"/>
                    <a:pt x="23" y="3"/>
                  </a:cubicBezTo>
                  <a:cubicBezTo>
                    <a:pt x="24" y="4"/>
                    <a:pt x="25" y="5"/>
                    <a:pt x="26" y="6"/>
                  </a:cubicBezTo>
                  <a:close/>
                  <a:moveTo>
                    <a:pt x="13" y="6"/>
                  </a:moveTo>
                  <a:cubicBezTo>
                    <a:pt x="13" y="5"/>
                    <a:pt x="13" y="5"/>
                    <a:pt x="14" y="4"/>
                  </a:cubicBezTo>
                  <a:cubicBezTo>
                    <a:pt x="13" y="4"/>
                    <a:pt x="12" y="5"/>
                    <a:pt x="13" y="6"/>
                  </a:cubicBezTo>
                  <a:close/>
                  <a:moveTo>
                    <a:pt x="20" y="7"/>
                  </a:moveTo>
                  <a:cubicBezTo>
                    <a:pt x="21" y="6"/>
                    <a:pt x="22" y="6"/>
                    <a:pt x="23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5"/>
                    <a:pt x="20" y="6"/>
                    <a:pt x="20" y="7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7" y="7"/>
                    <a:pt x="7" y="9"/>
                  </a:cubicBezTo>
                  <a:cubicBezTo>
                    <a:pt x="9" y="8"/>
                    <a:pt x="9" y="6"/>
                    <a:pt x="11" y="5"/>
                  </a:cubicBezTo>
                  <a:close/>
                  <a:moveTo>
                    <a:pt x="19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5"/>
                    <a:pt x="18" y="5"/>
                    <a:pt x="19" y="6"/>
                  </a:cubicBezTo>
                  <a:close/>
                  <a:moveTo>
                    <a:pt x="13" y="7"/>
                  </a:moveTo>
                  <a:cubicBezTo>
                    <a:pt x="14" y="7"/>
                    <a:pt x="14" y="5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lose/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4" y="10"/>
                    <a:pt x="14" y="10"/>
                  </a:cubicBezTo>
                  <a:cubicBezTo>
                    <a:pt x="15" y="9"/>
                    <a:pt x="16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5" y="7"/>
                    <a:pt x="14" y="7"/>
                  </a:cubicBezTo>
                  <a:close/>
                  <a:moveTo>
                    <a:pt x="24" y="6"/>
                  </a:moveTo>
                  <a:cubicBezTo>
                    <a:pt x="23" y="7"/>
                    <a:pt x="23" y="8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8"/>
                    <a:pt x="25" y="8"/>
                    <a:pt x="25" y="9"/>
                  </a:cubicBezTo>
                  <a:cubicBezTo>
                    <a:pt x="25" y="9"/>
                    <a:pt x="24" y="9"/>
                    <a:pt x="24" y="10"/>
                  </a:cubicBezTo>
                  <a:cubicBezTo>
                    <a:pt x="24" y="11"/>
                    <a:pt x="25" y="12"/>
                    <a:pt x="25" y="13"/>
                  </a:cubicBezTo>
                  <a:cubicBezTo>
                    <a:pt x="26" y="13"/>
                    <a:pt x="26" y="12"/>
                    <a:pt x="27" y="12"/>
                  </a:cubicBezTo>
                  <a:cubicBezTo>
                    <a:pt x="26" y="10"/>
                    <a:pt x="25" y="9"/>
                    <a:pt x="26" y="7"/>
                  </a:cubicBezTo>
                  <a:cubicBezTo>
                    <a:pt x="25" y="7"/>
                    <a:pt x="25" y="6"/>
                    <a:pt x="24" y="6"/>
                  </a:cubicBezTo>
                  <a:close/>
                  <a:moveTo>
                    <a:pt x="11" y="8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11" y="7"/>
                    <a:pt x="11" y="8"/>
                  </a:cubicBezTo>
                  <a:close/>
                  <a:moveTo>
                    <a:pt x="17" y="8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lose/>
                  <a:moveTo>
                    <a:pt x="9" y="9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7"/>
                    <a:pt x="9" y="8"/>
                    <a:pt x="9" y="9"/>
                  </a:cubicBezTo>
                  <a:close/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9" y="9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0" y="13"/>
                    <a:pt x="32" y="13"/>
                    <a:pt x="32" y="14"/>
                  </a:cubicBezTo>
                  <a:cubicBezTo>
                    <a:pt x="32" y="14"/>
                    <a:pt x="32" y="14"/>
                    <a:pt x="32" y="15"/>
                  </a:cubicBezTo>
                  <a:cubicBezTo>
                    <a:pt x="32" y="15"/>
                    <a:pt x="33" y="16"/>
                    <a:pt x="33" y="16"/>
                  </a:cubicBezTo>
                  <a:cubicBezTo>
                    <a:pt x="34" y="18"/>
                    <a:pt x="34" y="19"/>
                    <a:pt x="35" y="20"/>
                  </a:cubicBezTo>
                  <a:cubicBezTo>
                    <a:pt x="35" y="14"/>
                    <a:pt x="31" y="10"/>
                    <a:pt x="28" y="7"/>
                  </a:cubicBezTo>
                  <a:cubicBezTo>
                    <a:pt x="28" y="8"/>
                    <a:pt x="29" y="9"/>
                    <a:pt x="29" y="9"/>
                  </a:cubicBezTo>
                  <a:close/>
                  <a:moveTo>
                    <a:pt x="17" y="9"/>
                  </a:moveTo>
                  <a:cubicBezTo>
                    <a:pt x="16" y="9"/>
                    <a:pt x="17" y="8"/>
                    <a:pt x="16" y="8"/>
                  </a:cubicBezTo>
                  <a:cubicBezTo>
                    <a:pt x="16" y="9"/>
                    <a:pt x="15" y="10"/>
                    <a:pt x="16" y="10"/>
                  </a:cubicBezTo>
                  <a:cubicBezTo>
                    <a:pt x="14" y="11"/>
                    <a:pt x="15" y="13"/>
                    <a:pt x="16" y="13"/>
                  </a:cubicBezTo>
                  <a:cubicBezTo>
                    <a:pt x="17" y="12"/>
                    <a:pt x="16" y="11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7" y="8"/>
                    <a:pt x="17" y="9"/>
                  </a:cubicBezTo>
                  <a:close/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1" y="9"/>
                  </a:cubicBezTo>
                  <a:close/>
                  <a:moveTo>
                    <a:pt x="11" y="10"/>
                  </a:move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1" y="9"/>
                    <a:pt x="11" y="10"/>
                  </a:cubicBezTo>
                  <a:close/>
                  <a:moveTo>
                    <a:pt x="22" y="10"/>
                  </a:moveTo>
                  <a:cubicBezTo>
                    <a:pt x="23" y="10"/>
                    <a:pt x="23" y="9"/>
                    <a:pt x="22" y="8"/>
                  </a:cubicBezTo>
                  <a:cubicBezTo>
                    <a:pt x="21" y="9"/>
                    <a:pt x="22" y="10"/>
                    <a:pt x="22" y="10"/>
                  </a:cubicBezTo>
                  <a:close/>
                  <a:moveTo>
                    <a:pt x="20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lose/>
                  <a:moveTo>
                    <a:pt x="19" y="9"/>
                  </a:move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2"/>
                    <a:pt x="19" y="13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20" y="10"/>
                    <a:pt x="19" y="9"/>
                  </a:cubicBezTo>
                  <a:close/>
                  <a:moveTo>
                    <a:pt x="13" y="13"/>
                  </a:moveTo>
                  <a:cubicBezTo>
                    <a:pt x="14" y="12"/>
                    <a:pt x="14" y="10"/>
                    <a:pt x="13" y="9"/>
                  </a:cubicBezTo>
                  <a:cubicBezTo>
                    <a:pt x="11" y="10"/>
                    <a:pt x="12" y="13"/>
                    <a:pt x="13" y="13"/>
                  </a:cubicBezTo>
                  <a:close/>
                  <a:moveTo>
                    <a:pt x="8" y="11"/>
                  </a:move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lose/>
                  <a:moveTo>
                    <a:pt x="4" y="14"/>
                  </a:moveTo>
                  <a:cubicBezTo>
                    <a:pt x="4" y="13"/>
                    <a:pt x="5" y="11"/>
                    <a:pt x="6" y="10"/>
                  </a:cubicBezTo>
                  <a:cubicBezTo>
                    <a:pt x="5" y="11"/>
                    <a:pt x="4" y="13"/>
                    <a:pt x="4" y="14"/>
                  </a:cubicBezTo>
                  <a:close/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3" y="12"/>
                  </a:moveTo>
                  <a:cubicBezTo>
                    <a:pt x="23" y="12"/>
                    <a:pt x="24" y="12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lose/>
                  <a:moveTo>
                    <a:pt x="9" y="14"/>
                  </a:moveTo>
                  <a:cubicBezTo>
                    <a:pt x="10" y="13"/>
                    <a:pt x="11" y="12"/>
                    <a:pt x="10" y="11"/>
                  </a:cubicBezTo>
                  <a:cubicBezTo>
                    <a:pt x="10" y="12"/>
                    <a:pt x="8" y="13"/>
                    <a:pt x="9" y="14"/>
                  </a:cubicBezTo>
                  <a:close/>
                  <a:moveTo>
                    <a:pt x="30" y="16"/>
                  </a:moveTo>
                  <a:cubicBezTo>
                    <a:pt x="30" y="16"/>
                    <a:pt x="30" y="15"/>
                    <a:pt x="31" y="15"/>
                  </a:cubicBezTo>
                  <a:cubicBezTo>
                    <a:pt x="30" y="14"/>
                    <a:pt x="30" y="12"/>
                    <a:pt x="28" y="11"/>
                  </a:cubicBezTo>
                  <a:cubicBezTo>
                    <a:pt x="29" y="13"/>
                    <a:pt x="29" y="14"/>
                    <a:pt x="30" y="16"/>
                  </a:cubicBezTo>
                  <a:close/>
                  <a:moveTo>
                    <a:pt x="21" y="12"/>
                  </a:moveTo>
                  <a:cubicBezTo>
                    <a:pt x="22" y="13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19" y="14"/>
                  </a:moveTo>
                  <a:cubicBezTo>
                    <a:pt x="19" y="13"/>
                    <a:pt x="20" y="13"/>
                    <a:pt x="20" y="12"/>
                  </a:cubicBezTo>
                  <a:cubicBezTo>
                    <a:pt x="20" y="12"/>
                    <a:pt x="19" y="13"/>
                    <a:pt x="19" y="14"/>
                  </a:cubicBezTo>
                  <a:close/>
                  <a:moveTo>
                    <a:pt x="14" y="15"/>
                  </a:moveTo>
                  <a:cubicBezTo>
                    <a:pt x="15" y="15"/>
                    <a:pt x="15" y="15"/>
                    <a:pt x="15" y="14"/>
                  </a:cubicBezTo>
                  <a:cubicBezTo>
                    <a:pt x="15" y="13"/>
                    <a:pt x="15" y="13"/>
                    <a:pt x="14" y="12"/>
                  </a:cubicBezTo>
                  <a:cubicBezTo>
                    <a:pt x="14" y="14"/>
                    <a:pt x="13" y="15"/>
                    <a:pt x="14" y="15"/>
                  </a:cubicBezTo>
                  <a:close/>
                  <a:moveTo>
                    <a:pt x="16" y="14"/>
                  </a:moveTo>
                  <a:cubicBezTo>
                    <a:pt x="16" y="14"/>
                    <a:pt x="16" y="15"/>
                    <a:pt x="17" y="16"/>
                  </a:cubicBezTo>
                  <a:cubicBezTo>
                    <a:pt x="17" y="15"/>
                    <a:pt x="18" y="14"/>
                    <a:pt x="18" y="14"/>
                  </a:cubicBezTo>
                  <a:cubicBezTo>
                    <a:pt x="17" y="13"/>
                    <a:pt x="18" y="12"/>
                    <a:pt x="17" y="12"/>
                  </a:cubicBezTo>
                  <a:cubicBezTo>
                    <a:pt x="17" y="13"/>
                    <a:pt x="16" y="13"/>
                    <a:pt x="16" y="14"/>
                  </a:cubicBezTo>
                  <a:close/>
                  <a:moveTo>
                    <a:pt x="24" y="15"/>
                  </a:moveTo>
                  <a:cubicBezTo>
                    <a:pt x="25" y="14"/>
                    <a:pt x="25" y="13"/>
                    <a:pt x="24" y="13"/>
                  </a:cubicBezTo>
                  <a:cubicBezTo>
                    <a:pt x="24" y="13"/>
                    <a:pt x="24" y="14"/>
                    <a:pt x="24" y="15"/>
                  </a:cubicBezTo>
                  <a:close/>
                  <a:moveTo>
                    <a:pt x="20" y="15"/>
                  </a:moveTo>
                  <a:cubicBezTo>
                    <a:pt x="21" y="14"/>
                    <a:pt x="21" y="13"/>
                    <a:pt x="20" y="13"/>
                  </a:cubicBezTo>
                  <a:cubicBezTo>
                    <a:pt x="20" y="13"/>
                    <a:pt x="19" y="15"/>
                    <a:pt x="20" y="15"/>
                  </a:cubicBezTo>
                  <a:close/>
                  <a:moveTo>
                    <a:pt x="12" y="15"/>
                  </a:moveTo>
                  <a:cubicBezTo>
                    <a:pt x="12" y="14"/>
                    <a:pt x="12" y="14"/>
                    <a:pt x="11" y="13"/>
                  </a:cubicBezTo>
                  <a:cubicBezTo>
                    <a:pt x="12" y="14"/>
                    <a:pt x="11" y="14"/>
                    <a:pt x="12" y="15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4"/>
                    <a:pt x="28" y="14"/>
                  </a:cubicBezTo>
                  <a:cubicBezTo>
                    <a:pt x="27" y="14"/>
                    <a:pt x="28" y="13"/>
                    <a:pt x="27" y="13"/>
                  </a:cubicBezTo>
                  <a:cubicBezTo>
                    <a:pt x="27" y="14"/>
                    <a:pt x="26" y="14"/>
                    <a:pt x="27" y="15"/>
                  </a:cubicBezTo>
                  <a:close/>
                  <a:moveTo>
                    <a:pt x="11" y="17"/>
                  </a:moveTo>
                  <a:cubicBezTo>
                    <a:pt x="11" y="16"/>
                    <a:pt x="12" y="16"/>
                    <a:pt x="12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4"/>
                    <a:pt x="10" y="16"/>
                    <a:pt x="11" y="17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5" y="14"/>
                    <a:pt x="25" y="15"/>
                    <a:pt x="24" y="15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5" y="14"/>
                  </a:cubicBezTo>
                  <a:cubicBezTo>
                    <a:pt x="5" y="15"/>
                    <a:pt x="4" y="15"/>
                    <a:pt x="5" y="15"/>
                  </a:cubicBezTo>
                  <a:close/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5"/>
                    <a:pt x="7" y="15"/>
                  </a:cubicBezTo>
                  <a:close/>
                  <a:moveTo>
                    <a:pt x="18" y="15"/>
                  </a:moveTo>
                  <a:cubicBezTo>
                    <a:pt x="18" y="16"/>
                    <a:pt x="17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9" y="17"/>
                    <a:pt x="19" y="17"/>
                    <a:pt x="20" y="16"/>
                  </a:cubicBezTo>
                  <a:cubicBezTo>
                    <a:pt x="19" y="16"/>
                    <a:pt x="19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7" y="18"/>
                  </a:moveTo>
                  <a:cubicBezTo>
                    <a:pt x="8" y="17"/>
                    <a:pt x="9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6" y="17"/>
                    <a:pt x="7" y="18"/>
                  </a:cubicBezTo>
                  <a:close/>
                  <a:moveTo>
                    <a:pt x="21" y="16"/>
                  </a:moveTo>
                  <a:cubicBezTo>
                    <a:pt x="21" y="16"/>
                    <a:pt x="22" y="16"/>
                    <a:pt x="22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0" y="16"/>
                    <a:pt x="21" y="16"/>
                  </a:cubicBezTo>
                  <a:close/>
                  <a:moveTo>
                    <a:pt x="15" y="17"/>
                  </a:moveTo>
                  <a:cubicBezTo>
                    <a:pt x="15" y="17"/>
                    <a:pt x="15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5" y="15"/>
                    <a:pt x="15" y="16"/>
                    <a:pt x="15" y="17"/>
                  </a:cubicBezTo>
                  <a:close/>
                  <a:moveTo>
                    <a:pt x="29" y="16"/>
                  </a:moveTo>
                  <a:cubicBezTo>
                    <a:pt x="28" y="16"/>
                    <a:pt x="28" y="15"/>
                    <a:pt x="28" y="15"/>
                  </a:cubicBezTo>
                  <a:cubicBezTo>
                    <a:pt x="27" y="16"/>
                    <a:pt x="28" y="18"/>
                    <a:pt x="29" y="16"/>
                  </a:cubicBezTo>
                  <a:close/>
                  <a:moveTo>
                    <a:pt x="3" y="20"/>
                  </a:moveTo>
                  <a:cubicBezTo>
                    <a:pt x="4" y="19"/>
                    <a:pt x="4" y="16"/>
                    <a:pt x="3" y="15"/>
                  </a:cubicBezTo>
                  <a:cubicBezTo>
                    <a:pt x="3" y="17"/>
                    <a:pt x="2" y="18"/>
                    <a:pt x="3" y="20"/>
                  </a:cubicBezTo>
                  <a:close/>
                  <a:moveTo>
                    <a:pt x="13" y="18"/>
                  </a:moveTo>
                  <a:cubicBezTo>
                    <a:pt x="14" y="17"/>
                    <a:pt x="13" y="16"/>
                    <a:pt x="13" y="15"/>
                  </a:cubicBezTo>
                  <a:cubicBezTo>
                    <a:pt x="12" y="16"/>
                    <a:pt x="11" y="18"/>
                    <a:pt x="12" y="19"/>
                  </a:cubicBezTo>
                  <a:cubicBezTo>
                    <a:pt x="13" y="18"/>
                    <a:pt x="12" y="17"/>
                    <a:pt x="13" y="16"/>
                  </a:cubicBezTo>
                  <a:cubicBezTo>
                    <a:pt x="13" y="17"/>
                    <a:pt x="13" y="17"/>
                    <a:pt x="13" y="18"/>
                  </a:cubicBezTo>
                  <a:close/>
                  <a:moveTo>
                    <a:pt x="22" y="18"/>
                  </a:moveTo>
                  <a:cubicBezTo>
                    <a:pt x="22" y="17"/>
                    <a:pt x="22" y="17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1" y="17"/>
                    <a:pt x="22" y="18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6" y="17"/>
                  </a:moveTo>
                  <a:cubicBezTo>
                    <a:pt x="26" y="17"/>
                    <a:pt x="27" y="16"/>
                    <a:pt x="26" y="16"/>
                  </a:cubicBezTo>
                  <a:cubicBezTo>
                    <a:pt x="26" y="17"/>
                    <a:pt x="25" y="17"/>
                    <a:pt x="26" y="17"/>
                  </a:cubicBezTo>
                  <a:close/>
                  <a:moveTo>
                    <a:pt x="8" y="18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9" y="17"/>
                    <a:pt x="9" y="16"/>
                  </a:cubicBezTo>
                  <a:cubicBezTo>
                    <a:pt x="9" y="17"/>
                    <a:pt x="8" y="17"/>
                    <a:pt x="8" y="18"/>
                  </a:cubicBezTo>
                  <a:close/>
                  <a:moveTo>
                    <a:pt x="31" y="18"/>
                  </a:moveTo>
                  <a:cubicBezTo>
                    <a:pt x="31" y="18"/>
                    <a:pt x="32" y="18"/>
                    <a:pt x="32" y="18"/>
                  </a:cubicBezTo>
                  <a:cubicBezTo>
                    <a:pt x="32" y="17"/>
                    <a:pt x="32" y="17"/>
                    <a:pt x="31" y="16"/>
                  </a:cubicBezTo>
                  <a:cubicBezTo>
                    <a:pt x="31" y="17"/>
                    <a:pt x="30" y="18"/>
                    <a:pt x="31" y="18"/>
                  </a:cubicBezTo>
                  <a:close/>
                  <a:moveTo>
                    <a:pt x="19" y="19"/>
                  </a:moveTo>
                  <a:cubicBezTo>
                    <a:pt x="20" y="19"/>
                    <a:pt x="21" y="18"/>
                    <a:pt x="20" y="17"/>
                  </a:cubicBezTo>
                  <a:cubicBezTo>
                    <a:pt x="20" y="18"/>
                    <a:pt x="19" y="19"/>
                    <a:pt x="19" y="19"/>
                  </a:cubicBezTo>
                  <a:close/>
                  <a:moveTo>
                    <a:pt x="22" y="18"/>
                  </a:moveTo>
                  <a:cubicBezTo>
                    <a:pt x="22" y="19"/>
                    <a:pt x="22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8"/>
                    <a:pt x="22" y="18"/>
                    <a:pt x="22" y="18"/>
                  </a:cubicBezTo>
                  <a:close/>
                  <a:moveTo>
                    <a:pt x="26" y="19"/>
                  </a:move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8"/>
                    <a:pt x="26" y="18"/>
                    <a:pt x="26" y="19"/>
                  </a:cubicBezTo>
                  <a:close/>
                  <a:moveTo>
                    <a:pt x="28" y="18"/>
                  </a:moveTo>
                  <a:cubicBezTo>
                    <a:pt x="28" y="18"/>
                    <a:pt x="29" y="19"/>
                    <a:pt x="29" y="19"/>
                  </a:cubicBezTo>
                  <a:cubicBezTo>
                    <a:pt x="30" y="18"/>
                    <a:pt x="29" y="16"/>
                    <a:pt x="28" y="18"/>
                  </a:cubicBezTo>
                  <a:close/>
                  <a:moveTo>
                    <a:pt x="14" y="19"/>
                  </a:moveTo>
                  <a:cubicBezTo>
                    <a:pt x="14" y="19"/>
                    <a:pt x="14" y="19"/>
                    <a:pt x="14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20"/>
                    <a:pt x="13" y="21"/>
                    <a:pt x="14" y="22"/>
                  </a:cubicBezTo>
                  <a:cubicBezTo>
                    <a:pt x="14" y="21"/>
                    <a:pt x="15" y="20"/>
                    <a:pt x="15" y="19"/>
                  </a:cubicBezTo>
                  <a:cubicBezTo>
                    <a:pt x="15" y="19"/>
                    <a:pt x="15" y="18"/>
                    <a:pt x="14" y="18"/>
                  </a:cubicBezTo>
                  <a:cubicBezTo>
                    <a:pt x="14" y="18"/>
                    <a:pt x="13" y="18"/>
                    <a:pt x="14" y="19"/>
                  </a:cubicBezTo>
                  <a:close/>
                  <a:moveTo>
                    <a:pt x="16" y="19"/>
                  </a:moveTo>
                  <a:cubicBezTo>
                    <a:pt x="17" y="20"/>
                    <a:pt x="16" y="20"/>
                    <a:pt x="17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9"/>
                    <a:pt x="16" y="19"/>
                  </a:cubicBezTo>
                  <a:close/>
                  <a:moveTo>
                    <a:pt x="6" y="19"/>
                  </a:move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20" y="20"/>
                  </a:moveTo>
                  <a:cubicBezTo>
                    <a:pt x="20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1"/>
                    <a:pt x="20" y="21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2" y="20"/>
                    <a:pt x="21" y="19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9"/>
                    <a:pt x="20" y="19"/>
                    <a:pt x="20" y="20"/>
                  </a:cubicBezTo>
                  <a:close/>
                  <a:moveTo>
                    <a:pt x="28" y="21"/>
                  </a:moveTo>
                  <a:cubicBezTo>
                    <a:pt x="28" y="20"/>
                    <a:pt x="28" y="19"/>
                    <a:pt x="27" y="19"/>
                  </a:cubicBezTo>
                  <a:cubicBezTo>
                    <a:pt x="27" y="20"/>
                    <a:pt x="28" y="20"/>
                    <a:pt x="28" y="21"/>
                  </a:cubicBezTo>
                  <a:close/>
                  <a:moveTo>
                    <a:pt x="31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24" y="21"/>
                  </a:moveTo>
                  <a:cubicBezTo>
                    <a:pt x="24" y="20"/>
                    <a:pt x="25" y="20"/>
                    <a:pt x="24" y="19"/>
                  </a:cubicBezTo>
                  <a:cubicBezTo>
                    <a:pt x="24" y="20"/>
                    <a:pt x="23" y="21"/>
                    <a:pt x="24" y="21"/>
                  </a:cubicBezTo>
                  <a:close/>
                  <a:moveTo>
                    <a:pt x="27" y="20"/>
                  </a:moveTo>
                  <a:cubicBezTo>
                    <a:pt x="27" y="20"/>
                    <a:pt x="27" y="19"/>
                    <a:pt x="27" y="19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1" y="23"/>
                  </a:moveTo>
                  <a:cubicBezTo>
                    <a:pt x="11" y="22"/>
                    <a:pt x="11" y="22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2"/>
                    <a:pt x="11" y="23"/>
                  </a:cubicBezTo>
                  <a:close/>
                  <a:moveTo>
                    <a:pt x="7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7" y="20"/>
                  </a:cubicBezTo>
                  <a:close/>
                  <a:moveTo>
                    <a:pt x="33" y="22"/>
                  </a:moveTo>
                  <a:cubicBezTo>
                    <a:pt x="33" y="21"/>
                    <a:pt x="33" y="20"/>
                    <a:pt x="32" y="20"/>
                  </a:cubicBezTo>
                  <a:cubicBezTo>
                    <a:pt x="32" y="20"/>
                    <a:pt x="32" y="22"/>
                    <a:pt x="33" y="22"/>
                  </a:cubicBezTo>
                  <a:close/>
                  <a:moveTo>
                    <a:pt x="12" y="21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2" y="21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3"/>
                    <a:pt x="16" y="23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5" y="21"/>
                    <a:pt x="15" y="21"/>
                    <a:pt x="15" y="22"/>
                  </a:cubicBezTo>
                  <a:close/>
                  <a:moveTo>
                    <a:pt x="18" y="22"/>
                  </a:move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1"/>
                    <a:pt x="18" y="22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0"/>
                    <a:pt x="30" y="20"/>
                  </a:cubicBezTo>
                  <a:cubicBezTo>
                    <a:pt x="30" y="21"/>
                    <a:pt x="30" y="21"/>
                    <a:pt x="30" y="22"/>
                  </a:cubicBezTo>
                  <a:close/>
                  <a:moveTo>
                    <a:pt x="8" y="22"/>
                  </a:moveTo>
                  <a:cubicBezTo>
                    <a:pt x="8" y="21"/>
                    <a:pt x="7" y="21"/>
                    <a:pt x="7" y="20"/>
                  </a:cubicBezTo>
                  <a:cubicBezTo>
                    <a:pt x="7" y="21"/>
                    <a:pt x="7" y="22"/>
                    <a:pt x="8" y="22"/>
                  </a:cubicBezTo>
                  <a:close/>
                  <a:moveTo>
                    <a:pt x="22" y="23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2" y="23"/>
                    <a:pt x="22" y="23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4"/>
                    <a:pt x="26" y="24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3" y="21"/>
                    <a:pt x="26" y="24"/>
                    <a:pt x="26" y="25"/>
                  </a:cubicBezTo>
                  <a:close/>
                  <a:moveTo>
                    <a:pt x="29" y="24"/>
                  </a:moveTo>
                  <a:cubicBezTo>
                    <a:pt x="30" y="23"/>
                    <a:pt x="30" y="22"/>
                    <a:pt x="29" y="22"/>
                  </a:cubicBezTo>
                  <a:cubicBezTo>
                    <a:pt x="28" y="22"/>
                    <a:pt x="29" y="23"/>
                    <a:pt x="29" y="24"/>
                  </a:cubicBezTo>
                  <a:close/>
                  <a:moveTo>
                    <a:pt x="6" y="23"/>
                  </a:moveTo>
                  <a:cubicBezTo>
                    <a:pt x="6" y="23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3"/>
                  </a:cubicBezTo>
                  <a:close/>
                  <a:moveTo>
                    <a:pt x="13" y="23"/>
                  </a:moveTo>
                  <a:cubicBezTo>
                    <a:pt x="13" y="23"/>
                    <a:pt x="13" y="22"/>
                    <a:pt x="12" y="22"/>
                  </a:cubicBezTo>
                  <a:cubicBezTo>
                    <a:pt x="12" y="22"/>
                    <a:pt x="13" y="23"/>
                    <a:pt x="13" y="23"/>
                  </a:cubicBezTo>
                  <a:close/>
                  <a:moveTo>
                    <a:pt x="1" y="26"/>
                  </a:moveTo>
                  <a:cubicBezTo>
                    <a:pt x="1" y="28"/>
                    <a:pt x="2" y="28"/>
                    <a:pt x="2" y="30"/>
                  </a:cubicBezTo>
                  <a:cubicBezTo>
                    <a:pt x="2" y="31"/>
                    <a:pt x="2" y="32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2" y="29"/>
                    <a:pt x="2" y="30"/>
                    <a:pt x="2" y="29"/>
                  </a:cubicBezTo>
                  <a:cubicBezTo>
                    <a:pt x="2" y="27"/>
                    <a:pt x="2" y="24"/>
                    <a:pt x="2" y="22"/>
                  </a:cubicBezTo>
                  <a:cubicBezTo>
                    <a:pt x="1" y="23"/>
                    <a:pt x="1" y="25"/>
                    <a:pt x="1" y="26"/>
                  </a:cubicBezTo>
                  <a:close/>
                  <a:moveTo>
                    <a:pt x="3" y="22"/>
                  </a:moveTo>
                  <a:cubicBezTo>
                    <a:pt x="3" y="23"/>
                    <a:pt x="3" y="24"/>
                    <a:pt x="4" y="25"/>
                  </a:cubicBezTo>
                  <a:cubicBezTo>
                    <a:pt x="4" y="25"/>
                    <a:pt x="4" y="24"/>
                    <a:pt x="4" y="23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3" y="22"/>
                    <a:pt x="4" y="22"/>
                    <a:pt x="3" y="22"/>
                  </a:cubicBezTo>
                  <a:cubicBezTo>
                    <a:pt x="3" y="23"/>
                    <a:pt x="3" y="22"/>
                    <a:pt x="3" y="22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4"/>
                    <a:pt x="19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lose/>
                  <a:moveTo>
                    <a:pt x="14" y="23"/>
                  </a:move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5" y="22"/>
                    <a:pt x="15" y="22"/>
                  </a:cubicBezTo>
                  <a:cubicBezTo>
                    <a:pt x="14" y="22"/>
                    <a:pt x="14" y="23"/>
                    <a:pt x="14" y="23"/>
                  </a:cubicBezTo>
                  <a:close/>
                  <a:moveTo>
                    <a:pt x="6" y="25"/>
                  </a:moveTo>
                  <a:cubicBezTo>
                    <a:pt x="7" y="25"/>
                    <a:pt x="7" y="23"/>
                    <a:pt x="6" y="22"/>
                  </a:cubicBezTo>
                  <a:cubicBezTo>
                    <a:pt x="6" y="23"/>
                    <a:pt x="6" y="24"/>
                    <a:pt x="6" y="25"/>
                  </a:cubicBezTo>
                  <a:close/>
                  <a:moveTo>
                    <a:pt x="12" y="25"/>
                  </a:moveTo>
                  <a:cubicBezTo>
                    <a:pt x="13" y="24"/>
                    <a:pt x="12" y="23"/>
                    <a:pt x="12" y="22"/>
                  </a:cubicBezTo>
                  <a:cubicBezTo>
                    <a:pt x="11" y="23"/>
                    <a:pt x="11" y="24"/>
                    <a:pt x="12" y="25"/>
                  </a:cubicBezTo>
                  <a:close/>
                  <a:moveTo>
                    <a:pt x="16" y="25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6" y="24"/>
                    <a:pt x="16" y="25"/>
                  </a:cubicBezTo>
                  <a:close/>
                  <a:moveTo>
                    <a:pt x="9" y="24"/>
                  </a:moveTo>
                  <a:cubicBezTo>
                    <a:pt x="9" y="24"/>
                    <a:pt x="9" y="23"/>
                    <a:pt x="9" y="23"/>
                  </a:cubicBezTo>
                  <a:cubicBezTo>
                    <a:pt x="8" y="24"/>
                    <a:pt x="9" y="24"/>
                    <a:pt x="9" y="25"/>
                  </a:cubicBezTo>
                  <a:cubicBezTo>
                    <a:pt x="10" y="25"/>
                    <a:pt x="10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0" y="23"/>
                    <a:pt x="10" y="24"/>
                    <a:pt x="9" y="24"/>
                  </a:cubicBezTo>
                  <a:close/>
                  <a:moveTo>
                    <a:pt x="24" y="27"/>
                  </a:moveTo>
                  <a:cubicBezTo>
                    <a:pt x="25" y="27"/>
                    <a:pt x="25" y="26"/>
                    <a:pt x="25" y="26"/>
                  </a:cubicBezTo>
                  <a:cubicBezTo>
                    <a:pt x="25" y="25"/>
                    <a:pt x="25" y="24"/>
                    <a:pt x="24" y="23"/>
                  </a:cubicBezTo>
                  <a:cubicBezTo>
                    <a:pt x="23" y="24"/>
                    <a:pt x="23" y="26"/>
                    <a:pt x="24" y="27"/>
                  </a:cubicBezTo>
                  <a:close/>
                  <a:moveTo>
                    <a:pt x="14" y="26"/>
                  </a:moveTo>
                  <a:cubicBezTo>
                    <a:pt x="15" y="26"/>
                    <a:pt x="14" y="24"/>
                    <a:pt x="14" y="24"/>
                  </a:cubicBezTo>
                  <a:cubicBezTo>
                    <a:pt x="13" y="25"/>
                    <a:pt x="14" y="25"/>
                    <a:pt x="14" y="26"/>
                  </a:cubicBezTo>
                  <a:close/>
                  <a:moveTo>
                    <a:pt x="18" y="27"/>
                  </a:moveTo>
                  <a:cubicBezTo>
                    <a:pt x="18" y="27"/>
                    <a:pt x="18" y="26"/>
                    <a:pt x="19" y="25"/>
                  </a:cubicBezTo>
                  <a:cubicBezTo>
                    <a:pt x="18" y="25"/>
                    <a:pt x="19" y="24"/>
                    <a:pt x="18" y="24"/>
                  </a:cubicBezTo>
                  <a:cubicBezTo>
                    <a:pt x="17" y="25"/>
                    <a:pt x="17" y="26"/>
                    <a:pt x="18" y="27"/>
                  </a:cubicBezTo>
                  <a:close/>
                  <a:moveTo>
                    <a:pt x="20" y="26"/>
                  </a:moveTo>
                  <a:cubicBezTo>
                    <a:pt x="21" y="26"/>
                    <a:pt x="21" y="27"/>
                    <a:pt x="21" y="27"/>
                  </a:cubicBezTo>
                  <a:cubicBezTo>
                    <a:pt x="22" y="26"/>
                    <a:pt x="22" y="25"/>
                    <a:pt x="21" y="24"/>
                  </a:cubicBezTo>
                  <a:cubicBezTo>
                    <a:pt x="21" y="25"/>
                    <a:pt x="20" y="25"/>
                    <a:pt x="20" y="26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lose/>
                  <a:moveTo>
                    <a:pt x="11" y="25"/>
                  </a:moveTo>
                  <a:cubicBezTo>
                    <a:pt x="10" y="26"/>
                    <a:pt x="10" y="25"/>
                    <a:pt x="10" y="26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lose/>
                  <a:moveTo>
                    <a:pt x="26" y="26"/>
                  </a:moveTo>
                  <a:cubicBezTo>
                    <a:pt x="27" y="26"/>
                    <a:pt x="27" y="27"/>
                    <a:pt x="27" y="27"/>
                  </a:cubicBezTo>
                  <a:cubicBezTo>
                    <a:pt x="27" y="27"/>
                    <a:pt x="28" y="27"/>
                    <a:pt x="28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6" y="25"/>
                    <a:pt x="26" y="26"/>
                  </a:cubicBezTo>
                  <a:close/>
                  <a:moveTo>
                    <a:pt x="8" y="28"/>
                  </a:moveTo>
                  <a:cubicBezTo>
                    <a:pt x="9" y="27"/>
                    <a:pt x="8" y="25"/>
                    <a:pt x="7" y="25"/>
                  </a:cubicBezTo>
                  <a:cubicBezTo>
                    <a:pt x="7" y="26"/>
                    <a:pt x="7" y="27"/>
                    <a:pt x="8" y="28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6"/>
                    <a:pt x="16" y="26"/>
                  </a:cubicBezTo>
                  <a:close/>
                  <a:moveTo>
                    <a:pt x="13" y="26"/>
                  </a:moveTo>
                  <a:cubicBezTo>
                    <a:pt x="13" y="26"/>
                    <a:pt x="13" y="27"/>
                    <a:pt x="13" y="27"/>
                  </a:cubicBezTo>
                  <a:cubicBezTo>
                    <a:pt x="15" y="27"/>
                    <a:pt x="13" y="24"/>
                    <a:pt x="13" y="26"/>
                  </a:cubicBezTo>
                  <a:close/>
                  <a:moveTo>
                    <a:pt x="4" y="26"/>
                  </a:moveTo>
                  <a:cubicBezTo>
                    <a:pt x="4" y="27"/>
                    <a:pt x="5" y="28"/>
                    <a:pt x="5" y="28"/>
                  </a:cubicBezTo>
                  <a:cubicBezTo>
                    <a:pt x="5" y="27"/>
                    <a:pt x="5" y="26"/>
                    <a:pt x="5" y="25"/>
                  </a:cubicBezTo>
                  <a:cubicBezTo>
                    <a:pt x="5" y="26"/>
                    <a:pt x="4" y="26"/>
                    <a:pt x="4" y="26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6"/>
                    <a:pt x="34" y="26"/>
                  </a:cubicBezTo>
                  <a:cubicBezTo>
                    <a:pt x="34" y="26"/>
                    <a:pt x="34" y="27"/>
                    <a:pt x="34" y="27"/>
                  </a:cubicBezTo>
                  <a:close/>
                  <a:moveTo>
                    <a:pt x="15" y="27"/>
                  </a:moveTo>
                  <a:cubicBezTo>
                    <a:pt x="16" y="27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3" y="30"/>
                  </a:cubicBezTo>
                  <a:cubicBezTo>
                    <a:pt x="23" y="29"/>
                    <a:pt x="23" y="29"/>
                    <a:pt x="24" y="28"/>
                  </a:cubicBezTo>
                  <a:cubicBezTo>
                    <a:pt x="23" y="28"/>
                    <a:pt x="23" y="27"/>
                    <a:pt x="22" y="26"/>
                  </a:cubicBezTo>
                  <a:cubicBezTo>
                    <a:pt x="22" y="27"/>
                    <a:pt x="22" y="28"/>
                    <a:pt x="22" y="28"/>
                  </a:cubicBezTo>
                  <a:close/>
                  <a:moveTo>
                    <a:pt x="17" y="28"/>
                  </a:moveTo>
                  <a:cubicBezTo>
                    <a:pt x="17" y="28"/>
                    <a:pt x="17" y="27"/>
                    <a:pt x="17" y="27"/>
                  </a:cubicBezTo>
                  <a:cubicBezTo>
                    <a:pt x="17" y="27"/>
                    <a:pt x="17" y="27"/>
                    <a:pt x="17" y="28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8"/>
                    <a:pt x="19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0" y="27"/>
                    <a:pt x="20" y="26"/>
                    <a:pt x="19" y="27"/>
                  </a:cubicBezTo>
                  <a:close/>
                  <a:moveTo>
                    <a:pt x="12" y="27"/>
                  </a:moveTo>
                  <a:cubicBezTo>
                    <a:pt x="12" y="28"/>
                    <a:pt x="12" y="28"/>
                    <a:pt x="13" y="29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26" y="29"/>
                  </a:moveTo>
                  <a:cubicBezTo>
                    <a:pt x="26" y="29"/>
                    <a:pt x="25" y="28"/>
                    <a:pt x="25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9"/>
                    <a:pt x="26" y="29"/>
                    <a:pt x="26" y="28"/>
                  </a:cubicBezTo>
                  <a:cubicBezTo>
                    <a:pt x="26" y="28"/>
                    <a:pt x="26" y="27"/>
                    <a:pt x="26" y="27"/>
                  </a:cubicBezTo>
                  <a:cubicBezTo>
                    <a:pt x="25" y="27"/>
                    <a:pt x="25" y="29"/>
                    <a:pt x="26" y="29"/>
                  </a:cubicBezTo>
                  <a:close/>
                  <a:moveTo>
                    <a:pt x="4" y="30"/>
                  </a:moveTo>
                  <a:cubicBezTo>
                    <a:pt x="5" y="29"/>
                    <a:pt x="4" y="28"/>
                    <a:pt x="3" y="27"/>
                  </a:cubicBezTo>
                  <a:cubicBezTo>
                    <a:pt x="3" y="28"/>
                    <a:pt x="4" y="29"/>
                    <a:pt x="4" y="30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9"/>
                    <a:pt x="15" y="29"/>
                  </a:cubicBezTo>
                  <a:cubicBezTo>
                    <a:pt x="15" y="28"/>
                    <a:pt x="15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7" y="30"/>
                  </a:moveTo>
                  <a:cubicBezTo>
                    <a:pt x="7" y="29"/>
                    <a:pt x="7" y="28"/>
                    <a:pt x="6" y="27"/>
                  </a:cubicBezTo>
                  <a:cubicBezTo>
                    <a:pt x="7" y="28"/>
                    <a:pt x="6" y="29"/>
                    <a:pt x="7" y="30"/>
                  </a:cubicBezTo>
                  <a:close/>
                  <a:moveTo>
                    <a:pt x="10" y="28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lose/>
                  <a:moveTo>
                    <a:pt x="32" y="29"/>
                  </a:moveTo>
                  <a:cubicBezTo>
                    <a:pt x="33" y="30"/>
                    <a:pt x="30" y="32"/>
                    <a:pt x="31" y="34"/>
                  </a:cubicBezTo>
                  <a:cubicBezTo>
                    <a:pt x="32" y="32"/>
                    <a:pt x="33" y="29"/>
                    <a:pt x="33" y="28"/>
                  </a:cubicBezTo>
                  <a:cubicBezTo>
                    <a:pt x="32" y="28"/>
                    <a:pt x="32" y="29"/>
                    <a:pt x="32" y="29"/>
                  </a:cubicBezTo>
                  <a:close/>
                  <a:moveTo>
                    <a:pt x="11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11" y="28"/>
                    <a:pt x="12" y="28"/>
                    <a:pt x="11" y="29"/>
                  </a:cubicBezTo>
                  <a:close/>
                  <a:moveTo>
                    <a:pt x="33" y="32"/>
                  </a:moveTo>
                  <a:cubicBezTo>
                    <a:pt x="33" y="30"/>
                    <a:pt x="34" y="29"/>
                    <a:pt x="34" y="28"/>
                  </a:cubicBezTo>
                  <a:cubicBezTo>
                    <a:pt x="33" y="29"/>
                    <a:pt x="33" y="31"/>
                    <a:pt x="33" y="32"/>
                  </a:cubicBezTo>
                  <a:close/>
                  <a:moveTo>
                    <a:pt x="8" y="29"/>
                  </a:moveTo>
                  <a:cubicBezTo>
                    <a:pt x="9" y="29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9"/>
                    <a:pt x="8" y="29"/>
                  </a:cubicBezTo>
                  <a:close/>
                  <a:moveTo>
                    <a:pt x="17" y="30"/>
                  </a:moveTo>
                  <a:cubicBezTo>
                    <a:pt x="16" y="29"/>
                    <a:pt x="17" y="29"/>
                    <a:pt x="17" y="29"/>
                  </a:cubicBezTo>
                  <a:cubicBezTo>
                    <a:pt x="16" y="29"/>
                    <a:pt x="17" y="28"/>
                    <a:pt x="16" y="28"/>
                  </a:cubicBezTo>
                  <a:cubicBezTo>
                    <a:pt x="16" y="29"/>
                    <a:pt x="16" y="29"/>
                    <a:pt x="17" y="3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9" y="28"/>
                    <a:pt x="28" y="28"/>
                  </a:cubicBezTo>
                  <a:cubicBezTo>
                    <a:pt x="28" y="29"/>
                    <a:pt x="28" y="30"/>
                    <a:pt x="29" y="30"/>
                  </a:cubicBezTo>
                  <a:close/>
                  <a:moveTo>
                    <a:pt x="14" y="30"/>
                  </a:moveTo>
                  <a:cubicBezTo>
                    <a:pt x="14" y="30"/>
                    <a:pt x="14" y="29"/>
                    <a:pt x="13" y="29"/>
                  </a:cubicBezTo>
                  <a:cubicBezTo>
                    <a:pt x="13" y="29"/>
                    <a:pt x="13" y="30"/>
                    <a:pt x="14" y="30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3"/>
                    <a:pt x="21" y="33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2" y="30"/>
                    <a:pt x="21" y="30"/>
                    <a:pt x="21" y="29"/>
                  </a:cubicBezTo>
                  <a:cubicBezTo>
                    <a:pt x="21" y="30"/>
                    <a:pt x="20" y="31"/>
                    <a:pt x="20" y="32"/>
                  </a:cubicBezTo>
                  <a:close/>
                  <a:moveTo>
                    <a:pt x="11" y="31"/>
                  </a:moveTo>
                  <a:cubicBezTo>
                    <a:pt x="11" y="31"/>
                    <a:pt x="10" y="31"/>
                    <a:pt x="10" y="30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2" y="30"/>
                    <a:pt x="11" y="29"/>
                  </a:cubicBezTo>
                  <a:cubicBezTo>
                    <a:pt x="10" y="30"/>
                    <a:pt x="11" y="30"/>
                    <a:pt x="11" y="31"/>
                  </a:cubicBezTo>
                  <a:close/>
                  <a:moveTo>
                    <a:pt x="16" y="31"/>
                  </a:moveTo>
                  <a:cubicBezTo>
                    <a:pt x="16" y="30"/>
                    <a:pt x="16" y="29"/>
                    <a:pt x="15" y="29"/>
                  </a:cubicBezTo>
                  <a:cubicBezTo>
                    <a:pt x="15" y="30"/>
                    <a:pt x="16" y="30"/>
                    <a:pt x="16" y="31"/>
                  </a:cubicBezTo>
                  <a:close/>
                  <a:moveTo>
                    <a:pt x="23" y="31"/>
                  </a:moveTo>
                  <a:cubicBezTo>
                    <a:pt x="24" y="31"/>
                    <a:pt x="24" y="32"/>
                    <a:pt x="24" y="32"/>
                  </a:cubicBezTo>
                  <a:cubicBezTo>
                    <a:pt x="25" y="32"/>
                    <a:pt x="25" y="31"/>
                    <a:pt x="25" y="30"/>
                  </a:cubicBezTo>
                  <a:cubicBezTo>
                    <a:pt x="25" y="30"/>
                    <a:pt x="25" y="30"/>
                    <a:pt x="24" y="29"/>
                  </a:cubicBezTo>
                  <a:cubicBezTo>
                    <a:pt x="24" y="30"/>
                    <a:pt x="24" y="30"/>
                    <a:pt x="23" y="31"/>
                  </a:cubicBezTo>
                  <a:close/>
                  <a:moveTo>
                    <a:pt x="27" y="32"/>
                  </a:moveTo>
                  <a:cubicBezTo>
                    <a:pt x="28" y="31"/>
                    <a:pt x="28" y="30"/>
                    <a:pt x="27" y="30"/>
                  </a:cubicBezTo>
                  <a:cubicBezTo>
                    <a:pt x="26" y="30"/>
                    <a:pt x="27" y="31"/>
                    <a:pt x="27" y="32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6" y="33"/>
                  </a:moveTo>
                  <a:cubicBezTo>
                    <a:pt x="6" y="33"/>
                    <a:pt x="5" y="32"/>
                    <a:pt x="6" y="31"/>
                  </a:cubicBezTo>
                  <a:cubicBezTo>
                    <a:pt x="6" y="31"/>
                    <a:pt x="6" y="30"/>
                    <a:pt x="5" y="30"/>
                  </a:cubicBezTo>
                  <a:cubicBezTo>
                    <a:pt x="4" y="31"/>
                    <a:pt x="5" y="34"/>
                    <a:pt x="6" y="33"/>
                  </a:cubicBezTo>
                  <a:close/>
                  <a:moveTo>
                    <a:pt x="8" y="33"/>
                  </a:moveTo>
                  <a:cubicBezTo>
                    <a:pt x="8" y="32"/>
                    <a:pt x="8" y="32"/>
                    <a:pt x="9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7" y="31"/>
                    <a:pt x="7" y="32"/>
                    <a:pt x="8" y="33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lose/>
                  <a:moveTo>
                    <a:pt x="17" y="31"/>
                  </a:moveTo>
                  <a:cubicBezTo>
                    <a:pt x="18" y="32"/>
                    <a:pt x="18" y="32"/>
                    <a:pt x="18" y="33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8" y="31"/>
                    <a:pt x="18" y="30"/>
                    <a:pt x="17" y="30"/>
                  </a:cubicBezTo>
                  <a:cubicBezTo>
                    <a:pt x="18" y="31"/>
                    <a:pt x="17" y="31"/>
                    <a:pt x="17" y="31"/>
                  </a:cubicBezTo>
                  <a:close/>
                  <a:moveTo>
                    <a:pt x="15" y="32"/>
                  </a:moveTo>
                  <a:cubicBezTo>
                    <a:pt x="16" y="32"/>
                    <a:pt x="15" y="31"/>
                    <a:pt x="15" y="31"/>
                  </a:cubicBezTo>
                  <a:cubicBezTo>
                    <a:pt x="14" y="31"/>
                    <a:pt x="15" y="32"/>
                    <a:pt x="15" y="32"/>
                  </a:cubicBezTo>
                  <a:close/>
                  <a:moveTo>
                    <a:pt x="12" y="33"/>
                  </a:move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lose/>
                  <a:moveTo>
                    <a:pt x="17" y="33"/>
                  </a:moveTo>
                  <a:cubicBezTo>
                    <a:pt x="18" y="33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3"/>
                    <a:pt x="17" y="33"/>
                  </a:cubicBezTo>
                  <a:close/>
                  <a:moveTo>
                    <a:pt x="26" y="32"/>
                  </a:moveTo>
                  <a:cubicBezTo>
                    <a:pt x="25" y="33"/>
                    <a:pt x="25" y="34"/>
                    <a:pt x="26" y="35"/>
                  </a:cubicBezTo>
                  <a:cubicBezTo>
                    <a:pt x="26" y="34"/>
                    <a:pt x="25" y="34"/>
                    <a:pt x="26" y="33"/>
                  </a:cubicBezTo>
                  <a:cubicBezTo>
                    <a:pt x="26" y="33"/>
                    <a:pt x="26" y="34"/>
                    <a:pt x="26" y="34"/>
                  </a:cubicBezTo>
                  <a:cubicBezTo>
                    <a:pt x="27" y="33"/>
                    <a:pt x="27" y="33"/>
                    <a:pt x="26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3"/>
                    <a:pt x="26" y="33"/>
                    <a:pt x="26" y="32"/>
                  </a:cubicBezTo>
                  <a:close/>
                  <a:moveTo>
                    <a:pt x="22" y="35"/>
                  </a:moveTo>
                  <a:cubicBezTo>
                    <a:pt x="23" y="35"/>
                    <a:pt x="23" y="34"/>
                    <a:pt x="24" y="33"/>
                  </a:cubicBezTo>
                  <a:cubicBezTo>
                    <a:pt x="23" y="33"/>
                    <a:pt x="23" y="32"/>
                    <a:pt x="23" y="32"/>
                  </a:cubicBezTo>
                  <a:cubicBezTo>
                    <a:pt x="22" y="33"/>
                    <a:pt x="21" y="34"/>
                    <a:pt x="22" y="35"/>
                  </a:cubicBezTo>
                  <a:close/>
                  <a:moveTo>
                    <a:pt x="15" y="33"/>
                  </a:move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3"/>
                    <a:pt x="15" y="33"/>
                  </a:cubicBezTo>
                  <a:close/>
                  <a:moveTo>
                    <a:pt x="28" y="33"/>
                  </a:moveTo>
                  <a:cubicBezTo>
                    <a:pt x="29" y="33"/>
                    <a:pt x="28" y="34"/>
                    <a:pt x="29" y="34"/>
                  </a:cubicBezTo>
                  <a:cubicBezTo>
                    <a:pt x="29" y="33"/>
                    <a:pt x="29" y="32"/>
                    <a:pt x="29" y="32"/>
                  </a:cubicBezTo>
                  <a:cubicBezTo>
                    <a:pt x="28" y="32"/>
                    <a:pt x="28" y="33"/>
                    <a:pt x="28" y="33"/>
                  </a:cubicBezTo>
                  <a:close/>
                  <a:moveTo>
                    <a:pt x="19" y="36"/>
                  </a:move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8" y="34"/>
                    <a:pt x="20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lose/>
                  <a:moveTo>
                    <a:pt x="33" y="34"/>
                  </a:moveTo>
                  <a:cubicBezTo>
                    <a:pt x="34" y="34"/>
                    <a:pt x="34" y="33"/>
                    <a:pt x="34" y="33"/>
                  </a:cubicBezTo>
                  <a:cubicBezTo>
                    <a:pt x="34" y="33"/>
                    <a:pt x="33" y="33"/>
                    <a:pt x="33" y="34"/>
                  </a:cubicBezTo>
                  <a:close/>
                  <a:moveTo>
                    <a:pt x="9" y="34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4"/>
                    <a:pt x="10" y="34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4"/>
                    <a:pt x="9" y="34"/>
                  </a:cubicBezTo>
                  <a:close/>
                  <a:moveTo>
                    <a:pt x="17" y="35"/>
                  </a:moveTo>
                  <a:cubicBezTo>
                    <a:pt x="18" y="35"/>
                    <a:pt x="17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5"/>
                    <a:pt x="17" y="35"/>
                  </a:cubicBezTo>
                  <a:close/>
                  <a:moveTo>
                    <a:pt x="3" y="34"/>
                  </a:moveTo>
                  <a:cubicBezTo>
                    <a:pt x="3" y="34"/>
                    <a:pt x="4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4"/>
                    <a:pt x="3" y="34"/>
                  </a:cubicBez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2" y="34"/>
                  </a:cubicBezTo>
                  <a:cubicBezTo>
                    <a:pt x="12" y="34"/>
                    <a:pt x="12" y="33"/>
                    <a:pt x="11" y="33"/>
                  </a:cubicBezTo>
                  <a:cubicBezTo>
                    <a:pt x="11" y="34"/>
                    <a:pt x="11" y="33"/>
                    <a:pt x="11" y="34"/>
                  </a:cubicBezTo>
                  <a:close/>
                  <a:moveTo>
                    <a:pt x="13" y="36"/>
                  </a:moveTo>
                  <a:cubicBezTo>
                    <a:pt x="14" y="35"/>
                    <a:pt x="14" y="34"/>
                    <a:pt x="13" y="34"/>
                  </a:cubicBezTo>
                  <a:cubicBezTo>
                    <a:pt x="13" y="34"/>
                    <a:pt x="13" y="35"/>
                    <a:pt x="13" y="36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6" y="34"/>
                    <a:pt x="6" y="34"/>
                  </a:cubicBezTo>
                  <a:cubicBezTo>
                    <a:pt x="6" y="35"/>
                    <a:pt x="6" y="35"/>
                    <a:pt x="7" y="35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7" y="35"/>
                    <a:pt x="27" y="36"/>
                  </a:cubicBezTo>
                  <a:close/>
                  <a:moveTo>
                    <a:pt x="23" y="37"/>
                  </a:move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6" y="35"/>
                    <a:pt x="24" y="35"/>
                  </a:cubicBezTo>
                  <a:cubicBezTo>
                    <a:pt x="24" y="35"/>
                    <a:pt x="24" y="36"/>
                    <a:pt x="23" y="37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lose/>
                  <a:moveTo>
                    <a:pt x="10" y="37"/>
                  </a:moveTo>
                  <a:cubicBezTo>
                    <a:pt x="11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5"/>
                    <a:pt x="9" y="36"/>
                    <a:pt x="10" y="37"/>
                  </a:cubicBezTo>
                  <a:close/>
                  <a:moveTo>
                    <a:pt x="18" y="38"/>
                  </a:moveTo>
                  <a:cubicBezTo>
                    <a:pt x="18" y="38"/>
                    <a:pt x="19" y="37"/>
                    <a:pt x="19" y="37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7" y="36"/>
                    <a:pt x="17" y="37"/>
                    <a:pt x="18" y="38"/>
                  </a:cubicBezTo>
                  <a:close/>
                  <a:moveTo>
                    <a:pt x="21" y="38"/>
                  </a:moveTo>
                  <a:cubicBezTo>
                    <a:pt x="22" y="37"/>
                    <a:pt x="22" y="36"/>
                    <a:pt x="21" y="36"/>
                  </a:cubicBezTo>
                  <a:cubicBezTo>
                    <a:pt x="20" y="36"/>
                    <a:pt x="20" y="38"/>
                    <a:pt x="21" y="38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lose/>
                  <a:moveTo>
                    <a:pt x="14" y="37"/>
                  </a:moveTo>
                  <a:cubicBezTo>
                    <a:pt x="14" y="38"/>
                    <a:pt x="15" y="38"/>
                    <a:pt x="15" y="39"/>
                  </a:cubicBezTo>
                  <a:cubicBezTo>
                    <a:pt x="16" y="38"/>
                    <a:pt x="16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close/>
                  <a:moveTo>
                    <a:pt x="8" y="38"/>
                  </a:moveTo>
                  <a:cubicBezTo>
                    <a:pt x="8" y="38"/>
                    <a:pt x="8" y="38"/>
                    <a:pt x="9" y="38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7"/>
                    <a:pt x="8" y="38"/>
                  </a:cubicBezTo>
                  <a:close/>
                  <a:moveTo>
                    <a:pt x="25" y="39"/>
                  </a:moveTo>
                  <a:cubicBezTo>
                    <a:pt x="25" y="38"/>
                    <a:pt x="27" y="37"/>
                    <a:pt x="26" y="37"/>
                  </a:cubicBezTo>
                  <a:cubicBezTo>
                    <a:pt x="25" y="37"/>
                    <a:pt x="24" y="38"/>
                    <a:pt x="25" y="39"/>
                  </a:cubicBezTo>
                  <a:close/>
                  <a:moveTo>
                    <a:pt x="8" y="42"/>
                  </a:moveTo>
                  <a:cubicBezTo>
                    <a:pt x="8" y="41"/>
                    <a:pt x="7" y="41"/>
                    <a:pt x="7" y="40"/>
                  </a:cubicBezTo>
                  <a:cubicBezTo>
                    <a:pt x="6" y="39"/>
                    <a:pt x="6" y="37"/>
                    <a:pt x="5" y="37"/>
                  </a:cubicBezTo>
                  <a:cubicBezTo>
                    <a:pt x="5" y="39"/>
                    <a:pt x="6" y="41"/>
                    <a:pt x="8" y="42"/>
                  </a:cubicBezTo>
                  <a:close/>
                  <a:moveTo>
                    <a:pt x="28" y="39"/>
                  </a:moveTo>
                  <a:cubicBezTo>
                    <a:pt x="28" y="39"/>
                    <a:pt x="29" y="38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8" y="39"/>
                    <a:pt x="28" y="39"/>
                  </a:cubicBezTo>
                  <a:close/>
                  <a:moveTo>
                    <a:pt x="14" y="38"/>
                  </a:moveTo>
                  <a:cubicBezTo>
                    <a:pt x="14" y="38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20" y="41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19" y="39"/>
                    <a:pt x="19" y="39"/>
                    <a:pt x="19" y="40"/>
                  </a:cubicBezTo>
                  <a:close/>
                  <a:moveTo>
                    <a:pt x="16" y="41"/>
                  </a:moveTo>
                  <a:cubicBezTo>
                    <a:pt x="17" y="41"/>
                    <a:pt x="17" y="40"/>
                    <a:pt x="17" y="40"/>
                  </a:cubicBezTo>
                  <a:cubicBezTo>
                    <a:pt x="17" y="39"/>
                    <a:pt x="17" y="39"/>
                    <a:pt x="16" y="38"/>
                  </a:cubicBezTo>
                  <a:cubicBezTo>
                    <a:pt x="16" y="39"/>
                    <a:pt x="15" y="41"/>
                    <a:pt x="16" y="4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2" y="39"/>
                    <a:pt x="22" y="40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1"/>
                    <a:pt x="25" y="41"/>
                  </a:cubicBezTo>
                  <a:cubicBezTo>
                    <a:pt x="25" y="40"/>
                    <a:pt x="27" y="39"/>
                    <a:pt x="27" y="38"/>
                  </a:cubicBezTo>
                  <a:cubicBezTo>
                    <a:pt x="26" y="39"/>
                    <a:pt x="25" y="40"/>
                    <a:pt x="25" y="42"/>
                  </a:cubicBezTo>
                  <a:close/>
                  <a:moveTo>
                    <a:pt x="26" y="43"/>
                  </a:moveTo>
                  <a:cubicBezTo>
                    <a:pt x="26" y="43"/>
                    <a:pt x="27" y="42"/>
                    <a:pt x="27" y="43"/>
                  </a:cubicBezTo>
                  <a:cubicBezTo>
                    <a:pt x="28" y="41"/>
                    <a:pt x="29" y="40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40"/>
                    <a:pt x="27" y="41"/>
                    <a:pt x="26" y="43"/>
                  </a:cubicBezTo>
                  <a:close/>
                  <a:moveTo>
                    <a:pt x="14" y="41"/>
                  </a:moveTo>
                  <a:cubicBezTo>
                    <a:pt x="14" y="40"/>
                    <a:pt x="13" y="39"/>
                    <a:pt x="13" y="39"/>
                  </a:cubicBezTo>
                  <a:cubicBezTo>
                    <a:pt x="13" y="40"/>
                    <a:pt x="13" y="40"/>
                    <a:pt x="14" y="4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1"/>
                    <a:pt x="10" y="41"/>
                  </a:cubicBezTo>
                  <a:cubicBezTo>
                    <a:pt x="10" y="40"/>
                    <a:pt x="11" y="40"/>
                    <a:pt x="11" y="40"/>
                  </a:cubicBezTo>
                  <a:cubicBezTo>
                    <a:pt x="11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  <a:moveTo>
                    <a:pt x="23" y="41"/>
                  </a:moveTo>
                  <a:cubicBezTo>
                    <a:pt x="24" y="41"/>
                    <a:pt x="24" y="40"/>
                    <a:pt x="24" y="40"/>
                  </a:cubicBezTo>
                  <a:cubicBezTo>
                    <a:pt x="24" y="41"/>
                    <a:pt x="23" y="41"/>
                    <a:pt x="23" y="41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1"/>
                    <a:pt x="22" y="41"/>
                  </a:cubicBezTo>
                  <a:cubicBezTo>
                    <a:pt x="21" y="41"/>
                    <a:pt x="22" y="41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lose/>
                  <a:moveTo>
                    <a:pt x="17" y="43"/>
                  </a:moveTo>
                  <a:cubicBezTo>
                    <a:pt x="18" y="43"/>
                    <a:pt x="18" y="43"/>
                    <a:pt x="19" y="43"/>
                  </a:cubicBezTo>
                  <a:cubicBezTo>
                    <a:pt x="19" y="42"/>
                    <a:pt x="18" y="41"/>
                    <a:pt x="18" y="41"/>
                  </a:cubicBezTo>
                  <a:cubicBezTo>
                    <a:pt x="18" y="42"/>
                    <a:pt x="17" y="42"/>
                    <a:pt x="17" y="43"/>
                  </a:cubicBezTo>
                  <a:close/>
                  <a:moveTo>
                    <a:pt x="11" y="41"/>
                  </a:moveTo>
                  <a:cubicBezTo>
                    <a:pt x="11" y="42"/>
                    <a:pt x="12" y="42"/>
                    <a:pt x="12" y="43"/>
                  </a:cubicBezTo>
                  <a:cubicBezTo>
                    <a:pt x="12" y="42"/>
                    <a:pt x="12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2"/>
                    <a:pt x="13" y="42"/>
                  </a:cubicBezTo>
                  <a:cubicBezTo>
                    <a:pt x="13" y="42"/>
                    <a:pt x="12" y="42"/>
                    <a:pt x="12" y="42"/>
                  </a:cubicBezTo>
                  <a:cubicBezTo>
                    <a:pt x="12" y="42"/>
                    <a:pt x="13" y="43"/>
                    <a:pt x="13" y="43"/>
                  </a:cubicBezTo>
                  <a:close/>
                  <a:moveTo>
                    <a:pt x="14" y="44"/>
                  </a:moveTo>
                  <a:cubicBezTo>
                    <a:pt x="14" y="44"/>
                    <a:pt x="14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4"/>
                    <a:pt x="14" y="45"/>
                  </a:cubicBezTo>
                  <a:cubicBezTo>
                    <a:pt x="14" y="45"/>
                    <a:pt x="14" y="45"/>
                    <a:pt x="14" y="44"/>
                  </a:cubicBezTo>
                  <a:cubicBezTo>
                    <a:pt x="14" y="45"/>
                    <a:pt x="14" y="44"/>
                    <a:pt x="14" y="44"/>
                  </a:cubicBezTo>
                  <a:close/>
                  <a:moveTo>
                    <a:pt x="22" y="44"/>
                  </a:moveTo>
                  <a:cubicBezTo>
                    <a:pt x="22" y="44"/>
                    <a:pt x="23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close/>
                  <a:moveTo>
                    <a:pt x="14" y="45"/>
                  </a:moveTo>
                  <a:cubicBezTo>
                    <a:pt x="15" y="46"/>
                    <a:pt x="17" y="47"/>
                    <a:pt x="18" y="46"/>
                  </a:cubicBezTo>
                  <a:cubicBezTo>
                    <a:pt x="17" y="46"/>
                    <a:pt x="16" y="45"/>
                    <a:pt x="16" y="45"/>
                  </a:cubicBezTo>
                  <a:cubicBezTo>
                    <a:pt x="16" y="45"/>
                    <a:pt x="16" y="45"/>
                    <a:pt x="15" y="45"/>
                  </a:cubicBezTo>
                  <a:cubicBezTo>
                    <a:pt x="15" y="46"/>
                    <a:pt x="15" y="45"/>
                    <a:pt x="14" y="45"/>
                  </a:cubicBezTo>
                  <a:close/>
                  <a:moveTo>
                    <a:pt x="19" y="46"/>
                  </a:moveTo>
                  <a:cubicBezTo>
                    <a:pt x="20" y="46"/>
                    <a:pt x="21" y="46"/>
                    <a:pt x="22" y="46"/>
                  </a:cubicBezTo>
                  <a:cubicBezTo>
                    <a:pt x="21" y="46"/>
                    <a:pt x="20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59" name="组合 158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60" name="任意多边形 159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1" name="组合 160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63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62" name="文本框 161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 rot="20550789">
            <a:off x="1060192" y="4122538"/>
            <a:ext cx="2195954" cy="1643551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2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2015928" y="2037291"/>
            <a:ext cx="3271491" cy="2309600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11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24" name="组合 12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12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06" name="组合 205"/>
          <p:cNvGrpSpPr/>
          <p:nvPr/>
        </p:nvGrpSpPr>
        <p:grpSpPr>
          <a:xfrm flipH="1">
            <a:off x="7589299" y="2121042"/>
            <a:ext cx="2698523" cy="1980244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20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214" name="组合 21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21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96" name="组合 295"/>
          <p:cNvGrpSpPr/>
          <p:nvPr/>
        </p:nvGrpSpPr>
        <p:grpSpPr>
          <a:xfrm rot="626096" flipH="1">
            <a:off x="8610087" y="4114824"/>
            <a:ext cx="2506734" cy="1762160"/>
            <a:chOff x="3246438" y="1068388"/>
            <a:chExt cx="5711825" cy="4678363"/>
          </a:xfrm>
          <a:solidFill>
            <a:schemeClr val="tx1"/>
          </a:solidFill>
        </p:grpSpPr>
        <p:sp>
          <p:nvSpPr>
            <p:cNvPr id="297" name="Freeform 5"/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8" name="Freeform 6"/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9" name="Freeform 7"/>
            <p:cNvSpPr/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0" name="Freeform 8"/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1" name="Freeform 9"/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2" name="Freeform 10"/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3" name="Freeform 11"/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04" name="组合 30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305" name="Freeform 12"/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6" name="Freeform 13"/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7" name="Freeform 14"/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8" name="Freeform 15"/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9" name="Freeform 16"/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0" name="Freeform 17"/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1" name="Freeform 18"/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2" name="Freeform 19"/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3" name="Freeform 20"/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4" name="Freeform 21"/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5" name="Freeform 22"/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6" name="Freeform 23"/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7" name="Freeform 24"/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8" name="Freeform 25"/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9" name="Freeform 26"/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0" name="Freeform 27"/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1" name="Freeform 28"/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2" name="Freeform 29"/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3" name="Freeform 30"/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4" name="Freeform 31"/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5" name="Freeform 32"/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6" name="Freeform 33"/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7" name="Freeform 34"/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8" name="Freeform 35"/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9" name="Freeform 36"/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0" name="Freeform 37"/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1" name="Freeform 38"/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2" name="Freeform 39"/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3" name="Freeform 40"/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4" name="Freeform 41"/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5" name="Freeform 42"/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6" name="Freeform 43"/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7" name="Freeform 44"/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8" name="Freeform 45"/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9" name="Freeform 46"/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0" name="Freeform 47"/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1" name="Freeform 48"/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2" name="Freeform 49"/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3" name="Freeform 50"/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4" name="Freeform 51"/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5" name="Freeform 52"/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6" name="Freeform 53"/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7" name="Freeform 54"/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8" name="Freeform 55"/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9" name="Freeform 56"/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0" name="Freeform 57"/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1" name="Freeform 58"/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2" name="Freeform 59"/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3" name="Freeform 60"/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4" name="Freeform 61"/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5" name="Freeform 62"/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6" name="Freeform 63"/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7" name="Freeform 64"/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8" name="Freeform 65"/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9" name="Freeform 66"/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0" name="Freeform 67"/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1" name="Freeform 68"/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2" name="Freeform 69"/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3" name="Freeform 70"/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4" name="Freeform 71"/>
              <p:cNvSpPr/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5" name="Freeform 72"/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6" name="Freeform 73"/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7" name="Freeform 74"/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8" name="Freeform 75"/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9" name="Freeform 76"/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0" name="Freeform 77"/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1" name="Freeform 78"/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2" name="Freeform 79"/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3" name="Freeform 80"/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4" name="Freeform 81"/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5" name="Freeform 82"/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6" name="Freeform 83"/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7" name="Freeform 84"/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8" name="Freeform 85"/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9" name="Freeform 86"/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0" name="Freeform 87"/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1" name="Freeform 88"/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2" name="Freeform 89"/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3" name="Freeform 90"/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4" name="Freeform 91"/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5" name="Freeform 92"/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sp>
        <p:nvSpPr>
          <p:cNvPr id="386" name="文本框 49"/>
          <p:cNvSpPr txBox="1">
            <a:spLocks noChangeArrowheads="1"/>
          </p:cNvSpPr>
          <p:nvPr/>
        </p:nvSpPr>
        <p:spPr bwMode="auto">
          <a:xfrm>
            <a:off x="2236657" y="2717707"/>
            <a:ext cx="2685131" cy="1231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it is not real text.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7" name="文本框 49"/>
          <p:cNvSpPr txBox="1">
            <a:spLocks noChangeArrowheads="1"/>
          </p:cNvSpPr>
          <p:nvPr/>
        </p:nvSpPr>
        <p:spPr bwMode="auto">
          <a:xfrm>
            <a:off x="7879813" y="2622991"/>
            <a:ext cx="2290806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8" name="文本框 49"/>
          <p:cNvSpPr txBox="1">
            <a:spLocks noChangeArrowheads="1"/>
          </p:cNvSpPr>
          <p:nvPr/>
        </p:nvSpPr>
        <p:spPr bwMode="auto">
          <a:xfrm>
            <a:off x="1185947" y="4689092"/>
            <a:ext cx="1821275" cy="9848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it is not real text.</a:t>
            </a:r>
            <a:endParaRPr lang="zh-CN" altLang="en-US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9" name="文本框 49"/>
          <p:cNvSpPr txBox="1">
            <a:spLocks noChangeArrowheads="1"/>
          </p:cNvSpPr>
          <p:nvPr/>
        </p:nvSpPr>
        <p:spPr bwMode="auto">
          <a:xfrm>
            <a:off x="8875075" y="4549914"/>
            <a:ext cx="2173093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14" name="组合 413"/>
          <p:cNvGrpSpPr/>
          <p:nvPr/>
        </p:nvGrpSpPr>
        <p:grpSpPr>
          <a:xfrm>
            <a:off x="4902425" y="2730407"/>
            <a:ext cx="2719097" cy="3148986"/>
            <a:chOff x="4427538" y="954088"/>
            <a:chExt cx="3333750" cy="3729038"/>
          </a:xfrm>
        </p:grpSpPr>
        <p:sp>
          <p:nvSpPr>
            <p:cNvPr id="415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57" name="组合 456"/>
          <p:cNvGrpSpPr/>
          <p:nvPr/>
        </p:nvGrpSpPr>
        <p:grpSpPr>
          <a:xfrm>
            <a:off x="3863066" y="841828"/>
            <a:ext cx="4540704" cy="1074057"/>
            <a:chOff x="3659868" y="841828"/>
            <a:chExt cx="4540704" cy="1074057"/>
          </a:xfrm>
        </p:grpSpPr>
        <p:sp>
          <p:nvSpPr>
            <p:cNvPr id="458" name="任意多边形 45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9" name="组合 45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61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60" name="文本框 45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354384" y="2483126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90183" y="2434813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这是文字</a:t>
            </a:r>
          </a:p>
        </p:txBody>
      </p:sp>
      <p:sp>
        <p:nvSpPr>
          <p:cNvPr id="63" name="文本框 62"/>
          <p:cNvSpPr txBox="1"/>
          <p:nvPr/>
        </p:nvSpPr>
        <p:spPr>
          <a:xfrm>
            <a:off x="2520792" y="3123904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611629" y="3037503"/>
            <a:ext cx="50366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92375" y="2651145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261" y="connsiteY0-262"/>
                </a:cxn>
                <a:cxn ang="0">
                  <a:pos x="connsiteX1-263" y="connsiteY1-264"/>
                </a:cxn>
                <a:cxn ang="0">
                  <a:pos x="connsiteX2-265" y="connsiteY2-266"/>
                </a:cxn>
                <a:cxn ang="0">
                  <a:pos x="connsiteX3-267" y="connsiteY3-268"/>
                </a:cxn>
                <a:cxn ang="0">
                  <a:pos x="connsiteX4-269" y="connsiteY4-270"/>
                </a:cxn>
                <a:cxn ang="0">
                  <a:pos x="connsiteX5-271" y="connsiteY5-272"/>
                </a:cxn>
                <a:cxn ang="0">
                  <a:pos x="connsiteX6-273" y="connsiteY6-27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354384" y="4353489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90183" y="4305176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这是文字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2520792" y="4994267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任意多边形 65"/>
          <p:cNvSpPr/>
          <p:nvPr/>
        </p:nvSpPr>
        <p:spPr>
          <a:xfrm>
            <a:off x="2619268" y="3037503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3" name="任意多边形 92"/>
          <p:cNvSpPr/>
          <p:nvPr/>
        </p:nvSpPr>
        <p:spPr>
          <a:xfrm>
            <a:off x="2619268" y="4907866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1576863" y="4945564"/>
            <a:ext cx="59343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637985" y="2483126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773784" y="2434813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这是文字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7804393" y="3123904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矩形 109"/>
          <p:cNvSpPr/>
          <p:nvPr/>
        </p:nvSpPr>
        <p:spPr>
          <a:xfrm>
            <a:off x="6871185" y="3064625"/>
            <a:ext cx="55175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637985" y="4353489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773784" y="4305176"/>
            <a:ext cx="1468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-3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这是文字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7804393" y="4994267"/>
            <a:ext cx="3407290" cy="679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5" name="任意多边形 114"/>
          <p:cNvSpPr/>
          <p:nvPr/>
        </p:nvSpPr>
        <p:spPr>
          <a:xfrm>
            <a:off x="7902869" y="3037503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6" name="任意多边形 115"/>
          <p:cNvSpPr/>
          <p:nvPr/>
        </p:nvSpPr>
        <p:spPr>
          <a:xfrm>
            <a:off x="7902869" y="4907866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861275" y="4932426"/>
            <a:ext cx="58541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8840" y="4521508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29" y="connsiteY0-30"/>
                </a:cxn>
                <a:cxn ang="0">
                  <a:pos x="connsiteX1-31" y="connsiteY1-32"/>
                </a:cxn>
                <a:cxn ang="0">
                  <a:pos x="connsiteX2-33" y="connsiteY2-34"/>
                </a:cxn>
                <a:cxn ang="0">
                  <a:pos x="connsiteX3-35" y="connsiteY3-36"/>
                </a:cxn>
                <a:cxn ang="0">
                  <a:pos x="connsiteX4-37" y="connsiteY4-38"/>
                </a:cxn>
                <a:cxn ang="0">
                  <a:pos x="connsiteX5-39" y="connsiteY5-40"/>
                </a:cxn>
                <a:cxn ang="0">
                  <a:pos x="connsiteX6-41" y="connsiteY6-42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933032" y="2632218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33" y="connsiteY0-34"/>
                  </a:cxn>
                  <a:cxn ang="0">
                    <a:pos x="connsiteX1-35" y="connsiteY1-36"/>
                  </a:cxn>
                  <a:cxn ang="0">
                    <a:pos x="connsiteX2-37" y="connsiteY2-38"/>
                  </a:cxn>
                  <a:cxn ang="0">
                    <a:pos x="connsiteX3-39" y="connsiteY3-40"/>
                  </a:cxn>
                  <a:cxn ang="0">
                    <a:pos x="connsiteX4-41" y="connsiteY4-42"/>
                  </a:cxn>
                  <a:cxn ang="0">
                    <a:pos x="connsiteX5-43" y="connsiteY5-44"/>
                  </a:cxn>
                  <a:cxn ang="0">
                    <a:pos x="connsiteX6-45" y="connsiteY6-46"/>
                  </a:cxn>
                  <a:cxn ang="0">
                    <a:pos x="connsiteX7-47" y="connsiteY7-48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83" y="connsiteY0-84"/>
                </a:cxn>
                <a:cxn ang="0">
                  <a:pos x="connsiteX1-85" y="connsiteY1-86"/>
                </a:cxn>
                <a:cxn ang="0">
                  <a:pos x="connsiteX2-87" y="connsiteY2-88"/>
                </a:cxn>
                <a:cxn ang="0">
                  <a:pos x="connsiteX3-89" y="connsiteY3-90"/>
                </a:cxn>
                <a:cxn ang="0">
                  <a:pos x="connsiteX4-91" y="connsiteY4-92"/>
                </a:cxn>
                <a:cxn ang="0">
                  <a:pos x="connsiteX5-93" y="connsiteY5-94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926742" y="4592882"/>
            <a:ext cx="537958" cy="424211"/>
            <a:chOff x="4941747" y="1124761"/>
            <a:chExt cx="1223250" cy="964605"/>
          </a:xfrm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443" y="connsiteY0-444"/>
                  </a:cxn>
                  <a:cxn ang="0">
                    <a:pos x="connsiteX1-445" y="connsiteY1-446"/>
                  </a:cxn>
                  <a:cxn ang="0">
                    <a:pos x="connsiteX2-447" y="connsiteY2-448"/>
                  </a:cxn>
                  <a:cxn ang="0">
                    <a:pos x="connsiteX3-449" y="connsiteY3-450"/>
                  </a:cxn>
                  <a:cxn ang="0">
                    <a:pos x="connsiteX4-451" y="connsiteY4-452"/>
                  </a:cxn>
                  <a:cxn ang="0">
                    <a:pos x="connsiteX5-453" y="connsiteY5-454"/>
                  </a:cxn>
                  <a:cxn ang="0">
                    <a:pos x="connsiteX6-455" y="connsiteY6-456"/>
                  </a:cxn>
                  <a:cxn ang="0">
                    <a:pos x="connsiteX7-457" y="connsiteY7-458"/>
                  </a:cxn>
                  <a:cxn ang="0">
                    <a:pos x="connsiteX8-459" y="connsiteY8-460"/>
                  </a:cxn>
                  <a:cxn ang="0">
                    <a:pos x="connsiteX9-461" y="connsiteY9-462"/>
                  </a:cxn>
                  <a:cxn ang="0">
                    <a:pos x="connsiteX10-463" y="connsiteY10-464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solidFill>
                <a:schemeClr val="bg1"/>
              </a:solidFill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noFill/>
              <a:ln w="22225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905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tx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555" y="connsiteY0-556"/>
                </a:cxn>
                <a:cxn ang="0">
                  <a:pos x="connsiteX1-557" y="connsiteY1-558"/>
                </a:cxn>
                <a:cxn ang="0">
                  <a:pos x="connsiteX2-559" y="connsiteY2-560"/>
                </a:cxn>
                <a:cxn ang="0">
                  <a:pos x="connsiteX3-561" y="connsiteY3-562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86" name="任意多边形 85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" name="组合 86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89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8" name="文本框 87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13"/>
          <p:cNvSpPr txBox="1"/>
          <p:nvPr/>
        </p:nvSpPr>
        <p:spPr>
          <a:xfrm>
            <a:off x="3116138" y="2628156"/>
            <a:ext cx="1273876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3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2516942" y="4824660"/>
            <a:ext cx="6548025" cy="1077026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1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</p:txBody>
      </p:sp>
      <p:sp>
        <p:nvSpPr>
          <p:cNvPr id="40" name="Freeform 140"/>
          <p:cNvSpPr>
            <a:spLocks noEditPoints="1"/>
          </p:cNvSpPr>
          <p:nvPr/>
        </p:nvSpPr>
        <p:spPr bwMode="auto">
          <a:xfrm rot="16862230">
            <a:off x="7072896" y="2371858"/>
            <a:ext cx="3425366" cy="1442551"/>
          </a:xfrm>
          <a:custGeom>
            <a:avLst/>
            <a:gdLst/>
            <a:ahLst/>
            <a:cxnLst>
              <a:cxn ang="0">
                <a:pos x="1197" y="631"/>
              </a:cxn>
              <a:cxn ang="0">
                <a:pos x="1794" y="471"/>
              </a:cxn>
              <a:cxn ang="0">
                <a:pos x="828" y="176"/>
              </a:cxn>
              <a:cxn ang="0">
                <a:pos x="21" y="382"/>
              </a:cxn>
              <a:cxn ang="0">
                <a:pos x="117" y="373"/>
              </a:cxn>
              <a:cxn ang="0">
                <a:pos x="100" y="488"/>
              </a:cxn>
              <a:cxn ang="0">
                <a:pos x="87" y="613"/>
              </a:cxn>
              <a:cxn ang="0">
                <a:pos x="200" y="507"/>
              </a:cxn>
              <a:cxn ang="0">
                <a:pos x="386" y="462"/>
              </a:cxn>
              <a:cxn ang="0">
                <a:pos x="458" y="485"/>
              </a:cxn>
              <a:cxn ang="0">
                <a:pos x="277" y="472"/>
              </a:cxn>
              <a:cxn ang="0">
                <a:pos x="301" y="514"/>
              </a:cxn>
              <a:cxn ang="0">
                <a:pos x="308" y="537"/>
              </a:cxn>
              <a:cxn ang="0">
                <a:pos x="344" y="564"/>
              </a:cxn>
              <a:cxn ang="0">
                <a:pos x="420" y="529"/>
              </a:cxn>
              <a:cxn ang="0">
                <a:pos x="513" y="589"/>
              </a:cxn>
              <a:cxn ang="0">
                <a:pos x="579" y="488"/>
              </a:cxn>
              <a:cxn ang="0">
                <a:pos x="585" y="533"/>
              </a:cxn>
              <a:cxn ang="0">
                <a:pos x="658" y="507"/>
              </a:cxn>
              <a:cxn ang="0">
                <a:pos x="620" y="590"/>
              </a:cxn>
              <a:cxn ang="0">
                <a:pos x="739" y="486"/>
              </a:cxn>
              <a:cxn ang="0">
                <a:pos x="726" y="585"/>
              </a:cxn>
              <a:cxn ang="0">
                <a:pos x="1183" y="491"/>
              </a:cxn>
              <a:cxn ang="0">
                <a:pos x="1027" y="568"/>
              </a:cxn>
              <a:cxn ang="0">
                <a:pos x="867" y="534"/>
              </a:cxn>
              <a:cxn ang="0">
                <a:pos x="749" y="575"/>
              </a:cxn>
              <a:cxn ang="0">
                <a:pos x="812" y="530"/>
              </a:cxn>
              <a:cxn ang="0">
                <a:pos x="849" y="561"/>
              </a:cxn>
              <a:cxn ang="0">
                <a:pos x="881" y="607"/>
              </a:cxn>
              <a:cxn ang="0">
                <a:pos x="970" y="492"/>
              </a:cxn>
              <a:cxn ang="0">
                <a:pos x="1060" y="513"/>
              </a:cxn>
              <a:cxn ang="0">
                <a:pos x="1117" y="507"/>
              </a:cxn>
              <a:cxn ang="0">
                <a:pos x="1078" y="602"/>
              </a:cxn>
              <a:cxn ang="0">
                <a:pos x="1237" y="530"/>
              </a:cxn>
              <a:cxn ang="0">
                <a:pos x="1137" y="610"/>
              </a:cxn>
              <a:cxn ang="0">
                <a:pos x="1241" y="474"/>
              </a:cxn>
              <a:cxn ang="0">
                <a:pos x="1303" y="533"/>
              </a:cxn>
              <a:cxn ang="0">
                <a:pos x="1262" y="573"/>
              </a:cxn>
              <a:cxn ang="0">
                <a:pos x="1196" y="738"/>
              </a:cxn>
              <a:cxn ang="0">
                <a:pos x="1231" y="710"/>
              </a:cxn>
              <a:cxn ang="0">
                <a:pos x="1220" y="796"/>
              </a:cxn>
              <a:cxn ang="0">
                <a:pos x="1342" y="676"/>
              </a:cxn>
              <a:cxn ang="0">
                <a:pos x="1411" y="631"/>
              </a:cxn>
              <a:cxn ang="0">
                <a:pos x="1421" y="634"/>
              </a:cxn>
              <a:cxn ang="0">
                <a:pos x="1539" y="523"/>
              </a:cxn>
              <a:cxn ang="0">
                <a:pos x="1560" y="506"/>
              </a:cxn>
              <a:cxn ang="0">
                <a:pos x="1645" y="450"/>
              </a:cxn>
              <a:cxn ang="0">
                <a:pos x="1616" y="538"/>
              </a:cxn>
              <a:cxn ang="0">
                <a:pos x="1765" y="370"/>
              </a:cxn>
              <a:cxn ang="0">
                <a:pos x="1726" y="491"/>
              </a:cxn>
              <a:cxn ang="0">
                <a:pos x="1799" y="444"/>
              </a:cxn>
              <a:cxn ang="0">
                <a:pos x="1279" y="179"/>
              </a:cxn>
              <a:cxn ang="0">
                <a:pos x="1289" y="104"/>
              </a:cxn>
              <a:cxn ang="0">
                <a:pos x="1201" y="193"/>
              </a:cxn>
              <a:cxn ang="0">
                <a:pos x="1284" y="37"/>
              </a:cxn>
              <a:cxn ang="0">
                <a:pos x="1201" y="86"/>
              </a:cxn>
              <a:cxn ang="0">
                <a:pos x="1106" y="190"/>
              </a:cxn>
              <a:cxn ang="0">
                <a:pos x="1322" y="210"/>
              </a:cxn>
              <a:cxn ang="0">
                <a:pos x="1318" y="478"/>
              </a:cxn>
              <a:cxn ang="0">
                <a:pos x="306" y="202"/>
              </a:cxn>
              <a:cxn ang="0">
                <a:pos x="29" y="430"/>
              </a:cxn>
              <a:cxn ang="0">
                <a:pos x="111" y="214"/>
              </a:cxn>
            </a:cxnLst>
            <a:rect l="0" t="0" r="r" b="b"/>
            <a:pathLst>
              <a:path w="1858" h="840">
                <a:moveTo>
                  <a:pt x="15" y="443"/>
                </a:moveTo>
                <a:lnTo>
                  <a:pt x="15" y="443"/>
                </a:lnTo>
                <a:lnTo>
                  <a:pt x="21" y="467"/>
                </a:lnTo>
                <a:lnTo>
                  <a:pt x="27" y="491"/>
                </a:lnTo>
                <a:lnTo>
                  <a:pt x="35" y="543"/>
                </a:lnTo>
                <a:lnTo>
                  <a:pt x="35" y="543"/>
                </a:lnTo>
                <a:lnTo>
                  <a:pt x="39" y="566"/>
                </a:lnTo>
                <a:lnTo>
                  <a:pt x="45" y="590"/>
                </a:lnTo>
                <a:lnTo>
                  <a:pt x="48" y="602"/>
                </a:lnTo>
                <a:lnTo>
                  <a:pt x="53" y="613"/>
                </a:lnTo>
                <a:lnTo>
                  <a:pt x="58" y="621"/>
                </a:lnTo>
                <a:lnTo>
                  <a:pt x="65" y="628"/>
                </a:lnTo>
                <a:lnTo>
                  <a:pt x="65" y="628"/>
                </a:lnTo>
                <a:lnTo>
                  <a:pt x="94" y="624"/>
                </a:lnTo>
                <a:lnTo>
                  <a:pt x="124" y="621"/>
                </a:lnTo>
                <a:lnTo>
                  <a:pt x="155" y="618"/>
                </a:lnTo>
                <a:lnTo>
                  <a:pt x="185" y="617"/>
                </a:lnTo>
                <a:lnTo>
                  <a:pt x="312" y="614"/>
                </a:lnTo>
                <a:lnTo>
                  <a:pt x="312" y="614"/>
                </a:lnTo>
                <a:lnTo>
                  <a:pt x="415" y="613"/>
                </a:lnTo>
                <a:lnTo>
                  <a:pt x="516" y="613"/>
                </a:lnTo>
                <a:lnTo>
                  <a:pt x="618" y="614"/>
                </a:lnTo>
                <a:lnTo>
                  <a:pt x="719" y="617"/>
                </a:lnTo>
                <a:lnTo>
                  <a:pt x="923" y="623"/>
                </a:lnTo>
                <a:lnTo>
                  <a:pt x="1026" y="625"/>
                </a:lnTo>
                <a:lnTo>
                  <a:pt x="1128" y="627"/>
                </a:lnTo>
                <a:lnTo>
                  <a:pt x="1128" y="627"/>
                </a:lnTo>
                <a:lnTo>
                  <a:pt x="1158" y="625"/>
                </a:lnTo>
                <a:lnTo>
                  <a:pt x="1172" y="627"/>
                </a:lnTo>
                <a:lnTo>
                  <a:pt x="1179" y="630"/>
                </a:lnTo>
                <a:lnTo>
                  <a:pt x="1185" y="632"/>
                </a:lnTo>
                <a:lnTo>
                  <a:pt x="1185" y="632"/>
                </a:lnTo>
                <a:lnTo>
                  <a:pt x="1187" y="625"/>
                </a:lnTo>
                <a:lnTo>
                  <a:pt x="1192" y="618"/>
                </a:lnTo>
                <a:lnTo>
                  <a:pt x="1201" y="604"/>
                </a:lnTo>
                <a:lnTo>
                  <a:pt x="1214" y="592"/>
                </a:lnTo>
                <a:lnTo>
                  <a:pt x="1225" y="582"/>
                </a:lnTo>
                <a:lnTo>
                  <a:pt x="1225" y="582"/>
                </a:lnTo>
                <a:lnTo>
                  <a:pt x="1214" y="600"/>
                </a:lnTo>
                <a:lnTo>
                  <a:pt x="1203" y="618"/>
                </a:lnTo>
                <a:lnTo>
                  <a:pt x="1203" y="618"/>
                </a:lnTo>
                <a:lnTo>
                  <a:pt x="1197" y="631"/>
                </a:lnTo>
                <a:lnTo>
                  <a:pt x="1196" y="637"/>
                </a:lnTo>
                <a:lnTo>
                  <a:pt x="1197" y="638"/>
                </a:lnTo>
                <a:lnTo>
                  <a:pt x="1199" y="637"/>
                </a:lnTo>
                <a:lnTo>
                  <a:pt x="1199" y="637"/>
                </a:lnTo>
                <a:lnTo>
                  <a:pt x="1230" y="607"/>
                </a:lnTo>
                <a:lnTo>
                  <a:pt x="1259" y="578"/>
                </a:lnTo>
                <a:lnTo>
                  <a:pt x="1200" y="661"/>
                </a:lnTo>
                <a:lnTo>
                  <a:pt x="1193" y="627"/>
                </a:lnTo>
                <a:lnTo>
                  <a:pt x="1193" y="627"/>
                </a:lnTo>
                <a:lnTo>
                  <a:pt x="1192" y="631"/>
                </a:lnTo>
                <a:lnTo>
                  <a:pt x="1190" y="634"/>
                </a:lnTo>
                <a:lnTo>
                  <a:pt x="1185" y="638"/>
                </a:lnTo>
                <a:lnTo>
                  <a:pt x="1182" y="640"/>
                </a:lnTo>
                <a:lnTo>
                  <a:pt x="1179" y="642"/>
                </a:lnTo>
                <a:lnTo>
                  <a:pt x="1176" y="647"/>
                </a:lnTo>
                <a:lnTo>
                  <a:pt x="1176" y="652"/>
                </a:lnTo>
                <a:lnTo>
                  <a:pt x="1176" y="652"/>
                </a:lnTo>
                <a:lnTo>
                  <a:pt x="1176" y="677"/>
                </a:lnTo>
                <a:lnTo>
                  <a:pt x="1176" y="703"/>
                </a:lnTo>
                <a:lnTo>
                  <a:pt x="1179" y="728"/>
                </a:lnTo>
                <a:lnTo>
                  <a:pt x="1182" y="752"/>
                </a:lnTo>
                <a:lnTo>
                  <a:pt x="1189" y="797"/>
                </a:lnTo>
                <a:lnTo>
                  <a:pt x="1197" y="840"/>
                </a:lnTo>
                <a:lnTo>
                  <a:pt x="1197" y="840"/>
                </a:lnTo>
                <a:lnTo>
                  <a:pt x="1277" y="794"/>
                </a:lnTo>
                <a:lnTo>
                  <a:pt x="1359" y="748"/>
                </a:lnTo>
                <a:lnTo>
                  <a:pt x="1439" y="701"/>
                </a:lnTo>
                <a:lnTo>
                  <a:pt x="1478" y="677"/>
                </a:lnTo>
                <a:lnTo>
                  <a:pt x="1516" y="654"/>
                </a:lnTo>
                <a:lnTo>
                  <a:pt x="1516" y="654"/>
                </a:lnTo>
                <a:lnTo>
                  <a:pt x="1547" y="632"/>
                </a:lnTo>
                <a:lnTo>
                  <a:pt x="1577" y="610"/>
                </a:lnTo>
                <a:lnTo>
                  <a:pt x="1634" y="568"/>
                </a:lnTo>
                <a:lnTo>
                  <a:pt x="1665" y="547"/>
                </a:lnTo>
                <a:lnTo>
                  <a:pt x="1696" y="529"/>
                </a:lnTo>
                <a:lnTo>
                  <a:pt x="1728" y="510"/>
                </a:lnTo>
                <a:lnTo>
                  <a:pt x="1762" y="495"/>
                </a:lnTo>
                <a:lnTo>
                  <a:pt x="1762" y="495"/>
                </a:lnTo>
                <a:lnTo>
                  <a:pt x="1772" y="489"/>
                </a:lnTo>
                <a:lnTo>
                  <a:pt x="1780" y="485"/>
                </a:lnTo>
                <a:lnTo>
                  <a:pt x="1787" y="478"/>
                </a:lnTo>
                <a:lnTo>
                  <a:pt x="1794" y="471"/>
                </a:lnTo>
                <a:lnTo>
                  <a:pt x="1807" y="457"/>
                </a:lnTo>
                <a:lnTo>
                  <a:pt x="1820" y="441"/>
                </a:lnTo>
                <a:lnTo>
                  <a:pt x="1820" y="441"/>
                </a:lnTo>
                <a:lnTo>
                  <a:pt x="1827" y="403"/>
                </a:lnTo>
                <a:lnTo>
                  <a:pt x="1835" y="366"/>
                </a:lnTo>
                <a:lnTo>
                  <a:pt x="1846" y="329"/>
                </a:lnTo>
                <a:lnTo>
                  <a:pt x="1858" y="294"/>
                </a:lnTo>
                <a:lnTo>
                  <a:pt x="1296" y="2"/>
                </a:lnTo>
                <a:lnTo>
                  <a:pt x="1296" y="2"/>
                </a:lnTo>
                <a:lnTo>
                  <a:pt x="1293" y="0"/>
                </a:lnTo>
                <a:lnTo>
                  <a:pt x="1289" y="3"/>
                </a:lnTo>
                <a:lnTo>
                  <a:pt x="1287" y="6"/>
                </a:lnTo>
                <a:lnTo>
                  <a:pt x="1286" y="9"/>
                </a:lnTo>
                <a:lnTo>
                  <a:pt x="1286" y="9"/>
                </a:lnTo>
                <a:lnTo>
                  <a:pt x="1284" y="11"/>
                </a:lnTo>
                <a:lnTo>
                  <a:pt x="1284" y="11"/>
                </a:lnTo>
                <a:lnTo>
                  <a:pt x="1282" y="9"/>
                </a:lnTo>
                <a:lnTo>
                  <a:pt x="1280" y="4"/>
                </a:lnTo>
                <a:lnTo>
                  <a:pt x="1277" y="4"/>
                </a:lnTo>
                <a:lnTo>
                  <a:pt x="1276" y="4"/>
                </a:lnTo>
                <a:lnTo>
                  <a:pt x="1276" y="4"/>
                </a:lnTo>
                <a:lnTo>
                  <a:pt x="1256" y="21"/>
                </a:lnTo>
                <a:lnTo>
                  <a:pt x="1237" y="37"/>
                </a:lnTo>
                <a:lnTo>
                  <a:pt x="1217" y="51"/>
                </a:lnTo>
                <a:lnTo>
                  <a:pt x="1206" y="56"/>
                </a:lnTo>
                <a:lnTo>
                  <a:pt x="1194" y="62"/>
                </a:lnTo>
                <a:lnTo>
                  <a:pt x="1194" y="62"/>
                </a:lnTo>
                <a:lnTo>
                  <a:pt x="1189" y="65"/>
                </a:lnTo>
                <a:lnTo>
                  <a:pt x="1186" y="69"/>
                </a:lnTo>
                <a:lnTo>
                  <a:pt x="1183" y="73"/>
                </a:lnTo>
                <a:lnTo>
                  <a:pt x="1180" y="79"/>
                </a:lnTo>
                <a:lnTo>
                  <a:pt x="1178" y="91"/>
                </a:lnTo>
                <a:lnTo>
                  <a:pt x="1175" y="104"/>
                </a:lnTo>
                <a:lnTo>
                  <a:pt x="1175" y="104"/>
                </a:lnTo>
                <a:lnTo>
                  <a:pt x="1172" y="122"/>
                </a:lnTo>
                <a:lnTo>
                  <a:pt x="1171" y="142"/>
                </a:lnTo>
                <a:lnTo>
                  <a:pt x="1172" y="160"/>
                </a:lnTo>
                <a:lnTo>
                  <a:pt x="1175" y="179"/>
                </a:lnTo>
                <a:lnTo>
                  <a:pt x="1069" y="179"/>
                </a:lnTo>
                <a:lnTo>
                  <a:pt x="1069" y="179"/>
                </a:lnTo>
                <a:lnTo>
                  <a:pt x="948" y="176"/>
                </a:lnTo>
                <a:lnTo>
                  <a:pt x="828" y="176"/>
                </a:lnTo>
                <a:lnTo>
                  <a:pt x="708" y="177"/>
                </a:lnTo>
                <a:lnTo>
                  <a:pt x="589" y="180"/>
                </a:lnTo>
                <a:lnTo>
                  <a:pt x="353" y="186"/>
                </a:lnTo>
                <a:lnTo>
                  <a:pt x="233" y="188"/>
                </a:lnTo>
                <a:lnTo>
                  <a:pt x="115" y="190"/>
                </a:lnTo>
                <a:lnTo>
                  <a:pt x="115" y="190"/>
                </a:lnTo>
                <a:lnTo>
                  <a:pt x="98" y="210"/>
                </a:lnTo>
                <a:lnTo>
                  <a:pt x="84" y="231"/>
                </a:lnTo>
                <a:lnTo>
                  <a:pt x="55" y="273"/>
                </a:lnTo>
                <a:lnTo>
                  <a:pt x="28" y="318"/>
                </a:lnTo>
                <a:lnTo>
                  <a:pt x="0" y="363"/>
                </a:lnTo>
                <a:lnTo>
                  <a:pt x="0" y="363"/>
                </a:lnTo>
                <a:lnTo>
                  <a:pt x="1" y="378"/>
                </a:lnTo>
                <a:lnTo>
                  <a:pt x="4" y="395"/>
                </a:lnTo>
                <a:lnTo>
                  <a:pt x="8" y="412"/>
                </a:lnTo>
                <a:lnTo>
                  <a:pt x="8" y="420"/>
                </a:lnTo>
                <a:lnTo>
                  <a:pt x="8" y="429"/>
                </a:lnTo>
                <a:lnTo>
                  <a:pt x="8" y="429"/>
                </a:lnTo>
                <a:lnTo>
                  <a:pt x="8" y="436"/>
                </a:lnTo>
                <a:lnTo>
                  <a:pt x="8" y="441"/>
                </a:lnTo>
                <a:lnTo>
                  <a:pt x="10" y="443"/>
                </a:lnTo>
                <a:lnTo>
                  <a:pt x="11" y="444"/>
                </a:lnTo>
                <a:lnTo>
                  <a:pt x="13" y="444"/>
                </a:lnTo>
                <a:lnTo>
                  <a:pt x="15" y="443"/>
                </a:lnTo>
                <a:lnTo>
                  <a:pt x="15" y="443"/>
                </a:lnTo>
                <a:close/>
                <a:moveTo>
                  <a:pt x="32" y="364"/>
                </a:moveTo>
                <a:lnTo>
                  <a:pt x="32" y="364"/>
                </a:lnTo>
                <a:lnTo>
                  <a:pt x="48" y="337"/>
                </a:lnTo>
                <a:lnTo>
                  <a:pt x="66" y="311"/>
                </a:lnTo>
                <a:lnTo>
                  <a:pt x="84" y="287"/>
                </a:lnTo>
                <a:lnTo>
                  <a:pt x="104" y="266"/>
                </a:lnTo>
                <a:lnTo>
                  <a:pt x="104" y="266"/>
                </a:lnTo>
                <a:lnTo>
                  <a:pt x="107" y="266"/>
                </a:lnTo>
                <a:lnTo>
                  <a:pt x="107" y="266"/>
                </a:lnTo>
                <a:lnTo>
                  <a:pt x="79" y="309"/>
                </a:lnTo>
                <a:lnTo>
                  <a:pt x="49" y="356"/>
                </a:lnTo>
                <a:lnTo>
                  <a:pt x="21" y="405"/>
                </a:lnTo>
                <a:lnTo>
                  <a:pt x="21" y="405"/>
                </a:lnTo>
                <a:lnTo>
                  <a:pt x="18" y="399"/>
                </a:lnTo>
                <a:lnTo>
                  <a:pt x="18" y="394"/>
                </a:lnTo>
                <a:lnTo>
                  <a:pt x="20" y="388"/>
                </a:lnTo>
                <a:lnTo>
                  <a:pt x="21" y="382"/>
                </a:lnTo>
                <a:lnTo>
                  <a:pt x="27" y="373"/>
                </a:lnTo>
                <a:lnTo>
                  <a:pt x="32" y="364"/>
                </a:lnTo>
                <a:lnTo>
                  <a:pt x="32" y="364"/>
                </a:lnTo>
                <a:close/>
                <a:moveTo>
                  <a:pt x="135" y="378"/>
                </a:moveTo>
                <a:lnTo>
                  <a:pt x="94" y="425"/>
                </a:lnTo>
                <a:lnTo>
                  <a:pt x="94" y="425"/>
                </a:lnTo>
                <a:lnTo>
                  <a:pt x="104" y="406"/>
                </a:lnTo>
                <a:lnTo>
                  <a:pt x="114" y="389"/>
                </a:lnTo>
                <a:lnTo>
                  <a:pt x="136" y="354"/>
                </a:lnTo>
                <a:lnTo>
                  <a:pt x="136" y="354"/>
                </a:lnTo>
                <a:lnTo>
                  <a:pt x="138" y="356"/>
                </a:lnTo>
                <a:lnTo>
                  <a:pt x="139" y="358"/>
                </a:lnTo>
                <a:lnTo>
                  <a:pt x="140" y="364"/>
                </a:lnTo>
                <a:lnTo>
                  <a:pt x="139" y="371"/>
                </a:lnTo>
                <a:lnTo>
                  <a:pt x="135" y="378"/>
                </a:lnTo>
                <a:lnTo>
                  <a:pt x="135" y="378"/>
                </a:lnTo>
                <a:close/>
                <a:moveTo>
                  <a:pt x="143" y="391"/>
                </a:moveTo>
                <a:lnTo>
                  <a:pt x="143" y="391"/>
                </a:lnTo>
                <a:lnTo>
                  <a:pt x="146" y="396"/>
                </a:lnTo>
                <a:lnTo>
                  <a:pt x="148" y="403"/>
                </a:lnTo>
                <a:lnTo>
                  <a:pt x="146" y="413"/>
                </a:lnTo>
                <a:lnTo>
                  <a:pt x="145" y="417"/>
                </a:lnTo>
                <a:lnTo>
                  <a:pt x="142" y="422"/>
                </a:lnTo>
                <a:lnTo>
                  <a:pt x="96" y="478"/>
                </a:lnTo>
                <a:lnTo>
                  <a:pt x="96" y="478"/>
                </a:lnTo>
                <a:lnTo>
                  <a:pt x="118" y="434"/>
                </a:lnTo>
                <a:lnTo>
                  <a:pt x="143" y="391"/>
                </a:lnTo>
                <a:lnTo>
                  <a:pt x="143" y="391"/>
                </a:lnTo>
                <a:close/>
                <a:moveTo>
                  <a:pt x="129" y="332"/>
                </a:moveTo>
                <a:lnTo>
                  <a:pt x="129" y="332"/>
                </a:lnTo>
                <a:lnTo>
                  <a:pt x="110" y="356"/>
                </a:lnTo>
                <a:lnTo>
                  <a:pt x="90" y="381"/>
                </a:lnTo>
                <a:lnTo>
                  <a:pt x="70" y="406"/>
                </a:lnTo>
                <a:lnTo>
                  <a:pt x="63" y="420"/>
                </a:lnTo>
                <a:lnTo>
                  <a:pt x="56" y="436"/>
                </a:lnTo>
                <a:lnTo>
                  <a:pt x="56" y="436"/>
                </a:lnTo>
                <a:lnTo>
                  <a:pt x="73" y="415"/>
                </a:lnTo>
                <a:lnTo>
                  <a:pt x="90" y="394"/>
                </a:lnTo>
                <a:lnTo>
                  <a:pt x="108" y="373"/>
                </a:lnTo>
                <a:lnTo>
                  <a:pt x="125" y="354"/>
                </a:lnTo>
                <a:lnTo>
                  <a:pt x="125" y="354"/>
                </a:lnTo>
                <a:lnTo>
                  <a:pt x="117" y="373"/>
                </a:lnTo>
                <a:lnTo>
                  <a:pt x="107" y="389"/>
                </a:lnTo>
                <a:lnTo>
                  <a:pt x="84" y="423"/>
                </a:lnTo>
                <a:lnTo>
                  <a:pt x="60" y="455"/>
                </a:lnTo>
                <a:lnTo>
                  <a:pt x="38" y="491"/>
                </a:lnTo>
                <a:lnTo>
                  <a:pt x="38" y="491"/>
                </a:lnTo>
                <a:lnTo>
                  <a:pt x="38" y="478"/>
                </a:lnTo>
                <a:lnTo>
                  <a:pt x="39" y="467"/>
                </a:lnTo>
                <a:lnTo>
                  <a:pt x="44" y="448"/>
                </a:lnTo>
                <a:lnTo>
                  <a:pt x="51" y="430"/>
                </a:lnTo>
                <a:lnTo>
                  <a:pt x="59" y="413"/>
                </a:lnTo>
                <a:lnTo>
                  <a:pt x="124" y="306"/>
                </a:lnTo>
                <a:lnTo>
                  <a:pt x="124" y="306"/>
                </a:lnTo>
                <a:lnTo>
                  <a:pt x="125" y="305"/>
                </a:lnTo>
                <a:lnTo>
                  <a:pt x="126" y="306"/>
                </a:lnTo>
                <a:lnTo>
                  <a:pt x="129" y="315"/>
                </a:lnTo>
                <a:lnTo>
                  <a:pt x="131" y="325"/>
                </a:lnTo>
                <a:lnTo>
                  <a:pt x="131" y="329"/>
                </a:lnTo>
                <a:lnTo>
                  <a:pt x="129" y="332"/>
                </a:lnTo>
                <a:lnTo>
                  <a:pt x="129" y="332"/>
                </a:lnTo>
                <a:close/>
                <a:moveTo>
                  <a:pt x="65" y="479"/>
                </a:moveTo>
                <a:lnTo>
                  <a:pt x="65" y="477"/>
                </a:lnTo>
                <a:lnTo>
                  <a:pt x="65" y="472"/>
                </a:lnTo>
                <a:lnTo>
                  <a:pt x="133" y="395"/>
                </a:lnTo>
                <a:lnTo>
                  <a:pt x="133" y="395"/>
                </a:lnTo>
                <a:lnTo>
                  <a:pt x="111" y="432"/>
                </a:lnTo>
                <a:lnTo>
                  <a:pt x="88" y="468"/>
                </a:lnTo>
                <a:lnTo>
                  <a:pt x="48" y="544"/>
                </a:lnTo>
                <a:lnTo>
                  <a:pt x="48" y="544"/>
                </a:lnTo>
                <a:lnTo>
                  <a:pt x="44" y="533"/>
                </a:lnTo>
                <a:lnTo>
                  <a:pt x="42" y="524"/>
                </a:lnTo>
                <a:lnTo>
                  <a:pt x="44" y="514"/>
                </a:lnTo>
                <a:lnTo>
                  <a:pt x="45" y="506"/>
                </a:lnTo>
                <a:lnTo>
                  <a:pt x="49" y="498"/>
                </a:lnTo>
                <a:lnTo>
                  <a:pt x="53" y="491"/>
                </a:lnTo>
                <a:lnTo>
                  <a:pt x="59" y="485"/>
                </a:lnTo>
                <a:lnTo>
                  <a:pt x="65" y="479"/>
                </a:lnTo>
                <a:lnTo>
                  <a:pt x="65" y="479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65" y="537"/>
                </a:lnTo>
                <a:lnTo>
                  <a:pt x="81" y="512"/>
                </a:lnTo>
                <a:lnTo>
                  <a:pt x="100" y="488"/>
                </a:lnTo>
                <a:lnTo>
                  <a:pt x="118" y="465"/>
                </a:lnTo>
                <a:lnTo>
                  <a:pt x="55" y="581"/>
                </a:lnTo>
                <a:lnTo>
                  <a:pt x="55" y="581"/>
                </a:lnTo>
                <a:lnTo>
                  <a:pt x="53" y="576"/>
                </a:lnTo>
                <a:lnTo>
                  <a:pt x="52" y="571"/>
                </a:lnTo>
                <a:lnTo>
                  <a:pt x="49" y="566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66" y="581"/>
                </a:moveTo>
                <a:lnTo>
                  <a:pt x="66" y="581"/>
                </a:lnTo>
                <a:lnTo>
                  <a:pt x="110" y="500"/>
                </a:lnTo>
                <a:lnTo>
                  <a:pt x="131" y="464"/>
                </a:lnTo>
                <a:lnTo>
                  <a:pt x="153" y="427"/>
                </a:lnTo>
                <a:lnTo>
                  <a:pt x="153" y="427"/>
                </a:lnTo>
                <a:lnTo>
                  <a:pt x="155" y="430"/>
                </a:lnTo>
                <a:lnTo>
                  <a:pt x="155" y="434"/>
                </a:lnTo>
                <a:lnTo>
                  <a:pt x="155" y="439"/>
                </a:lnTo>
                <a:lnTo>
                  <a:pt x="155" y="439"/>
                </a:lnTo>
                <a:lnTo>
                  <a:pt x="131" y="482"/>
                </a:lnTo>
                <a:lnTo>
                  <a:pt x="110" y="526"/>
                </a:lnTo>
                <a:lnTo>
                  <a:pt x="87" y="569"/>
                </a:lnTo>
                <a:lnTo>
                  <a:pt x="65" y="610"/>
                </a:lnTo>
                <a:lnTo>
                  <a:pt x="65" y="610"/>
                </a:lnTo>
                <a:lnTo>
                  <a:pt x="63" y="607"/>
                </a:lnTo>
                <a:lnTo>
                  <a:pt x="62" y="603"/>
                </a:lnTo>
                <a:lnTo>
                  <a:pt x="62" y="595"/>
                </a:lnTo>
                <a:lnTo>
                  <a:pt x="63" y="586"/>
                </a:lnTo>
                <a:lnTo>
                  <a:pt x="66" y="581"/>
                </a:lnTo>
                <a:lnTo>
                  <a:pt x="66" y="581"/>
                </a:lnTo>
                <a:close/>
                <a:moveTo>
                  <a:pt x="84" y="602"/>
                </a:moveTo>
                <a:lnTo>
                  <a:pt x="156" y="460"/>
                </a:lnTo>
                <a:lnTo>
                  <a:pt x="156" y="460"/>
                </a:lnTo>
                <a:lnTo>
                  <a:pt x="159" y="462"/>
                </a:lnTo>
                <a:lnTo>
                  <a:pt x="160" y="464"/>
                </a:lnTo>
                <a:lnTo>
                  <a:pt x="167" y="465"/>
                </a:lnTo>
                <a:lnTo>
                  <a:pt x="173" y="465"/>
                </a:lnTo>
                <a:lnTo>
                  <a:pt x="176" y="467"/>
                </a:lnTo>
                <a:lnTo>
                  <a:pt x="178" y="469"/>
                </a:lnTo>
                <a:lnTo>
                  <a:pt x="90" y="610"/>
                </a:lnTo>
                <a:lnTo>
                  <a:pt x="90" y="610"/>
                </a:lnTo>
                <a:lnTo>
                  <a:pt x="88" y="613"/>
                </a:lnTo>
                <a:lnTo>
                  <a:pt x="87" y="613"/>
                </a:lnTo>
                <a:lnTo>
                  <a:pt x="86" y="613"/>
                </a:lnTo>
                <a:lnTo>
                  <a:pt x="84" y="610"/>
                </a:lnTo>
                <a:lnTo>
                  <a:pt x="84" y="606"/>
                </a:lnTo>
                <a:lnTo>
                  <a:pt x="84" y="602"/>
                </a:lnTo>
                <a:lnTo>
                  <a:pt x="84" y="602"/>
                </a:lnTo>
                <a:close/>
                <a:moveTo>
                  <a:pt x="104" y="610"/>
                </a:moveTo>
                <a:lnTo>
                  <a:pt x="104" y="610"/>
                </a:lnTo>
                <a:lnTo>
                  <a:pt x="124" y="575"/>
                </a:lnTo>
                <a:lnTo>
                  <a:pt x="143" y="541"/>
                </a:lnTo>
                <a:lnTo>
                  <a:pt x="164" y="510"/>
                </a:lnTo>
                <a:lnTo>
                  <a:pt x="187" y="479"/>
                </a:lnTo>
                <a:lnTo>
                  <a:pt x="187" y="479"/>
                </a:lnTo>
                <a:lnTo>
                  <a:pt x="188" y="485"/>
                </a:lnTo>
                <a:lnTo>
                  <a:pt x="187" y="491"/>
                </a:lnTo>
                <a:lnTo>
                  <a:pt x="184" y="496"/>
                </a:lnTo>
                <a:lnTo>
                  <a:pt x="180" y="500"/>
                </a:lnTo>
                <a:lnTo>
                  <a:pt x="180" y="500"/>
                </a:lnTo>
                <a:lnTo>
                  <a:pt x="177" y="503"/>
                </a:lnTo>
                <a:lnTo>
                  <a:pt x="176" y="507"/>
                </a:lnTo>
                <a:lnTo>
                  <a:pt x="174" y="516"/>
                </a:lnTo>
                <a:lnTo>
                  <a:pt x="176" y="519"/>
                </a:lnTo>
                <a:lnTo>
                  <a:pt x="126" y="607"/>
                </a:lnTo>
                <a:lnTo>
                  <a:pt x="126" y="607"/>
                </a:lnTo>
                <a:lnTo>
                  <a:pt x="115" y="607"/>
                </a:lnTo>
                <a:lnTo>
                  <a:pt x="110" y="607"/>
                </a:lnTo>
                <a:lnTo>
                  <a:pt x="104" y="610"/>
                </a:lnTo>
                <a:lnTo>
                  <a:pt x="104" y="610"/>
                </a:lnTo>
                <a:close/>
                <a:moveTo>
                  <a:pt x="140" y="606"/>
                </a:moveTo>
                <a:lnTo>
                  <a:pt x="140" y="606"/>
                </a:lnTo>
                <a:lnTo>
                  <a:pt x="155" y="572"/>
                </a:lnTo>
                <a:lnTo>
                  <a:pt x="170" y="540"/>
                </a:lnTo>
                <a:lnTo>
                  <a:pt x="187" y="506"/>
                </a:lnTo>
                <a:lnTo>
                  <a:pt x="201" y="472"/>
                </a:lnTo>
                <a:lnTo>
                  <a:pt x="201" y="472"/>
                </a:lnTo>
                <a:lnTo>
                  <a:pt x="204" y="469"/>
                </a:lnTo>
                <a:lnTo>
                  <a:pt x="207" y="468"/>
                </a:lnTo>
                <a:lnTo>
                  <a:pt x="215" y="467"/>
                </a:lnTo>
                <a:lnTo>
                  <a:pt x="226" y="468"/>
                </a:lnTo>
                <a:lnTo>
                  <a:pt x="235" y="471"/>
                </a:lnTo>
                <a:lnTo>
                  <a:pt x="235" y="471"/>
                </a:lnTo>
                <a:lnTo>
                  <a:pt x="211" y="495"/>
                </a:lnTo>
                <a:lnTo>
                  <a:pt x="200" y="507"/>
                </a:lnTo>
                <a:lnTo>
                  <a:pt x="190" y="521"/>
                </a:lnTo>
                <a:lnTo>
                  <a:pt x="180" y="534"/>
                </a:lnTo>
                <a:lnTo>
                  <a:pt x="170" y="550"/>
                </a:lnTo>
                <a:lnTo>
                  <a:pt x="162" y="565"/>
                </a:lnTo>
                <a:lnTo>
                  <a:pt x="155" y="581"/>
                </a:lnTo>
                <a:lnTo>
                  <a:pt x="155" y="581"/>
                </a:lnTo>
                <a:lnTo>
                  <a:pt x="191" y="533"/>
                </a:lnTo>
                <a:lnTo>
                  <a:pt x="209" y="509"/>
                </a:lnTo>
                <a:lnTo>
                  <a:pt x="230" y="485"/>
                </a:lnTo>
                <a:lnTo>
                  <a:pt x="223" y="513"/>
                </a:lnTo>
                <a:lnTo>
                  <a:pt x="223" y="513"/>
                </a:lnTo>
                <a:lnTo>
                  <a:pt x="222" y="512"/>
                </a:lnTo>
                <a:lnTo>
                  <a:pt x="221" y="509"/>
                </a:lnTo>
                <a:lnTo>
                  <a:pt x="219" y="510"/>
                </a:lnTo>
                <a:lnTo>
                  <a:pt x="218" y="513"/>
                </a:lnTo>
                <a:lnTo>
                  <a:pt x="218" y="513"/>
                </a:lnTo>
                <a:lnTo>
                  <a:pt x="216" y="519"/>
                </a:lnTo>
                <a:lnTo>
                  <a:pt x="216" y="521"/>
                </a:lnTo>
                <a:lnTo>
                  <a:pt x="216" y="524"/>
                </a:lnTo>
                <a:lnTo>
                  <a:pt x="216" y="524"/>
                </a:lnTo>
                <a:lnTo>
                  <a:pt x="192" y="561"/>
                </a:lnTo>
                <a:lnTo>
                  <a:pt x="180" y="582"/>
                </a:lnTo>
                <a:lnTo>
                  <a:pt x="174" y="592"/>
                </a:lnTo>
                <a:lnTo>
                  <a:pt x="170" y="602"/>
                </a:lnTo>
                <a:lnTo>
                  <a:pt x="140" y="606"/>
                </a:lnTo>
                <a:close/>
                <a:moveTo>
                  <a:pt x="319" y="457"/>
                </a:moveTo>
                <a:lnTo>
                  <a:pt x="236" y="454"/>
                </a:lnTo>
                <a:lnTo>
                  <a:pt x="236" y="454"/>
                </a:lnTo>
                <a:lnTo>
                  <a:pt x="235" y="454"/>
                </a:lnTo>
                <a:lnTo>
                  <a:pt x="233" y="451"/>
                </a:lnTo>
                <a:lnTo>
                  <a:pt x="233" y="451"/>
                </a:lnTo>
                <a:lnTo>
                  <a:pt x="280" y="450"/>
                </a:lnTo>
                <a:lnTo>
                  <a:pt x="325" y="450"/>
                </a:lnTo>
                <a:lnTo>
                  <a:pt x="370" y="453"/>
                </a:lnTo>
                <a:lnTo>
                  <a:pt x="415" y="455"/>
                </a:lnTo>
                <a:lnTo>
                  <a:pt x="504" y="462"/>
                </a:lnTo>
                <a:lnTo>
                  <a:pt x="593" y="471"/>
                </a:lnTo>
                <a:lnTo>
                  <a:pt x="593" y="471"/>
                </a:lnTo>
                <a:lnTo>
                  <a:pt x="558" y="471"/>
                </a:lnTo>
                <a:lnTo>
                  <a:pt x="523" y="471"/>
                </a:lnTo>
                <a:lnTo>
                  <a:pt x="454" y="468"/>
                </a:lnTo>
                <a:lnTo>
                  <a:pt x="386" y="462"/>
                </a:lnTo>
                <a:lnTo>
                  <a:pt x="319" y="457"/>
                </a:lnTo>
                <a:lnTo>
                  <a:pt x="319" y="457"/>
                </a:lnTo>
                <a:close/>
                <a:moveTo>
                  <a:pt x="556" y="486"/>
                </a:moveTo>
                <a:lnTo>
                  <a:pt x="556" y="486"/>
                </a:lnTo>
                <a:lnTo>
                  <a:pt x="521" y="517"/>
                </a:lnTo>
                <a:lnTo>
                  <a:pt x="504" y="534"/>
                </a:lnTo>
                <a:lnTo>
                  <a:pt x="488" y="551"/>
                </a:lnTo>
                <a:lnTo>
                  <a:pt x="488" y="551"/>
                </a:lnTo>
                <a:lnTo>
                  <a:pt x="492" y="543"/>
                </a:lnTo>
                <a:lnTo>
                  <a:pt x="496" y="536"/>
                </a:lnTo>
                <a:lnTo>
                  <a:pt x="507" y="520"/>
                </a:lnTo>
                <a:lnTo>
                  <a:pt x="518" y="505"/>
                </a:lnTo>
                <a:lnTo>
                  <a:pt x="524" y="496"/>
                </a:lnTo>
                <a:lnTo>
                  <a:pt x="530" y="488"/>
                </a:lnTo>
                <a:lnTo>
                  <a:pt x="530" y="488"/>
                </a:lnTo>
                <a:lnTo>
                  <a:pt x="531" y="486"/>
                </a:lnTo>
                <a:lnTo>
                  <a:pt x="533" y="485"/>
                </a:lnTo>
                <a:lnTo>
                  <a:pt x="541" y="485"/>
                </a:lnTo>
                <a:lnTo>
                  <a:pt x="556" y="486"/>
                </a:lnTo>
                <a:lnTo>
                  <a:pt x="556" y="486"/>
                </a:lnTo>
                <a:close/>
                <a:moveTo>
                  <a:pt x="503" y="486"/>
                </a:moveTo>
                <a:lnTo>
                  <a:pt x="503" y="486"/>
                </a:lnTo>
                <a:lnTo>
                  <a:pt x="483" y="502"/>
                </a:lnTo>
                <a:lnTo>
                  <a:pt x="465" y="519"/>
                </a:lnTo>
                <a:lnTo>
                  <a:pt x="448" y="537"/>
                </a:lnTo>
                <a:lnTo>
                  <a:pt x="433" y="558"/>
                </a:lnTo>
                <a:lnTo>
                  <a:pt x="433" y="558"/>
                </a:lnTo>
                <a:lnTo>
                  <a:pt x="443" y="540"/>
                </a:lnTo>
                <a:lnTo>
                  <a:pt x="452" y="524"/>
                </a:lnTo>
                <a:lnTo>
                  <a:pt x="464" y="509"/>
                </a:lnTo>
                <a:lnTo>
                  <a:pt x="474" y="492"/>
                </a:lnTo>
                <a:lnTo>
                  <a:pt x="474" y="492"/>
                </a:lnTo>
                <a:lnTo>
                  <a:pt x="478" y="488"/>
                </a:lnTo>
                <a:lnTo>
                  <a:pt x="479" y="485"/>
                </a:lnTo>
                <a:lnTo>
                  <a:pt x="482" y="484"/>
                </a:lnTo>
                <a:lnTo>
                  <a:pt x="482" y="484"/>
                </a:lnTo>
                <a:lnTo>
                  <a:pt x="488" y="484"/>
                </a:lnTo>
                <a:lnTo>
                  <a:pt x="493" y="485"/>
                </a:lnTo>
                <a:lnTo>
                  <a:pt x="503" y="486"/>
                </a:lnTo>
                <a:lnTo>
                  <a:pt x="503" y="486"/>
                </a:lnTo>
                <a:close/>
                <a:moveTo>
                  <a:pt x="458" y="485"/>
                </a:moveTo>
                <a:lnTo>
                  <a:pt x="458" y="485"/>
                </a:lnTo>
                <a:lnTo>
                  <a:pt x="441" y="498"/>
                </a:lnTo>
                <a:lnTo>
                  <a:pt x="426" y="512"/>
                </a:lnTo>
                <a:lnTo>
                  <a:pt x="410" y="527"/>
                </a:lnTo>
                <a:lnTo>
                  <a:pt x="396" y="543"/>
                </a:lnTo>
                <a:lnTo>
                  <a:pt x="430" y="484"/>
                </a:lnTo>
                <a:lnTo>
                  <a:pt x="430" y="484"/>
                </a:lnTo>
                <a:lnTo>
                  <a:pt x="431" y="482"/>
                </a:lnTo>
                <a:lnTo>
                  <a:pt x="434" y="481"/>
                </a:lnTo>
                <a:lnTo>
                  <a:pt x="441" y="481"/>
                </a:lnTo>
                <a:lnTo>
                  <a:pt x="450" y="482"/>
                </a:lnTo>
                <a:lnTo>
                  <a:pt x="458" y="485"/>
                </a:lnTo>
                <a:lnTo>
                  <a:pt x="458" y="485"/>
                </a:lnTo>
                <a:close/>
                <a:moveTo>
                  <a:pt x="407" y="479"/>
                </a:moveTo>
                <a:lnTo>
                  <a:pt x="407" y="479"/>
                </a:lnTo>
                <a:lnTo>
                  <a:pt x="393" y="492"/>
                </a:lnTo>
                <a:lnTo>
                  <a:pt x="381" y="506"/>
                </a:lnTo>
                <a:lnTo>
                  <a:pt x="355" y="533"/>
                </a:lnTo>
                <a:lnTo>
                  <a:pt x="355" y="533"/>
                </a:lnTo>
                <a:lnTo>
                  <a:pt x="364" y="520"/>
                </a:lnTo>
                <a:lnTo>
                  <a:pt x="374" y="506"/>
                </a:lnTo>
                <a:lnTo>
                  <a:pt x="382" y="492"/>
                </a:lnTo>
                <a:lnTo>
                  <a:pt x="391" y="479"/>
                </a:lnTo>
                <a:lnTo>
                  <a:pt x="407" y="479"/>
                </a:lnTo>
                <a:close/>
                <a:moveTo>
                  <a:pt x="332" y="469"/>
                </a:moveTo>
                <a:lnTo>
                  <a:pt x="332" y="469"/>
                </a:lnTo>
                <a:lnTo>
                  <a:pt x="315" y="486"/>
                </a:lnTo>
                <a:lnTo>
                  <a:pt x="298" y="505"/>
                </a:lnTo>
                <a:lnTo>
                  <a:pt x="282" y="523"/>
                </a:lnTo>
                <a:lnTo>
                  <a:pt x="267" y="541"/>
                </a:lnTo>
                <a:lnTo>
                  <a:pt x="302" y="471"/>
                </a:lnTo>
                <a:lnTo>
                  <a:pt x="302" y="471"/>
                </a:lnTo>
                <a:lnTo>
                  <a:pt x="313" y="471"/>
                </a:lnTo>
                <a:lnTo>
                  <a:pt x="332" y="469"/>
                </a:lnTo>
                <a:lnTo>
                  <a:pt x="332" y="469"/>
                </a:lnTo>
                <a:close/>
                <a:moveTo>
                  <a:pt x="244" y="482"/>
                </a:moveTo>
                <a:lnTo>
                  <a:pt x="244" y="482"/>
                </a:lnTo>
                <a:lnTo>
                  <a:pt x="249" y="475"/>
                </a:lnTo>
                <a:lnTo>
                  <a:pt x="253" y="472"/>
                </a:lnTo>
                <a:lnTo>
                  <a:pt x="257" y="472"/>
                </a:lnTo>
                <a:lnTo>
                  <a:pt x="261" y="472"/>
                </a:lnTo>
                <a:lnTo>
                  <a:pt x="261" y="472"/>
                </a:lnTo>
                <a:lnTo>
                  <a:pt x="277" y="472"/>
                </a:lnTo>
                <a:lnTo>
                  <a:pt x="294" y="471"/>
                </a:lnTo>
                <a:lnTo>
                  <a:pt x="294" y="471"/>
                </a:lnTo>
                <a:lnTo>
                  <a:pt x="268" y="498"/>
                </a:lnTo>
                <a:lnTo>
                  <a:pt x="244" y="526"/>
                </a:lnTo>
                <a:lnTo>
                  <a:pt x="223" y="554"/>
                </a:lnTo>
                <a:lnTo>
                  <a:pt x="202" y="585"/>
                </a:lnTo>
                <a:lnTo>
                  <a:pt x="202" y="585"/>
                </a:lnTo>
                <a:lnTo>
                  <a:pt x="198" y="589"/>
                </a:lnTo>
                <a:lnTo>
                  <a:pt x="194" y="595"/>
                </a:lnTo>
                <a:lnTo>
                  <a:pt x="187" y="599"/>
                </a:lnTo>
                <a:lnTo>
                  <a:pt x="180" y="602"/>
                </a:lnTo>
                <a:lnTo>
                  <a:pt x="244" y="482"/>
                </a:lnTo>
                <a:close/>
                <a:moveTo>
                  <a:pt x="195" y="600"/>
                </a:moveTo>
                <a:lnTo>
                  <a:pt x="274" y="502"/>
                </a:lnTo>
                <a:lnTo>
                  <a:pt x="274" y="502"/>
                </a:lnTo>
                <a:lnTo>
                  <a:pt x="275" y="510"/>
                </a:lnTo>
                <a:lnTo>
                  <a:pt x="274" y="517"/>
                </a:lnTo>
                <a:lnTo>
                  <a:pt x="273" y="520"/>
                </a:lnTo>
                <a:lnTo>
                  <a:pt x="270" y="521"/>
                </a:lnTo>
                <a:lnTo>
                  <a:pt x="270" y="521"/>
                </a:lnTo>
                <a:lnTo>
                  <a:pt x="270" y="519"/>
                </a:lnTo>
                <a:lnTo>
                  <a:pt x="270" y="519"/>
                </a:lnTo>
                <a:lnTo>
                  <a:pt x="267" y="520"/>
                </a:lnTo>
                <a:lnTo>
                  <a:pt x="266" y="523"/>
                </a:lnTo>
                <a:lnTo>
                  <a:pt x="264" y="524"/>
                </a:lnTo>
                <a:lnTo>
                  <a:pt x="266" y="526"/>
                </a:lnTo>
                <a:lnTo>
                  <a:pt x="225" y="600"/>
                </a:lnTo>
                <a:lnTo>
                  <a:pt x="225" y="600"/>
                </a:lnTo>
                <a:lnTo>
                  <a:pt x="223" y="602"/>
                </a:lnTo>
                <a:lnTo>
                  <a:pt x="219" y="603"/>
                </a:lnTo>
                <a:lnTo>
                  <a:pt x="212" y="603"/>
                </a:lnTo>
                <a:lnTo>
                  <a:pt x="195" y="600"/>
                </a:lnTo>
                <a:lnTo>
                  <a:pt x="195" y="600"/>
                </a:lnTo>
                <a:close/>
                <a:moveTo>
                  <a:pt x="237" y="599"/>
                </a:moveTo>
                <a:lnTo>
                  <a:pt x="251" y="575"/>
                </a:lnTo>
                <a:lnTo>
                  <a:pt x="251" y="575"/>
                </a:lnTo>
                <a:lnTo>
                  <a:pt x="254" y="575"/>
                </a:lnTo>
                <a:lnTo>
                  <a:pt x="257" y="572"/>
                </a:lnTo>
                <a:lnTo>
                  <a:pt x="257" y="572"/>
                </a:lnTo>
                <a:lnTo>
                  <a:pt x="270" y="552"/>
                </a:lnTo>
                <a:lnTo>
                  <a:pt x="285" y="533"/>
                </a:lnTo>
                <a:lnTo>
                  <a:pt x="301" y="514"/>
                </a:lnTo>
                <a:lnTo>
                  <a:pt x="318" y="496"/>
                </a:lnTo>
                <a:lnTo>
                  <a:pt x="318" y="496"/>
                </a:lnTo>
                <a:lnTo>
                  <a:pt x="318" y="500"/>
                </a:lnTo>
                <a:lnTo>
                  <a:pt x="318" y="500"/>
                </a:lnTo>
                <a:lnTo>
                  <a:pt x="306" y="523"/>
                </a:lnTo>
                <a:lnTo>
                  <a:pt x="295" y="545"/>
                </a:lnTo>
                <a:lnTo>
                  <a:pt x="268" y="590"/>
                </a:lnTo>
                <a:lnTo>
                  <a:pt x="268" y="590"/>
                </a:lnTo>
                <a:lnTo>
                  <a:pt x="266" y="595"/>
                </a:lnTo>
                <a:lnTo>
                  <a:pt x="261" y="597"/>
                </a:lnTo>
                <a:lnTo>
                  <a:pt x="259" y="599"/>
                </a:lnTo>
                <a:lnTo>
                  <a:pt x="254" y="599"/>
                </a:lnTo>
                <a:lnTo>
                  <a:pt x="246" y="599"/>
                </a:lnTo>
                <a:lnTo>
                  <a:pt x="237" y="599"/>
                </a:lnTo>
                <a:lnTo>
                  <a:pt x="237" y="599"/>
                </a:lnTo>
                <a:close/>
                <a:moveTo>
                  <a:pt x="305" y="599"/>
                </a:moveTo>
                <a:lnTo>
                  <a:pt x="305" y="599"/>
                </a:lnTo>
                <a:lnTo>
                  <a:pt x="289" y="599"/>
                </a:lnTo>
                <a:lnTo>
                  <a:pt x="271" y="602"/>
                </a:lnTo>
                <a:lnTo>
                  <a:pt x="298" y="562"/>
                </a:lnTo>
                <a:lnTo>
                  <a:pt x="298" y="562"/>
                </a:lnTo>
                <a:lnTo>
                  <a:pt x="296" y="561"/>
                </a:lnTo>
                <a:lnTo>
                  <a:pt x="295" y="559"/>
                </a:lnTo>
                <a:lnTo>
                  <a:pt x="295" y="559"/>
                </a:lnTo>
                <a:lnTo>
                  <a:pt x="298" y="554"/>
                </a:lnTo>
                <a:lnTo>
                  <a:pt x="301" y="548"/>
                </a:lnTo>
                <a:lnTo>
                  <a:pt x="305" y="543"/>
                </a:lnTo>
                <a:lnTo>
                  <a:pt x="308" y="537"/>
                </a:lnTo>
                <a:lnTo>
                  <a:pt x="308" y="537"/>
                </a:lnTo>
                <a:lnTo>
                  <a:pt x="318" y="521"/>
                </a:lnTo>
                <a:lnTo>
                  <a:pt x="325" y="506"/>
                </a:lnTo>
                <a:lnTo>
                  <a:pt x="340" y="472"/>
                </a:lnTo>
                <a:lnTo>
                  <a:pt x="340" y="472"/>
                </a:lnTo>
                <a:lnTo>
                  <a:pt x="346" y="474"/>
                </a:lnTo>
                <a:lnTo>
                  <a:pt x="353" y="474"/>
                </a:lnTo>
                <a:lnTo>
                  <a:pt x="360" y="475"/>
                </a:lnTo>
                <a:lnTo>
                  <a:pt x="367" y="477"/>
                </a:lnTo>
                <a:lnTo>
                  <a:pt x="367" y="477"/>
                </a:lnTo>
                <a:lnTo>
                  <a:pt x="351" y="491"/>
                </a:lnTo>
                <a:lnTo>
                  <a:pt x="337" y="506"/>
                </a:lnTo>
                <a:lnTo>
                  <a:pt x="308" y="537"/>
                </a:lnTo>
                <a:lnTo>
                  <a:pt x="308" y="537"/>
                </a:lnTo>
                <a:lnTo>
                  <a:pt x="308" y="538"/>
                </a:lnTo>
                <a:lnTo>
                  <a:pt x="309" y="541"/>
                </a:lnTo>
                <a:lnTo>
                  <a:pt x="309" y="541"/>
                </a:lnTo>
                <a:lnTo>
                  <a:pt x="303" y="551"/>
                </a:lnTo>
                <a:lnTo>
                  <a:pt x="301" y="562"/>
                </a:lnTo>
                <a:lnTo>
                  <a:pt x="301" y="562"/>
                </a:lnTo>
                <a:lnTo>
                  <a:pt x="318" y="540"/>
                </a:lnTo>
                <a:lnTo>
                  <a:pt x="337" y="517"/>
                </a:lnTo>
                <a:lnTo>
                  <a:pt x="358" y="496"/>
                </a:lnTo>
                <a:lnTo>
                  <a:pt x="370" y="486"/>
                </a:lnTo>
                <a:lnTo>
                  <a:pt x="382" y="477"/>
                </a:lnTo>
                <a:lnTo>
                  <a:pt x="382" y="477"/>
                </a:lnTo>
                <a:lnTo>
                  <a:pt x="379" y="484"/>
                </a:lnTo>
                <a:lnTo>
                  <a:pt x="377" y="489"/>
                </a:lnTo>
                <a:lnTo>
                  <a:pt x="368" y="499"/>
                </a:lnTo>
                <a:lnTo>
                  <a:pt x="361" y="509"/>
                </a:lnTo>
                <a:lnTo>
                  <a:pt x="354" y="520"/>
                </a:lnTo>
                <a:lnTo>
                  <a:pt x="355" y="523"/>
                </a:lnTo>
                <a:lnTo>
                  <a:pt x="355" y="523"/>
                </a:lnTo>
                <a:lnTo>
                  <a:pt x="343" y="540"/>
                </a:lnTo>
                <a:lnTo>
                  <a:pt x="329" y="558"/>
                </a:lnTo>
                <a:lnTo>
                  <a:pt x="316" y="579"/>
                </a:lnTo>
                <a:lnTo>
                  <a:pt x="305" y="599"/>
                </a:lnTo>
                <a:lnTo>
                  <a:pt x="305" y="599"/>
                </a:lnTo>
                <a:close/>
                <a:moveTo>
                  <a:pt x="319" y="602"/>
                </a:moveTo>
                <a:lnTo>
                  <a:pt x="319" y="602"/>
                </a:lnTo>
                <a:lnTo>
                  <a:pt x="322" y="595"/>
                </a:lnTo>
                <a:lnTo>
                  <a:pt x="325" y="588"/>
                </a:lnTo>
                <a:lnTo>
                  <a:pt x="327" y="581"/>
                </a:lnTo>
                <a:lnTo>
                  <a:pt x="334" y="576"/>
                </a:lnTo>
                <a:lnTo>
                  <a:pt x="333" y="573"/>
                </a:lnTo>
                <a:lnTo>
                  <a:pt x="333" y="573"/>
                </a:lnTo>
                <a:lnTo>
                  <a:pt x="334" y="566"/>
                </a:lnTo>
                <a:lnTo>
                  <a:pt x="336" y="564"/>
                </a:lnTo>
                <a:lnTo>
                  <a:pt x="339" y="562"/>
                </a:lnTo>
                <a:lnTo>
                  <a:pt x="339" y="562"/>
                </a:lnTo>
                <a:lnTo>
                  <a:pt x="337" y="566"/>
                </a:lnTo>
                <a:lnTo>
                  <a:pt x="337" y="568"/>
                </a:lnTo>
                <a:lnTo>
                  <a:pt x="339" y="568"/>
                </a:lnTo>
                <a:lnTo>
                  <a:pt x="343" y="565"/>
                </a:lnTo>
                <a:lnTo>
                  <a:pt x="344" y="564"/>
                </a:lnTo>
                <a:lnTo>
                  <a:pt x="344" y="564"/>
                </a:lnTo>
                <a:lnTo>
                  <a:pt x="363" y="541"/>
                </a:lnTo>
                <a:lnTo>
                  <a:pt x="381" y="520"/>
                </a:lnTo>
                <a:lnTo>
                  <a:pt x="399" y="500"/>
                </a:lnTo>
                <a:lnTo>
                  <a:pt x="419" y="482"/>
                </a:lnTo>
                <a:lnTo>
                  <a:pt x="419" y="482"/>
                </a:lnTo>
                <a:lnTo>
                  <a:pt x="420" y="482"/>
                </a:lnTo>
                <a:lnTo>
                  <a:pt x="420" y="482"/>
                </a:lnTo>
                <a:lnTo>
                  <a:pt x="419" y="488"/>
                </a:lnTo>
                <a:lnTo>
                  <a:pt x="416" y="499"/>
                </a:lnTo>
                <a:lnTo>
                  <a:pt x="416" y="499"/>
                </a:lnTo>
                <a:lnTo>
                  <a:pt x="413" y="499"/>
                </a:lnTo>
                <a:lnTo>
                  <a:pt x="412" y="500"/>
                </a:lnTo>
                <a:lnTo>
                  <a:pt x="406" y="506"/>
                </a:lnTo>
                <a:lnTo>
                  <a:pt x="402" y="513"/>
                </a:lnTo>
                <a:lnTo>
                  <a:pt x="399" y="521"/>
                </a:lnTo>
                <a:lnTo>
                  <a:pt x="400" y="524"/>
                </a:lnTo>
                <a:lnTo>
                  <a:pt x="400" y="524"/>
                </a:lnTo>
                <a:lnTo>
                  <a:pt x="386" y="541"/>
                </a:lnTo>
                <a:lnTo>
                  <a:pt x="372" y="561"/>
                </a:lnTo>
                <a:lnTo>
                  <a:pt x="360" y="582"/>
                </a:lnTo>
                <a:lnTo>
                  <a:pt x="347" y="602"/>
                </a:lnTo>
                <a:lnTo>
                  <a:pt x="319" y="602"/>
                </a:lnTo>
                <a:close/>
                <a:moveTo>
                  <a:pt x="361" y="602"/>
                </a:moveTo>
                <a:lnTo>
                  <a:pt x="361" y="602"/>
                </a:lnTo>
                <a:lnTo>
                  <a:pt x="363" y="597"/>
                </a:lnTo>
                <a:lnTo>
                  <a:pt x="365" y="593"/>
                </a:lnTo>
                <a:lnTo>
                  <a:pt x="371" y="585"/>
                </a:lnTo>
                <a:lnTo>
                  <a:pt x="378" y="578"/>
                </a:lnTo>
                <a:lnTo>
                  <a:pt x="384" y="569"/>
                </a:lnTo>
                <a:lnTo>
                  <a:pt x="379" y="571"/>
                </a:lnTo>
                <a:lnTo>
                  <a:pt x="379" y="571"/>
                </a:lnTo>
                <a:lnTo>
                  <a:pt x="381" y="565"/>
                </a:lnTo>
                <a:lnTo>
                  <a:pt x="384" y="561"/>
                </a:lnTo>
                <a:lnTo>
                  <a:pt x="389" y="552"/>
                </a:lnTo>
                <a:lnTo>
                  <a:pt x="389" y="552"/>
                </a:lnTo>
                <a:lnTo>
                  <a:pt x="389" y="557"/>
                </a:lnTo>
                <a:lnTo>
                  <a:pt x="388" y="559"/>
                </a:lnTo>
                <a:lnTo>
                  <a:pt x="385" y="564"/>
                </a:lnTo>
                <a:lnTo>
                  <a:pt x="384" y="569"/>
                </a:lnTo>
                <a:lnTo>
                  <a:pt x="384" y="569"/>
                </a:lnTo>
                <a:lnTo>
                  <a:pt x="402" y="548"/>
                </a:lnTo>
                <a:lnTo>
                  <a:pt x="420" y="529"/>
                </a:lnTo>
                <a:lnTo>
                  <a:pt x="441" y="507"/>
                </a:lnTo>
                <a:lnTo>
                  <a:pt x="452" y="499"/>
                </a:lnTo>
                <a:lnTo>
                  <a:pt x="465" y="491"/>
                </a:lnTo>
                <a:lnTo>
                  <a:pt x="465" y="491"/>
                </a:lnTo>
                <a:lnTo>
                  <a:pt x="459" y="500"/>
                </a:lnTo>
                <a:lnTo>
                  <a:pt x="455" y="509"/>
                </a:lnTo>
                <a:lnTo>
                  <a:pt x="452" y="516"/>
                </a:lnTo>
                <a:lnTo>
                  <a:pt x="447" y="523"/>
                </a:lnTo>
                <a:lnTo>
                  <a:pt x="447" y="523"/>
                </a:lnTo>
                <a:lnTo>
                  <a:pt x="445" y="519"/>
                </a:lnTo>
                <a:lnTo>
                  <a:pt x="445" y="521"/>
                </a:lnTo>
                <a:lnTo>
                  <a:pt x="445" y="521"/>
                </a:lnTo>
                <a:lnTo>
                  <a:pt x="443" y="523"/>
                </a:lnTo>
                <a:lnTo>
                  <a:pt x="443" y="524"/>
                </a:lnTo>
                <a:lnTo>
                  <a:pt x="444" y="529"/>
                </a:lnTo>
                <a:lnTo>
                  <a:pt x="444" y="529"/>
                </a:lnTo>
                <a:lnTo>
                  <a:pt x="434" y="543"/>
                </a:lnTo>
                <a:lnTo>
                  <a:pt x="423" y="557"/>
                </a:lnTo>
                <a:lnTo>
                  <a:pt x="413" y="571"/>
                </a:lnTo>
                <a:lnTo>
                  <a:pt x="403" y="586"/>
                </a:lnTo>
                <a:lnTo>
                  <a:pt x="403" y="586"/>
                </a:lnTo>
                <a:lnTo>
                  <a:pt x="403" y="590"/>
                </a:lnTo>
                <a:lnTo>
                  <a:pt x="403" y="596"/>
                </a:lnTo>
                <a:lnTo>
                  <a:pt x="403" y="597"/>
                </a:lnTo>
                <a:lnTo>
                  <a:pt x="405" y="599"/>
                </a:lnTo>
                <a:lnTo>
                  <a:pt x="406" y="597"/>
                </a:lnTo>
                <a:lnTo>
                  <a:pt x="407" y="596"/>
                </a:lnTo>
                <a:lnTo>
                  <a:pt x="407" y="596"/>
                </a:lnTo>
                <a:lnTo>
                  <a:pt x="419" y="579"/>
                </a:lnTo>
                <a:lnTo>
                  <a:pt x="430" y="565"/>
                </a:lnTo>
                <a:lnTo>
                  <a:pt x="443" y="551"/>
                </a:lnTo>
                <a:lnTo>
                  <a:pt x="455" y="537"/>
                </a:lnTo>
                <a:lnTo>
                  <a:pt x="469" y="524"/>
                </a:lnTo>
                <a:lnTo>
                  <a:pt x="485" y="513"/>
                </a:lnTo>
                <a:lnTo>
                  <a:pt x="516" y="491"/>
                </a:lnTo>
                <a:lnTo>
                  <a:pt x="444" y="603"/>
                </a:lnTo>
                <a:lnTo>
                  <a:pt x="444" y="603"/>
                </a:lnTo>
                <a:lnTo>
                  <a:pt x="402" y="602"/>
                </a:lnTo>
                <a:lnTo>
                  <a:pt x="381" y="602"/>
                </a:lnTo>
                <a:lnTo>
                  <a:pt x="361" y="602"/>
                </a:lnTo>
                <a:lnTo>
                  <a:pt x="361" y="602"/>
                </a:lnTo>
                <a:close/>
                <a:moveTo>
                  <a:pt x="513" y="589"/>
                </a:moveTo>
                <a:lnTo>
                  <a:pt x="513" y="589"/>
                </a:lnTo>
                <a:lnTo>
                  <a:pt x="520" y="578"/>
                </a:lnTo>
                <a:lnTo>
                  <a:pt x="527" y="565"/>
                </a:lnTo>
                <a:lnTo>
                  <a:pt x="533" y="552"/>
                </a:lnTo>
                <a:lnTo>
                  <a:pt x="538" y="537"/>
                </a:lnTo>
                <a:lnTo>
                  <a:pt x="538" y="537"/>
                </a:lnTo>
                <a:lnTo>
                  <a:pt x="526" y="551"/>
                </a:lnTo>
                <a:lnTo>
                  <a:pt x="514" y="566"/>
                </a:lnTo>
                <a:lnTo>
                  <a:pt x="503" y="583"/>
                </a:lnTo>
                <a:lnTo>
                  <a:pt x="495" y="602"/>
                </a:lnTo>
                <a:lnTo>
                  <a:pt x="461" y="600"/>
                </a:lnTo>
                <a:lnTo>
                  <a:pt x="461" y="600"/>
                </a:lnTo>
                <a:lnTo>
                  <a:pt x="465" y="593"/>
                </a:lnTo>
                <a:lnTo>
                  <a:pt x="469" y="588"/>
                </a:lnTo>
                <a:lnTo>
                  <a:pt x="475" y="582"/>
                </a:lnTo>
                <a:lnTo>
                  <a:pt x="479" y="575"/>
                </a:lnTo>
                <a:lnTo>
                  <a:pt x="483" y="571"/>
                </a:lnTo>
                <a:lnTo>
                  <a:pt x="479" y="571"/>
                </a:lnTo>
                <a:lnTo>
                  <a:pt x="479" y="571"/>
                </a:lnTo>
                <a:lnTo>
                  <a:pt x="479" y="566"/>
                </a:lnTo>
                <a:lnTo>
                  <a:pt x="481" y="562"/>
                </a:lnTo>
                <a:lnTo>
                  <a:pt x="483" y="558"/>
                </a:lnTo>
                <a:lnTo>
                  <a:pt x="489" y="558"/>
                </a:lnTo>
                <a:lnTo>
                  <a:pt x="483" y="571"/>
                </a:lnTo>
                <a:lnTo>
                  <a:pt x="483" y="571"/>
                </a:lnTo>
                <a:lnTo>
                  <a:pt x="500" y="551"/>
                </a:lnTo>
                <a:lnTo>
                  <a:pt x="520" y="530"/>
                </a:lnTo>
                <a:lnTo>
                  <a:pt x="541" y="510"/>
                </a:lnTo>
                <a:lnTo>
                  <a:pt x="563" y="492"/>
                </a:lnTo>
                <a:lnTo>
                  <a:pt x="552" y="514"/>
                </a:lnTo>
                <a:lnTo>
                  <a:pt x="552" y="514"/>
                </a:lnTo>
                <a:lnTo>
                  <a:pt x="547" y="519"/>
                </a:lnTo>
                <a:lnTo>
                  <a:pt x="541" y="524"/>
                </a:lnTo>
                <a:lnTo>
                  <a:pt x="540" y="527"/>
                </a:lnTo>
                <a:lnTo>
                  <a:pt x="538" y="531"/>
                </a:lnTo>
                <a:lnTo>
                  <a:pt x="540" y="534"/>
                </a:lnTo>
                <a:lnTo>
                  <a:pt x="542" y="537"/>
                </a:lnTo>
                <a:lnTo>
                  <a:pt x="542" y="537"/>
                </a:lnTo>
                <a:lnTo>
                  <a:pt x="551" y="526"/>
                </a:lnTo>
                <a:lnTo>
                  <a:pt x="562" y="513"/>
                </a:lnTo>
                <a:lnTo>
                  <a:pt x="579" y="488"/>
                </a:lnTo>
                <a:lnTo>
                  <a:pt x="579" y="488"/>
                </a:lnTo>
                <a:lnTo>
                  <a:pt x="580" y="486"/>
                </a:lnTo>
                <a:lnTo>
                  <a:pt x="583" y="485"/>
                </a:lnTo>
                <a:lnTo>
                  <a:pt x="586" y="486"/>
                </a:lnTo>
                <a:lnTo>
                  <a:pt x="589" y="489"/>
                </a:lnTo>
                <a:lnTo>
                  <a:pt x="589" y="491"/>
                </a:lnTo>
                <a:lnTo>
                  <a:pt x="589" y="493"/>
                </a:lnTo>
                <a:lnTo>
                  <a:pt x="589" y="493"/>
                </a:lnTo>
                <a:lnTo>
                  <a:pt x="569" y="519"/>
                </a:lnTo>
                <a:lnTo>
                  <a:pt x="551" y="545"/>
                </a:lnTo>
                <a:lnTo>
                  <a:pt x="534" y="572"/>
                </a:lnTo>
                <a:lnTo>
                  <a:pt x="518" y="599"/>
                </a:lnTo>
                <a:lnTo>
                  <a:pt x="518" y="599"/>
                </a:lnTo>
                <a:lnTo>
                  <a:pt x="516" y="602"/>
                </a:lnTo>
                <a:lnTo>
                  <a:pt x="514" y="602"/>
                </a:lnTo>
                <a:lnTo>
                  <a:pt x="513" y="602"/>
                </a:lnTo>
                <a:lnTo>
                  <a:pt x="511" y="600"/>
                </a:lnTo>
                <a:lnTo>
                  <a:pt x="510" y="595"/>
                </a:lnTo>
                <a:lnTo>
                  <a:pt x="511" y="592"/>
                </a:lnTo>
                <a:lnTo>
                  <a:pt x="513" y="589"/>
                </a:lnTo>
                <a:lnTo>
                  <a:pt x="513" y="589"/>
                </a:lnTo>
                <a:close/>
                <a:moveTo>
                  <a:pt x="542" y="600"/>
                </a:moveTo>
                <a:lnTo>
                  <a:pt x="542" y="600"/>
                </a:lnTo>
                <a:lnTo>
                  <a:pt x="541" y="599"/>
                </a:lnTo>
                <a:lnTo>
                  <a:pt x="541" y="597"/>
                </a:lnTo>
                <a:lnTo>
                  <a:pt x="542" y="593"/>
                </a:lnTo>
                <a:lnTo>
                  <a:pt x="544" y="592"/>
                </a:lnTo>
                <a:lnTo>
                  <a:pt x="542" y="590"/>
                </a:lnTo>
                <a:lnTo>
                  <a:pt x="540" y="590"/>
                </a:lnTo>
                <a:lnTo>
                  <a:pt x="535" y="592"/>
                </a:lnTo>
                <a:lnTo>
                  <a:pt x="535" y="592"/>
                </a:lnTo>
                <a:lnTo>
                  <a:pt x="549" y="566"/>
                </a:lnTo>
                <a:lnTo>
                  <a:pt x="565" y="540"/>
                </a:lnTo>
                <a:lnTo>
                  <a:pt x="583" y="513"/>
                </a:lnTo>
                <a:lnTo>
                  <a:pt x="600" y="489"/>
                </a:lnTo>
                <a:lnTo>
                  <a:pt x="600" y="489"/>
                </a:lnTo>
                <a:lnTo>
                  <a:pt x="601" y="488"/>
                </a:lnTo>
                <a:lnTo>
                  <a:pt x="604" y="486"/>
                </a:lnTo>
                <a:lnTo>
                  <a:pt x="611" y="486"/>
                </a:lnTo>
                <a:lnTo>
                  <a:pt x="630" y="488"/>
                </a:lnTo>
                <a:lnTo>
                  <a:pt x="630" y="488"/>
                </a:lnTo>
                <a:lnTo>
                  <a:pt x="606" y="510"/>
                </a:lnTo>
                <a:lnTo>
                  <a:pt x="585" y="533"/>
                </a:lnTo>
                <a:lnTo>
                  <a:pt x="575" y="545"/>
                </a:lnTo>
                <a:lnTo>
                  <a:pt x="565" y="558"/>
                </a:lnTo>
                <a:lnTo>
                  <a:pt x="556" y="571"/>
                </a:lnTo>
                <a:lnTo>
                  <a:pt x="548" y="585"/>
                </a:lnTo>
                <a:lnTo>
                  <a:pt x="548" y="585"/>
                </a:lnTo>
                <a:lnTo>
                  <a:pt x="590" y="537"/>
                </a:lnTo>
                <a:lnTo>
                  <a:pt x="613" y="513"/>
                </a:lnTo>
                <a:lnTo>
                  <a:pt x="637" y="491"/>
                </a:lnTo>
                <a:lnTo>
                  <a:pt x="637" y="491"/>
                </a:lnTo>
                <a:lnTo>
                  <a:pt x="637" y="495"/>
                </a:lnTo>
                <a:lnTo>
                  <a:pt x="637" y="499"/>
                </a:lnTo>
                <a:lnTo>
                  <a:pt x="632" y="506"/>
                </a:lnTo>
                <a:lnTo>
                  <a:pt x="628" y="513"/>
                </a:lnTo>
                <a:lnTo>
                  <a:pt x="624" y="519"/>
                </a:lnTo>
                <a:lnTo>
                  <a:pt x="624" y="519"/>
                </a:lnTo>
                <a:lnTo>
                  <a:pt x="622" y="520"/>
                </a:lnTo>
                <a:lnTo>
                  <a:pt x="621" y="520"/>
                </a:lnTo>
                <a:lnTo>
                  <a:pt x="620" y="521"/>
                </a:lnTo>
                <a:lnTo>
                  <a:pt x="569" y="600"/>
                </a:lnTo>
                <a:lnTo>
                  <a:pt x="569" y="600"/>
                </a:lnTo>
                <a:lnTo>
                  <a:pt x="563" y="602"/>
                </a:lnTo>
                <a:lnTo>
                  <a:pt x="555" y="602"/>
                </a:lnTo>
                <a:lnTo>
                  <a:pt x="547" y="602"/>
                </a:lnTo>
                <a:lnTo>
                  <a:pt x="542" y="600"/>
                </a:lnTo>
                <a:lnTo>
                  <a:pt x="542" y="600"/>
                </a:lnTo>
                <a:close/>
                <a:moveTo>
                  <a:pt x="592" y="597"/>
                </a:moveTo>
                <a:lnTo>
                  <a:pt x="600" y="585"/>
                </a:lnTo>
                <a:lnTo>
                  <a:pt x="600" y="585"/>
                </a:lnTo>
                <a:lnTo>
                  <a:pt x="597" y="586"/>
                </a:lnTo>
                <a:lnTo>
                  <a:pt x="593" y="589"/>
                </a:lnTo>
                <a:lnTo>
                  <a:pt x="590" y="592"/>
                </a:lnTo>
                <a:lnTo>
                  <a:pt x="587" y="592"/>
                </a:lnTo>
                <a:lnTo>
                  <a:pt x="585" y="592"/>
                </a:lnTo>
                <a:lnTo>
                  <a:pt x="646" y="491"/>
                </a:lnTo>
                <a:lnTo>
                  <a:pt x="646" y="491"/>
                </a:lnTo>
                <a:lnTo>
                  <a:pt x="648" y="488"/>
                </a:lnTo>
                <a:lnTo>
                  <a:pt x="651" y="488"/>
                </a:lnTo>
                <a:lnTo>
                  <a:pt x="658" y="486"/>
                </a:lnTo>
                <a:lnTo>
                  <a:pt x="667" y="486"/>
                </a:lnTo>
                <a:lnTo>
                  <a:pt x="676" y="489"/>
                </a:lnTo>
                <a:lnTo>
                  <a:pt x="676" y="489"/>
                </a:lnTo>
                <a:lnTo>
                  <a:pt x="658" y="507"/>
                </a:lnTo>
                <a:lnTo>
                  <a:pt x="638" y="527"/>
                </a:lnTo>
                <a:lnTo>
                  <a:pt x="621" y="550"/>
                </a:lnTo>
                <a:lnTo>
                  <a:pt x="614" y="561"/>
                </a:lnTo>
                <a:lnTo>
                  <a:pt x="607" y="573"/>
                </a:lnTo>
                <a:lnTo>
                  <a:pt x="607" y="573"/>
                </a:lnTo>
                <a:lnTo>
                  <a:pt x="607" y="569"/>
                </a:lnTo>
                <a:lnTo>
                  <a:pt x="607" y="568"/>
                </a:lnTo>
                <a:lnTo>
                  <a:pt x="606" y="568"/>
                </a:lnTo>
                <a:lnTo>
                  <a:pt x="604" y="568"/>
                </a:lnTo>
                <a:lnTo>
                  <a:pt x="601" y="572"/>
                </a:lnTo>
                <a:lnTo>
                  <a:pt x="601" y="573"/>
                </a:lnTo>
                <a:lnTo>
                  <a:pt x="601" y="575"/>
                </a:lnTo>
                <a:lnTo>
                  <a:pt x="601" y="575"/>
                </a:lnTo>
                <a:lnTo>
                  <a:pt x="599" y="576"/>
                </a:lnTo>
                <a:lnTo>
                  <a:pt x="596" y="578"/>
                </a:lnTo>
                <a:lnTo>
                  <a:pt x="596" y="579"/>
                </a:lnTo>
                <a:lnTo>
                  <a:pt x="596" y="581"/>
                </a:lnTo>
                <a:lnTo>
                  <a:pt x="600" y="585"/>
                </a:lnTo>
                <a:lnTo>
                  <a:pt x="666" y="509"/>
                </a:lnTo>
                <a:lnTo>
                  <a:pt x="666" y="509"/>
                </a:lnTo>
                <a:lnTo>
                  <a:pt x="673" y="505"/>
                </a:lnTo>
                <a:lnTo>
                  <a:pt x="676" y="503"/>
                </a:lnTo>
                <a:lnTo>
                  <a:pt x="677" y="505"/>
                </a:lnTo>
                <a:lnTo>
                  <a:pt x="677" y="506"/>
                </a:lnTo>
                <a:lnTo>
                  <a:pt x="677" y="506"/>
                </a:lnTo>
                <a:lnTo>
                  <a:pt x="676" y="510"/>
                </a:lnTo>
                <a:lnTo>
                  <a:pt x="674" y="514"/>
                </a:lnTo>
                <a:lnTo>
                  <a:pt x="669" y="521"/>
                </a:lnTo>
                <a:lnTo>
                  <a:pt x="666" y="524"/>
                </a:lnTo>
                <a:lnTo>
                  <a:pt x="666" y="524"/>
                </a:lnTo>
                <a:lnTo>
                  <a:pt x="665" y="526"/>
                </a:lnTo>
                <a:lnTo>
                  <a:pt x="663" y="527"/>
                </a:lnTo>
                <a:lnTo>
                  <a:pt x="662" y="530"/>
                </a:lnTo>
                <a:lnTo>
                  <a:pt x="662" y="530"/>
                </a:lnTo>
                <a:lnTo>
                  <a:pt x="662" y="534"/>
                </a:lnTo>
                <a:lnTo>
                  <a:pt x="662" y="534"/>
                </a:lnTo>
                <a:lnTo>
                  <a:pt x="652" y="543"/>
                </a:lnTo>
                <a:lnTo>
                  <a:pt x="644" y="554"/>
                </a:lnTo>
                <a:lnTo>
                  <a:pt x="630" y="576"/>
                </a:lnTo>
                <a:lnTo>
                  <a:pt x="630" y="576"/>
                </a:lnTo>
                <a:lnTo>
                  <a:pt x="624" y="585"/>
                </a:lnTo>
                <a:lnTo>
                  <a:pt x="620" y="590"/>
                </a:lnTo>
                <a:lnTo>
                  <a:pt x="615" y="595"/>
                </a:lnTo>
                <a:lnTo>
                  <a:pt x="610" y="599"/>
                </a:lnTo>
                <a:lnTo>
                  <a:pt x="604" y="600"/>
                </a:lnTo>
                <a:lnTo>
                  <a:pt x="599" y="600"/>
                </a:lnTo>
                <a:lnTo>
                  <a:pt x="592" y="597"/>
                </a:lnTo>
                <a:lnTo>
                  <a:pt x="592" y="597"/>
                </a:lnTo>
                <a:close/>
                <a:moveTo>
                  <a:pt x="693" y="488"/>
                </a:moveTo>
                <a:lnTo>
                  <a:pt x="725" y="488"/>
                </a:lnTo>
                <a:lnTo>
                  <a:pt x="725" y="488"/>
                </a:lnTo>
                <a:lnTo>
                  <a:pt x="704" y="507"/>
                </a:lnTo>
                <a:lnTo>
                  <a:pt x="683" y="529"/>
                </a:lnTo>
                <a:lnTo>
                  <a:pt x="672" y="538"/>
                </a:lnTo>
                <a:lnTo>
                  <a:pt x="662" y="550"/>
                </a:lnTo>
                <a:lnTo>
                  <a:pt x="653" y="561"/>
                </a:lnTo>
                <a:lnTo>
                  <a:pt x="646" y="573"/>
                </a:lnTo>
                <a:lnTo>
                  <a:pt x="646" y="573"/>
                </a:lnTo>
                <a:lnTo>
                  <a:pt x="651" y="562"/>
                </a:lnTo>
                <a:lnTo>
                  <a:pt x="656" y="551"/>
                </a:lnTo>
                <a:lnTo>
                  <a:pt x="667" y="530"/>
                </a:lnTo>
                <a:lnTo>
                  <a:pt x="681" y="510"/>
                </a:lnTo>
                <a:lnTo>
                  <a:pt x="693" y="488"/>
                </a:lnTo>
                <a:lnTo>
                  <a:pt x="693" y="488"/>
                </a:lnTo>
                <a:close/>
                <a:moveTo>
                  <a:pt x="684" y="602"/>
                </a:moveTo>
                <a:lnTo>
                  <a:pt x="710" y="568"/>
                </a:lnTo>
                <a:lnTo>
                  <a:pt x="710" y="568"/>
                </a:lnTo>
                <a:lnTo>
                  <a:pt x="708" y="566"/>
                </a:lnTo>
                <a:lnTo>
                  <a:pt x="708" y="565"/>
                </a:lnTo>
                <a:lnTo>
                  <a:pt x="711" y="558"/>
                </a:lnTo>
                <a:lnTo>
                  <a:pt x="715" y="551"/>
                </a:lnTo>
                <a:lnTo>
                  <a:pt x="715" y="548"/>
                </a:lnTo>
                <a:lnTo>
                  <a:pt x="714" y="547"/>
                </a:lnTo>
                <a:lnTo>
                  <a:pt x="714" y="541"/>
                </a:lnTo>
                <a:lnTo>
                  <a:pt x="714" y="541"/>
                </a:lnTo>
                <a:lnTo>
                  <a:pt x="703" y="554"/>
                </a:lnTo>
                <a:lnTo>
                  <a:pt x="691" y="569"/>
                </a:lnTo>
                <a:lnTo>
                  <a:pt x="683" y="586"/>
                </a:lnTo>
                <a:lnTo>
                  <a:pt x="674" y="602"/>
                </a:lnTo>
                <a:lnTo>
                  <a:pt x="627" y="602"/>
                </a:lnTo>
                <a:lnTo>
                  <a:pt x="627" y="602"/>
                </a:lnTo>
                <a:lnTo>
                  <a:pt x="681" y="543"/>
                </a:lnTo>
                <a:lnTo>
                  <a:pt x="710" y="514"/>
                </a:lnTo>
                <a:lnTo>
                  <a:pt x="739" y="486"/>
                </a:lnTo>
                <a:lnTo>
                  <a:pt x="739" y="486"/>
                </a:lnTo>
                <a:lnTo>
                  <a:pt x="736" y="496"/>
                </a:lnTo>
                <a:lnTo>
                  <a:pt x="732" y="507"/>
                </a:lnTo>
                <a:lnTo>
                  <a:pt x="728" y="514"/>
                </a:lnTo>
                <a:lnTo>
                  <a:pt x="726" y="514"/>
                </a:lnTo>
                <a:lnTo>
                  <a:pt x="726" y="513"/>
                </a:lnTo>
                <a:lnTo>
                  <a:pt x="726" y="513"/>
                </a:lnTo>
                <a:lnTo>
                  <a:pt x="718" y="523"/>
                </a:lnTo>
                <a:lnTo>
                  <a:pt x="715" y="529"/>
                </a:lnTo>
                <a:lnTo>
                  <a:pt x="715" y="531"/>
                </a:lnTo>
                <a:lnTo>
                  <a:pt x="717" y="533"/>
                </a:lnTo>
                <a:lnTo>
                  <a:pt x="717" y="533"/>
                </a:lnTo>
                <a:lnTo>
                  <a:pt x="726" y="524"/>
                </a:lnTo>
                <a:lnTo>
                  <a:pt x="735" y="513"/>
                </a:lnTo>
                <a:lnTo>
                  <a:pt x="742" y="502"/>
                </a:lnTo>
                <a:lnTo>
                  <a:pt x="748" y="488"/>
                </a:lnTo>
                <a:lnTo>
                  <a:pt x="748" y="488"/>
                </a:lnTo>
                <a:lnTo>
                  <a:pt x="760" y="491"/>
                </a:lnTo>
                <a:lnTo>
                  <a:pt x="767" y="491"/>
                </a:lnTo>
                <a:lnTo>
                  <a:pt x="774" y="491"/>
                </a:lnTo>
                <a:lnTo>
                  <a:pt x="774" y="491"/>
                </a:lnTo>
                <a:lnTo>
                  <a:pt x="757" y="506"/>
                </a:lnTo>
                <a:lnTo>
                  <a:pt x="739" y="524"/>
                </a:lnTo>
                <a:lnTo>
                  <a:pt x="731" y="534"/>
                </a:lnTo>
                <a:lnTo>
                  <a:pt x="722" y="545"/>
                </a:lnTo>
                <a:lnTo>
                  <a:pt x="715" y="557"/>
                </a:lnTo>
                <a:lnTo>
                  <a:pt x="710" y="568"/>
                </a:lnTo>
                <a:lnTo>
                  <a:pt x="710" y="568"/>
                </a:lnTo>
                <a:lnTo>
                  <a:pt x="726" y="550"/>
                </a:lnTo>
                <a:lnTo>
                  <a:pt x="745" y="531"/>
                </a:lnTo>
                <a:lnTo>
                  <a:pt x="764" y="514"/>
                </a:lnTo>
                <a:lnTo>
                  <a:pt x="784" y="499"/>
                </a:lnTo>
                <a:lnTo>
                  <a:pt x="784" y="499"/>
                </a:lnTo>
                <a:lnTo>
                  <a:pt x="780" y="507"/>
                </a:lnTo>
                <a:lnTo>
                  <a:pt x="773" y="516"/>
                </a:lnTo>
                <a:lnTo>
                  <a:pt x="767" y="524"/>
                </a:lnTo>
                <a:lnTo>
                  <a:pt x="760" y="534"/>
                </a:lnTo>
                <a:lnTo>
                  <a:pt x="763" y="538"/>
                </a:lnTo>
                <a:lnTo>
                  <a:pt x="763" y="538"/>
                </a:lnTo>
                <a:lnTo>
                  <a:pt x="750" y="552"/>
                </a:lnTo>
                <a:lnTo>
                  <a:pt x="738" y="568"/>
                </a:lnTo>
                <a:lnTo>
                  <a:pt x="726" y="585"/>
                </a:lnTo>
                <a:lnTo>
                  <a:pt x="715" y="602"/>
                </a:lnTo>
                <a:lnTo>
                  <a:pt x="684" y="602"/>
                </a:lnTo>
                <a:close/>
                <a:moveTo>
                  <a:pt x="1161" y="512"/>
                </a:moveTo>
                <a:lnTo>
                  <a:pt x="1161" y="512"/>
                </a:lnTo>
                <a:lnTo>
                  <a:pt x="1155" y="520"/>
                </a:lnTo>
                <a:lnTo>
                  <a:pt x="1152" y="523"/>
                </a:lnTo>
                <a:lnTo>
                  <a:pt x="1149" y="524"/>
                </a:lnTo>
                <a:lnTo>
                  <a:pt x="1149" y="524"/>
                </a:lnTo>
                <a:lnTo>
                  <a:pt x="1147" y="523"/>
                </a:lnTo>
                <a:lnTo>
                  <a:pt x="1147" y="523"/>
                </a:lnTo>
                <a:lnTo>
                  <a:pt x="1152" y="516"/>
                </a:lnTo>
                <a:lnTo>
                  <a:pt x="1156" y="513"/>
                </a:lnTo>
                <a:lnTo>
                  <a:pt x="1161" y="512"/>
                </a:lnTo>
                <a:lnTo>
                  <a:pt x="1161" y="512"/>
                </a:lnTo>
                <a:close/>
                <a:moveTo>
                  <a:pt x="1083" y="566"/>
                </a:moveTo>
                <a:lnTo>
                  <a:pt x="1083" y="566"/>
                </a:lnTo>
                <a:lnTo>
                  <a:pt x="1079" y="571"/>
                </a:lnTo>
                <a:lnTo>
                  <a:pt x="1078" y="573"/>
                </a:lnTo>
                <a:lnTo>
                  <a:pt x="1076" y="576"/>
                </a:lnTo>
                <a:lnTo>
                  <a:pt x="1076" y="576"/>
                </a:lnTo>
                <a:lnTo>
                  <a:pt x="1075" y="581"/>
                </a:lnTo>
                <a:lnTo>
                  <a:pt x="1072" y="583"/>
                </a:lnTo>
                <a:lnTo>
                  <a:pt x="1065" y="590"/>
                </a:lnTo>
                <a:lnTo>
                  <a:pt x="1065" y="590"/>
                </a:lnTo>
                <a:lnTo>
                  <a:pt x="1067" y="586"/>
                </a:lnTo>
                <a:lnTo>
                  <a:pt x="1069" y="582"/>
                </a:lnTo>
                <a:lnTo>
                  <a:pt x="1076" y="576"/>
                </a:lnTo>
                <a:lnTo>
                  <a:pt x="1076" y="576"/>
                </a:lnTo>
                <a:lnTo>
                  <a:pt x="1082" y="564"/>
                </a:lnTo>
                <a:lnTo>
                  <a:pt x="1089" y="552"/>
                </a:lnTo>
                <a:lnTo>
                  <a:pt x="1104" y="531"/>
                </a:lnTo>
                <a:lnTo>
                  <a:pt x="1140" y="491"/>
                </a:lnTo>
                <a:lnTo>
                  <a:pt x="1140" y="491"/>
                </a:lnTo>
                <a:lnTo>
                  <a:pt x="1141" y="491"/>
                </a:lnTo>
                <a:lnTo>
                  <a:pt x="1144" y="489"/>
                </a:lnTo>
                <a:lnTo>
                  <a:pt x="1151" y="489"/>
                </a:lnTo>
                <a:lnTo>
                  <a:pt x="1159" y="491"/>
                </a:lnTo>
                <a:lnTo>
                  <a:pt x="1171" y="489"/>
                </a:lnTo>
                <a:lnTo>
                  <a:pt x="1083" y="566"/>
                </a:lnTo>
                <a:close/>
                <a:moveTo>
                  <a:pt x="1182" y="492"/>
                </a:moveTo>
                <a:lnTo>
                  <a:pt x="1182" y="492"/>
                </a:lnTo>
                <a:lnTo>
                  <a:pt x="1183" y="491"/>
                </a:lnTo>
                <a:lnTo>
                  <a:pt x="1186" y="489"/>
                </a:lnTo>
                <a:lnTo>
                  <a:pt x="1193" y="489"/>
                </a:lnTo>
                <a:lnTo>
                  <a:pt x="1200" y="491"/>
                </a:lnTo>
                <a:lnTo>
                  <a:pt x="1207" y="491"/>
                </a:lnTo>
                <a:lnTo>
                  <a:pt x="1133" y="555"/>
                </a:lnTo>
                <a:lnTo>
                  <a:pt x="1182" y="492"/>
                </a:lnTo>
                <a:close/>
                <a:moveTo>
                  <a:pt x="769" y="471"/>
                </a:moveTo>
                <a:lnTo>
                  <a:pt x="769" y="471"/>
                </a:lnTo>
                <a:lnTo>
                  <a:pt x="788" y="467"/>
                </a:lnTo>
                <a:lnTo>
                  <a:pt x="814" y="465"/>
                </a:lnTo>
                <a:lnTo>
                  <a:pt x="864" y="464"/>
                </a:lnTo>
                <a:lnTo>
                  <a:pt x="864" y="464"/>
                </a:lnTo>
                <a:lnTo>
                  <a:pt x="953" y="464"/>
                </a:lnTo>
                <a:lnTo>
                  <a:pt x="1041" y="465"/>
                </a:lnTo>
                <a:lnTo>
                  <a:pt x="1133" y="468"/>
                </a:lnTo>
                <a:lnTo>
                  <a:pt x="1225" y="469"/>
                </a:lnTo>
                <a:lnTo>
                  <a:pt x="1225" y="469"/>
                </a:lnTo>
                <a:lnTo>
                  <a:pt x="1228" y="471"/>
                </a:lnTo>
                <a:lnTo>
                  <a:pt x="1230" y="472"/>
                </a:lnTo>
                <a:lnTo>
                  <a:pt x="1231" y="474"/>
                </a:lnTo>
                <a:lnTo>
                  <a:pt x="1231" y="475"/>
                </a:lnTo>
                <a:lnTo>
                  <a:pt x="1227" y="475"/>
                </a:lnTo>
                <a:lnTo>
                  <a:pt x="1227" y="475"/>
                </a:lnTo>
                <a:lnTo>
                  <a:pt x="1111" y="475"/>
                </a:lnTo>
                <a:lnTo>
                  <a:pt x="998" y="475"/>
                </a:lnTo>
                <a:lnTo>
                  <a:pt x="882" y="474"/>
                </a:lnTo>
                <a:lnTo>
                  <a:pt x="826" y="472"/>
                </a:lnTo>
                <a:lnTo>
                  <a:pt x="769" y="471"/>
                </a:lnTo>
                <a:lnTo>
                  <a:pt x="769" y="471"/>
                </a:lnTo>
                <a:close/>
                <a:moveTo>
                  <a:pt x="1057" y="500"/>
                </a:moveTo>
                <a:lnTo>
                  <a:pt x="1057" y="500"/>
                </a:lnTo>
                <a:lnTo>
                  <a:pt x="1045" y="509"/>
                </a:lnTo>
                <a:lnTo>
                  <a:pt x="1034" y="517"/>
                </a:lnTo>
                <a:lnTo>
                  <a:pt x="1013" y="536"/>
                </a:lnTo>
                <a:lnTo>
                  <a:pt x="1013" y="536"/>
                </a:lnTo>
                <a:lnTo>
                  <a:pt x="1019" y="524"/>
                </a:lnTo>
                <a:lnTo>
                  <a:pt x="1024" y="512"/>
                </a:lnTo>
                <a:lnTo>
                  <a:pt x="1031" y="500"/>
                </a:lnTo>
                <a:lnTo>
                  <a:pt x="1037" y="489"/>
                </a:lnTo>
                <a:lnTo>
                  <a:pt x="1114" y="491"/>
                </a:lnTo>
                <a:lnTo>
                  <a:pt x="1027" y="568"/>
                </a:lnTo>
                <a:lnTo>
                  <a:pt x="1027" y="568"/>
                </a:lnTo>
                <a:lnTo>
                  <a:pt x="1041" y="551"/>
                </a:lnTo>
                <a:lnTo>
                  <a:pt x="1054" y="534"/>
                </a:lnTo>
                <a:lnTo>
                  <a:pt x="1065" y="516"/>
                </a:lnTo>
                <a:lnTo>
                  <a:pt x="1075" y="498"/>
                </a:lnTo>
                <a:lnTo>
                  <a:pt x="1075" y="498"/>
                </a:lnTo>
                <a:lnTo>
                  <a:pt x="1075" y="495"/>
                </a:lnTo>
                <a:lnTo>
                  <a:pt x="1075" y="493"/>
                </a:lnTo>
                <a:lnTo>
                  <a:pt x="1069" y="495"/>
                </a:lnTo>
                <a:lnTo>
                  <a:pt x="1062" y="498"/>
                </a:lnTo>
                <a:lnTo>
                  <a:pt x="1057" y="500"/>
                </a:lnTo>
                <a:lnTo>
                  <a:pt x="1057" y="500"/>
                </a:lnTo>
                <a:close/>
                <a:moveTo>
                  <a:pt x="988" y="491"/>
                </a:moveTo>
                <a:lnTo>
                  <a:pt x="1019" y="489"/>
                </a:lnTo>
                <a:lnTo>
                  <a:pt x="961" y="544"/>
                </a:lnTo>
                <a:lnTo>
                  <a:pt x="961" y="544"/>
                </a:lnTo>
                <a:lnTo>
                  <a:pt x="974" y="520"/>
                </a:lnTo>
                <a:lnTo>
                  <a:pt x="981" y="509"/>
                </a:lnTo>
                <a:lnTo>
                  <a:pt x="986" y="498"/>
                </a:lnTo>
                <a:lnTo>
                  <a:pt x="986" y="498"/>
                </a:lnTo>
                <a:lnTo>
                  <a:pt x="988" y="491"/>
                </a:lnTo>
                <a:lnTo>
                  <a:pt x="988" y="491"/>
                </a:lnTo>
                <a:close/>
                <a:moveTo>
                  <a:pt x="948" y="491"/>
                </a:moveTo>
                <a:lnTo>
                  <a:pt x="948" y="491"/>
                </a:lnTo>
                <a:lnTo>
                  <a:pt x="936" y="503"/>
                </a:lnTo>
                <a:lnTo>
                  <a:pt x="925" y="517"/>
                </a:lnTo>
                <a:lnTo>
                  <a:pt x="911" y="530"/>
                </a:lnTo>
                <a:lnTo>
                  <a:pt x="904" y="536"/>
                </a:lnTo>
                <a:lnTo>
                  <a:pt x="896" y="541"/>
                </a:lnTo>
                <a:lnTo>
                  <a:pt x="896" y="541"/>
                </a:lnTo>
                <a:lnTo>
                  <a:pt x="913" y="520"/>
                </a:lnTo>
                <a:lnTo>
                  <a:pt x="920" y="509"/>
                </a:lnTo>
                <a:lnTo>
                  <a:pt x="927" y="496"/>
                </a:lnTo>
                <a:lnTo>
                  <a:pt x="927" y="496"/>
                </a:lnTo>
                <a:lnTo>
                  <a:pt x="927" y="493"/>
                </a:lnTo>
                <a:lnTo>
                  <a:pt x="929" y="491"/>
                </a:lnTo>
                <a:lnTo>
                  <a:pt x="929" y="491"/>
                </a:lnTo>
                <a:lnTo>
                  <a:pt x="933" y="489"/>
                </a:lnTo>
                <a:lnTo>
                  <a:pt x="939" y="489"/>
                </a:lnTo>
                <a:lnTo>
                  <a:pt x="948" y="491"/>
                </a:lnTo>
                <a:lnTo>
                  <a:pt x="948" y="491"/>
                </a:lnTo>
                <a:close/>
                <a:moveTo>
                  <a:pt x="912" y="489"/>
                </a:moveTo>
                <a:lnTo>
                  <a:pt x="867" y="534"/>
                </a:lnTo>
                <a:lnTo>
                  <a:pt x="867" y="534"/>
                </a:lnTo>
                <a:lnTo>
                  <a:pt x="873" y="523"/>
                </a:lnTo>
                <a:lnTo>
                  <a:pt x="880" y="512"/>
                </a:lnTo>
                <a:lnTo>
                  <a:pt x="895" y="489"/>
                </a:lnTo>
                <a:lnTo>
                  <a:pt x="895" y="489"/>
                </a:lnTo>
                <a:lnTo>
                  <a:pt x="898" y="489"/>
                </a:lnTo>
                <a:lnTo>
                  <a:pt x="902" y="489"/>
                </a:lnTo>
                <a:lnTo>
                  <a:pt x="912" y="489"/>
                </a:lnTo>
                <a:lnTo>
                  <a:pt x="912" y="489"/>
                </a:lnTo>
                <a:close/>
                <a:moveTo>
                  <a:pt x="873" y="492"/>
                </a:moveTo>
                <a:lnTo>
                  <a:pt x="873" y="492"/>
                </a:lnTo>
                <a:lnTo>
                  <a:pt x="856" y="502"/>
                </a:lnTo>
                <a:lnTo>
                  <a:pt x="842" y="514"/>
                </a:lnTo>
                <a:lnTo>
                  <a:pt x="814" y="538"/>
                </a:lnTo>
                <a:lnTo>
                  <a:pt x="814" y="538"/>
                </a:lnTo>
                <a:lnTo>
                  <a:pt x="814" y="543"/>
                </a:lnTo>
                <a:lnTo>
                  <a:pt x="812" y="545"/>
                </a:lnTo>
                <a:lnTo>
                  <a:pt x="809" y="548"/>
                </a:lnTo>
                <a:lnTo>
                  <a:pt x="807" y="551"/>
                </a:lnTo>
                <a:lnTo>
                  <a:pt x="811" y="541"/>
                </a:lnTo>
                <a:lnTo>
                  <a:pt x="812" y="538"/>
                </a:lnTo>
                <a:lnTo>
                  <a:pt x="814" y="538"/>
                </a:lnTo>
                <a:lnTo>
                  <a:pt x="814" y="538"/>
                </a:lnTo>
                <a:lnTo>
                  <a:pt x="818" y="533"/>
                </a:lnTo>
                <a:lnTo>
                  <a:pt x="822" y="526"/>
                </a:lnTo>
                <a:lnTo>
                  <a:pt x="830" y="512"/>
                </a:lnTo>
                <a:lnTo>
                  <a:pt x="835" y="503"/>
                </a:lnTo>
                <a:lnTo>
                  <a:pt x="839" y="498"/>
                </a:lnTo>
                <a:lnTo>
                  <a:pt x="845" y="492"/>
                </a:lnTo>
                <a:lnTo>
                  <a:pt x="852" y="489"/>
                </a:lnTo>
                <a:lnTo>
                  <a:pt x="852" y="489"/>
                </a:lnTo>
                <a:lnTo>
                  <a:pt x="857" y="489"/>
                </a:lnTo>
                <a:lnTo>
                  <a:pt x="863" y="489"/>
                </a:lnTo>
                <a:lnTo>
                  <a:pt x="868" y="491"/>
                </a:lnTo>
                <a:lnTo>
                  <a:pt x="873" y="492"/>
                </a:lnTo>
                <a:lnTo>
                  <a:pt x="873" y="492"/>
                </a:lnTo>
                <a:close/>
                <a:moveTo>
                  <a:pt x="729" y="602"/>
                </a:moveTo>
                <a:lnTo>
                  <a:pt x="729" y="602"/>
                </a:lnTo>
                <a:lnTo>
                  <a:pt x="738" y="588"/>
                </a:lnTo>
                <a:lnTo>
                  <a:pt x="743" y="581"/>
                </a:lnTo>
                <a:lnTo>
                  <a:pt x="749" y="575"/>
                </a:lnTo>
                <a:lnTo>
                  <a:pt x="749" y="575"/>
                </a:lnTo>
                <a:lnTo>
                  <a:pt x="748" y="573"/>
                </a:lnTo>
                <a:lnTo>
                  <a:pt x="746" y="572"/>
                </a:lnTo>
                <a:lnTo>
                  <a:pt x="746" y="572"/>
                </a:lnTo>
                <a:lnTo>
                  <a:pt x="749" y="568"/>
                </a:lnTo>
                <a:lnTo>
                  <a:pt x="752" y="564"/>
                </a:lnTo>
                <a:lnTo>
                  <a:pt x="755" y="559"/>
                </a:lnTo>
                <a:lnTo>
                  <a:pt x="757" y="555"/>
                </a:lnTo>
                <a:lnTo>
                  <a:pt x="759" y="554"/>
                </a:lnTo>
                <a:lnTo>
                  <a:pt x="756" y="552"/>
                </a:lnTo>
                <a:lnTo>
                  <a:pt x="756" y="552"/>
                </a:lnTo>
                <a:lnTo>
                  <a:pt x="777" y="523"/>
                </a:lnTo>
                <a:lnTo>
                  <a:pt x="788" y="509"/>
                </a:lnTo>
                <a:lnTo>
                  <a:pt x="797" y="492"/>
                </a:lnTo>
                <a:lnTo>
                  <a:pt x="797" y="492"/>
                </a:lnTo>
                <a:lnTo>
                  <a:pt x="800" y="489"/>
                </a:lnTo>
                <a:lnTo>
                  <a:pt x="801" y="489"/>
                </a:lnTo>
                <a:lnTo>
                  <a:pt x="808" y="489"/>
                </a:lnTo>
                <a:lnTo>
                  <a:pt x="825" y="491"/>
                </a:lnTo>
                <a:lnTo>
                  <a:pt x="825" y="491"/>
                </a:lnTo>
                <a:lnTo>
                  <a:pt x="791" y="520"/>
                </a:lnTo>
                <a:lnTo>
                  <a:pt x="776" y="536"/>
                </a:lnTo>
                <a:lnTo>
                  <a:pt x="760" y="551"/>
                </a:lnTo>
                <a:lnTo>
                  <a:pt x="762" y="555"/>
                </a:lnTo>
                <a:lnTo>
                  <a:pt x="762" y="555"/>
                </a:lnTo>
                <a:lnTo>
                  <a:pt x="759" y="558"/>
                </a:lnTo>
                <a:lnTo>
                  <a:pt x="756" y="564"/>
                </a:lnTo>
                <a:lnTo>
                  <a:pt x="752" y="572"/>
                </a:lnTo>
                <a:lnTo>
                  <a:pt x="752" y="572"/>
                </a:lnTo>
                <a:lnTo>
                  <a:pt x="769" y="554"/>
                </a:lnTo>
                <a:lnTo>
                  <a:pt x="787" y="536"/>
                </a:lnTo>
                <a:lnTo>
                  <a:pt x="807" y="517"/>
                </a:lnTo>
                <a:lnTo>
                  <a:pt x="828" y="499"/>
                </a:lnTo>
                <a:lnTo>
                  <a:pt x="828" y="499"/>
                </a:lnTo>
                <a:lnTo>
                  <a:pt x="826" y="506"/>
                </a:lnTo>
                <a:lnTo>
                  <a:pt x="823" y="512"/>
                </a:lnTo>
                <a:lnTo>
                  <a:pt x="821" y="519"/>
                </a:lnTo>
                <a:lnTo>
                  <a:pt x="815" y="524"/>
                </a:lnTo>
                <a:lnTo>
                  <a:pt x="815" y="524"/>
                </a:lnTo>
                <a:lnTo>
                  <a:pt x="814" y="521"/>
                </a:lnTo>
                <a:lnTo>
                  <a:pt x="814" y="523"/>
                </a:lnTo>
                <a:lnTo>
                  <a:pt x="811" y="527"/>
                </a:lnTo>
                <a:lnTo>
                  <a:pt x="812" y="530"/>
                </a:lnTo>
                <a:lnTo>
                  <a:pt x="812" y="530"/>
                </a:lnTo>
                <a:lnTo>
                  <a:pt x="802" y="543"/>
                </a:lnTo>
                <a:lnTo>
                  <a:pt x="793" y="555"/>
                </a:lnTo>
                <a:lnTo>
                  <a:pt x="781" y="569"/>
                </a:lnTo>
                <a:lnTo>
                  <a:pt x="773" y="582"/>
                </a:lnTo>
                <a:lnTo>
                  <a:pt x="773" y="582"/>
                </a:lnTo>
                <a:lnTo>
                  <a:pt x="764" y="593"/>
                </a:lnTo>
                <a:lnTo>
                  <a:pt x="763" y="596"/>
                </a:lnTo>
                <a:lnTo>
                  <a:pt x="762" y="599"/>
                </a:lnTo>
                <a:lnTo>
                  <a:pt x="763" y="602"/>
                </a:lnTo>
                <a:lnTo>
                  <a:pt x="764" y="606"/>
                </a:lnTo>
                <a:lnTo>
                  <a:pt x="764" y="606"/>
                </a:lnTo>
                <a:lnTo>
                  <a:pt x="748" y="603"/>
                </a:lnTo>
                <a:lnTo>
                  <a:pt x="729" y="602"/>
                </a:lnTo>
                <a:lnTo>
                  <a:pt x="729" y="602"/>
                </a:lnTo>
                <a:close/>
                <a:moveTo>
                  <a:pt x="769" y="604"/>
                </a:moveTo>
                <a:lnTo>
                  <a:pt x="769" y="604"/>
                </a:lnTo>
                <a:lnTo>
                  <a:pt x="791" y="576"/>
                </a:lnTo>
                <a:lnTo>
                  <a:pt x="816" y="550"/>
                </a:lnTo>
                <a:lnTo>
                  <a:pt x="843" y="524"/>
                </a:lnTo>
                <a:lnTo>
                  <a:pt x="871" y="502"/>
                </a:lnTo>
                <a:lnTo>
                  <a:pt x="871" y="502"/>
                </a:lnTo>
                <a:lnTo>
                  <a:pt x="871" y="507"/>
                </a:lnTo>
                <a:lnTo>
                  <a:pt x="871" y="513"/>
                </a:lnTo>
                <a:lnTo>
                  <a:pt x="868" y="519"/>
                </a:lnTo>
                <a:lnTo>
                  <a:pt x="864" y="521"/>
                </a:lnTo>
                <a:lnTo>
                  <a:pt x="863" y="523"/>
                </a:lnTo>
                <a:lnTo>
                  <a:pt x="860" y="526"/>
                </a:lnTo>
                <a:lnTo>
                  <a:pt x="860" y="526"/>
                </a:lnTo>
                <a:lnTo>
                  <a:pt x="846" y="547"/>
                </a:lnTo>
                <a:lnTo>
                  <a:pt x="832" y="566"/>
                </a:lnTo>
                <a:lnTo>
                  <a:pt x="816" y="586"/>
                </a:lnTo>
                <a:lnTo>
                  <a:pt x="804" y="606"/>
                </a:lnTo>
                <a:lnTo>
                  <a:pt x="804" y="606"/>
                </a:lnTo>
                <a:lnTo>
                  <a:pt x="801" y="606"/>
                </a:lnTo>
                <a:lnTo>
                  <a:pt x="798" y="607"/>
                </a:lnTo>
                <a:lnTo>
                  <a:pt x="787" y="606"/>
                </a:lnTo>
                <a:lnTo>
                  <a:pt x="769" y="604"/>
                </a:lnTo>
                <a:lnTo>
                  <a:pt x="769" y="604"/>
                </a:lnTo>
                <a:close/>
                <a:moveTo>
                  <a:pt x="850" y="557"/>
                </a:moveTo>
                <a:lnTo>
                  <a:pt x="850" y="557"/>
                </a:lnTo>
                <a:lnTo>
                  <a:pt x="849" y="561"/>
                </a:lnTo>
                <a:lnTo>
                  <a:pt x="847" y="565"/>
                </a:lnTo>
                <a:lnTo>
                  <a:pt x="845" y="568"/>
                </a:lnTo>
                <a:lnTo>
                  <a:pt x="840" y="569"/>
                </a:lnTo>
                <a:lnTo>
                  <a:pt x="840" y="569"/>
                </a:lnTo>
                <a:lnTo>
                  <a:pt x="842" y="566"/>
                </a:lnTo>
                <a:lnTo>
                  <a:pt x="845" y="564"/>
                </a:lnTo>
                <a:lnTo>
                  <a:pt x="850" y="557"/>
                </a:lnTo>
                <a:lnTo>
                  <a:pt x="850" y="557"/>
                </a:lnTo>
                <a:close/>
                <a:moveTo>
                  <a:pt x="819" y="606"/>
                </a:moveTo>
                <a:lnTo>
                  <a:pt x="819" y="606"/>
                </a:lnTo>
                <a:lnTo>
                  <a:pt x="825" y="597"/>
                </a:lnTo>
                <a:lnTo>
                  <a:pt x="828" y="589"/>
                </a:lnTo>
                <a:lnTo>
                  <a:pt x="832" y="581"/>
                </a:lnTo>
                <a:lnTo>
                  <a:pt x="835" y="576"/>
                </a:lnTo>
                <a:lnTo>
                  <a:pt x="839" y="573"/>
                </a:lnTo>
                <a:lnTo>
                  <a:pt x="837" y="582"/>
                </a:lnTo>
                <a:lnTo>
                  <a:pt x="837" y="582"/>
                </a:lnTo>
                <a:lnTo>
                  <a:pt x="874" y="540"/>
                </a:lnTo>
                <a:lnTo>
                  <a:pt x="892" y="520"/>
                </a:lnTo>
                <a:lnTo>
                  <a:pt x="913" y="500"/>
                </a:lnTo>
                <a:lnTo>
                  <a:pt x="913" y="500"/>
                </a:lnTo>
                <a:lnTo>
                  <a:pt x="912" y="506"/>
                </a:lnTo>
                <a:lnTo>
                  <a:pt x="911" y="510"/>
                </a:lnTo>
                <a:lnTo>
                  <a:pt x="906" y="517"/>
                </a:lnTo>
                <a:lnTo>
                  <a:pt x="899" y="523"/>
                </a:lnTo>
                <a:lnTo>
                  <a:pt x="892" y="533"/>
                </a:lnTo>
                <a:lnTo>
                  <a:pt x="894" y="537"/>
                </a:lnTo>
                <a:lnTo>
                  <a:pt x="894" y="537"/>
                </a:lnTo>
                <a:lnTo>
                  <a:pt x="868" y="571"/>
                </a:lnTo>
                <a:lnTo>
                  <a:pt x="857" y="589"/>
                </a:lnTo>
                <a:lnTo>
                  <a:pt x="846" y="606"/>
                </a:lnTo>
                <a:lnTo>
                  <a:pt x="819" y="606"/>
                </a:lnTo>
                <a:close/>
                <a:moveTo>
                  <a:pt x="894" y="604"/>
                </a:moveTo>
                <a:lnTo>
                  <a:pt x="894" y="604"/>
                </a:lnTo>
                <a:lnTo>
                  <a:pt x="916" y="572"/>
                </a:lnTo>
                <a:lnTo>
                  <a:pt x="926" y="555"/>
                </a:lnTo>
                <a:lnTo>
                  <a:pt x="936" y="537"/>
                </a:lnTo>
                <a:lnTo>
                  <a:pt x="936" y="537"/>
                </a:lnTo>
                <a:lnTo>
                  <a:pt x="922" y="552"/>
                </a:lnTo>
                <a:lnTo>
                  <a:pt x="906" y="569"/>
                </a:lnTo>
                <a:lnTo>
                  <a:pt x="892" y="588"/>
                </a:lnTo>
                <a:lnTo>
                  <a:pt x="881" y="607"/>
                </a:lnTo>
                <a:lnTo>
                  <a:pt x="860" y="607"/>
                </a:lnTo>
                <a:lnTo>
                  <a:pt x="891" y="555"/>
                </a:lnTo>
                <a:lnTo>
                  <a:pt x="891" y="555"/>
                </a:lnTo>
                <a:lnTo>
                  <a:pt x="892" y="558"/>
                </a:lnTo>
                <a:lnTo>
                  <a:pt x="891" y="561"/>
                </a:lnTo>
                <a:lnTo>
                  <a:pt x="889" y="564"/>
                </a:lnTo>
                <a:lnTo>
                  <a:pt x="889" y="568"/>
                </a:lnTo>
                <a:lnTo>
                  <a:pt x="889" y="568"/>
                </a:lnTo>
                <a:lnTo>
                  <a:pt x="904" y="551"/>
                </a:lnTo>
                <a:lnTo>
                  <a:pt x="919" y="534"/>
                </a:lnTo>
                <a:lnTo>
                  <a:pt x="951" y="502"/>
                </a:lnTo>
                <a:lnTo>
                  <a:pt x="951" y="502"/>
                </a:lnTo>
                <a:lnTo>
                  <a:pt x="948" y="507"/>
                </a:lnTo>
                <a:lnTo>
                  <a:pt x="944" y="513"/>
                </a:lnTo>
                <a:lnTo>
                  <a:pt x="939" y="520"/>
                </a:lnTo>
                <a:lnTo>
                  <a:pt x="937" y="523"/>
                </a:lnTo>
                <a:lnTo>
                  <a:pt x="936" y="527"/>
                </a:lnTo>
                <a:lnTo>
                  <a:pt x="936" y="527"/>
                </a:lnTo>
                <a:lnTo>
                  <a:pt x="939" y="526"/>
                </a:lnTo>
                <a:lnTo>
                  <a:pt x="946" y="523"/>
                </a:lnTo>
                <a:lnTo>
                  <a:pt x="948" y="521"/>
                </a:lnTo>
                <a:lnTo>
                  <a:pt x="953" y="520"/>
                </a:lnTo>
                <a:lnTo>
                  <a:pt x="954" y="516"/>
                </a:lnTo>
                <a:lnTo>
                  <a:pt x="956" y="512"/>
                </a:lnTo>
                <a:lnTo>
                  <a:pt x="956" y="512"/>
                </a:lnTo>
                <a:lnTo>
                  <a:pt x="956" y="509"/>
                </a:lnTo>
                <a:lnTo>
                  <a:pt x="957" y="506"/>
                </a:lnTo>
                <a:lnTo>
                  <a:pt x="957" y="506"/>
                </a:lnTo>
                <a:lnTo>
                  <a:pt x="954" y="505"/>
                </a:lnTo>
                <a:lnTo>
                  <a:pt x="953" y="502"/>
                </a:lnTo>
                <a:lnTo>
                  <a:pt x="954" y="499"/>
                </a:lnTo>
                <a:lnTo>
                  <a:pt x="957" y="498"/>
                </a:lnTo>
                <a:lnTo>
                  <a:pt x="957" y="498"/>
                </a:lnTo>
                <a:lnTo>
                  <a:pt x="960" y="498"/>
                </a:lnTo>
                <a:lnTo>
                  <a:pt x="958" y="499"/>
                </a:lnTo>
                <a:lnTo>
                  <a:pt x="957" y="502"/>
                </a:lnTo>
                <a:lnTo>
                  <a:pt x="957" y="505"/>
                </a:lnTo>
                <a:lnTo>
                  <a:pt x="957" y="506"/>
                </a:lnTo>
                <a:lnTo>
                  <a:pt x="957" y="506"/>
                </a:lnTo>
                <a:lnTo>
                  <a:pt x="961" y="500"/>
                </a:lnTo>
                <a:lnTo>
                  <a:pt x="967" y="493"/>
                </a:lnTo>
                <a:lnTo>
                  <a:pt x="970" y="492"/>
                </a:lnTo>
                <a:lnTo>
                  <a:pt x="974" y="489"/>
                </a:lnTo>
                <a:lnTo>
                  <a:pt x="978" y="489"/>
                </a:lnTo>
                <a:lnTo>
                  <a:pt x="984" y="491"/>
                </a:lnTo>
                <a:lnTo>
                  <a:pt x="984" y="491"/>
                </a:lnTo>
                <a:lnTo>
                  <a:pt x="946" y="550"/>
                </a:lnTo>
                <a:lnTo>
                  <a:pt x="908" y="610"/>
                </a:lnTo>
                <a:lnTo>
                  <a:pt x="908" y="610"/>
                </a:lnTo>
                <a:lnTo>
                  <a:pt x="902" y="604"/>
                </a:lnTo>
                <a:lnTo>
                  <a:pt x="898" y="603"/>
                </a:lnTo>
                <a:lnTo>
                  <a:pt x="894" y="604"/>
                </a:lnTo>
                <a:lnTo>
                  <a:pt x="894" y="604"/>
                </a:lnTo>
                <a:close/>
                <a:moveTo>
                  <a:pt x="920" y="607"/>
                </a:moveTo>
                <a:lnTo>
                  <a:pt x="920" y="607"/>
                </a:lnTo>
                <a:lnTo>
                  <a:pt x="930" y="590"/>
                </a:lnTo>
                <a:lnTo>
                  <a:pt x="940" y="578"/>
                </a:lnTo>
                <a:lnTo>
                  <a:pt x="951" y="565"/>
                </a:lnTo>
                <a:lnTo>
                  <a:pt x="964" y="552"/>
                </a:lnTo>
                <a:lnTo>
                  <a:pt x="964" y="552"/>
                </a:lnTo>
                <a:lnTo>
                  <a:pt x="992" y="526"/>
                </a:lnTo>
                <a:lnTo>
                  <a:pt x="1006" y="513"/>
                </a:lnTo>
                <a:lnTo>
                  <a:pt x="1022" y="502"/>
                </a:lnTo>
                <a:lnTo>
                  <a:pt x="1022" y="502"/>
                </a:lnTo>
                <a:lnTo>
                  <a:pt x="1013" y="516"/>
                </a:lnTo>
                <a:lnTo>
                  <a:pt x="1005" y="530"/>
                </a:lnTo>
                <a:lnTo>
                  <a:pt x="986" y="557"/>
                </a:lnTo>
                <a:lnTo>
                  <a:pt x="968" y="582"/>
                </a:lnTo>
                <a:lnTo>
                  <a:pt x="950" y="607"/>
                </a:lnTo>
                <a:lnTo>
                  <a:pt x="950" y="607"/>
                </a:lnTo>
                <a:lnTo>
                  <a:pt x="948" y="610"/>
                </a:lnTo>
                <a:lnTo>
                  <a:pt x="944" y="611"/>
                </a:lnTo>
                <a:lnTo>
                  <a:pt x="936" y="611"/>
                </a:lnTo>
                <a:lnTo>
                  <a:pt x="927" y="610"/>
                </a:lnTo>
                <a:lnTo>
                  <a:pt x="920" y="607"/>
                </a:lnTo>
                <a:lnTo>
                  <a:pt x="920" y="607"/>
                </a:lnTo>
                <a:close/>
                <a:moveTo>
                  <a:pt x="961" y="609"/>
                </a:moveTo>
                <a:lnTo>
                  <a:pt x="961" y="609"/>
                </a:lnTo>
                <a:lnTo>
                  <a:pt x="984" y="581"/>
                </a:lnTo>
                <a:lnTo>
                  <a:pt x="1008" y="554"/>
                </a:lnTo>
                <a:lnTo>
                  <a:pt x="1033" y="530"/>
                </a:lnTo>
                <a:lnTo>
                  <a:pt x="1060" y="506"/>
                </a:lnTo>
                <a:lnTo>
                  <a:pt x="1060" y="506"/>
                </a:lnTo>
                <a:lnTo>
                  <a:pt x="1060" y="513"/>
                </a:lnTo>
                <a:lnTo>
                  <a:pt x="1058" y="519"/>
                </a:lnTo>
                <a:lnTo>
                  <a:pt x="1058" y="519"/>
                </a:lnTo>
                <a:lnTo>
                  <a:pt x="1045" y="537"/>
                </a:lnTo>
                <a:lnTo>
                  <a:pt x="1031" y="555"/>
                </a:lnTo>
                <a:lnTo>
                  <a:pt x="1016" y="575"/>
                </a:lnTo>
                <a:lnTo>
                  <a:pt x="1009" y="583"/>
                </a:lnTo>
                <a:lnTo>
                  <a:pt x="999" y="592"/>
                </a:lnTo>
                <a:lnTo>
                  <a:pt x="999" y="592"/>
                </a:lnTo>
                <a:lnTo>
                  <a:pt x="995" y="597"/>
                </a:lnTo>
                <a:lnTo>
                  <a:pt x="985" y="606"/>
                </a:lnTo>
                <a:lnTo>
                  <a:pt x="981" y="610"/>
                </a:lnTo>
                <a:lnTo>
                  <a:pt x="974" y="611"/>
                </a:lnTo>
                <a:lnTo>
                  <a:pt x="968" y="611"/>
                </a:lnTo>
                <a:lnTo>
                  <a:pt x="961" y="609"/>
                </a:lnTo>
                <a:lnTo>
                  <a:pt x="961" y="609"/>
                </a:lnTo>
                <a:close/>
                <a:moveTo>
                  <a:pt x="1000" y="611"/>
                </a:moveTo>
                <a:lnTo>
                  <a:pt x="1000" y="611"/>
                </a:lnTo>
                <a:lnTo>
                  <a:pt x="1010" y="597"/>
                </a:lnTo>
                <a:lnTo>
                  <a:pt x="1013" y="593"/>
                </a:lnTo>
                <a:lnTo>
                  <a:pt x="1020" y="590"/>
                </a:lnTo>
                <a:lnTo>
                  <a:pt x="1020" y="590"/>
                </a:lnTo>
                <a:lnTo>
                  <a:pt x="1016" y="590"/>
                </a:lnTo>
                <a:lnTo>
                  <a:pt x="1015" y="590"/>
                </a:lnTo>
                <a:lnTo>
                  <a:pt x="1015" y="589"/>
                </a:lnTo>
                <a:lnTo>
                  <a:pt x="1015" y="588"/>
                </a:lnTo>
                <a:lnTo>
                  <a:pt x="1017" y="585"/>
                </a:lnTo>
                <a:lnTo>
                  <a:pt x="1020" y="583"/>
                </a:lnTo>
                <a:lnTo>
                  <a:pt x="1031" y="571"/>
                </a:lnTo>
                <a:lnTo>
                  <a:pt x="1022" y="586"/>
                </a:lnTo>
                <a:lnTo>
                  <a:pt x="1022" y="586"/>
                </a:lnTo>
                <a:lnTo>
                  <a:pt x="1071" y="540"/>
                </a:lnTo>
                <a:lnTo>
                  <a:pt x="1096" y="519"/>
                </a:lnTo>
                <a:lnTo>
                  <a:pt x="1121" y="498"/>
                </a:lnTo>
                <a:lnTo>
                  <a:pt x="1121" y="498"/>
                </a:lnTo>
                <a:lnTo>
                  <a:pt x="1126" y="493"/>
                </a:lnTo>
                <a:lnTo>
                  <a:pt x="1127" y="495"/>
                </a:lnTo>
                <a:lnTo>
                  <a:pt x="1126" y="496"/>
                </a:lnTo>
                <a:lnTo>
                  <a:pt x="1124" y="500"/>
                </a:lnTo>
                <a:lnTo>
                  <a:pt x="1123" y="505"/>
                </a:lnTo>
                <a:lnTo>
                  <a:pt x="1123" y="505"/>
                </a:lnTo>
                <a:lnTo>
                  <a:pt x="1120" y="506"/>
                </a:lnTo>
                <a:lnTo>
                  <a:pt x="1117" y="507"/>
                </a:lnTo>
                <a:lnTo>
                  <a:pt x="1114" y="509"/>
                </a:lnTo>
                <a:lnTo>
                  <a:pt x="1113" y="510"/>
                </a:lnTo>
                <a:lnTo>
                  <a:pt x="1113" y="510"/>
                </a:lnTo>
                <a:lnTo>
                  <a:pt x="1103" y="524"/>
                </a:lnTo>
                <a:lnTo>
                  <a:pt x="1093" y="537"/>
                </a:lnTo>
                <a:lnTo>
                  <a:pt x="1074" y="561"/>
                </a:lnTo>
                <a:lnTo>
                  <a:pt x="1052" y="585"/>
                </a:lnTo>
                <a:lnTo>
                  <a:pt x="1043" y="597"/>
                </a:lnTo>
                <a:lnTo>
                  <a:pt x="1034" y="611"/>
                </a:lnTo>
                <a:lnTo>
                  <a:pt x="1034" y="611"/>
                </a:lnTo>
                <a:lnTo>
                  <a:pt x="1031" y="613"/>
                </a:lnTo>
                <a:lnTo>
                  <a:pt x="1027" y="614"/>
                </a:lnTo>
                <a:lnTo>
                  <a:pt x="1017" y="616"/>
                </a:lnTo>
                <a:lnTo>
                  <a:pt x="1008" y="614"/>
                </a:lnTo>
                <a:lnTo>
                  <a:pt x="1000" y="611"/>
                </a:lnTo>
                <a:lnTo>
                  <a:pt x="1000" y="611"/>
                </a:lnTo>
                <a:close/>
                <a:moveTo>
                  <a:pt x="1078" y="602"/>
                </a:moveTo>
                <a:lnTo>
                  <a:pt x="1076" y="606"/>
                </a:lnTo>
                <a:lnTo>
                  <a:pt x="1075" y="607"/>
                </a:lnTo>
                <a:lnTo>
                  <a:pt x="1072" y="609"/>
                </a:lnTo>
                <a:lnTo>
                  <a:pt x="1072" y="609"/>
                </a:lnTo>
                <a:lnTo>
                  <a:pt x="1071" y="610"/>
                </a:lnTo>
                <a:lnTo>
                  <a:pt x="1071" y="610"/>
                </a:lnTo>
                <a:lnTo>
                  <a:pt x="1068" y="613"/>
                </a:lnTo>
                <a:lnTo>
                  <a:pt x="1065" y="616"/>
                </a:lnTo>
                <a:lnTo>
                  <a:pt x="1058" y="616"/>
                </a:lnTo>
                <a:lnTo>
                  <a:pt x="1051" y="616"/>
                </a:lnTo>
                <a:lnTo>
                  <a:pt x="1044" y="616"/>
                </a:lnTo>
                <a:lnTo>
                  <a:pt x="1044" y="616"/>
                </a:lnTo>
                <a:lnTo>
                  <a:pt x="1092" y="571"/>
                </a:lnTo>
                <a:lnTo>
                  <a:pt x="1116" y="548"/>
                </a:lnTo>
                <a:lnTo>
                  <a:pt x="1140" y="527"/>
                </a:lnTo>
                <a:lnTo>
                  <a:pt x="1099" y="581"/>
                </a:lnTo>
                <a:lnTo>
                  <a:pt x="1097" y="581"/>
                </a:lnTo>
                <a:lnTo>
                  <a:pt x="1096" y="583"/>
                </a:lnTo>
                <a:lnTo>
                  <a:pt x="1096" y="585"/>
                </a:lnTo>
                <a:lnTo>
                  <a:pt x="1096" y="585"/>
                </a:lnTo>
                <a:lnTo>
                  <a:pt x="1092" y="589"/>
                </a:lnTo>
                <a:lnTo>
                  <a:pt x="1089" y="593"/>
                </a:lnTo>
                <a:lnTo>
                  <a:pt x="1085" y="599"/>
                </a:lnTo>
                <a:lnTo>
                  <a:pt x="1081" y="602"/>
                </a:lnTo>
                <a:lnTo>
                  <a:pt x="1078" y="602"/>
                </a:lnTo>
                <a:close/>
                <a:moveTo>
                  <a:pt x="1171" y="610"/>
                </a:moveTo>
                <a:lnTo>
                  <a:pt x="1171" y="610"/>
                </a:lnTo>
                <a:lnTo>
                  <a:pt x="1180" y="600"/>
                </a:lnTo>
                <a:lnTo>
                  <a:pt x="1190" y="590"/>
                </a:lnTo>
                <a:lnTo>
                  <a:pt x="1200" y="579"/>
                </a:lnTo>
                <a:lnTo>
                  <a:pt x="1210" y="572"/>
                </a:lnTo>
                <a:lnTo>
                  <a:pt x="1210" y="572"/>
                </a:lnTo>
                <a:lnTo>
                  <a:pt x="1210" y="573"/>
                </a:lnTo>
                <a:lnTo>
                  <a:pt x="1210" y="573"/>
                </a:lnTo>
                <a:lnTo>
                  <a:pt x="1210" y="573"/>
                </a:lnTo>
                <a:lnTo>
                  <a:pt x="1210" y="573"/>
                </a:lnTo>
                <a:lnTo>
                  <a:pt x="1203" y="585"/>
                </a:lnTo>
                <a:lnTo>
                  <a:pt x="1193" y="596"/>
                </a:lnTo>
                <a:lnTo>
                  <a:pt x="1183" y="604"/>
                </a:lnTo>
                <a:lnTo>
                  <a:pt x="1178" y="607"/>
                </a:lnTo>
                <a:lnTo>
                  <a:pt x="1171" y="610"/>
                </a:lnTo>
                <a:lnTo>
                  <a:pt x="1171" y="610"/>
                </a:lnTo>
                <a:close/>
                <a:moveTo>
                  <a:pt x="1214" y="568"/>
                </a:moveTo>
                <a:lnTo>
                  <a:pt x="1214" y="568"/>
                </a:lnTo>
                <a:lnTo>
                  <a:pt x="1218" y="561"/>
                </a:lnTo>
                <a:lnTo>
                  <a:pt x="1223" y="554"/>
                </a:lnTo>
                <a:lnTo>
                  <a:pt x="1232" y="541"/>
                </a:lnTo>
                <a:lnTo>
                  <a:pt x="1253" y="520"/>
                </a:lnTo>
                <a:lnTo>
                  <a:pt x="1253" y="520"/>
                </a:lnTo>
                <a:lnTo>
                  <a:pt x="1258" y="513"/>
                </a:lnTo>
                <a:lnTo>
                  <a:pt x="1260" y="506"/>
                </a:lnTo>
                <a:lnTo>
                  <a:pt x="1256" y="507"/>
                </a:lnTo>
                <a:lnTo>
                  <a:pt x="1256" y="507"/>
                </a:lnTo>
                <a:lnTo>
                  <a:pt x="1255" y="512"/>
                </a:lnTo>
                <a:lnTo>
                  <a:pt x="1253" y="513"/>
                </a:lnTo>
                <a:lnTo>
                  <a:pt x="1251" y="514"/>
                </a:lnTo>
                <a:lnTo>
                  <a:pt x="1249" y="513"/>
                </a:lnTo>
                <a:lnTo>
                  <a:pt x="1246" y="513"/>
                </a:lnTo>
                <a:lnTo>
                  <a:pt x="1244" y="514"/>
                </a:lnTo>
                <a:lnTo>
                  <a:pt x="1242" y="516"/>
                </a:lnTo>
                <a:lnTo>
                  <a:pt x="1241" y="520"/>
                </a:lnTo>
                <a:lnTo>
                  <a:pt x="1246" y="517"/>
                </a:lnTo>
                <a:lnTo>
                  <a:pt x="1246" y="517"/>
                </a:lnTo>
                <a:lnTo>
                  <a:pt x="1246" y="521"/>
                </a:lnTo>
                <a:lnTo>
                  <a:pt x="1244" y="524"/>
                </a:lnTo>
                <a:lnTo>
                  <a:pt x="1241" y="527"/>
                </a:lnTo>
                <a:lnTo>
                  <a:pt x="1237" y="530"/>
                </a:lnTo>
                <a:lnTo>
                  <a:pt x="1237" y="530"/>
                </a:lnTo>
                <a:lnTo>
                  <a:pt x="1227" y="543"/>
                </a:lnTo>
                <a:lnTo>
                  <a:pt x="1214" y="555"/>
                </a:lnTo>
                <a:lnTo>
                  <a:pt x="1200" y="569"/>
                </a:lnTo>
                <a:lnTo>
                  <a:pt x="1187" y="583"/>
                </a:lnTo>
                <a:lnTo>
                  <a:pt x="1186" y="583"/>
                </a:lnTo>
                <a:lnTo>
                  <a:pt x="1186" y="585"/>
                </a:lnTo>
                <a:lnTo>
                  <a:pt x="1182" y="589"/>
                </a:lnTo>
                <a:lnTo>
                  <a:pt x="1180" y="589"/>
                </a:lnTo>
                <a:lnTo>
                  <a:pt x="1178" y="590"/>
                </a:lnTo>
                <a:lnTo>
                  <a:pt x="1173" y="595"/>
                </a:lnTo>
                <a:lnTo>
                  <a:pt x="1173" y="596"/>
                </a:lnTo>
                <a:lnTo>
                  <a:pt x="1173" y="596"/>
                </a:lnTo>
                <a:lnTo>
                  <a:pt x="1171" y="602"/>
                </a:lnTo>
                <a:lnTo>
                  <a:pt x="1166" y="607"/>
                </a:lnTo>
                <a:lnTo>
                  <a:pt x="1161" y="611"/>
                </a:lnTo>
                <a:lnTo>
                  <a:pt x="1158" y="614"/>
                </a:lnTo>
                <a:lnTo>
                  <a:pt x="1154" y="614"/>
                </a:lnTo>
                <a:lnTo>
                  <a:pt x="1154" y="614"/>
                </a:lnTo>
                <a:lnTo>
                  <a:pt x="1137" y="616"/>
                </a:lnTo>
                <a:lnTo>
                  <a:pt x="1119" y="616"/>
                </a:lnTo>
                <a:lnTo>
                  <a:pt x="1082" y="616"/>
                </a:lnTo>
                <a:lnTo>
                  <a:pt x="1082" y="616"/>
                </a:lnTo>
                <a:lnTo>
                  <a:pt x="1113" y="585"/>
                </a:lnTo>
                <a:lnTo>
                  <a:pt x="1145" y="557"/>
                </a:lnTo>
                <a:lnTo>
                  <a:pt x="1211" y="499"/>
                </a:lnTo>
                <a:lnTo>
                  <a:pt x="1211" y="499"/>
                </a:lnTo>
                <a:lnTo>
                  <a:pt x="1214" y="496"/>
                </a:lnTo>
                <a:lnTo>
                  <a:pt x="1218" y="493"/>
                </a:lnTo>
                <a:lnTo>
                  <a:pt x="1224" y="493"/>
                </a:lnTo>
                <a:lnTo>
                  <a:pt x="1225" y="493"/>
                </a:lnTo>
                <a:lnTo>
                  <a:pt x="1227" y="496"/>
                </a:lnTo>
                <a:lnTo>
                  <a:pt x="1227" y="496"/>
                </a:lnTo>
                <a:lnTo>
                  <a:pt x="1217" y="509"/>
                </a:lnTo>
                <a:lnTo>
                  <a:pt x="1207" y="521"/>
                </a:lnTo>
                <a:lnTo>
                  <a:pt x="1186" y="545"/>
                </a:lnTo>
                <a:lnTo>
                  <a:pt x="1141" y="593"/>
                </a:lnTo>
                <a:lnTo>
                  <a:pt x="1141" y="593"/>
                </a:lnTo>
                <a:lnTo>
                  <a:pt x="1138" y="596"/>
                </a:lnTo>
                <a:lnTo>
                  <a:pt x="1135" y="599"/>
                </a:lnTo>
                <a:lnTo>
                  <a:pt x="1134" y="603"/>
                </a:lnTo>
                <a:lnTo>
                  <a:pt x="1137" y="610"/>
                </a:lnTo>
                <a:lnTo>
                  <a:pt x="1137" y="610"/>
                </a:lnTo>
                <a:lnTo>
                  <a:pt x="1196" y="547"/>
                </a:lnTo>
                <a:lnTo>
                  <a:pt x="1227" y="517"/>
                </a:lnTo>
                <a:lnTo>
                  <a:pt x="1259" y="489"/>
                </a:lnTo>
                <a:lnTo>
                  <a:pt x="1259" y="489"/>
                </a:lnTo>
                <a:lnTo>
                  <a:pt x="1260" y="492"/>
                </a:lnTo>
                <a:lnTo>
                  <a:pt x="1262" y="493"/>
                </a:lnTo>
                <a:lnTo>
                  <a:pt x="1259" y="498"/>
                </a:lnTo>
                <a:lnTo>
                  <a:pt x="1258" y="502"/>
                </a:lnTo>
                <a:lnTo>
                  <a:pt x="1259" y="503"/>
                </a:lnTo>
                <a:lnTo>
                  <a:pt x="1260" y="506"/>
                </a:lnTo>
                <a:lnTo>
                  <a:pt x="1260" y="506"/>
                </a:lnTo>
                <a:lnTo>
                  <a:pt x="1263" y="503"/>
                </a:lnTo>
                <a:lnTo>
                  <a:pt x="1267" y="499"/>
                </a:lnTo>
                <a:lnTo>
                  <a:pt x="1269" y="495"/>
                </a:lnTo>
                <a:lnTo>
                  <a:pt x="1272" y="492"/>
                </a:lnTo>
                <a:lnTo>
                  <a:pt x="1272" y="492"/>
                </a:lnTo>
                <a:lnTo>
                  <a:pt x="1279" y="489"/>
                </a:lnTo>
                <a:lnTo>
                  <a:pt x="1280" y="489"/>
                </a:lnTo>
                <a:lnTo>
                  <a:pt x="1280" y="491"/>
                </a:lnTo>
                <a:lnTo>
                  <a:pt x="1279" y="495"/>
                </a:lnTo>
                <a:lnTo>
                  <a:pt x="1276" y="498"/>
                </a:lnTo>
                <a:lnTo>
                  <a:pt x="1276" y="498"/>
                </a:lnTo>
                <a:lnTo>
                  <a:pt x="1245" y="534"/>
                </a:lnTo>
                <a:lnTo>
                  <a:pt x="1231" y="552"/>
                </a:lnTo>
                <a:lnTo>
                  <a:pt x="1214" y="568"/>
                </a:lnTo>
                <a:lnTo>
                  <a:pt x="1214" y="568"/>
                </a:lnTo>
                <a:close/>
                <a:moveTo>
                  <a:pt x="1244" y="493"/>
                </a:moveTo>
                <a:lnTo>
                  <a:pt x="1232" y="502"/>
                </a:lnTo>
                <a:lnTo>
                  <a:pt x="1232" y="502"/>
                </a:lnTo>
                <a:lnTo>
                  <a:pt x="1232" y="498"/>
                </a:lnTo>
                <a:lnTo>
                  <a:pt x="1234" y="495"/>
                </a:lnTo>
                <a:lnTo>
                  <a:pt x="1234" y="495"/>
                </a:lnTo>
                <a:lnTo>
                  <a:pt x="1237" y="493"/>
                </a:lnTo>
                <a:lnTo>
                  <a:pt x="1239" y="492"/>
                </a:lnTo>
                <a:lnTo>
                  <a:pt x="1244" y="493"/>
                </a:lnTo>
                <a:lnTo>
                  <a:pt x="1244" y="493"/>
                </a:lnTo>
                <a:close/>
                <a:moveTo>
                  <a:pt x="1241" y="469"/>
                </a:moveTo>
                <a:lnTo>
                  <a:pt x="1283" y="472"/>
                </a:lnTo>
                <a:lnTo>
                  <a:pt x="1242" y="478"/>
                </a:lnTo>
                <a:lnTo>
                  <a:pt x="1242" y="478"/>
                </a:lnTo>
                <a:lnTo>
                  <a:pt x="1241" y="474"/>
                </a:lnTo>
                <a:lnTo>
                  <a:pt x="1241" y="472"/>
                </a:lnTo>
                <a:lnTo>
                  <a:pt x="1241" y="469"/>
                </a:lnTo>
                <a:lnTo>
                  <a:pt x="1241" y="469"/>
                </a:lnTo>
                <a:close/>
                <a:moveTo>
                  <a:pt x="1224" y="606"/>
                </a:moveTo>
                <a:lnTo>
                  <a:pt x="1224" y="606"/>
                </a:lnTo>
                <a:lnTo>
                  <a:pt x="1241" y="576"/>
                </a:lnTo>
                <a:lnTo>
                  <a:pt x="1260" y="548"/>
                </a:lnTo>
                <a:lnTo>
                  <a:pt x="1280" y="520"/>
                </a:lnTo>
                <a:lnTo>
                  <a:pt x="1301" y="493"/>
                </a:lnTo>
                <a:lnTo>
                  <a:pt x="1301" y="493"/>
                </a:lnTo>
                <a:lnTo>
                  <a:pt x="1301" y="492"/>
                </a:lnTo>
                <a:lnTo>
                  <a:pt x="1301" y="489"/>
                </a:lnTo>
                <a:lnTo>
                  <a:pt x="1301" y="489"/>
                </a:lnTo>
                <a:lnTo>
                  <a:pt x="1303" y="488"/>
                </a:lnTo>
                <a:lnTo>
                  <a:pt x="1305" y="488"/>
                </a:lnTo>
                <a:lnTo>
                  <a:pt x="1307" y="491"/>
                </a:lnTo>
                <a:lnTo>
                  <a:pt x="1307" y="493"/>
                </a:lnTo>
                <a:lnTo>
                  <a:pt x="1308" y="500"/>
                </a:lnTo>
                <a:lnTo>
                  <a:pt x="1307" y="505"/>
                </a:lnTo>
                <a:lnTo>
                  <a:pt x="1307" y="505"/>
                </a:lnTo>
                <a:lnTo>
                  <a:pt x="1286" y="529"/>
                </a:lnTo>
                <a:lnTo>
                  <a:pt x="1265" y="554"/>
                </a:lnTo>
                <a:lnTo>
                  <a:pt x="1244" y="579"/>
                </a:lnTo>
                <a:lnTo>
                  <a:pt x="1224" y="606"/>
                </a:lnTo>
                <a:lnTo>
                  <a:pt x="1224" y="606"/>
                </a:lnTo>
                <a:close/>
                <a:moveTo>
                  <a:pt x="1283" y="602"/>
                </a:moveTo>
                <a:lnTo>
                  <a:pt x="1239" y="651"/>
                </a:lnTo>
                <a:lnTo>
                  <a:pt x="1307" y="551"/>
                </a:lnTo>
                <a:lnTo>
                  <a:pt x="1307" y="551"/>
                </a:lnTo>
                <a:lnTo>
                  <a:pt x="1307" y="550"/>
                </a:lnTo>
                <a:lnTo>
                  <a:pt x="1305" y="548"/>
                </a:lnTo>
                <a:lnTo>
                  <a:pt x="1300" y="552"/>
                </a:lnTo>
                <a:lnTo>
                  <a:pt x="1290" y="559"/>
                </a:lnTo>
                <a:lnTo>
                  <a:pt x="1283" y="566"/>
                </a:lnTo>
                <a:lnTo>
                  <a:pt x="1283" y="566"/>
                </a:lnTo>
                <a:lnTo>
                  <a:pt x="1286" y="558"/>
                </a:lnTo>
                <a:lnTo>
                  <a:pt x="1290" y="551"/>
                </a:lnTo>
                <a:lnTo>
                  <a:pt x="1293" y="545"/>
                </a:lnTo>
                <a:lnTo>
                  <a:pt x="1296" y="540"/>
                </a:lnTo>
                <a:lnTo>
                  <a:pt x="1296" y="540"/>
                </a:lnTo>
                <a:lnTo>
                  <a:pt x="1298" y="537"/>
                </a:lnTo>
                <a:lnTo>
                  <a:pt x="1303" y="533"/>
                </a:lnTo>
                <a:lnTo>
                  <a:pt x="1304" y="527"/>
                </a:lnTo>
                <a:lnTo>
                  <a:pt x="1307" y="521"/>
                </a:lnTo>
                <a:lnTo>
                  <a:pt x="1307" y="521"/>
                </a:lnTo>
                <a:lnTo>
                  <a:pt x="1311" y="534"/>
                </a:lnTo>
                <a:lnTo>
                  <a:pt x="1312" y="547"/>
                </a:lnTo>
                <a:lnTo>
                  <a:pt x="1311" y="558"/>
                </a:lnTo>
                <a:lnTo>
                  <a:pt x="1308" y="569"/>
                </a:lnTo>
                <a:lnTo>
                  <a:pt x="1304" y="581"/>
                </a:lnTo>
                <a:lnTo>
                  <a:pt x="1297" y="589"/>
                </a:lnTo>
                <a:lnTo>
                  <a:pt x="1291" y="596"/>
                </a:lnTo>
                <a:lnTo>
                  <a:pt x="1283" y="602"/>
                </a:lnTo>
                <a:lnTo>
                  <a:pt x="1283" y="602"/>
                </a:lnTo>
                <a:close/>
                <a:moveTo>
                  <a:pt x="1308" y="606"/>
                </a:moveTo>
                <a:lnTo>
                  <a:pt x="1308" y="606"/>
                </a:lnTo>
                <a:lnTo>
                  <a:pt x="1304" y="611"/>
                </a:lnTo>
                <a:lnTo>
                  <a:pt x="1298" y="617"/>
                </a:lnTo>
                <a:lnTo>
                  <a:pt x="1286" y="630"/>
                </a:lnTo>
                <a:lnTo>
                  <a:pt x="1286" y="630"/>
                </a:lnTo>
                <a:lnTo>
                  <a:pt x="1287" y="625"/>
                </a:lnTo>
                <a:lnTo>
                  <a:pt x="1289" y="623"/>
                </a:lnTo>
                <a:lnTo>
                  <a:pt x="1293" y="617"/>
                </a:lnTo>
                <a:lnTo>
                  <a:pt x="1298" y="611"/>
                </a:lnTo>
                <a:lnTo>
                  <a:pt x="1303" y="607"/>
                </a:lnTo>
                <a:lnTo>
                  <a:pt x="1303" y="607"/>
                </a:lnTo>
                <a:lnTo>
                  <a:pt x="1304" y="604"/>
                </a:lnTo>
                <a:lnTo>
                  <a:pt x="1305" y="603"/>
                </a:lnTo>
                <a:lnTo>
                  <a:pt x="1307" y="604"/>
                </a:lnTo>
                <a:lnTo>
                  <a:pt x="1308" y="606"/>
                </a:lnTo>
                <a:lnTo>
                  <a:pt x="1308" y="606"/>
                </a:lnTo>
                <a:close/>
                <a:moveTo>
                  <a:pt x="1279" y="625"/>
                </a:moveTo>
                <a:lnTo>
                  <a:pt x="1208" y="720"/>
                </a:lnTo>
                <a:lnTo>
                  <a:pt x="1208" y="720"/>
                </a:lnTo>
                <a:lnTo>
                  <a:pt x="1206" y="714"/>
                </a:lnTo>
                <a:lnTo>
                  <a:pt x="1204" y="708"/>
                </a:lnTo>
                <a:lnTo>
                  <a:pt x="1206" y="703"/>
                </a:lnTo>
                <a:lnTo>
                  <a:pt x="1208" y="697"/>
                </a:lnTo>
                <a:lnTo>
                  <a:pt x="1277" y="621"/>
                </a:lnTo>
                <a:lnTo>
                  <a:pt x="1277" y="621"/>
                </a:lnTo>
                <a:lnTo>
                  <a:pt x="1279" y="625"/>
                </a:lnTo>
                <a:lnTo>
                  <a:pt x="1279" y="625"/>
                </a:lnTo>
                <a:close/>
                <a:moveTo>
                  <a:pt x="1262" y="573"/>
                </a:moveTo>
                <a:lnTo>
                  <a:pt x="1262" y="573"/>
                </a:lnTo>
                <a:lnTo>
                  <a:pt x="1270" y="562"/>
                </a:lnTo>
                <a:lnTo>
                  <a:pt x="1275" y="557"/>
                </a:lnTo>
                <a:lnTo>
                  <a:pt x="1280" y="551"/>
                </a:lnTo>
                <a:lnTo>
                  <a:pt x="1280" y="551"/>
                </a:lnTo>
                <a:lnTo>
                  <a:pt x="1279" y="554"/>
                </a:lnTo>
                <a:lnTo>
                  <a:pt x="1279" y="554"/>
                </a:lnTo>
                <a:lnTo>
                  <a:pt x="1276" y="561"/>
                </a:lnTo>
                <a:lnTo>
                  <a:pt x="1273" y="565"/>
                </a:lnTo>
                <a:lnTo>
                  <a:pt x="1269" y="569"/>
                </a:lnTo>
                <a:lnTo>
                  <a:pt x="1262" y="573"/>
                </a:lnTo>
                <a:lnTo>
                  <a:pt x="1262" y="573"/>
                </a:lnTo>
                <a:close/>
                <a:moveTo>
                  <a:pt x="1214" y="655"/>
                </a:moveTo>
                <a:lnTo>
                  <a:pt x="1260" y="599"/>
                </a:lnTo>
                <a:lnTo>
                  <a:pt x="1204" y="686"/>
                </a:lnTo>
                <a:lnTo>
                  <a:pt x="1204" y="686"/>
                </a:lnTo>
                <a:lnTo>
                  <a:pt x="1201" y="682"/>
                </a:lnTo>
                <a:lnTo>
                  <a:pt x="1201" y="677"/>
                </a:lnTo>
                <a:lnTo>
                  <a:pt x="1203" y="673"/>
                </a:lnTo>
                <a:lnTo>
                  <a:pt x="1204" y="669"/>
                </a:lnTo>
                <a:lnTo>
                  <a:pt x="1208" y="661"/>
                </a:lnTo>
                <a:lnTo>
                  <a:pt x="1214" y="655"/>
                </a:lnTo>
                <a:lnTo>
                  <a:pt x="1214" y="655"/>
                </a:lnTo>
                <a:close/>
                <a:moveTo>
                  <a:pt x="1187" y="690"/>
                </a:moveTo>
                <a:lnTo>
                  <a:pt x="1187" y="690"/>
                </a:lnTo>
                <a:lnTo>
                  <a:pt x="1189" y="687"/>
                </a:lnTo>
                <a:lnTo>
                  <a:pt x="1190" y="686"/>
                </a:lnTo>
                <a:lnTo>
                  <a:pt x="1192" y="692"/>
                </a:lnTo>
                <a:lnTo>
                  <a:pt x="1192" y="701"/>
                </a:lnTo>
                <a:lnTo>
                  <a:pt x="1192" y="706"/>
                </a:lnTo>
                <a:lnTo>
                  <a:pt x="1189" y="708"/>
                </a:lnTo>
                <a:lnTo>
                  <a:pt x="1189" y="708"/>
                </a:lnTo>
                <a:lnTo>
                  <a:pt x="1187" y="704"/>
                </a:lnTo>
                <a:lnTo>
                  <a:pt x="1187" y="699"/>
                </a:lnTo>
                <a:lnTo>
                  <a:pt x="1187" y="690"/>
                </a:lnTo>
                <a:lnTo>
                  <a:pt x="1187" y="690"/>
                </a:lnTo>
                <a:close/>
                <a:moveTo>
                  <a:pt x="1190" y="725"/>
                </a:moveTo>
                <a:lnTo>
                  <a:pt x="1190" y="725"/>
                </a:lnTo>
                <a:lnTo>
                  <a:pt x="1193" y="722"/>
                </a:lnTo>
                <a:lnTo>
                  <a:pt x="1194" y="721"/>
                </a:lnTo>
                <a:lnTo>
                  <a:pt x="1194" y="721"/>
                </a:lnTo>
                <a:lnTo>
                  <a:pt x="1197" y="732"/>
                </a:lnTo>
                <a:lnTo>
                  <a:pt x="1196" y="738"/>
                </a:lnTo>
                <a:lnTo>
                  <a:pt x="1194" y="741"/>
                </a:lnTo>
                <a:lnTo>
                  <a:pt x="1192" y="744"/>
                </a:lnTo>
                <a:lnTo>
                  <a:pt x="1192" y="744"/>
                </a:lnTo>
                <a:lnTo>
                  <a:pt x="1190" y="739"/>
                </a:lnTo>
                <a:lnTo>
                  <a:pt x="1189" y="734"/>
                </a:lnTo>
                <a:lnTo>
                  <a:pt x="1190" y="729"/>
                </a:lnTo>
                <a:lnTo>
                  <a:pt x="1190" y="725"/>
                </a:lnTo>
                <a:lnTo>
                  <a:pt x="1190" y="725"/>
                </a:lnTo>
                <a:close/>
                <a:moveTo>
                  <a:pt x="1208" y="812"/>
                </a:moveTo>
                <a:lnTo>
                  <a:pt x="1208" y="812"/>
                </a:lnTo>
                <a:lnTo>
                  <a:pt x="1207" y="815"/>
                </a:lnTo>
                <a:lnTo>
                  <a:pt x="1207" y="815"/>
                </a:lnTo>
                <a:lnTo>
                  <a:pt x="1206" y="815"/>
                </a:lnTo>
                <a:lnTo>
                  <a:pt x="1204" y="814"/>
                </a:lnTo>
                <a:lnTo>
                  <a:pt x="1201" y="810"/>
                </a:lnTo>
                <a:lnTo>
                  <a:pt x="1201" y="805"/>
                </a:lnTo>
                <a:lnTo>
                  <a:pt x="1201" y="805"/>
                </a:lnTo>
                <a:lnTo>
                  <a:pt x="1201" y="800"/>
                </a:lnTo>
                <a:lnTo>
                  <a:pt x="1200" y="794"/>
                </a:lnTo>
                <a:lnTo>
                  <a:pt x="1196" y="784"/>
                </a:lnTo>
                <a:lnTo>
                  <a:pt x="1192" y="774"/>
                </a:lnTo>
                <a:lnTo>
                  <a:pt x="1192" y="769"/>
                </a:lnTo>
                <a:lnTo>
                  <a:pt x="1192" y="762"/>
                </a:lnTo>
                <a:lnTo>
                  <a:pt x="1192" y="762"/>
                </a:lnTo>
                <a:lnTo>
                  <a:pt x="1192" y="758"/>
                </a:lnTo>
                <a:lnTo>
                  <a:pt x="1193" y="755"/>
                </a:lnTo>
                <a:lnTo>
                  <a:pt x="1196" y="755"/>
                </a:lnTo>
                <a:lnTo>
                  <a:pt x="1197" y="756"/>
                </a:lnTo>
                <a:lnTo>
                  <a:pt x="1199" y="762"/>
                </a:lnTo>
                <a:lnTo>
                  <a:pt x="1200" y="765"/>
                </a:lnTo>
                <a:lnTo>
                  <a:pt x="1200" y="765"/>
                </a:lnTo>
                <a:lnTo>
                  <a:pt x="1199" y="772"/>
                </a:lnTo>
                <a:lnTo>
                  <a:pt x="1199" y="779"/>
                </a:lnTo>
                <a:lnTo>
                  <a:pt x="1200" y="784"/>
                </a:lnTo>
                <a:lnTo>
                  <a:pt x="1203" y="790"/>
                </a:lnTo>
                <a:lnTo>
                  <a:pt x="1208" y="801"/>
                </a:lnTo>
                <a:lnTo>
                  <a:pt x="1210" y="807"/>
                </a:lnTo>
                <a:lnTo>
                  <a:pt x="1208" y="812"/>
                </a:lnTo>
                <a:lnTo>
                  <a:pt x="1208" y="812"/>
                </a:lnTo>
                <a:close/>
                <a:moveTo>
                  <a:pt x="1208" y="741"/>
                </a:moveTo>
                <a:lnTo>
                  <a:pt x="1208" y="741"/>
                </a:lnTo>
                <a:lnTo>
                  <a:pt x="1231" y="710"/>
                </a:lnTo>
                <a:lnTo>
                  <a:pt x="1253" y="679"/>
                </a:lnTo>
                <a:lnTo>
                  <a:pt x="1266" y="663"/>
                </a:lnTo>
                <a:lnTo>
                  <a:pt x="1279" y="648"/>
                </a:lnTo>
                <a:lnTo>
                  <a:pt x="1293" y="634"/>
                </a:lnTo>
                <a:lnTo>
                  <a:pt x="1308" y="621"/>
                </a:lnTo>
                <a:lnTo>
                  <a:pt x="1308" y="621"/>
                </a:lnTo>
                <a:lnTo>
                  <a:pt x="1310" y="623"/>
                </a:lnTo>
                <a:lnTo>
                  <a:pt x="1310" y="625"/>
                </a:lnTo>
                <a:lnTo>
                  <a:pt x="1308" y="630"/>
                </a:lnTo>
                <a:lnTo>
                  <a:pt x="1307" y="631"/>
                </a:lnTo>
                <a:lnTo>
                  <a:pt x="1305" y="631"/>
                </a:lnTo>
                <a:lnTo>
                  <a:pt x="1304" y="631"/>
                </a:lnTo>
                <a:lnTo>
                  <a:pt x="1303" y="628"/>
                </a:lnTo>
                <a:lnTo>
                  <a:pt x="1303" y="628"/>
                </a:lnTo>
                <a:lnTo>
                  <a:pt x="1280" y="662"/>
                </a:lnTo>
                <a:lnTo>
                  <a:pt x="1258" y="693"/>
                </a:lnTo>
                <a:lnTo>
                  <a:pt x="1234" y="725"/>
                </a:lnTo>
                <a:lnTo>
                  <a:pt x="1211" y="759"/>
                </a:lnTo>
                <a:lnTo>
                  <a:pt x="1211" y="759"/>
                </a:lnTo>
                <a:lnTo>
                  <a:pt x="1208" y="756"/>
                </a:lnTo>
                <a:lnTo>
                  <a:pt x="1207" y="751"/>
                </a:lnTo>
                <a:lnTo>
                  <a:pt x="1207" y="746"/>
                </a:lnTo>
                <a:lnTo>
                  <a:pt x="1208" y="741"/>
                </a:lnTo>
                <a:lnTo>
                  <a:pt x="1208" y="741"/>
                </a:lnTo>
                <a:close/>
                <a:moveTo>
                  <a:pt x="1223" y="758"/>
                </a:moveTo>
                <a:lnTo>
                  <a:pt x="1223" y="758"/>
                </a:lnTo>
                <a:lnTo>
                  <a:pt x="1245" y="725"/>
                </a:lnTo>
                <a:lnTo>
                  <a:pt x="1267" y="692"/>
                </a:lnTo>
                <a:lnTo>
                  <a:pt x="1291" y="658"/>
                </a:lnTo>
                <a:lnTo>
                  <a:pt x="1304" y="642"/>
                </a:lnTo>
                <a:lnTo>
                  <a:pt x="1318" y="627"/>
                </a:lnTo>
                <a:lnTo>
                  <a:pt x="1318" y="627"/>
                </a:lnTo>
                <a:lnTo>
                  <a:pt x="1319" y="625"/>
                </a:lnTo>
                <a:lnTo>
                  <a:pt x="1321" y="627"/>
                </a:lnTo>
                <a:lnTo>
                  <a:pt x="1322" y="631"/>
                </a:lnTo>
                <a:lnTo>
                  <a:pt x="1322" y="637"/>
                </a:lnTo>
                <a:lnTo>
                  <a:pt x="1321" y="641"/>
                </a:lnTo>
                <a:lnTo>
                  <a:pt x="1321" y="641"/>
                </a:lnTo>
                <a:lnTo>
                  <a:pt x="1272" y="720"/>
                </a:lnTo>
                <a:lnTo>
                  <a:pt x="1246" y="759"/>
                </a:lnTo>
                <a:lnTo>
                  <a:pt x="1220" y="796"/>
                </a:lnTo>
                <a:lnTo>
                  <a:pt x="1220" y="796"/>
                </a:lnTo>
                <a:lnTo>
                  <a:pt x="1215" y="787"/>
                </a:lnTo>
                <a:lnTo>
                  <a:pt x="1215" y="777"/>
                </a:lnTo>
                <a:lnTo>
                  <a:pt x="1217" y="767"/>
                </a:lnTo>
                <a:lnTo>
                  <a:pt x="1223" y="758"/>
                </a:lnTo>
                <a:lnTo>
                  <a:pt x="1223" y="758"/>
                </a:lnTo>
                <a:close/>
                <a:moveTo>
                  <a:pt x="1329" y="648"/>
                </a:moveTo>
                <a:lnTo>
                  <a:pt x="1329" y="648"/>
                </a:lnTo>
                <a:lnTo>
                  <a:pt x="1334" y="649"/>
                </a:lnTo>
                <a:lnTo>
                  <a:pt x="1339" y="648"/>
                </a:lnTo>
                <a:lnTo>
                  <a:pt x="1348" y="644"/>
                </a:lnTo>
                <a:lnTo>
                  <a:pt x="1366" y="632"/>
                </a:lnTo>
                <a:lnTo>
                  <a:pt x="1366" y="632"/>
                </a:lnTo>
                <a:lnTo>
                  <a:pt x="1343" y="662"/>
                </a:lnTo>
                <a:lnTo>
                  <a:pt x="1321" y="694"/>
                </a:lnTo>
                <a:lnTo>
                  <a:pt x="1300" y="727"/>
                </a:lnTo>
                <a:lnTo>
                  <a:pt x="1282" y="759"/>
                </a:lnTo>
                <a:lnTo>
                  <a:pt x="1282" y="759"/>
                </a:lnTo>
                <a:lnTo>
                  <a:pt x="1304" y="701"/>
                </a:lnTo>
                <a:lnTo>
                  <a:pt x="1317" y="673"/>
                </a:lnTo>
                <a:lnTo>
                  <a:pt x="1329" y="648"/>
                </a:lnTo>
                <a:lnTo>
                  <a:pt x="1329" y="648"/>
                </a:lnTo>
                <a:close/>
                <a:moveTo>
                  <a:pt x="1234" y="803"/>
                </a:moveTo>
                <a:lnTo>
                  <a:pt x="1234" y="803"/>
                </a:lnTo>
                <a:lnTo>
                  <a:pt x="1258" y="766"/>
                </a:lnTo>
                <a:lnTo>
                  <a:pt x="1269" y="748"/>
                </a:lnTo>
                <a:lnTo>
                  <a:pt x="1280" y="729"/>
                </a:lnTo>
                <a:lnTo>
                  <a:pt x="1280" y="729"/>
                </a:lnTo>
                <a:lnTo>
                  <a:pt x="1282" y="731"/>
                </a:lnTo>
                <a:lnTo>
                  <a:pt x="1282" y="732"/>
                </a:lnTo>
                <a:lnTo>
                  <a:pt x="1282" y="732"/>
                </a:lnTo>
                <a:lnTo>
                  <a:pt x="1282" y="732"/>
                </a:lnTo>
                <a:lnTo>
                  <a:pt x="1272" y="752"/>
                </a:lnTo>
                <a:lnTo>
                  <a:pt x="1260" y="772"/>
                </a:lnTo>
                <a:lnTo>
                  <a:pt x="1255" y="780"/>
                </a:lnTo>
                <a:lnTo>
                  <a:pt x="1248" y="790"/>
                </a:lnTo>
                <a:lnTo>
                  <a:pt x="1241" y="797"/>
                </a:lnTo>
                <a:lnTo>
                  <a:pt x="1234" y="803"/>
                </a:lnTo>
                <a:lnTo>
                  <a:pt x="1234" y="803"/>
                </a:lnTo>
                <a:close/>
                <a:moveTo>
                  <a:pt x="1279" y="772"/>
                </a:moveTo>
                <a:lnTo>
                  <a:pt x="1279" y="772"/>
                </a:lnTo>
                <a:lnTo>
                  <a:pt x="1321" y="708"/>
                </a:lnTo>
                <a:lnTo>
                  <a:pt x="1342" y="676"/>
                </a:lnTo>
                <a:lnTo>
                  <a:pt x="1366" y="647"/>
                </a:lnTo>
                <a:lnTo>
                  <a:pt x="1366" y="647"/>
                </a:lnTo>
                <a:lnTo>
                  <a:pt x="1367" y="652"/>
                </a:lnTo>
                <a:lnTo>
                  <a:pt x="1367" y="655"/>
                </a:lnTo>
                <a:lnTo>
                  <a:pt x="1367" y="656"/>
                </a:lnTo>
                <a:lnTo>
                  <a:pt x="1367" y="656"/>
                </a:lnTo>
                <a:lnTo>
                  <a:pt x="1353" y="675"/>
                </a:lnTo>
                <a:lnTo>
                  <a:pt x="1339" y="696"/>
                </a:lnTo>
                <a:lnTo>
                  <a:pt x="1312" y="742"/>
                </a:lnTo>
                <a:lnTo>
                  <a:pt x="1312" y="742"/>
                </a:lnTo>
                <a:lnTo>
                  <a:pt x="1308" y="752"/>
                </a:lnTo>
                <a:lnTo>
                  <a:pt x="1305" y="756"/>
                </a:lnTo>
                <a:lnTo>
                  <a:pt x="1301" y="762"/>
                </a:lnTo>
                <a:lnTo>
                  <a:pt x="1297" y="766"/>
                </a:lnTo>
                <a:lnTo>
                  <a:pt x="1291" y="769"/>
                </a:lnTo>
                <a:lnTo>
                  <a:pt x="1286" y="772"/>
                </a:lnTo>
                <a:lnTo>
                  <a:pt x="1279" y="772"/>
                </a:lnTo>
                <a:lnTo>
                  <a:pt x="1279" y="772"/>
                </a:lnTo>
                <a:close/>
                <a:moveTo>
                  <a:pt x="1353" y="687"/>
                </a:moveTo>
                <a:lnTo>
                  <a:pt x="1353" y="687"/>
                </a:lnTo>
                <a:lnTo>
                  <a:pt x="1352" y="696"/>
                </a:lnTo>
                <a:lnTo>
                  <a:pt x="1349" y="703"/>
                </a:lnTo>
                <a:lnTo>
                  <a:pt x="1341" y="715"/>
                </a:lnTo>
                <a:lnTo>
                  <a:pt x="1341" y="715"/>
                </a:lnTo>
                <a:lnTo>
                  <a:pt x="1341" y="708"/>
                </a:lnTo>
                <a:lnTo>
                  <a:pt x="1345" y="700"/>
                </a:lnTo>
                <a:lnTo>
                  <a:pt x="1349" y="694"/>
                </a:lnTo>
                <a:lnTo>
                  <a:pt x="1353" y="687"/>
                </a:lnTo>
                <a:lnTo>
                  <a:pt x="1353" y="687"/>
                </a:lnTo>
                <a:close/>
                <a:moveTo>
                  <a:pt x="1332" y="744"/>
                </a:moveTo>
                <a:lnTo>
                  <a:pt x="1332" y="744"/>
                </a:lnTo>
                <a:lnTo>
                  <a:pt x="1353" y="707"/>
                </a:lnTo>
                <a:lnTo>
                  <a:pt x="1376" y="670"/>
                </a:lnTo>
                <a:lnTo>
                  <a:pt x="1423" y="599"/>
                </a:lnTo>
                <a:lnTo>
                  <a:pt x="1423" y="599"/>
                </a:lnTo>
                <a:lnTo>
                  <a:pt x="1425" y="603"/>
                </a:lnTo>
                <a:lnTo>
                  <a:pt x="1423" y="609"/>
                </a:lnTo>
                <a:lnTo>
                  <a:pt x="1422" y="611"/>
                </a:lnTo>
                <a:lnTo>
                  <a:pt x="1419" y="616"/>
                </a:lnTo>
                <a:lnTo>
                  <a:pt x="1415" y="623"/>
                </a:lnTo>
                <a:lnTo>
                  <a:pt x="1412" y="627"/>
                </a:lnTo>
                <a:lnTo>
                  <a:pt x="1411" y="631"/>
                </a:lnTo>
                <a:lnTo>
                  <a:pt x="1412" y="634"/>
                </a:lnTo>
                <a:lnTo>
                  <a:pt x="1412" y="634"/>
                </a:lnTo>
                <a:lnTo>
                  <a:pt x="1409" y="638"/>
                </a:lnTo>
                <a:lnTo>
                  <a:pt x="1408" y="642"/>
                </a:lnTo>
                <a:lnTo>
                  <a:pt x="1407" y="647"/>
                </a:lnTo>
                <a:lnTo>
                  <a:pt x="1405" y="651"/>
                </a:lnTo>
                <a:lnTo>
                  <a:pt x="1405" y="651"/>
                </a:lnTo>
                <a:lnTo>
                  <a:pt x="1405" y="652"/>
                </a:lnTo>
                <a:lnTo>
                  <a:pt x="1405" y="652"/>
                </a:lnTo>
                <a:lnTo>
                  <a:pt x="1405" y="652"/>
                </a:lnTo>
                <a:lnTo>
                  <a:pt x="1397" y="663"/>
                </a:lnTo>
                <a:lnTo>
                  <a:pt x="1388" y="676"/>
                </a:lnTo>
                <a:lnTo>
                  <a:pt x="1373" y="701"/>
                </a:lnTo>
                <a:lnTo>
                  <a:pt x="1364" y="714"/>
                </a:lnTo>
                <a:lnTo>
                  <a:pt x="1355" y="725"/>
                </a:lnTo>
                <a:lnTo>
                  <a:pt x="1345" y="735"/>
                </a:lnTo>
                <a:lnTo>
                  <a:pt x="1332" y="744"/>
                </a:lnTo>
                <a:lnTo>
                  <a:pt x="1332" y="744"/>
                </a:lnTo>
                <a:close/>
                <a:moveTo>
                  <a:pt x="1369" y="666"/>
                </a:moveTo>
                <a:lnTo>
                  <a:pt x="1369" y="666"/>
                </a:lnTo>
                <a:lnTo>
                  <a:pt x="1370" y="663"/>
                </a:lnTo>
                <a:lnTo>
                  <a:pt x="1371" y="659"/>
                </a:lnTo>
                <a:lnTo>
                  <a:pt x="1374" y="655"/>
                </a:lnTo>
                <a:lnTo>
                  <a:pt x="1376" y="651"/>
                </a:lnTo>
                <a:lnTo>
                  <a:pt x="1376" y="651"/>
                </a:lnTo>
                <a:lnTo>
                  <a:pt x="1378" y="637"/>
                </a:lnTo>
                <a:lnTo>
                  <a:pt x="1380" y="630"/>
                </a:lnTo>
                <a:lnTo>
                  <a:pt x="1384" y="624"/>
                </a:lnTo>
                <a:lnTo>
                  <a:pt x="1387" y="618"/>
                </a:lnTo>
                <a:lnTo>
                  <a:pt x="1393" y="614"/>
                </a:lnTo>
                <a:lnTo>
                  <a:pt x="1400" y="611"/>
                </a:lnTo>
                <a:lnTo>
                  <a:pt x="1407" y="610"/>
                </a:lnTo>
                <a:lnTo>
                  <a:pt x="1369" y="666"/>
                </a:lnTo>
                <a:close/>
                <a:moveTo>
                  <a:pt x="1460" y="571"/>
                </a:moveTo>
                <a:lnTo>
                  <a:pt x="1460" y="571"/>
                </a:lnTo>
                <a:lnTo>
                  <a:pt x="1461" y="569"/>
                </a:lnTo>
                <a:lnTo>
                  <a:pt x="1464" y="569"/>
                </a:lnTo>
                <a:lnTo>
                  <a:pt x="1464" y="569"/>
                </a:lnTo>
                <a:lnTo>
                  <a:pt x="1454" y="586"/>
                </a:lnTo>
                <a:lnTo>
                  <a:pt x="1443" y="603"/>
                </a:lnTo>
                <a:lnTo>
                  <a:pt x="1421" y="634"/>
                </a:lnTo>
                <a:lnTo>
                  <a:pt x="1421" y="634"/>
                </a:lnTo>
                <a:lnTo>
                  <a:pt x="1426" y="614"/>
                </a:lnTo>
                <a:lnTo>
                  <a:pt x="1429" y="604"/>
                </a:lnTo>
                <a:lnTo>
                  <a:pt x="1433" y="596"/>
                </a:lnTo>
                <a:lnTo>
                  <a:pt x="1439" y="588"/>
                </a:lnTo>
                <a:lnTo>
                  <a:pt x="1445" y="581"/>
                </a:lnTo>
                <a:lnTo>
                  <a:pt x="1452" y="575"/>
                </a:lnTo>
                <a:lnTo>
                  <a:pt x="1460" y="571"/>
                </a:lnTo>
                <a:lnTo>
                  <a:pt x="1460" y="571"/>
                </a:lnTo>
                <a:close/>
                <a:moveTo>
                  <a:pt x="1383" y="707"/>
                </a:moveTo>
                <a:lnTo>
                  <a:pt x="1463" y="586"/>
                </a:lnTo>
                <a:lnTo>
                  <a:pt x="1467" y="593"/>
                </a:lnTo>
                <a:lnTo>
                  <a:pt x="1467" y="593"/>
                </a:lnTo>
                <a:lnTo>
                  <a:pt x="1440" y="637"/>
                </a:lnTo>
                <a:lnTo>
                  <a:pt x="1428" y="659"/>
                </a:lnTo>
                <a:lnTo>
                  <a:pt x="1416" y="683"/>
                </a:lnTo>
                <a:lnTo>
                  <a:pt x="1416" y="683"/>
                </a:lnTo>
                <a:lnTo>
                  <a:pt x="1411" y="689"/>
                </a:lnTo>
                <a:lnTo>
                  <a:pt x="1401" y="697"/>
                </a:lnTo>
                <a:lnTo>
                  <a:pt x="1390" y="704"/>
                </a:lnTo>
                <a:lnTo>
                  <a:pt x="1386" y="707"/>
                </a:lnTo>
                <a:lnTo>
                  <a:pt x="1383" y="707"/>
                </a:lnTo>
                <a:lnTo>
                  <a:pt x="1383" y="707"/>
                </a:lnTo>
                <a:close/>
                <a:moveTo>
                  <a:pt x="1539" y="523"/>
                </a:moveTo>
                <a:lnTo>
                  <a:pt x="1539" y="523"/>
                </a:lnTo>
                <a:lnTo>
                  <a:pt x="1529" y="541"/>
                </a:lnTo>
                <a:lnTo>
                  <a:pt x="1519" y="559"/>
                </a:lnTo>
                <a:lnTo>
                  <a:pt x="1519" y="559"/>
                </a:lnTo>
                <a:lnTo>
                  <a:pt x="1501" y="595"/>
                </a:lnTo>
                <a:lnTo>
                  <a:pt x="1491" y="613"/>
                </a:lnTo>
                <a:lnTo>
                  <a:pt x="1481" y="630"/>
                </a:lnTo>
                <a:lnTo>
                  <a:pt x="1470" y="647"/>
                </a:lnTo>
                <a:lnTo>
                  <a:pt x="1457" y="662"/>
                </a:lnTo>
                <a:lnTo>
                  <a:pt x="1449" y="668"/>
                </a:lnTo>
                <a:lnTo>
                  <a:pt x="1442" y="673"/>
                </a:lnTo>
                <a:lnTo>
                  <a:pt x="1433" y="679"/>
                </a:lnTo>
                <a:lnTo>
                  <a:pt x="1423" y="683"/>
                </a:lnTo>
                <a:lnTo>
                  <a:pt x="1423" y="683"/>
                </a:lnTo>
                <a:lnTo>
                  <a:pt x="1436" y="661"/>
                </a:lnTo>
                <a:lnTo>
                  <a:pt x="1450" y="640"/>
                </a:lnTo>
                <a:lnTo>
                  <a:pt x="1480" y="599"/>
                </a:lnTo>
                <a:lnTo>
                  <a:pt x="1509" y="561"/>
                </a:lnTo>
                <a:lnTo>
                  <a:pt x="1539" y="523"/>
                </a:lnTo>
                <a:lnTo>
                  <a:pt x="1539" y="523"/>
                </a:lnTo>
                <a:close/>
                <a:moveTo>
                  <a:pt x="1473" y="569"/>
                </a:moveTo>
                <a:lnTo>
                  <a:pt x="1473" y="569"/>
                </a:lnTo>
                <a:lnTo>
                  <a:pt x="1477" y="566"/>
                </a:lnTo>
                <a:lnTo>
                  <a:pt x="1480" y="562"/>
                </a:lnTo>
                <a:lnTo>
                  <a:pt x="1482" y="558"/>
                </a:lnTo>
                <a:lnTo>
                  <a:pt x="1484" y="558"/>
                </a:lnTo>
                <a:lnTo>
                  <a:pt x="1487" y="558"/>
                </a:lnTo>
                <a:lnTo>
                  <a:pt x="1487" y="558"/>
                </a:lnTo>
                <a:lnTo>
                  <a:pt x="1482" y="564"/>
                </a:lnTo>
                <a:lnTo>
                  <a:pt x="1481" y="566"/>
                </a:lnTo>
                <a:lnTo>
                  <a:pt x="1482" y="571"/>
                </a:lnTo>
                <a:lnTo>
                  <a:pt x="1482" y="571"/>
                </a:lnTo>
                <a:lnTo>
                  <a:pt x="1484" y="565"/>
                </a:lnTo>
                <a:lnTo>
                  <a:pt x="1487" y="559"/>
                </a:lnTo>
                <a:lnTo>
                  <a:pt x="1494" y="550"/>
                </a:lnTo>
                <a:lnTo>
                  <a:pt x="1504" y="543"/>
                </a:lnTo>
                <a:lnTo>
                  <a:pt x="1515" y="538"/>
                </a:lnTo>
                <a:lnTo>
                  <a:pt x="1515" y="538"/>
                </a:lnTo>
                <a:lnTo>
                  <a:pt x="1506" y="551"/>
                </a:lnTo>
                <a:lnTo>
                  <a:pt x="1497" y="566"/>
                </a:lnTo>
                <a:lnTo>
                  <a:pt x="1484" y="582"/>
                </a:lnTo>
                <a:lnTo>
                  <a:pt x="1473" y="595"/>
                </a:lnTo>
                <a:lnTo>
                  <a:pt x="1473" y="595"/>
                </a:lnTo>
                <a:lnTo>
                  <a:pt x="1473" y="593"/>
                </a:lnTo>
                <a:lnTo>
                  <a:pt x="1471" y="593"/>
                </a:lnTo>
                <a:lnTo>
                  <a:pt x="1471" y="593"/>
                </a:lnTo>
                <a:lnTo>
                  <a:pt x="1474" y="586"/>
                </a:lnTo>
                <a:lnTo>
                  <a:pt x="1480" y="578"/>
                </a:lnTo>
                <a:lnTo>
                  <a:pt x="1481" y="573"/>
                </a:lnTo>
                <a:lnTo>
                  <a:pt x="1480" y="571"/>
                </a:lnTo>
                <a:lnTo>
                  <a:pt x="1478" y="569"/>
                </a:lnTo>
                <a:lnTo>
                  <a:pt x="1473" y="569"/>
                </a:lnTo>
                <a:lnTo>
                  <a:pt x="1473" y="569"/>
                </a:lnTo>
                <a:close/>
                <a:moveTo>
                  <a:pt x="1578" y="492"/>
                </a:moveTo>
                <a:lnTo>
                  <a:pt x="1522" y="569"/>
                </a:lnTo>
                <a:lnTo>
                  <a:pt x="1522" y="569"/>
                </a:lnTo>
                <a:lnTo>
                  <a:pt x="1527" y="558"/>
                </a:lnTo>
                <a:lnTo>
                  <a:pt x="1533" y="547"/>
                </a:lnTo>
                <a:lnTo>
                  <a:pt x="1546" y="526"/>
                </a:lnTo>
                <a:lnTo>
                  <a:pt x="1551" y="514"/>
                </a:lnTo>
                <a:lnTo>
                  <a:pt x="1560" y="506"/>
                </a:lnTo>
                <a:lnTo>
                  <a:pt x="1568" y="498"/>
                </a:lnTo>
                <a:lnTo>
                  <a:pt x="1578" y="492"/>
                </a:lnTo>
                <a:lnTo>
                  <a:pt x="1578" y="492"/>
                </a:lnTo>
                <a:close/>
                <a:moveTo>
                  <a:pt x="1438" y="690"/>
                </a:moveTo>
                <a:lnTo>
                  <a:pt x="1532" y="628"/>
                </a:lnTo>
                <a:lnTo>
                  <a:pt x="1532" y="628"/>
                </a:lnTo>
                <a:lnTo>
                  <a:pt x="1509" y="644"/>
                </a:lnTo>
                <a:lnTo>
                  <a:pt x="1485" y="661"/>
                </a:lnTo>
                <a:lnTo>
                  <a:pt x="1438" y="690"/>
                </a:lnTo>
                <a:lnTo>
                  <a:pt x="1438" y="690"/>
                </a:lnTo>
                <a:close/>
                <a:moveTo>
                  <a:pt x="1487" y="641"/>
                </a:moveTo>
                <a:lnTo>
                  <a:pt x="1487" y="641"/>
                </a:lnTo>
                <a:lnTo>
                  <a:pt x="1495" y="630"/>
                </a:lnTo>
                <a:lnTo>
                  <a:pt x="1502" y="617"/>
                </a:lnTo>
                <a:lnTo>
                  <a:pt x="1508" y="603"/>
                </a:lnTo>
                <a:lnTo>
                  <a:pt x="1512" y="588"/>
                </a:lnTo>
                <a:lnTo>
                  <a:pt x="1515" y="600"/>
                </a:lnTo>
                <a:lnTo>
                  <a:pt x="1515" y="600"/>
                </a:lnTo>
                <a:lnTo>
                  <a:pt x="1523" y="583"/>
                </a:lnTo>
                <a:lnTo>
                  <a:pt x="1533" y="566"/>
                </a:lnTo>
                <a:lnTo>
                  <a:pt x="1554" y="534"/>
                </a:lnTo>
                <a:lnTo>
                  <a:pt x="1577" y="503"/>
                </a:lnTo>
                <a:lnTo>
                  <a:pt x="1602" y="472"/>
                </a:lnTo>
                <a:lnTo>
                  <a:pt x="1602" y="472"/>
                </a:lnTo>
                <a:lnTo>
                  <a:pt x="1602" y="481"/>
                </a:lnTo>
                <a:lnTo>
                  <a:pt x="1599" y="486"/>
                </a:lnTo>
                <a:lnTo>
                  <a:pt x="1593" y="496"/>
                </a:lnTo>
                <a:lnTo>
                  <a:pt x="1591" y="502"/>
                </a:lnTo>
                <a:lnTo>
                  <a:pt x="1589" y="506"/>
                </a:lnTo>
                <a:lnTo>
                  <a:pt x="1591" y="512"/>
                </a:lnTo>
                <a:lnTo>
                  <a:pt x="1593" y="519"/>
                </a:lnTo>
                <a:lnTo>
                  <a:pt x="1593" y="519"/>
                </a:lnTo>
                <a:lnTo>
                  <a:pt x="1601" y="496"/>
                </a:lnTo>
                <a:lnTo>
                  <a:pt x="1605" y="485"/>
                </a:lnTo>
                <a:lnTo>
                  <a:pt x="1609" y="477"/>
                </a:lnTo>
                <a:lnTo>
                  <a:pt x="1616" y="468"/>
                </a:lnTo>
                <a:lnTo>
                  <a:pt x="1623" y="461"/>
                </a:lnTo>
                <a:lnTo>
                  <a:pt x="1631" y="455"/>
                </a:lnTo>
                <a:lnTo>
                  <a:pt x="1641" y="453"/>
                </a:lnTo>
                <a:lnTo>
                  <a:pt x="1641" y="453"/>
                </a:lnTo>
                <a:lnTo>
                  <a:pt x="1644" y="451"/>
                </a:lnTo>
                <a:lnTo>
                  <a:pt x="1645" y="450"/>
                </a:lnTo>
                <a:lnTo>
                  <a:pt x="1647" y="448"/>
                </a:lnTo>
                <a:lnTo>
                  <a:pt x="1650" y="448"/>
                </a:lnTo>
                <a:lnTo>
                  <a:pt x="1585" y="533"/>
                </a:lnTo>
                <a:lnTo>
                  <a:pt x="1582" y="530"/>
                </a:lnTo>
                <a:lnTo>
                  <a:pt x="1582" y="530"/>
                </a:lnTo>
                <a:lnTo>
                  <a:pt x="1568" y="547"/>
                </a:lnTo>
                <a:lnTo>
                  <a:pt x="1554" y="568"/>
                </a:lnTo>
                <a:lnTo>
                  <a:pt x="1542" y="590"/>
                </a:lnTo>
                <a:lnTo>
                  <a:pt x="1533" y="611"/>
                </a:lnTo>
                <a:lnTo>
                  <a:pt x="1533" y="611"/>
                </a:lnTo>
                <a:lnTo>
                  <a:pt x="1530" y="616"/>
                </a:lnTo>
                <a:lnTo>
                  <a:pt x="1526" y="620"/>
                </a:lnTo>
                <a:lnTo>
                  <a:pt x="1515" y="628"/>
                </a:lnTo>
                <a:lnTo>
                  <a:pt x="1487" y="641"/>
                </a:lnTo>
                <a:lnTo>
                  <a:pt x="1487" y="641"/>
                </a:lnTo>
                <a:close/>
                <a:moveTo>
                  <a:pt x="1557" y="597"/>
                </a:moveTo>
                <a:lnTo>
                  <a:pt x="1577" y="555"/>
                </a:lnTo>
                <a:lnTo>
                  <a:pt x="1577" y="555"/>
                </a:lnTo>
                <a:lnTo>
                  <a:pt x="1577" y="551"/>
                </a:lnTo>
                <a:lnTo>
                  <a:pt x="1578" y="547"/>
                </a:lnTo>
                <a:lnTo>
                  <a:pt x="1582" y="538"/>
                </a:lnTo>
                <a:lnTo>
                  <a:pt x="1582" y="538"/>
                </a:lnTo>
                <a:lnTo>
                  <a:pt x="1582" y="544"/>
                </a:lnTo>
                <a:lnTo>
                  <a:pt x="1581" y="548"/>
                </a:lnTo>
                <a:lnTo>
                  <a:pt x="1577" y="555"/>
                </a:lnTo>
                <a:lnTo>
                  <a:pt x="1648" y="461"/>
                </a:lnTo>
                <a:lnTo>
                  <a:pt x="1648" y="461"/>
                </a:lnTo>
                <a:lnTo>
                  <a:pt x="1641" y="477"/>
                </a:lnTo>
                <a:lnTo>
                  <a:pt x="1633" y="491"/>
                </a:lnTo>
                <a:lnTo>
                  <a:pt x="1616" y="520"/>
                </a:lnTo>
                <a:lnTo>
                  <a:pt x="1599" y="548"/>
                </a:lnTo>
                <a:lnTo>
                  <a:pt x="1591" y="564"/>
                </a:lnTo>
                <a:lnTo>
                  <a:pt x="1584" y="579"/>
                </a:lnTo>
                <a:lnTo>
                  <a:pt x="1584" y="579"/>
                </a:lnTo>
                <a:lnTo>
                  <a:pt x="1579" y="583"/>
                </a:lnTo>
                <a:lnTo>
                  <a:pt x="1572" y="589"/>
                </a:lnTo>
                <a:lnTo>
                  <a:pt x="1557" y="597"/>
                </a:lnTo>
                <a:lnTo>
                  <a:pt x="1557" y="597"/>
                </a:lnTo>
                <a:close/>
                <a:moveTo>
                  <a:pt x="1606" y="562"/>
                </a:moveTo>
                <a:lnTo>
                  <a:pt x="1606" y="562"/>
                </a:lnTo>
                <a:lnTo>
                  <a:pt x="1610" y="550"/>
                </a:lnTo>
                <a:lnTo>
                  <a:pt x="1616" y="538"/>
                </a:lnTo>
                <a:lnTo>
                  <a:pt x="1622" y="527"/>
                </a:lnTo>
                <a:lnTo>
                  <a:pt x="1629" y="516"/>
                </a:lnTo>
                <a:lnTo>
                  <a:pt x="1629" y="524"/>
                </a:lnTo>
                <a:lnTo>
                  <a:pt x="1629" y="524"/>
                </a:lnTo>
                <a:lnTo>
                  <a:pt x="1650" y="491"/>
                </a:lnTo>
                <a:lnTo>
                  <a:pt x="1672" y="458"/>
                </a:lnTo>
                <a:lnTo>
                  <a:pt x="1695" y="429"/>
                </a:lnTo>
                <a:lnTo>
                  <a:pt x="1719" y="401"/>
                </a:lnTo>
                <a:lnTo>
                  <a:pt x="1719" y="401"/>
                </a:lnTo>
                <a:lnTo>
                  <a:pt x="1717" y="405"/>
                </a:lnTo>
                <a:lnTo>
                  <a:pt x="1716" y="409"/>
                </a:lnTo>
                <a:lnTo>
                  <a:pt x="1712" y="419"/>
                </a:lnTo>
                <a:lnTo>
                  <a:pt x="1712" y="419"/>
                </a:lnTo>
                <a:lnTo>
                  <a:pt x="1692" y="461"/>
                </a:lnTo>
                <a:lnTo>
                  <a:pt x="1671" y="505"/>
                </a:lnTo>
                <a:lnTo>
                  <a:pt x="1671" y="505"/>
                </a:lnTo>
                <a:lnTo>
                  <a:pt x="1665" y="514"/>
                </a:lnTo>
                <a:lnTo>
                  <a:pt x="1660" y="524"/>
                </a:lnTo>
                <a:lnTo>
                  <a:pt x="1653" y="533"/>
                </a:lnTo>
                <a:lnTo>
                  <a:pt x="1644" y="541"/>
                </a:lnTo>
                <a:lnTo>
                  <a:pt x="1636" y="548"/>
                </a:lnTo>
                <a:lnTo>
                  <a:pt x="1627" y="554"/>
                </a:lnTo>
                <a:lnTo>
                  <a:pt x="1617" y="558"/>
                </a:lnTo>
                <a:lnTo>
                  <a:pt x="1606" y="562"/>
                </a:lnTo>
                <a:lnTo>
                  <a:pt x="1606" y="562"/>
                </a:lnTo>
                <a:close/>
                <a:moveTo>
                  <a:pt x="1667" y="439"/>
                </a:moveTo>
                <a:lnTo>
                  <a:pt x="1667" y="439"/>
                </a:lnTo>
                <a:lnTo>
                  <a:pt x="1672" y="434"/>
                </a:lnTo>
                <a:lnTo>
                  <a:pt x="1678" y="430"/>
                </a:lnTo>
                <a:lnTo>
                  <a:pt x="1683" y="425"/>
                </a:lnTo>
                <a:lnTo>
                  <a:pt x="1690" y="422"/>
                </a:lnTo>
                <a:lnTo>
                  <a:pt x="1661" y="461"/>
                </a:lnTo>
                <a:lnTo>
                  <a:pt x="1661" y="461"/>
                </a:lnTo>
                <a:lnTo>
                  <a:pt x="1662" y="458"/>
                </a:lnTo>
                <a:lnTo>
                  <a:pt x="1662" y="455"/>
                </a:lnTo>
                <a:lnTo>
                  <a:pt x="1661" y="450"/>
                </a:lnTo>
                <a:lnTo>
                  <a:pt x="1661" y="447"/>
                </a:lnTo>
                <a:lnTo>
                  <a:pt x="1661" y="444"/>
                </a:lnTo>
                <a:lnTo>
                  <a:pt x="1662" y="441"/>
                </a:lnTo>
                <a:lnTo>
                  <a:pt x="1667" y="439"/>
                </a:lnTo>
                <a:lnTo>
                  <a:pt x="1667" y="439"/>
                </a:lnTo>
                <a:close/>
                <a:moveTo>
                  <a:pt x="1765" y="370"/>
                </a:moveTo>
                <a:lnTo>
                  <a:pt x="1706" y="444"/>
                </a:lnTo>
                <a:lnTo>
                  <a:pt x="1706" y="444"/>
                </a:lnTo>
                <a:lnTo>
                  <a:pt x="1706" y="443"/>
                </a:lnTo>
                <a:lnTo>
                  <a:pt x="1707" y="440"/>
                </a:lnTo>
                <a:lnTo>
                  <a:pt x="1709" y="437"/>
                </a:lnTo>
                <a:lnTo>
                  <a:pt x="1709" y="437"/>
                </a:lnTo>
                <a:lnTo>
                  <a:pt x="1719" y="416"/>
                </a:lnTo>
                <a:lnTo>
                  <a:pt x="1724" y="405"/>
                </a:lnTo>
                <a:lnTo>
                  <a:pt x="1730" y="395"/>
                </a:lnTo>
                <a:lnTo>
                  <a:pt x="1738" y="387"/>
                </a:lnTo>
                <a:lnTo>
                  <a:pt x="1745" y="378"/>
                </a:lnTo>
                <a:lnTo>
                  <a:pt x="1755" y="373"/>
                </a:lnTo>
                <a:lnTo>
                  <a:pt x="1766" y="368"/>
                </a:lnTo>
                <a:lnTo>
                  <a:pt x="1766" y="368"/>
                </a:lnTo>
                <a:lnTo>
                  <a:pt x="1765" y="370"/>
                </a:lnTo>
                <a:lnTo>
                  <a:pt x="1765" y="370"/>
                </a:lnTo>
                <a:close/>
                <a:moveTo>
                  <a:pt x="1668" y="526"/>
                </a:moveTo>
                <a:lnTo>
                  <a:pt x="1668" y="526"/>
                </a:lnTo>
                <a:lnTo>
                  <a:pt x="1679" y="503"/>
                </a:lnTo>
                <a:lnTo>
                  <a:pt x="1692" y="482"/>
                </a:lnTo>
                <a:lnTo>
                  <a:pt x="1705" y="462"/>
                </a:lnTo>
                <a:lnTo>
                  <a:pt x="1717" y="443"/>
                </a:lnTo>
                <a:lnTo>
                  <a:pt x="1745" y="406"/>
                </a:lnTo>
                <a:lnTo>
                  <a:pt x="1775" y="373"/>
                </a:lnTo>
                <a:lnTo>
                  <a:pt x="1775" y="373"/>
                </a:lnTo>
                <a:lnTo>
                  <a:pt x="1779" y="370"/>
                </a:lnTo>
                <a:lnTo>
                  <a:pt x="1709" y="500"/>
                </a:lnTo>
                <a:lnTo>
                  <a:pt x="1709" y="500"/>
                </a:lnTo>
                <a:lnTo>
                  <a:pt x="1706" y="503"/>
                </a:lnTo>
                <a:lnTo>
                  <a:pt x="1703" y="507"/>
                </a:lnTo>
                <a:lnTo>
                  <a:pt x="1692" y="513"/>
                </a:lnTo>
                <a:lnTo>
                  <a:pt x="1681" y="519"/>
                </a:lnTo>
                <a:lnTo>
                  <a:pt x="1668" y="526"/>
                </a:lnTo>
                <a:lnTo>
                  <a:pt x="1668" y="526"/>
                </a:lnTo>
                <a:close/>
                <a:moveTo>
                  <a:pt x="1761" y="465"/>
                </a:moveTo>
                <a:lnTo>
                  <a:pt x="1761" y="465"/>
                </a:lnTo>
                <a:lnTo>
                  <a:pt x="1758" y="469"/>
                </a:lnTo>
                <a:lnTo>
                  <a:pt x="1755" y="472"/>
                </a:lnTo>
                <a:lnTo>
                  <a:pt x="1745" y="478"/>
                </a:lnTo>
                <a:lnTo>
                  <a:pt x="1735" y="484"/>
                </a:lnTo>
                <a:lnTo>
                  <a:pt x="1726" y="491"/>
                </a:lnTo>
                <a:lnTo>
                  <a:pt x="1726" y="491"/>
                </a:lnTo>
                <a:lnTo>
                  <a:pt x="1747" y="451"/>
                </a:lnTo>
                <a:lnTo>
                  <a:pt x="1768" y="413"/>
                </a:lnTo>
                <a:lnTo>
                  <a:pt x="1792" y="378"/>
                </a:lnTo>
                <a:lnTo>
                  <a:pt x="1816" y="344"/>
                </a:lnTo>
                <a:lnTo>
                  <a:pt x="1816" y="344"/>
                </a:lnTo>
                <a:lnTo>
                  <a:pt x="1821" y="337"/>
                </a:lnTo>
                <a:lnTo>
                  <a:pt x="1821" y="337"/>
                </a:lnTo>
                <a:lnTo>
                  <a:pt x="1792" y="405"/>
                </a:lnTo>
                <a:lnTo>
                  <a:pt x="1776" y="437"/>
                </a:lnTo>
                <a:lnTo>
                  <a:pt x="1761" y="465"/>
                </a:lnTo>
                <a:lnTo>
                  <a:pt x="1761" y="465"/>
                </a:lnTo>
                <a:close/>
                <a:moveTo>
                  <a:pt x="1785" y="377"/>
                </a:moveTo>
                <a:lnTo>
                  <a:pt x="1785" y="377"/>
                </a:lnTo>
                <a:lnTo>
                  <a:pt x="1787" y="371"/>
                </a:lnTo>
                <a:lnTo>
                  <a:pt x="1790" y="366"/>
                </a:lnTo>
                <a:lnTo>
                  <a:pt x="1794" y="356"/>
                </a:lnTo>
                <a:lnTo>
                  <a:pt x="1796" y="350"/>
                </a:lnTo>
                <a:lnTo>
                  <a:pt x="1800" y="346"/>
                </a:lnTo>
                <a:lnTo>
                  <a:pt x="1804" y="342"/>
                </a:lnTo>
                <a:lnTo>
                  <a:pt x="1810" y="339"/>
                </a:lnTo>
                <a:lnTo>
                  <a:pt x="1810" y="339"/>
                </a:lnTo>
                <a:lnTo>
                  <a:pt x="1803" y="349"/>
                </a:lnTo>
                <a:lnTo>
                  <a:pt x="1797" y="358"/>
                </a:lnTo>
                <a:lnTo>
                  <a:pt x="1792" y="368"/>
                </a:lnTo>
                <a:lnTo>
                  <a:pt x="1785" y="377"/>
                </a:lnTo>
                <a:lnTo>
                  <a:pt x="1785" y="377"/>
                </a:lnTo>
                <a:close/>
                <a:moveTo>
                  <a:pt x="1771" y="475"/>
                </a:moveTo>
                <a:lnTo>
                  <a:pt x="1771" y="475"/>
                </a:lnTo>
                <a:lnTo>
                  <a:pt x="1773" y="471"/>
                </a:lnTo>
                <a:lnTo>
                  <a:pt x="1778" y="468"/>
                </a:lnTo>
                <a:lnTo>
                  <a:pt x="1783" y="467"/>
                </a:lnTo>
                <a:lnTo>
                  <a:pt x="1787" y="462"/>
                </a:lnTo>
                <a:lnTo>
                  <a:pt x="1787" y="462"/>
                </a:lnTo>
                <a:lnTo>
                  <a:pt x="1789" y="465"/>
                </a:lnTo>
                <a:lnTo>
                  <a:pt x="1789" y="467"/>
                </a:lnTo>
                <a:lnTo>
                  <a:pt x="1787" y="468"/>
                </a:lnTo>
                <a:lnTo>
                  <a:pt x="1783" y="471"/>
                </a:lnTo>
                <a:lnTo>
                  <a:pt x="1776" y="474"/>
                </a:lnTo>
                <a:lnTo>
                  <a:pt x="1771" y="475"/>
                </a:lnTo>
                <a:lnTo>
                  <a:pt x="1771" y="475"/>
                </a:lnTo>
                <a:close/>
                <a:moveTo>
                  <a:pt x="1799" y="444"/>
                </a:moveTo>
                <a:lnTo>
                  <a:pt x="1799" y="444"/>
                </a:lnTo>
                <a:lnTo>
                  <a:pt x="1796" y="447"/>
                </a:lnTo>
                <a:lnTo>
                  <a:pt x="1790" y="451"/>
                </a:lnTo>
                <a:lnTo>
                  <a:pt x="1778" y="458"/>
                </a:lnTo>
                <a:lnTo>
                  <a:pt x="1778" y="458"/>
                </a:lnTo>
                <a:lnTo>
                  <a:pt x="1789" y="433"/>
                </a:lnTo>
                <a:lnTo>
                  <a:pt x="1801" y="408"/>
                </a:lnTo>
                <a:lnTo>
                  <a:pt x="1807" y="395"/>
                </a:lnTo>
                <a:lnTo>
                  <a:pt x="1811" y="381"/>
                </a:lnTo>
                <a:lnTo>
                  <a:pt x="1816" y="367"/>
                </a:lnTo>
                <a:lnTo>
                  <a:pt x="1817" y="353"/>
                </a:lnTo>
                <a:lnTo>
                  <a:pt x="1817" y="353"/>
                </a:lnTo>
                <a:lnTo>
                  <a:pt x="1818" y="357"/>
                </a:lnTo>
                <a:lnTo>
                  <a:pt x="1821" y="358"/>
                </a:lnTo>
                <a:lnTo>
                  <a:pt x="1824" y="358"/>
                </a:lnTo>
                <a:lnTo>
                  <a:pt x="1799" y="444"/>
                </a:lnTo>
                <a:close/>
                <a:moveTo>
                  <a:pt x="1289" y="104"/>
                </a:moveTo>
                <a:lnTo>
                  <a:pt x="1289" y="104"/>
                </a:lnTo>
                <a:lnTo>
                  <a:pt x="1289" y="115"/>
                </a:lnTo>
                <a:lnTo>
                  <a:pt x="1290" y="125"/>
                </a:lnTo>
                <a:lnTo>
                  <a:pt x="1290" y="125"/>
                </a:lnTo>
                <a:lnTo>
                  <a:pt x="1289" y="132"/>
                </a:lnTo>
                <a:lnTo>
                  <a:pt x="1287" y="139"/>
                </a:lnTo>
                <a:lnTo>
                  <a:pt x="1279" y="153"/>
                </a:lnTo>
                <a:lnTo>
                  <a:pt x="1270" y="167"/>
                </a:lnTo>
                <a:lnTo>
                  <a:pt x="1267" y="174"/>
                </a:lnTo>
                <a:lnTo>
                  <a:pt x="1266" y="183"/>
                </a:lnTo>
                <a:lnTo>
                  <a:pt x="1266" y="183"/>
                </a:lnTo>
                <a:lnTo>
                  <a:pt x="1267" y="181"/>
                </a:lnTo>
                <a:lnTo>
                  <a:pt x="1270" y="180"/>
                </a:lnTo>
                <a:lnTo>
                  <a:pt x="1270" y="180"/>
                </a:lnTo>
                <a:lnTo>
                  <a:pt x="1276" y="173"/>
                </a:lnTo>
                <a:lnTo>
                  <a:pt x="1280" y="163"/>
                </a:lnTo>
                <a:lnTo>
                  <a:pt x="1291" y="142"/>
                </a:lnTo>
                <a:lnTo>
                  <a:pt x="1291" y="142"/>
                </a:lnTo>
                <a:lnTo>
                  <a:pt x="1293" y="149"/>
                </a:lnTo>
                <a:lnTo>
                  <a:pt x="1294" y="156"/>
                </a:lnTo>
                <a:lnTo>
                  <a:pt x="1293" y="163"/>
                </a:lnTo>
                <a:lnTo>
                  <a:pt x="1291" y="170"/>
                </a:lnTo>
                <a:lnTo>
                  <a:pt x="1291" y="170"/>
                </a:lnTo>
                <a:lnTo>
                  <a:pt x="1289" y="173"/>
                </a:lnTo>
                <a:lnTo>
                  <a:pt x="1284" y="176"/>
                </a:lnTo>
                <a:lnTo>
                  <a:pt x="1279" y="179"/>
                </a:lnTo>
                <a:lnTo>
                  <a:pt x="1273" y="183"/>
                </a:lnTo>
                <a:lnTo>
                  <a:pt x="1273" y="183"/>
                </a:lnTo>
                <a:lnTo>
                  <a:pt x="1270" y="184"/>
                </a:lnTo>
                <a:lnTo>
                  <a:pt x="1267" y="187"/>
                </a:lnTo>
                <a:lnTo>
                  <a:pt x="1266" y="187"/>
                </a:lnTo>
                <a:lnTo>
                  <a:pt x="1266" y="187"/>
                </a:lnTo>
                <a:lnTo>
                  <a:pt x="1266" y="183"/>
                </a:lnTo>
                <a:lnTo>
                  <a:pt x="1266" y="183"/>
                </a:lnTo>
                <a:lnTo>
                  <a:pt x="1263" y="186"/>
                </a:lnTo>
                <a:lnTo>
                  <a:pt x="1260" y="187"/>
                </a:lnTo>
                <a:lnTo>
                  <a:pt x="1258" y="187"/>
                </a:lnTo>
                <a:lnTo>
                  <a:pt x="1253" y="187"/>
                </a:lnTo>
                <a:lnTo>
                  <a:pt x="1239" y="184"/>
                </a:lnTo>
                <a:lnTo>
                  <a:pt x="1239" y="184"/>
                </a:lnTo>
                <a:lnTo>
                  <a:pt x="1246" y="176"/>
                </a:lnTo>
                <a:lnTo>
                  <a:pt x="1253" y="167"/>
                </a:lnTo>
                <a:lnTo>
                  <a:pt x="1262" y="160"/>
                </a:lnTo>
                <a:lnTo>
                  <a:pt x="1269" y="152"/>
                </a:lnTo>
                <a:lnTo>
                  <a:pt x="1269" y="152"/>
                </a:lnTo>
                <a:lnTo>
                  <a:pt x="1265" y="151"/>
                </a:lnTo>
                <a:lnTo>
                  <a:pt x="1260" y="152"/>
                </a:lnTo>
                <a:lnTo>
                  <a:pt x="1258" y="155"/>
                </a:lnTo>
                <a:lnTo>
                  <a:pt x="1253" y="158"/>
                </a:lnTo>
                <a:lnTo>
                  <a:pt x="1246" y="167"/>
                </a:lnTo>
                <a:lnTo>
                  <a:pt x="1239" y="174"/>
                </a:lnTo>
                <a:lnTo>
                  <a:pt x="1239" y="174"/>
                </a:lnTo>
                <a:lnTo>
                  <a:pt x="1241" y="177"/>
                </a:lnTo>
                <a:lnTo>
                  <a:pt x="1238" y="177"/>
                </a:lnTo>
                <a:lnTo>
                  <a:pt x="1235" y="177"/>
                </a:lnTo>
                <a:lnTo>
                  <a:pt x="1234" y="176"/>
                </a:lnTo>
                <a:lnTo>
                  <a:pt x="1234" y="176"/>
                </a:lnTo>
                <a:lnTo>
                  <a:pt x="1258" y="139"/>
                </a:lnTo>
                <a:lnTo>
                  <a:pt x="1270" y="120"/>
                </a:lnTo>
                <a:lnTo>
                  <a:pt x="1280" y="100"/>
                </a:lnTo>
                <a:lnTo>
                  <a:pt x="1280" y="100"/>
                </a:lnTo>
                <a:lnTo>
                  <a:pt x="1283" y="96"/>
                </a:lnTo>
                <a:lnTo>
                  <a:pt x="1284" y="94"/>
                </a:lnTo>
                <a:lnTo>
                  <a:pt x="1286" y="94"/>
                </a:lnTo>
                <a:lnTo>
                  <a:pt x="1287" y="96"/>
                </a:lnTo>
                <a:lnTo>
                  <a:pt x="1289" y="101"/>
                </a:lnTo>
                <a:lnTo>
                  <a:pt x="1289" y="104"/>
                </a:lnTo>
                <a:lnTo>
                  <a:pt x="1289" y="104"/>
                </a:lnTo>
                <a:close/>
                <a:moveTo>
                  <a:pt x="1293" y="190"/>
                </a:moveTo>
                <a:lnTo>
                  <a:pt x="1273" y="188"/>
                </a:lnTo>
                <a:lnTo>
                  <a:pt x="1273" y="188"/>
                </a:lnTo>
                <a:lnTo>
                  <a:pt x="1279" y="187"/>
                </a:lnTo>
                <a:lnTo>
                  <a:pt x="1284" y="183"/>
                </a:lnTo>
                <a:lnTo>
                  <a:pt x="1293" y="174"/>
                </a:lnTo>
                <a:lnTo>
                  <a:pt x="1293" y="174"/>
                </a:lnTo>
                <a:lnTo>
                  <a:pt x="1293" y="183"/>
                </a:lnTo>
                <a:lnTo>
                  <a:pt x="1294" y="186"/>
                </a:lnTo>
                <a:lnTo>
                  <a:pt x="1293" y="190"/>
                </a:lnTo>
                <a:lnTo>
                  <a:pt x="1293" y="190"/>
                </a:lnTo>
                <a:close/>
                <a:moveTo>
                  <a:pt x="1211" y="181"/>
                </a:moveTo>
                <a:lnTo>
                  <a:pt x="1217" y="170"/>
                </a:lnTo>
                <a:lnTo>
                  <a:pt x="1221" y="166"/>
                </a:lnTo>
                <a:lnTo>
                  <a:pt x="1223" y="165"/>
                </a:lnTo>
                <a:lnTo>
                  <a:pt x="1223" y="165"/>
                </a:lnTo>
                <a:lnTo>
                  <a:pt x="1231" y="156"/>
                </a:lnTo>
                <a:lnTo>
                  <a:pt x="1239" y="146"/>
                </a:lnTo>
                <a:lnTo>
                  <a:pt x="1246" y="136"/>
                </a:lnTo>
                <a:lnTo>
                  <a:pt x="1249" y="135"/>
                </a:lnTo>
                <a:lnTo>
                  <a:pt x="1253" y="134"/>
                </a:lnTo>
                <a:lnTo>
                  <a:pt x="1253" y="134"/>
                </a:lnTo>
                <a:lnTo>
                  <a:pt x="1245" y="142"/>
                </a:lnTo>
                <a:lnTo>
                  <a:pt x="1238" y="153"/>
                </a:lnTo>
                <a:lnTo>
                  <a:pt x="1231" y="165"/>
                </a:lnTo>
                <a:lnTo>
                  <a:pt x="1225" y="176"/>
                </a:lnTo>
                <a:lnTo>
                  <a:pt x="1225" y="176"/>
                </a:lnTo>
                <a:lnTo>
                  <a:pt x="1224" y="179"/>
                </a:lnTo>
                <a:lnTo>
                  <a:pt x="1220" y="181"/>
                </a:lnTo>
                <a:lnTo>
                  <a:pt x="1215" y="183"/>
                </a:lnTo>
                <a:lnTo>
                  <a:pt x="1214" y="183"/>
                </a:lnTo>
                <a:lnTo>
                  <a:pt x="1211" y="181"/>
                </a:lnTo>
                <a:lnTo>
                  <a:pt x="1211" y="181"/>
                </a:lnTo>
                <a:close/>
                <a:moveTo>
                  <a:pt x="1220" y="194"/>
                </a:moveTo>
                <a:lnTo>
                  <a:pt x="1220" y="194"/>
                </a:lnTo>
                <a:lnTo>
                  <a:pt x="1214" y="195"/>
                </a:lnTo>
                <a:lnTo>
                  <a:pt x="1208" y="197"/>
                </a:lnTo>
                <a:lnTo>
                  <a:pt x="1197" y="195"/>
                </a:lnTo>
                <a:lnTo>
                  <a:pt x="1197" y="195"/>
                </a:lnTo>
                <a:lnTo>
                  <a:pt x="1199" y="193"/>
                </a:lnTo>
                <a:lnTo>
                  <a:pt x="1201" y="193"/>
                </a:lnTo>
                <a:lnTo>
                  <a:pt x="1201" y="193"/>
                </a:lnTo>
                <a:lnTo>
                  <a:pt x="1210" y="193"/>
                </a:lnTo>
                <a:lnTo>
                  <a:pt x="1220" y="194"/>
                </a:lnTo>
                <a:lnTo>
                  <a:pt x="1220" y="194"/>
                </a:lnTo>
                <a:close/>
                <a:moveTo>
                  <a:pt x="1259" y="108"/>
                </a:moveTo>
                <a:lnTo>
                  <a:pt x="1259" y="108"/>
                </a:lnTo>
                <a:lnTo>
                  <a:pt x="1242" y="134"/>
                </a:lnTo>
                <a:lnTo>
                  <a:pt x="1234" y="145"/>
                </a:lnTo>
                <a:lnTo>
                  <a:pt x="1230" y="149"/>
                </a:lnTo>
                <a:lnTo>
                  <a:pt x="1224" y="152"/>
                </a:lnTo>
                <a:lnTo>
                  <a:pt x="1223" y="153"/>
                </a:lnTo>
                <a:lnTo>
                  <a:pt x="1201" y="180"/>
                </a:lnTo>
                <a:lnTo>
                  <a:pt x="1201" y="180"/>
                </a:lnTo>
                <a:lnTo>
                  <a:pt x="1241" y="108"/>
                </a:lnTo>
                <a:lnTo>
                  <a:pt x="1262" y="75"/>
                </a:lnTo>
                <a:lnTo>
                  <a:pt x="1282" y="41"/>
                </a:lnTo>
                <a:lnTo>
                  <a:pt x="1282" y="41"/>
                </a:lnTo>
                <a:lnTo>
                  <a:pt x="1286" y="52"/>
                </a:lnTo>
                <a:lnTo>
                  <a:pt x="1287" y="63"/>
                </a:lnTo>
                <a:lnTo>
                  <a:pt x="1286" y="73"/>
                </a:lnTo>
                <a:lnTo>
                  <a:pt x="1282" y="82"/>
                </a:lnTo>
                <a:lnTo>
                  <a:pt x="1277" y="90"/>
                </a:lnTo>
                <a:lnTo>
                  <a:pt x="1272" y="97"/>
                </a:lnTo>
                <a:lnTo>
                  <a:pt x="1265" y="104"/>
                </a:lnTo>
                <a:lnTo>
                  <a:pt x="1259" y="108"/>
                </a:lnTo>
                <a:lnTo>
                  <a:pt x="1259" y="108"/>
                </a:lnTo>
                <a:close/>
                <a:moveTo>
                  <a:pt x="1221" y="117"/>
                </a:moveTo>
                <a:lnTo>
                  <a:pt x="1221" y="117"/>
                </a:lnTo>
                <a:lnTo>
                  <a:pt x="1223" y="113"/>
                </a:lnTo>
                <a:lnTo>
                  <a:pt x="1224" y="108"/>
                </a:lnTo>
                <a:lnTo>
                  <a:pt x="1230" y="101"/>
                </a:lnTo>
                <a:lnTo>
                  <a:pt x="1230" y="101"/>
                </a:lnTo>
                <a:lnTo>
                  <a:pt x="1228" y="110"/>
                </a:lnTo>
                <a:lnTo>
                  <a:pt x="1225" y="114"/>
                </a:lnTo>
                <a:lnTo>
                  <a:pt x="1221" y="117"/>
                </a:lnTo>
                <a:lnTo>
                  <a:pt x="1221" y="117"/>
                </a:lnTo>
                <a:close/>
                <a:moveTo>
                  <a:pt x="1282" y="21"/>
                </a:moveTo>
                <a:lnTo>
                  <a:pt x="1282" y="21"/>
                </a:lnTo>
                <a:lnTo>
                  <a:pt x="1283" y="20"/>
                </a:lnTo>
                <a:lnTo>
                  <a:pt x="1284" y="21"/>
                </a:lnTo>
                <a:lnTo>
                  <a:pt x="1284" y="25"/>
                </a:lnTo>
                <a:lnTo>
                  <a:pt x="1284" y="37"/>
                </a:lnTo>
                <a:lnTo>
                  <a:pt x="1284" y="37"/>
                </a:lnTo>
                <a:lnTo>
                  <a:pt x="1282" y="35"/>
                </a:lnTo>
                <a:lnTo>
                  <a:pt x="1280" y="35"/>
                </a:lnTo>
                <a:lnTo>
                  <a:pt x="1276" y="37"/>
                </a:lnTo>
                <a:lnTo>
                  <a:pt x="1272" y="42"/>
                </a:lnTo>
                <a:lnTo>
                  <a:pt x="1272" y="42"/>
                </a:lnTo>
                <a:lnTo>
                  <a:pt x="1262" y="56"/>
                </a:lnTo>
                <a:lnTo>
                  <a:pt x="1258" y="63"/>
                </a:lnTo>
                <a:lnTo>
                  <a:pt x="1251" y="69"/>
                </a:lnTo>
                <a:lnTo>
                  <a:pt x="1251" y="69"/>
                </a:lnTo>
                <a:lnTo>
                  <a:pt x="1265" y="44"/>
                </a:lnTo>
                <a:lnTo>
                  <a:pt x="1272" y="31"/>
                </a:lnTo>
                <a:lnTo>
                  <a:pt x="1282" y="21"/>
                </a:lnTo>
                <a:lnTo>
                  <a:pt x="1282" y="21"/>
                </a:lnTo>
                <a:close/>
                <a:moveTo>
                  <a:pt x="1251" y="48"/>
                </a:moveTo>
                <a:lnTo>
                  <a:pt x="1251" y="48"/>
                </a:lnTo>
                <a:lnTo>
                  <a:pt x="1241" y="58"/>
                </a:lnTo>
                <a:lnTo>
                  <a:pt x="1231" y="70"/>
                </a:lnTo>
                <a:lnTo>
                  <a:pt x="1213" y="94"/>
                </a:lnTo>
                <a:lnTo>
                  <a:pt x="1213" y="94"/>
                </a:lnTo>
                <a:lnTo>
                  <a:pt x="1210" y="96"/>
                </a:lnTo>
                <a:lnTo>
                  <a:pt x="1208" y="97"/>
                </a:lnTo>
                <a:lnTo>
                  <a:pt x="1208" y="97"/>
                </a:lnTo>
                <a:lnTo>
                  <a:pt x="1210" y="89"/>
                </a:lnTo>
                <a:lnTo>
                  <a:pt x="1213" y="80"/>
                </a:lnTo>
                <a:lnTo>
                  <a:pt x="1217" y="72"/>
                </a:lnTo>
                <a:lnTo>
                  <a:pt x="1223" y="65"/>
                </a:lnTo>
                <a:lnTo>
                  <a:pt x="1228" y="59"/>
                </a:lnTo>
                <a:lnTo>
                  <a:pt x="1235" y="55"/>
                </a:lnTo>
                <a:lnTo>
                  <a:pt x="1244" y="51"/>
                </a:lnTo>
                <a:lnTo>
                  <a:pt x="1251" y="48"/>
                </a:lnTo>
                <a:lnTo>
                  <a:pt x="1251" y="48"/>
                </a:lnTo>
                <a:close/>
                <a:moveTo>
                  <a:pt x="1197" y="82"/>
                </a:moveTo>
                <a:lnTo>
                  <a:pt x="1197" y="82"/>
                </a:lnTo>
                <a:lnTo>
                  <a:pt x="1200" y="79"/>
                </a:lnTo>
                <a:lnTo>
                  <a:pt x="1203" y="77"/>
                </a:lnTo>
                <a:lnTo>
                  <a:pt x="1203" y="77"/>
                </a:lnTo>
                <a:lnTo>
                  <a:pt x="1206" y="76"/>
                </a:lnTo>
                <a:lnTo>
                  <a:pt x="1207" y="76"/>
                </a:lnTo>
                <a:lnTo>
                  <a:pt x="1207" y="77"/>
                </a:lnTo>
                <a:lnTo>
                  <a:pt x="1207" y="79"/>
                </a:lnTo>
                <a:lnTo>
                  <a:pt x="1201" y="86"/>
                </a:lnTo>
                <a:lnTo>
                  <a:pt x="1201" y="86"/>
                </a:lnTo>
                <a:lnTo>
                  <a:pt x="1200" y="93"/>
                </a:lnTo>
                <a:lnTo>
                  <a:pt x="1196" y="99"/>
                </a:lnTo>
                <a:lnTo>
                  <a:pt x="1193" y="104"/>
                </a:lnTo>
                <a:lnTo>
                  <a:pt x="1190" y="111"/>
                </a:lnTo>
                <a:lnTo>
                  <a:pt x="1190" y="111"/>
                </a:lnTo>
                <a:lnTo>
                  <a:pt x="1189" y="106"/>
                </a:lnTo>
                <a:lnTo>
                  <a:pt x="1190" y="96"/>
                </a:lnTo>
                <a:lnTo>
                  <a:pt x="1192" y="87"/>
                </a:lnTo>
                <a:lnTo>
                  <a:pt x="1194" y="83"/>
                </a:lnTo>
                <a:lnTo>
                  <a:pt x="1197" y="82"/>
                </a:lnTo>
                <a:lnTo>
                  <a:pt x="1197" y="82"/>
                </a:lnTo>
                <a:close/>
                <a:moveTo>
                  <a:pt x="1187" y="131"/>
                </a:moveTo>
                <a:lnTo>
                  <a:pt x="1187" y="131"/>
                </a:lnTo>
                <a:lnTo>
                  <a:pt x="1192" y="124"/>
                </a:lnTo>
                <a:lnTo>
                  <a:pt x="1199" y="115"/>
                </a:lnTo>
                <a:lnTo>
                  <a:pt x="1214" y="101"/>
                </a:lnTo>
                <a:lnTo>
                  <a:pt x="1214" y="101"/>
                </a:lnTo>
                <a:lnTo>
                  <a:pt x="1208" y="113"/>
                </a:lnTo>
                <a:lnTo>
                  <a:pt x="1201" y="124"/>
                </a:lnTo>
                <a:lnTo>
                  <a:pt x="1194" y="138"/>
                </a:lnTo>
                <a:lnTo>
                  <a:pt x="1193" y="143"/>
                </a:lnTo>
                <a:lnTo>
                  <a:pt x="1193" y="151"/>
                </a:lnTo>
                <a:lnTo>
                  <a:pt x="1193" y="151"/>
                </a:lnTo>
                <a:lnTo>
                  <a:pt x="1197" y="149"/>
                </a:lnTo>
                <a:lnTo>
                  <a:pt x="1200" y="146"/>
                </a:lnTo>
                <a:lnTo>
                  <a:pt x="1206" y="139"/>
                </a:lnTo>
                <a:lnTo>
                  <a:pt x="1211" y="132"/>
                </a:lnTo>
                <a:lnTo>
                  <a:pt x="1217" y="127"/>
                </a:lnTo>
                <a:lnTo>
                  <a:pt x="1217" y="127"/>
                </a:lnTo>
                <a:lnTo>
                  <a:pt x="1214" y="122"/>
                </a:lnTo>
                <a:lnTo>
                  <a:pt x="1214" y="121"/>
                </a:lnTo>
                <a:lnTo>
                  <a:pt x="1215" y="121"/>
                </a:lnTo>
                <a:lnTo>
                  <a:pt x="1218" y="121"/>
                </a:lnTo>
                <a:lnTo>
                  <a:pt x="1221" y="124"/>
                </a:lnTo>
                <a:lnTo>
                  <a:pt x="1190" y="180"/>
                </a:lnTo>
                <a:lnTo>
                  <a:pt x="1190" y="180"/>
                </a:lnTo>
                <a:lnTo>
                  <a:pt x="1187" y="169"/>
                </a:lnTo>
                <a:lnTo>
                  <a:pt x="1185" y="156"/>
                </a:lnTo>
                <a:lnTo>
                  <a:pt x="1185" y="143"/>
                </a:lnTo>
                <a:lnTo>
                  <a:pt x="1187" y="131"/>
                </a:lnTo>
                <a:lnTo>
                  <a:pt x="1187" y="131"/>
                </a:lnTo>
                <a:close/>
                <a:moveTo>
                  <a:pt x="1106" y="190"/>
                </a:moveTo>
                <a:lnTo>
                  <a:pt x="1175" y="191"/>
                </a:lnTo>
                <a:lnTo>
                  <a:pt x="1175" y="191"/>
                </a:lnTo>
                <a:lnTo>
                  <a:pt x="1168" y="194"/>
                </a:lnTo>
                <a:lnTo>
                  <a:pt x="1161" y="194"/>
                </a:lnTo>
                <a:lnTo>
                  <a:pt x="1142" y="194"/>
                </a:lnTo>
                <a:lnTo>
                  <a:pt x="1124" y="193"/>
                </a:lnTo>
                <a:lnTo>
                  <a:pt x="1109" y="191"/>
                </a:lnTo>
                <a:lnTo>
                  <a:pt x="1109" y="191"/>
                </a:lnTo>
                <a:lnTo>
                  <a:pt x="1106" y="190"/>
                </a:lnTo>
                <a:lnTo>
                  <a:pt x="1106" y="190"/>
                </a:lnTo>
                <a:lnTo>
                  <a:pt x="1102" y="191"/>
                </a:lnTo>
                <a:lnTo>
                  <a:pt x="1097" y="193"/>
                </a:lnTo>
                <a:lnTo>
                  <a:pt x="1097" y="193"/>
                </a:lnTo>
                <a:lnTo>
                  <a:pt x="1075" y="191"/>
                </a:lnTo>
                <a:lnTo>
                  <a:pt x="1064" y="191"/>
                </a:lnTo>
                <a:lnTo>
                  <a:pt x="1054" y="190"/>
                </a:lnTo>
                <a:lnTo>
                  <a:pt x="1106" y="190"/>
                </a:lnTo>
                <a:close/>
                <a:moveTo>
                  <a:pt x="836" y="193"/>
                </a:moveTo>
                <a:lnTo>
                  <a:pt x="836" y="193"/>
                </a:lnTo>
                <a:lnTo>
                  <a:pt x="1072" y="202"/>
                </a:lnTo>
                <a:lnTo>
                  <a:pt x="1308" y="215"/>
                </a:lnTo>
                <a:lnTo>
                  <a:pt x="1308" y="215"/>
                </a:lnTo>
                <a:lnTo>
                  <a:pt x="1303" y="135"/>
                </a:lnTo>
                <a:lnTo>
                  <a:pt x="1296" y="54"/>
                </a:lnTo>
                <a:lnTo>
                  <a:pt x="1296" y="54"/>
                </a:lnTo>
                <a:lnTo>
                  <a:pt x="1296" y="45"/>
                </a:lnTo>
                <a:lnTo>
                  <a:pt x="1297" y="37"/>
                </a:lnTo>
                <a:lnTo>
                  <a:pt x="1297" y="37"/>
                </a:lnTo>
                <a:lnTo>
                  <a:pt x="1301" y="55"/>
                </a:lnTo>
                <a:lnTo>
                  <a:pt x="1304" y="73"/>
                </a:lnTo>
                <a:lnTo>
                  <a:pt x="1308" y="114"/>
                </a:lnTo>
                <a:lnTo>
                  <a:pt x="1310" y="153"/>
                </a:lnTo>
                <a:lnTo>
                  <a:pt x="1312" y="194"/>
                </a:lnTo>
                <a:lnTo>
                  <a:pt x="1312" y="194"/>
                </a:lnTo>
                <a:lnTo>
                  <a:pt x="1311" y="194"/>
                </a:lnTo>
                <a:lnTo>
                  <a:pt x="1310" y="194"/>
                </a:lnTo>
                <a:lnTo>
                  <a:pt x="1310" y="200"/>
                </a:lnTo>
                <a:lnTo>
                  <a:pt x="1312" y="207"/>
                </a:lnTo>
                <a:lnTo>
                  <a:pt x="1315" y="208"/>
                </a:lnTo>
                <a:lnTo>
                  <a:pt x="1318" y="210"/>
                </a:lnTo>
                <a:lnTo>
                  <a:pt x="1318" y="210"/>
                </a:lnTo>
                <a:lnTo>
                  <a:pt x="1322" y="210"/>
                </a:lnTo>
                <a:lnTo>
                  <a:pt x="1325" y="208"/>
                </a:lnTo>
                <a:lnTo>
                  <a:pt x="1326" y="205"/>
                </a:lnTo>
                <a:lnTo>
                  <a:pt x="1328" y="202"/>
                </a:lnTo>
                <a:lnTo>
                  <a:pt x="1328" y="202"/>
                </a:lnTo>
                <a:lnTo>
                  <a:pt x="1324" y="155"/>
                </a:lnTo>
                <a:lnTo>
                  <a:pt x="1319" y="107"/>
                </a:lnTo>
                <a:lnTo>
                  <a:pt x="1317" y="83"/>
                </a:lnTo>
                <a:lnTo>
                  <a:pt x="1314" y="61"/>
                </a:lnTo>
                <a:lnTo>
                  <a:pt x="1310" y="38"/>
                </a:lnTo>
                <a:lnTo>
                  <a:pt x="1304" y="18"/>
                </a:lnTo>
                <a:lnTo>
                  <a:pt x="1304" y="18"/>
                </a:lnTo>
                <a:lnTo>
                  <a:pt x="1350" y="48"/>
                </a:lnTo>
                <a:lnTo>
                  <a:pt x="1400" y="76"/>
                </a:lnTo>
                <a:lnTo>
                  <a:pt x="1450" y="103"/>
                </a:lnTo>
                <a:lnTo>
                  <a:pt x="1501" y="128"/>
                </a:lnTo>
                <a:lnTo>
                  <a:pt x="1602" y="177"/>
                </a:lnTo>
                <a:lnTo>
                  <a:pt x="1653" y="204"/>
                </a:lnTo>
                <a:lnTo>
                  <a:pt x="1702" y="232"/>
                </a:lnTo>
                <a:lnTo>
                  <a:pt x="1702" y="232"/>
                </a:lnTo>
                <a:lnTo>
                  <a:pt x="1734" y="249"/>
                </a:lnTo>
                <a:lnTo>
                  <a:pt x="1769" y="266"/>
                </a:lnTo>
                <a:lnTo>
                  <a:pt x="1806" y="283"/>
                </a:lnTo>
                <a:lnTo>
                  <a:pt x="1841" y="301"/>
                </a:lnTo>
                <a:lnTo>
                  <a:pt x="1841" y="301"/>
                </a:lnTo>
                <a:lnTo>
                  <a:pt x="1779" y="340"/>
                </a:lnTo>
                <a:lnTo>
                  <a:pt x="1717" y="381"/>
                </a:lnTo>
                <a:lnTo>
                  <a:pt x="1596" y="464"/>
                </a:lnTo>
                <a:lnTo>
                  <a:pt x="1475" y="545"/>
                </a:lnTo>
                <a:lnTo>
                  <a:pt x="1414" y="586"/>
                </a:lnTo>
                <a:lnTo>
                  <a:pt x="1350" y="624"/>
                </a:lnTo>
                <a:lnTo>
                  <a:pt x="1350" y="624"/>
                </a:lnTo>
                <a:lnTo>
                  <a:pt x="1346" y="625"/>
                </a:lnTo>
                <a:lnTo>
                  <a:pt x="1342" y="625"/>
                </a:lnTo>
                <a:lnTo>
                  <a:pt x="1339" y="623"/>
                </a:lnTo>
                <a:lnTo>
                  <a:pt x="1338" y="618"/>
                </a:lnTo>
                <a:lnTo>
                  <a:pt x="1338" y="618"/>
                </a:lnTo>
                <a:lnTo>
                  <a:pt x="1334" y="583"/>
                </a:lnTo>
                <a:lnTo>
                  <a:pt x="1326" y="550"/>
                </a:lnTo>
                <a:lnTo>
                  <a:pt x="1321" y="514"/>
                </a:lnTo>
                <a:lnTo>
                  <a:pt x="1319" y="496"/>
                </a:lnTo>
                <a:lnTo>
                  <a:pt x="1318" y="478"/>
                </a:lnTo>
                <a:lnTo>
                  <a:pt x="1318" y="478"/>
                </a:lnTo>
                <a:lnTo>
                  <a:pt x="1317" y="472"/>
                </a:lnTo>
                <a:lnTo>
                  <a:pt x="1312" y="468"/>
                </a:lnTo>
                <a:lnTo>
                  <a:pt x="1308" y="465"/>
                </a:lnTo>
                <a:lnTo>
                  <a:pt x="1300" y="464"/>
                </a:lnTo>
                <a:lnTo>
                  <a:pt x="1300" y="464"/>
                </a:lnTo>
                <a:lnTo>
                  <a:pt x="1182" y="460"/>
                </a:lnTo>
                <a:lnTo>
                  <a:pt x="1062" y="455"/>
                </a:lnTo>
                <a:lnTo>
                  <a:pt x="943" y="454"/>
                </a:lnTo>
                <a:lnTo>
                  <a:pt x="885" y="454"/>
                </a:lnTo>
                <a:lnTo>
                  <a:pt x="826" y="455"/>
                </a:lnTo>
                <a:lnTo>
                  <a:pt x="826" y="455"/>
                </a:lnTo>
                <a:lnTo>
                  <a:pt x="798" y="460"/>
                </a:lnTo>
                <a:lnTo>
                  <a:pt x="770" y="462"/>
                </a:lnTo>
                <a:lnTo>
                  <a:pt x="742" y="464"/>
                </a:lnTo>
                <a:lnTo>
                  <a:pt x="714" y="464"/>
                </a:lnTo>
                <a:lnTo>
                  <a:pt x="656" y="462"/>
                </a:lnTo>
                <a:lnTo>
                  <a:pt x="599" y="458"/>
                </a:lnTo>
                <a:lnTo>
                  <a:pt x="483" y="448"/>
                </a:lnTo>
                <a:lnTo>
                  <a:pt x="426" y="443"/>
                </a:lnTo>
                <a:lnTo>
                  <a:pt x="368" y="440"/>
                </a:lnTo>
                <a:lnTo>
                  <a:pt x="181" y="439"/>
                </a:lnTo>
                <a:lnTo>
                  <a:pt x="181" y="439"/>
                </a:lnTo>
                <a:lnTo>
                  <a:pt x="178" y="440"/>
                </a:lnTo>
                <a:lnTo>
                  <a:pt x="177" y="441"/>
                </a:lnTo>
                <a:lnTo>
                  <a:pt x="176" y="446"/>
                </a:lnTo>
                <a:lnTo>
                  <a:pt x="176" y="450"/>
                </a:lnTo>
                <a:lnTo>
                  <a:pt x="176" y="450"/>
                </a:lnTo>
                <a:lnTo>
                  <a:pt x="163" y="392"/>
                </a:lnTo>
                <a:lnTo>
                  <a:pt x="150" y="333"/>
                </a:lnTo>
                <a:lnTo>
                  <a:pt x="139" y="274"/>
                </a:lnTo>
                <a:lnTo>
                  <a:pt x="129" y="214"/>
                </a:lnTo>
                <a:lnTo>
                  <a:pt x="129" y="214"/>
                </a:lnTo>
                <a:lnTo>
                  <a:pt x="131" y="218"/>
                </a:lnTo>
                <a:lnTo>
                  <a:pt x="132" y="219"/>
                </a:lnTo>
                <a:lnTo>
                  <a:pt x="133" y="219"/>
                </a:lnTo>
                <a:lnTo>
                  <a:pt x="133" y="218"/>
                </a:lnTo>
                <a:lnTo>
                  <a:pt x="133" y="212"/>
                </a:lnTo>
                <a:lnTo>
                  <a:pt x="132" y="210"/>
                </a:lnTo>
                <a:lnTo>
                  <a:pt x="131" y="208"/>
                </a:lnTo>
                <a:lnTo>
                  <a:pt x="131" y="208"/>
                </a:lnTo>
                <a:lnTo>
                  <a:pt x="219" y="205"/>
                </a:lnTo>
                <a:lnTo>
                  <a:pt x="306" y="202"/>
                </a:lnTo>
                <a:lnTo>
                  <a:pt x="481" y="194"/>
                </a:lnTo>
                <a:lnTo>
                  <a:pt x="569" y="191"/>
                </a:lnTo>
                <a:lnTo>
                  <a:pt x="656" y="190"/>
                </a:lnTo>
                <a:lnTo>
                  <a:pt x="746" y="190"/>
                </a:lnTo>
                <a:lnTo>
                  <a:pt x="836" y="193"/>
                </a:lnTo>
                <a:lnTo>
                  <a:pt x="836" y="193"/>
                </a:lnTo>
                <a:close/>
                <a:moveTo>
                  <a:pt x="126" y="201"/>
                </a:moveTo>
                <a:lnTo>
                  <a:pt x="126" y="201"/>
                </a:lnTo>
                <a:lnTo>
                  <a:pt x="129" y="200"/>
                </a:lnTo>
                <a:lnTo>
                  <a:pt x="133" y="200"/>
                </a:lnTo>
                <a:lnTo>
                  <a:pt x="135" y="201"/>
                </a:lnTo>
                <a:lnTo>
                  <a:pt x="135" y="202"/>
                </a:lnTo>
                <a:lnTo>
                  <a:pt x="133" y="204"/>
                </a:lnTo>
                <a:lnTo>
                  <a:pt x="133" y="204"/>
                </a:lnTo>
                <a:lnTo>
                  <a:pt x="129" y="205"/>
                </a:lnTo>
                <a:lnTo>
                  <a:pt x="126" y="204"/>
                </a:lnTo>
                <a:lnTo>
                  <a:pt x="125" y="204"/>
                </a:lnTo>
                <a:lnTo>
                  <a:pt x="125" y="204"/>
                </a:lnTo>
                <a:lnTo>
                  <a:pt x="126" y="201"/>
                </a:lnTo>
                <a:lnTo>
                  <a:pt x="126" y="201"/>
                </a:lnTo>
                <a:close/>
                <a:moveTo>
                  <a:pt x="108" y="308"/>
                </a:moveTo>
                <a:lnTo>
                  <a:pt x="108" y="308"/>
                </a:lnTo>
                <a:lnTo>
                  <a:pt x="91" y="330"/>
                </a:lnTo>
                <a:lnTo>
                  <a:pt x="74" y="353"/>
                </a:lnTo>
                <a:lnTo>
                  <a:pt x="59" y="377"/>
                </a:lnTo>
                <a:lnTo>
                  <a:pt x="45" y="401"/>
                </a:lnTo>
                <a:lnTo>
                  <a:pt x="45" y="401"/>
                </a:lnTo>
                <a:lnTo>
                  <a:pt x="44" y="403"/>
                </a:lnTo>
                <a:lnTo>
                  <a:pt x="44" y="405"/>
                </a:lnTo>
                <a:lnTo>
                  <a:pt x="73" y="371"/>
                </a:lnTo>
                <a:lnTo>
                  <a:pt x="73" y="371"/>
                </a:lnTo>
                <a:lnTo>
                  <a:pt x="63" y="387"/>
                </a:lnTo>
                <a:lnTo>
                  <a:pt x="55" y="403"/>
                </a:lnTo>
                <a:lnTo>
                  <a:pt x="35" y="437"/>
                </a:lnTo>
                <a:lnTo>
                  <a:pt x="35" y="437"/>
                </a:lnTo>
                <a:lnTo>
                  <a:pt x="34" y="440"/>
                </a:lnTo>
                <a:lnTo>
                  <a:pt x="31" y="443"/>
                </a:lnTo>
                <a:lnTo>
                  <a:pt x="29" y="443"/>
                </a:lnTo>
                <a:lnTo>
                  <a:pt x="28" y="441"/>
                </a:lnTo>
                <a:lnTo>
                  <a:pt x="28" y="437"/>
                </a:lnTo>
                <a:lnTo>
                  <a:pt x="28" y="437"/>
                </a:lnTo>
                <a:lnTo>
                  <a:pt x="29" y="430"/>
                </a:lnTo>
                <a:lnTo>
                  <a:pt x="31" y="422"/>
                </a:lnTo>
                <a:lnTo>
                  <a:pt x="34" y="416"/>
                </a:lnTo>
                <a:lnTo>
                  <a:pt x="39" y="410"/>
                </a:lnTo>
                <a:lnTo>
                  <a:pt x="39" y="410"/>
                </a:lnTo>
                <a:lnTo>
                  <a:pt x="38" y="408"/>
                </a:lnTo>
                <a:lnTo>
                  <a:pt x="38" y="403"/>
                </a:lnTo>
                <a:lnTo>
                  <a:pt x="36" y="402"/>
                </a:lnTo>
                <a:lnTo>
                  <a:pt x="35" y="406"/>
                </a:lnTo>
                <a:lnTo>
                  <a:pt x="35" y="406"/>
                </a:lnTo>
                <a:lnTo>
                  <a:pt x="29" y="415"/>
                </a:lnTo>
                <a:lnTo>
                  <a:pt x="25" y="423"/>
                </a:lnTo>
                <a:lnTo>
                  <a:pt x="25" y="423"/>
                </a:lnTo>
                <a:lnTo>
                  <a:pt x="32" y="405"/>
                </a:lnTo>
                <a:lnTo>
                  <a:pt x="41" y="388"/>
                </a:lnTo>
                <a:lnTo>
                  <a:pt x="59" y="354"/>
                </a:lnTo>
                <a:lnTo>
                  <a:pt x="79" y="322"/>
                </a:lnTo>
                <a:lnTo>
                  <a:pt x="100" y="291"/>
                </a:lnTo>
                <a:lnTo>
                  <a:pt x="100" y="291"/>
                </a:lnTo>
                <a:lnTo>
                  <a:pt x="105" y="284"/>
                </a:lnTo>
                <a:lnTo>
                  <a:pt x="111" y="276"/>
                </a:lnTo>
                <a:lnTo>
                  <a:pt x="115" y="269"/>
                </a:lnTo>
                <a:lnTo>
                  <a:pt x="118" y="260"/>
                </a:lnTo>
                <a:lnTo>
                  <a:pt x="118" y="260"/>
                </a:lnTo>
                <a:lnTo>
                  <a:pt x="122" y="267"/>
                </a:lnTo>
                <a:lnTo>
                  <a:pt x="124" y="274"/>
                </a:lnTo>
                <a:lnTo>
                  <a:pt x="125" y="281"/>
                </a:lnTo>
                <a:lnTo>
                  <a:pt x="124" y="288"/>
                </a:lnTo>
                <a:lnTo>
                  <a:pt x="121" y="294"/>
                </a:lnTo>
                <a:lnTo>
                  <a:pt x="118" y="299"/>
                </a:lnTo>
                <a:lnTo>
                  <a:pt x="114" y="305"/>
                </a:lnTo>
                <a:lnTo>
                  <a:pt x="108" y="308"/>
                </a:lnTo>
                <a:lnTo>
                  <a:pt x="108" y="308"/>
                </a:lnTo>
                <a:close/>
                <a:moveTo>
                  <a:pt x="111" y="211"/>
                </a:moveTo>
                <a:lnTo>
                  <a:pt x="111" y="211"/>
                </a:lnTo>
                <a:lnTo>
                  <a:pt x="112" y="208"/>
                </a:lnTo>
                <a:lnTo>
                  <a:pt x="114" y="208"/>
                </a:lnTo>
                <a:lnTo>
                  <a:pt x="115" y="208"/>
                </a:lnTo>
                <a:lnTo>
                  <a:pt x="115" y="210"/>
                </a:lnTo>
                <a:lnTo>
                  <a:pt x="115" y="212"/>
                </a:lnTo>
                <a:lnTo>
                  <a:pt x="114" y="214"/>
                </a:lnTo>
                <a:lnTo>
                  <a:pt x="111" y="214"/>
                </a:lnTo>
                <a:lnTo>
                  <a:pt x="111" y="214"/>
                </a:lnTo>
                <a:lnTo>
                  <a:pt x="117" y="229"/>
                </a:lnTo>
                <a:lnTo>
                  <a:pt x="118" y="236"/>
                </a:lnTo>
                <a:lnTo>
                  <a:pt x="117" y="243"/>
                </a:lnTo>
                <a:lnTo>
                  <a:pt x="117" y="243"/>
                </a:lnTo>
                <a:lnTo>
                  <a:pt x="114" y="247"/>
                </a:lnTo>
                <a:lnTo>
                  <a:pt x="110" y="252"/>
                </a:lnTo>
                <a:lnTo>
                  <a:pt x="100" y="259"/>
                </a:lnTo>
                <a:lnTo>
                  <a:pt x="100" y="259"/>
                </a:lnTo>
                <a:lnTo>
                  <a:pt x="103" y="252"/>
                </a:lnTo>
                <a:lnTo>
                  <a:pt x="104" y="246"/>
                </a:lnTo>
                <a:lnTo>
                  <a:pt x="105" y="238"/>
                </a:lnTo>
                <a:lnTo>
                  <a:pt x="105" y="238"/>
                </a:lnTo>
                <a:lnTo>
                  <a:pt x="56" y="305"/>
                </a:lnTo>
                <a:lnTo>
                  <a:pt x="34" y="337"/>
                </a:lnTo>
                <a:lnTo>
                  <a:pt x="13" y="371"/>
                </a:lnTo>
                <a:lnTo>
                  <a:pt x="13" y="371"/>
                </a:lnTo>
                <a:lnTo>
                  <a:pt x="24" y="350"/>
                </a:lnTo>
                <a:lnTo>
                  <a:pt x="35" y="329"/>
                </a:lnTo>
                <a:lnTo>
                  <a:pt x="59" y="290"/>
                </a:lnTo>
                <a:lnTo>
                  <a:pt x="111" y="211"/>
                </a:lnTo>
                <a:lnTo>
                  <a:pt x="111" y="211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1" name="Freeform 128"/>
          <p:cNvSpPr>
            <a:spLocks noEditPoints="1"/>
          </p:cNvSpPr>
          <p:nvPr/>
        </p:nvSpPr>
        <p:spPr bwMode="auto">
          <a:xfrm rot="16872957">
            <a:off x="2700098" y="3425342"/>
            <a:ext cx="1533853" cy="916908"/>
          </a:xfrm>
          <a:custGeom>
            <a:avLst/>
            <a:gdLst/>
            <a:ahLst/>
            <a:cxnLst>
              <a:cxn ang="0">
                <a:pos x="7" y="475"/>
              </a:cxn>
              <a:cxn ang="0">
                <a:pos x="2824" y="83"/>
              </a:cxn>
              <a:cxn ang="0">
                <a:pos x="649" y="1056"/>
              </a:cxn>
              <a:cxn ang="0">
                <a:pos x="2076" y="27"/>
              </a:cxn>
              <a:cxn ang="0">
                <a:pos x="172" y="526"/>
              </a:cxn>
              <a:cxn ang="0">
                <a:pos x="1718" y="1039"/>
              </a:cxn>
              <a:cxn ang="0">
                <a:pos x="1774" y="1068"/>
              </a:cxn>
              <a:cxn ang="0">
                <a:pos x="1781" y="1032"/>
              </a:cxn>
              <a:cxn ang="0">
                <a:pos x="333" y="936"/>
              </a:cxn>
              <a:cxn ang="0">
                <a:pos x="392" y="925"/>
              </a:cxn>
              <a:cxn ang="0">
                <a:pos x="363" y="1000"/>
              </a:cxn>
              <a:cxn ang="0">
                <a:pos x="503" y="880"/>
              </a:cxn>
              <a:cxn ang="0">
                <a:pos x="1070" y="1002"/>
              </a:cxn>
              <a:cxn ang="0">
                <a:pos x="1231" y="969"/>
              </a:cxn>
              <a:cxn ang="0">
                <a:pos x="1562" y="1066"/>
              </a:cxn>
              <a:cxn ang="0">
                <a:pos x="2570" y="952"/>
              </a:cxn>
              <a:cxn ang="0">
                <a:pos x="2350" y="939"/>
              </a:cxn>
              <a:cxn ang="0">
                <a:pos x="2269" y="1060"/>
              </a:cxn>
              <a:cxn ang="0">
                <a:pos x="2003" y="943"/>
              </a:cxn>
              <a:cxn ang="0">
                <a:pos x="290" y="863"/>
              </a:cxn>
              <a:cxn ang="0">
                <a:pos x="2193" y="1080"/>
              </a:cxn>
              <a:cxn ang="0">
                <a:pos x="444" y="1031"/>
              </a:cxn>
              <a:cxn ang="0">
                <a:pos x="1999" y="1059"/>
              </a:cxn>
              <a:cxn ang="0">
                <a:pos x="2788" y="924"/>
              </a:cxn>
              <a:cxn ang="0">
                <a:pos x="1208" y="1000"/>
              </a:cxn>
              <a:cxn ang="0">
                <a:pos x="1020" y="1032"/>
              </a:cxn>
              <a:cxn ang="0">
                <a:pos x="1107" y="1032"/>
              </a:cxn>
              <a:cxn ang="0">
                <a:pos x="2071" y="1081"/>
              </a:cxn>
              <a:cxn ang="0">
                <a:pos x="1980" y="938"/>
              </a:cxn>
              <a:cxn ang="0">
                <a:pos x="46" y="415"/>
              </a:cxn>
              <a:cxn ang="0">
                <a:pos x="886" y="1049"/>
              </a:cxn>
              <a:cxn ang="0">
                <a:pos x="867" y="1023"/>
              </a:cxn>
              <a:cxn ang="0">
                <a:pos x="151" y="558"/>
              </a:cxn>
              <a:cxn ang="0">
                <a:pos x="28" y="478"/>
              </a:cxn>
              <a:cxn ang="0">
                <a:pos x="116" y="433"/>
              </a:cxn>
              <a:cxn ang="0">
                <a:pos x="1842" y="1067"/>
              </a:cxn>
              <a:cxn ang="0">
                <a:pos x="958" y="921"/>
              </a:cxn>
              <a:cxn ang="0">
                <a:pos x="50" y="891"/>
              </a:cxn>
              <a:cxn ang="0">
                <a:pos x="209" y="842"/>
              </a:cxn>
              <a:cxn ang="0">
                <a:pos x="595" y="904"/>
              </a:cxn>
              <a:cxn ang="0">
                <a:pos x="1419" y="903"/>
              </a:cxn>
              <a:cxn ang="0">
                <a:pos x="129" y="571"/>
              </a:cxn>
              <a:cxn ang="0">
                <a:pos x="668" y="1009"/>
              </a:cxn>
              <a:cxn ang="0">
                <a:pos x="54" y="727"/>
              </a:cxn>
              <a:cxn ang="0">
                <a:pos x="146" y="428"/>
              </a:cxn>
              <a:cxn ang="0">
                <a:pos x="40" y="824"/>
              </a:cxn>
              <a:cxn ang="0">
                <a:pos x="300" y="922"/>
              </a:cxn>
              <a:cxn ang="0">
                <a:pos x="234" y="807"/>
              </a:cxn>
              <a:cxn ang="0">
                <a:pos x="2516" y="34"/>
              </a:cxn>
              <a:cxn ang="0">
                <a:pos x="2397" y="1012"/>
              </a:cxn>
              <a:cxn ang="0">
                <a:pos x="2110" y="911"/>
              </a:cxn>
              <a:cxn ang="0">
                <a:pos x="179" y="845"/>
              </a:cxn>
              <a:cxn ang="0">
                <a:pos x="1700" y="907"/>
              </a:cxn>
              <a:cxn ang="0">
                <a:pos x="1617" y="931"/>
              </a:cxn>
              <a:cxn ang="0">
                <a:pos x="2731" y="1011"/>
              </a:cxn>
              <a:cxn ang="0">
                <a:pos x="1645" y="1053"/>
              </a:cxn>
              <a:cxn ang="0">
                <a:pos x="462" y="1005"/>
              </a:cxn>
              <a:cxn ang="0">
                <a:pos x="2332" y="969"/>
              </a:cxn>
              <a:cxn ang="0">
                <a:pos x="2433" y="946"/>
              </a:cxn>
              <a:cxn ang="0">
                <a:pos x="1077" y="998"/>
              </a:cxn>
              <a:cxn ang="0">
                <a:pos x="2776" y="941"/>
              </a:cxn>
              <a:cxn ang="0">
                <a:pos x="82" y="727"/>
              </a:cxn>
              <a:cxn ang="0">
                <a:pos x="1930" y="922"/>
              </a:cxn>
            </a:cxnLst>
            <a:rect l="0" t="0" r="r" b="b"/>
            <a:pathLst>
              <a:path w="2921" h="1098">
                <a:moveTo>
                  <a:pt x="633" y="1063"/>
                </a:moveTo>
                <a:lnTo>
                  <a:pt x="633" y="1063"/>
                </a:lnTo>
                <a:lnTo>
                  <a:pt x="629" y="1063"/>
                </a:lnTo>
                <a:lnTo>
                  <a:pt x="626" y="1063"/>
                </a:lnTo>
                <a:lnTo>
                  <a:pt x="625" y="1060"/>
                </a:lnTo>
                <a:lnTo>
                  <a:pt x="626" y="1054"/>
                </a:lnTo>
                <a:lnTo>
                  <a:pt x="626" y="1054"/>
                </a:lnTo>
                <a:lnTo>
                  <a:pt x="586" y="1053"/>
                </a:lnTo>
                <a:lnTo>
                  <a:pt x="542" y="1053"/>
                </a:lnTo>
                <a:lnTo>
                  <a:pt x="452" y="1052"/>
                </a:lnTo>
                <a:lnTo>
                  <a:pt x="406" y="1050"/>
                </a:lnTo>
                <a:lnTo>
                  <a:pt x="362" y="1046"/>
                </a:lnTo>
                <a:lnTo>
                  <a:pt x="320" y="1042"/>
                </a:lnTo>
                <a:lnTo>
                  <a:pt x="279" y="1035"/>
                </a:lnTo>
                <a:lnTo>
                  <a:pt x="279" y="1035"/>
                </a:lnTo>
                <a:lnTo>
                  <a:pt x="278" y="1035"/>
                </a:lnTo>
                <a:lnTo>
                  <a:pt x="275" y="1036"/>
                </a:lnTo>
                <a:lnTo>
                  <a:pt x="268" y="1042"/>
                </a:lnTo>
                <a:lnTo>
                  <a:pt x="265" y="1043"/>
                </a:lnTo>
                <a:lnTo>
                  <a:pt x="262" y="1043"/>
                </a:lnTo>
                <a:lnTo>
                  <a:pt x="260" y="1043"/>
                </a:lnTo>
                <a:lnTo>
                  <a:pt x="257" y="1039"/>
                </a:lnTo>
                <a:lnTo>
                  <a:pt x="257" y="1039"/>
                </a:lnTo>
                <a:lnTo>
                  <a:pt x="254" y="1036"/>
                </a:lnTo>
                <a:lnTo>
                  <a:pt x="250" y="1033"/>
                </a:lnTo>
                <a:lnTo>
                  <a:pt x="243" y="1032"/>
                </a:lnTo>
                <a:lnTo>
                  <a:pt x="237" y="1032"/>
                </a:lnTo>
                <a:lnTo>
                  <a:pt x="223" y="1033"/>
                </a:lnTo>
                <a:lnTo>
                  <a:pt x="210" y="1033"/>
                </a:lnTo>
                <a:lnTo>
                  <a:pt x="210" y="1033"/>
                </a:lnTo>
                <a:lnTo>
                  <a:pt x="181" y="1031"/>
                </a:lnTo>
                <a:lnTo>
                  <a:pt x="154" y="1025"/>
                </a:lnTo>
                <a:lnTo>
                  <a:pt x="130" y="1018"/>
                </a:lnTo>
                <a:lnTo>
                  <a:pt x="106" y="1008"/>
                </a:lnTo>
                <a:lnTo>
                  <a:pt x="85" y="998"/>
                </a:lnTo>
                <a:lnTo>
                  <a:pt x="64" y="987"/>
                </a:lnTo>
                <a:lnTo>
                  <a:pt x="45" y="974"/>
                </a:lnTo>
                <a:lnTo>
                  <a:pt x="26" y="962"/>
                </a:lnTo>
                <a:lnTo>
                  <a:pt x="26" y="962"/>
                </a:lnTo>
                <a:lnTo>
                  <a:pt x="18" y="934"/>
                </a:lnTo>
                <a:lnTo>
                  <a:pt x="11" y="904"/>
                </a:lnTo>
                <a:lnTo>
                  <a:pt x="7" y="875"/>
                </a:lnTo>
                <a:lnTo>
                  <a:pt x="4" y="845"/>
                </a:lnTo>
                <a:lnTo>
                  <a:pt x="2" y="814"/>
                </a:lnTo>
                <a:lnTo>
                  <a:pt x="4" y="785"/>
                </a:lnTo>
                <a:lnTo>
                  <a:pt x="7" y="755"/>
                </a:lnTo>
                <a:lnTo>
                  <a:pt x="11" y="727"/>
                </a:lnTo>
                <a:lnTo>
                  <a:pt x="11" y="727"/>
                </a:lnTo>
                <a:lnTo>
                  <a:pt x="7" y="629"/>
                </a:lnTo>
                <a:lnTo>
                  <a:pt x="5" y="578"/>
                </a:lnTo>
                <a:lnTo>
                  <a:pt x="5" y="526"/>
                </a:lnTo>
                <a:lnTo>
                  <a:pt x="7" y="475"/>
                </a:lnTo>
                <a:lnTo>
                  <a:pt x="8" y="423"/>
                </a:lnTo>
                <a:lnTo>
                  <a:pt x="11" y="374"/>
                </a:lnTo>
                <a:lnTo>
                  <a:pt x="16" y="326"/>
                </a:lnTo>
                <a:lnTo>
                  <a:pt x="16" y="326"/>
                </a:lnTo>
                <a:lnTo>
                  <a:pt x="14" y="331"/>
                </a:lnTo>
                <a:lnTo>
                  <a:pt x="11" y="335"/>
                </a:lnTo>
                <a:lnTo>
                  <a:pt x="7" y="339"/>
                </a:lnTo>
                <a:lnTo>
                  <a:pt x="4" y="341"/>
                </a:lnTo>
                <a:lnTo>
                  <a:pt x="0" y="341"/>
                </a:lnTo>
                <a:lnTo>
                  <a:pt x="0" y="341"/>
                </a:lnTo>
                <a:lnTo>
                  <a:pt x="40" y="273"/>
                </a:lnTo>
                <a:lnTo>
                  <a:pt x="82" y="208"/>
                </a:lnTo>
                <a:lnTo>
                  <a:pt x="104" y="178"/>
                </a:lnTo>
                <a:lnTo>
                  <a:pt x="126" y="147"/>
                </a:lnTo>
                <a:lnTo>
                  <a:pt x="148" y="117"/>
                </a:lnTo>
                <a:lnTo>
                  <a:pt x="172" y="89"/>
                </a:lnTo>
                <a:lnTo>
                  <a:pt x="172" y="89"/>
                </a:lnTo>
                <a:lnTo>
                  <a:pt x="178" y="74"/>
                </a:lnTo>
                <a:lnTo>
                  <a:pt x="185" y="61"/>
                </a:lnTo>
                <a:lnTo>
                  <a:pt x="195" y="51"/>
                </a:lnTo>
                <a:lnTo>
                  <a:pt x="205" y="41"/>
                </a:lnTo>
                <a:lnTo>
                  <a:pt x="217" y="34"/>
                </a:lnTo>
                <a:lnTo>
                  <a:pt x="231" y="29"/>
                </a:lnTo>
                <a:lnTo>
                  <a:pt x="245" y="23"/>
                </a:lnTo>
                <a:lnTo>
                  <a:pt x="262" y="19"/>
                </a:lnTo>
                <a:lnTo>
                  <a:pt x="262" y="19"/>
                </a:lnTo>
                <a:lnTo>
                  <a:pt x="281" y="13"/>
                </a:lnTo>
                <a:lnTo>
                  <a:pt x="299" y="10"/>
                </a:lnTo>
                <a:lnTo>
                  <a:pt x="340" y="5"/>
                </a:lnTo>
                <a:lnTo>
                  <a:pt x="383" y="2"/>
                </a:lnTo>
                <a:lnTo>
                  <a:pt x="428" y="0"/>
                </a:lnTo>
                <a:lnTo>
                  <a:pt x="475" y="0"/>
                </a:lnTo>
                <a:lnTo>
                  <a:pt x="519" y="3"/>
                </a:lnTo>
                <a:lnTo>
                  <a:pt x="608" y="9"/>
                </a:lnTo>
                <a:lnTo>
                  <a:pt x="608" y="9"/>
                </a:lnTo>
                <a:lnTo>
                  <a:pt x="715" y="6"/>
                </a:lnTo>
                <a:lnTo>
                  <a:pt x="819" y="6"/>
                </a:lnTo>
                <a:lnTo>
                  <a:pt x="1030" y="8"/>
                </a:lnTo>
                <a:lnTo>
                  <a:pt x="1134" y="8"/>
                </a:lnTo>
                <a:lnTo>
                  <a:pt x="1239" y="8"/>
                </a:lnTo>
                <a:lnTo>
                  <a:pt x="1346" y="5"/>
                </a:lnTo>
                <a:lnTo>
                  <a:pt x="1451" y="0"/>
                </a:lnTo>
                <a:lnTo>
                  <a:pt x="2653" y="23"/>
                </a:lnTo>
                <a:lnTo>
                  <a:pt x="2653" y="23"/>
                </a:lnTo>
                <a:lnTo>
                  <a:pt x="2681" y="24"/>
                </a:lnTo>
                <a:lnTo>
                  <a:pt x="2706" y="27"/>
                </a:lnTo>
                <a:lnTo>
                  <a:pt x="2730" y="33"/>
                </a:lnTo>
                <a:lnTo>
                  <a:pt x="2752" y="40"/>
                </a:lnTo>
                <a:lnTo>
                  <a:pt x="2772" y="48"/>
                </a:lnTo>
                <a:lnTo>
                  <a:pt x="2790" y="58"/>
                </a:lnTo>
                <a:lnTo>
                  <a:pt x="2809" y="69"/>
                </a:lnTo>
                <a:lnTo>
                  <a:pt x="2824" y="83"/>
                </a:lnTo>
                <a:lnTo>
                  <a:pt x="2838" y="97"/>
                </a:lnTo>
                <a:lnTo>
                  <a:pt x="2849" y="114"/>
                </a:lnTo>
                <a:lnTo>
                  <a:pt x="2861" y="131"/>
                </a:lnTo>
                <a:lnTo>
                  <a:pt x="2870" y="151"/>
                </a:lnTo>
                <a:lnTo>
                  <a:pt x="2879" y="171"/>
                </a:lnTo>
                <a:lnTo>
                  <a:pt x="2884" y="193"/>
                </a:lnTo>
                <a:lnTo>
                  <a:pt x="2890" y="215"/>
                </a:lnTo>
                <a:lnTo>
                  <a:pt x="2894" y="239"/>
                </a:lnTo>
                <a:lnTo>
                  <a:pt x="2894" y="239"/>
                </a:lnTo>
                <a:lnTo>
                  <a:pt x="2893" y="270"/>
                </a:lnTo>
                <a:lnTo>
                  <a:pt x="2893" y="301"/>
                </a:lnTo>
                <a:lnTo>
                  <a:pt x="2896" y="363"/>
                </a:lnTo>
                <a:lnTo>
                  <a:pt x="2901" y="423"/>
                </a:lnTo>
                <a:lnTo>
                  <a:pt x="2907" y="482"/>
                </a:lnTo>
                <a:lnTo>
                  <a:pt x="2907" y="482"/>
                </a:lnTo>
                <a:lnTo>
                  <a:pt x="2910" y="516"/>
                </a:lnTo>
                <a:lnTo>
                  <a:pt x="2911" y="551"/>
                </a:lnTo>
                <a:lnTo>
                  <a:pt x="2913" y="619"/>
                </a:lnTo>
                <a:lnTo>
                  <a:pt x="2914" y="688"/>
                </a:lnTo>
                <a:lnTo>
                  <a:pt x="2917" y="723"/>
                </a:lnTo>
                <a:lnTo>
                  <a:pt x="2921" y="758"/>
                </a:lnTo>
                <a:lnTo>
                  <a:pt x="2921" y="758"/>
                </a:lnTo>
                <a:lnTo>
                  <a:pt x="2900" y="800"/>
                </a:lnTo>
                <a:lnTo>
                  <a:pt x="2879" y="841"/>
                </a:lnTo>
                <a:lnTo>
                  <a:pt x="2855" y="882"/>
                </a:lnTo>
                <a:lnTo>
                  <a:pt x="2831" y="920"/>
                </a:lnTo>
                <a:lnTo>
                  <a:pt x="2804" y="956"/>
                </a:lnTo>
                <a:lnTo>
                  <a:pt x="2790" y="973"/>
                </a:lnTo>
                <a:lnTo>
                  <a:pt x="2775" y="990"/>
                </a:lnTo>
                <a:lnTo>
                  <a:pt x="2759" y="1005"/>
                </a:lnTo>
                <a:lnTo>
                  <a:pt x="2743" y="1021"/>
                </a:lnTo>
                <a:lnTo>
                  <a:pt x="2726" y="1036"/>
                </a:lnTo>
                <a:lnTo>
                  <a:pt x="2709" y="1050"/>
                </a:lnTo>
                <a:lnTo>
                  <a:pt x="2709" y="1050"/>
                </a:lnTo>
                <a:lnTo>
                  <a:pt x="2699" y="1056"/>
                </a:lnTo>
                <a:lnTo>
                  <a:pt x="2689" y="1061"/>
                </a:lnTo>
                <a:lnTo>
                  <a:pt x="2668" y="1070"/>
                </a:lnTo>
                <a:lnTo>
                  <a:pt x="2644" y="1077"/>
                </a:lnTo>
                <a:lnTo>
                  <a:pt x="2619" y="1081"/>
                </a:lnTo>
                <a:lnTo>
                  <a:pt x="2594" y="1085"/>
                </a:lnTo>
                <a:lnTo>
                  <a:pt x="2565" y="1087"/>
                </a:lnTo>
                <a:lnTo>
                  <a:pt x="2508" y="1090"/>
                </a:lnTo>
                <a:lnTo>
                  <a:pt x="2508" y="1090"/>
                </a:lnTo>
                <a:lnTo>
                  <a:pt x="2363" y="1092"/>
                </a:lnTo>
                <a:lnTo>
                  <a:pt x="2224" y="1095"/>
                </a:lnTo>
                <a:lnTo>
                  <a:pt x="1942" y="1098"/>
                </a:lnTo>
                <a:lnTo>
                  <a:pt x="1942" y="1098"/>
                </a:lnTo>
                <a:lnTo>
                  <a:pt x="1909" y="1098"/>
                </a:lnTo>
                <a:lnTo>
                  <a:pt x="1880" y="1098"/>
                </a:lnTo>
                <a:lnTo>
                  <a:pt x="1818" y="1095"/>
                </a:lnTo>
                <a:lnTo>
                  <a:pt x="649" y="1056"/>
                </a:lnTo>
                <a:lnTo>
                  <a:pt x="649" y="1056"/>
                </a:lnTo>
                <a:lnTo>
                  <a:pt x="645" y="1057"/>
                </a:lnTo>
                <a:lnTo>
                  <a:pt x="640" y="1059"/>
                </a:lnTo>
                <a:lnTo>
                  <a:pt x="633" y="1063"/>
                </a:lnTo>
                <a:lnTo>
                  <a:pt x="633" y="1063"/>
                </a:lnTo>
                <a:close/>
                <a:moveTo>
                  <a:pt x="2785" y="862"/>
                </a:moveTo>
                <a:lnTo>
                  <a:pt x="2785" y="862"/>
                </a:lnTo>
                <a:lnTo>
                  <a:pt x="2797" y="860"/>
                </a:lnTo>
                <a:lnTo>
                  <a:pt x="2809" y="858"/>
                </a:lnTo>
                <a:lnTo>
                  <a:pt x="2820" y="853"/>
                </a:lnTo>
                <a:lnTo>
                  <a:pt x="2830" y="849"/>
                </a:lnTo>
                <a:lnTo>
                  <a:pt x="2838" y="844"/>
                </a:lnTo>
                <a:lnTo>
                  <a:pt x="2848" y="838"/>
                </a:lnTo>
                <a:lnTo>
                  <a:pt x="2855" y="832"/>
                </a:lnTo>
                <a:lnTo>
                  <a:pt x="2862" y="824"/>
                </a:lnTo>
                <a:lnTo>
                  <a:pt x="2869" y="817"/>
                </a:lnTo>
                <a:lnTo>
                  <a:pt x="2875" y="808"/>
                </a:lnTo>
                <a:lnTo>
                  <a:pt x="2886" y="790"/>
                </a:lnTo>
                <a:lnTo>
                  <a:pt x="2893" y="769"/>
                </a:lnTo>
                <a:lnTo>
                  <a:pt x="2900" y="748"/>
                </a:lnTo>
                <a:lnTo>
                  <a:pt x="2900" y="748"/>
                </a:lnTo>
                <a:lnTo>
                  <a:pt x="2899" y="688"/>
                </a:lnTo>
                <a:lnTo>
                  <a:pt x="2897" y="629"/>
                </a:lnTo>
                <a:lnTo>
                  <a:pt x="2893" y="512"/>
                </a:lnTo>
                <a:lnTo>
                  <a:pt x="2884" y="395"/>
                </a:lnTo>
                <a:lnTo>
                  <a:pt x="2877" y="279"/>
                </a:lnTo>
                <a:lnTo>
                  <a:pt x="2877" y="279"/>
                </a:lnTo>
                <a:lnTo>
                  <a:pt x="2877" y="260"/>
                </a:lnTo>
                <a:lnTo>
                  <a:pt x="2877" y="244"/>
                </a:lnTo>
                <a:lnTo>
                  <a:pt x="2876" y="227"/>
                </a:lnTo>
                <a:lnTo>
                  <a:pt x="2873" y="211"/>
                </a:lnTo>
                <a:lnTo>
                  <a:pt x="2869" y="196"/>
                </a:lnTo>
                <a:lnTo>
                  <a:pt x="2865" y="182"/>
                </a:lnTo>
                <a:lnTo>
                  <a:pt x="2861" y="169"/>
                </a:lnTo>
                <a:lnTo>
                  <a:pt x="2854" y="155"/>
                </a:lnTo>
                <a:lnTo>
                  <a:pt x="2848" y="144"/>
                </a:lnTo>
                <a:lnTo>
                  <a:pt x="2840" y="133"/>
                </a:lnTo>
                <a:lnTo>
                  <a:pt x="2824" y="111"/>
                </a:lnTo>
                <a:lnTo>
                  <a:pt x="2806" y="92"/>
                </a:lnTo>
                <a:lnTo>
                  <a:pt x="2786" y="75"/>
                </a:lnTo>
                <a:lnTo>
                  <a:pt x="2786" y="75"/>
                </a:lnTo>
                <a:lnTo>
                  <a:pt x="2734" y="68"/>
                </a:lnTo>
                <a:lnTo>
                  <a:pt x="2682" y="62"/>
                </a:lnTo>
                <a:lnTo>
                  <a:pt x="2629" y="60"/>
                </a:lnTo>
                <a:lnTo>
                  <a:pt x="2574" y="55"/>
                </a:lnTo>
                <a:lnTo>
                  <a:pt x="2466" y="50"/>
                </a:lnTo>
                <a:lnTo>
                  <a:pt x="2412" y="45"/>
                </a:lnTo>
                <a:lnTo>
                  <a:pt x="2360" y="41"/>
                </a:lnTo>
                <a:lnTo>
                  <a:pt x="2360" y="41"/>
                </a:lnTo>
                <a:lnTo>
                  <a:pt x="2314" y="37"/>
                </a:lnTo>
                <a:lnTo>
                  <a:pt x="2268" y="34"/>
                </a:lnTo>
                <a:lnTo>
                  <a:pt x="2172" y="30"/>
                </a:lnTo>
                <a:lnTo>
                  <a:pt x="2076" y="27"/>
                </a:lnTo>
                <a:lnTo>
                  <a:pt x="1980" y="27"/>
                </a:lnTo>
                <a:lnTo>
                  <a:pt x="1786" y="27"/>
                </a:lnTo>
                <a:lnTo>
                  <a:pt x="1689" y="26"/>
                </a:lnTo>
                <a:lnTo>
                  <a:pt x="1593" y="22"/>
                </a:lnTo>
                <a:lnTo>
                  <a:pt x="1593" y="22"/>
                </a:lnTo>
                <a:lnTo>
                  <a:pt x="1550" y="20"/>
                </a:lnTo>
                <a:lnTo>
                  <a:pt x="1505" y="19"/>
                </a:lnTo>
                <a:lnTo>
                  <a:pt x="1416" y="19"/>
                </a:lnTo>
                <a:lnTo>
                  <a:pt x="1329" y="22"/>
                </a:lnTo>
                <a:lnTo>
                  <a:pt x="1243" y="24"/>
                </a:lnTo>
                <a:lnTo>
                  <a:pt x="1157" y="27"/>
                </a:lnTo>
                <a:lnTo>
                  <a:pt x="1070" y="30"/>
                </a:lnTo>
                <a:lnTo>
                  <a:pt x="986" y="30"/>
                </a:lnTo>
                <a:lnTo>
                  <a:pt x="942" y="29"/>
                </a:lnTo>
                <a:lnTo>
                  <a:pt x="900" y="27"/>
                </a:lnTo>
                <a:lnTo>
                  <a:pt x="900" y="27"/>
                </a:lnTo>
                <a:lnTo>
                  <a:pt x="848" y="26"/>
                </a:lnTo>
                <a:lnTo>
                  <a:pt x="796" y="24"/>
                </a:lnTo>
                <a:lnTo>
                  <a:pt x="694" y="26"/>
                </a:lnTo>
                <a:lnTo>
                  <a:pt x="642" y="27"/>
                </a:lnTo>
                <a:lnTo>
                  <a:pt x="590" y="27"/>
                </a:lnTo>
                <a:lnTo>
                  <a:pt x="536" y="26"/>
                </a:lnTo>
                <a:lnTo>
                  <a:pt x="483" y="22"/>
                </a:lnTo>
                <a:lnTo>
                  <a:pt x="483" y="22"/>
                </a:lnTo>
                <a:lnTo>
                  <a:pt x="487" y="24"/>
                </a:lnTo>
                <a:lnTo>
                  <a:pt x="493" y="27"/>
                </a:lnTo>
                <a:lnTo>
                  <a:pt x="493" y="27"/>
                </a:lnTo>
                <a:lnTo>
                  <a:pt x="489" y="29"/>
                </a:lnTo>
                <a:lnTo>
                  <a:pt x="484" y="27"/>
                </a:lnTo>
                <a:lnTo>
                  <a:pt x="477" y="26"/>
                </a:lnTo>
                <a:lnTo>
                  <a:pt x="477" y="26"/>
                </a:lnTo>
                <a:lnTo>
                  <a:pt x="448" y="24"/>
                </a:lnTo>
                <a:lnTo>
                  <a:pt x="418" y="26"/>
                </a:lnTo>
                <a:lnTo>
                  <a:pt x="359" y="29"/>
                </a:lnTo>
                <a:lnTo>
                  <a:pt x="302" y="33"/>
                </a:lnTo>
                <a:lnTo>
                  <a:pt x="248" y="38"/>
                </a:lnTo>
                <a:lnTo>
                  <a:pt x="248" y="38"/>
                </a:lnTo>
                <a:lnTo>
                  <a:pt x="240" y="44"/>
                </a:lnTo>
                <a:lnTo>
                  <a:pt x="231" y="50"/>
                </a:lnTo>
                <a:lnTo>
                  <a:pt x="217" y="64"/>
                </a:lnTo>
                <a:lnTo>
                  <a:pt x="193" y="90"/>
                </a:lnTo>
                <a:lnTo>
                  <a:pt x="193" y="90"/>
                </a:lnTo>
                <a:lnTo>
                  <a:pt x="188" y="106"/>
                </a:lnTo>
                <a:lnTo>
                  <a:pt x="185" y="123"/>
                </a:lnTo>
                <a:lnTo>
                  <a:pt x="181" y="138"/>
                </a:lnTo>
                <a:lnTo>
                  <a:pt x="175" y="155"/>
                </a:lnTo>
                <a:lnTo>
                  <a:pt x="175" y="155"/>
                </a:lnTo>
                <a:lnTo>
                  <a:pt x="171" y="275"/>
                </a:lnTo>
                <a:lnTo>
                  <a:pt x="170" y="336"/>
                </a:lnTo>
                <a:lnTo>
                  <a:pt x="170" y="400"/>
                </a:lnTo>
                <a:lnTo>
                  <a:pt x="171" y="463"/>
                </a:lnTo>
                <a:lnTo>
                  <a:pt x="172" y="526"/>
                </a:lnTo>
                <a:lnTo>
                  <a:pt x="177" y="588"/>
                </a:lnTo>
                <a:lnTo>
                  <a:pt x="182" y="648"/>
                </a:lnTo>
                <a:lnTo>
                  <a:pt x="182" y="648"/>
                </a:lnTo>
                <a:lnTo>
                  <a:pt x="189" y="676"/>
                </a:lnTo>
                <a:lnTo>
                  <a:pt x="198" y="705"/>
                </a:lnTo>
                <a:lnTo>
                  <a:pt x="208" y="731"/>
                </a:lnTo>
                <a:lnTo>
                  <a:pt x="219" y="755"/>
                </a:lnTo>
                <a:lnTo>
                  <a:pt x="231" y="779"/>
                </a:lnTo>
                <a:lnTo>
                  <a:pt x="245" y="799"/>
                </a:lnTo>
                <a:lnTo>
                  <a:pt x="254" y="808"/>
                </a:lnTo>
                <a:lnTo>
                  <a:pt x="262" y="817"/>
                </a:lnTo>
                <a:lnTo>
                  <a:pt x="271" y="824"/>
                </a:lnTo>
                <a:lnTo>
                  <a:pt x="281" y="831"/>
                </a:lnTo>
                <a:lnTo>
                  <a:pt x="281" y="831"/>
                </a:lnTo>
                <a:lnTo>
                  <a:pt x="302" y="837"/>
                </a:lnTo>
                <a:lnTo>
                  <a:pt x="321" y="841"/>
                </a:lnTo>
                <a:lnTo>
                  <a:pt x="363" y="846"/>
                </a:lnTo>
                <a:lnTo>
                  <a:pt x="408" y="849"/>
                </a:lnTo>
                <a:lnTo>
                  <a:pt x="453" y="851"/>
                </a:lnTo>
                <a:lnTo>
                  <a:pt x="498" y="851"/>
                </a:lnTo>
                <a:lnTo>
                  <a:pt x="543" y="849"/>
                </a:lnTo>
                <a:lnTo>
                  <a:pt x="632" y="848"/>
                </a:lnTo>
                <a:lnTo>
                  <a:pt x="632" y="848"/>
                </a:lnTo>
                <a:lnTo>
                  <a:pt x="791" y="849"/>
                </a:lnTo>
                <a:lnTo>
                  <a:pt x="948" y="852"/>
                </a:lnTo>
                <a:lnTo>
                  <a:pt x="1104" y="855"/>
                </a:lnTo>
                <a:lnTo>
                  <a:pt x="1259" y="859"/>
                </a:lnTo>
                <a:lnTo>
                  <a:pt x="1569" y="870"/>
                </a:lnTo>
                <a:lnTo>
                  <a:pt x="1883" y="883"/>
                </a:lnTo>
                <a:lnTo>
                  <a:pt x="1883" y="883"/>
                </a:lnTo>
                <a:lnTo>
                  <a:pt x="2019" y="889"/>
                </a:lnTo>
                <a:lnTo>
                  <a:pt x="2157" y="893"/>
                </a:lnTo>
                <a:lnTo>
                  <a:pt x="2296" y="896"/>
                </a:lnTo>
                <a:lnTo>
                  <a:pt x="2366" y="896"/>
                </a:lnTo>
                <a:lnTo>
                  <a:pt x="2436" y="894"/>
                </a:lnTo>
                <a:lnTo>
                  <a:pt x="2436" y="894"/>
                </a:lnTo>
                <a:lnTo>
                  <a:pt x="2516" y="893"/>
                </a:lnTo>
                <a:lnTo>
                  <a:pt x="2596" y="891"/>
                </a:lnTo>
                <a:lnTo>
                  <a:pt x="2637" y="890"/>
                </a:lnTo>
                <a:lnTo>
                  <a:pt x="2679" y="887"/>
                </a:lnTo>
                <a:lnTo>
                  <a:pt x="2720" y="883"/>
                </a:lnTo>
                <a:lnTo>
                  <a:pt x="2761" y="877"/>
                </a:lnTo>
                <a:lnTo>
                  <a:pt x="2761" y="877"/>
                </a:lnTo>
                <a:lnTo>
                  <a:pt x="2762" y="872"/>
                </a:lnTo>
                <a:lnTo>
                  <a:pt x="2765" y="868"/>
                </a:lnTo>
                <a:lnTo>
                  <a:pt x="2768" y="866"/>
                </a:lnTo>
                <a:lnTo>
                  <a:pt x="2771" y="863"/>
                </a:lnTo>
                <a:lnTo>
                  <a:pt x="2778" y="862"/>
                </a:lnTo>
                <a:lnTo>
                  <a:pt x="2785" y="862"/>
                </a:lnTo>
                <a:lnTo>
                  <a:pt x="2785" y="862"/>
                </a:lnTo>
                <a:close/>
                <a:moveTo>
                  <a:pt x="1718" y="1039"/>
                </a:moveTo>
                <a:lnTo>
                  <a:pt x="1718" y="1039"/>
                </a:lnTo>
                <a:lnTo>
                  <a:pt x="1727" y="1025"/>
                </a:lnTo>
                <a:lnTo>
                  <a:pt x="1734" y="1012"/>
                </a:lnTo>
                <a:lnTo>
                  <a:pt x="1748" y="983"/>
                </a:lnTo>
                <a:lnTo>
                  <a:pt x="1763" y="955"/>
                </a:lnTo>
                <a:lnTo>
                  <a:pt x="1772" y="942"/>
                </a:lnTo>
                <a:lnTo>
                  <a:pt x="1781" y="929"/>
                </a:lnTo>
                <a:lnTo>
                  <a:pt x="1749" y="998"/>
                </a:lnTo>
                <a:lnTo>
                  <a:pt x="1749" y="998"/>
                </a:lnTo>
                <a:lnTo>
                  <a:pt x="1798" y="945"/>
                </a:lnTo>
                <a:lnTo>
                  <a:pt x="1824" y="921"/>
                </a:lnTo>
                <a:lnTo>
                  <a:pt x="1850" y="897"/>
                </a:lnTo>
                <a:lnTo>
                  <a:pt x="1850" y="897"/>
                </a:lnTo>
                <a:lnTo>
                  <a:pt x="1842" y="896"/>
                </a:lnTo>
                <a:lnTo>
                  <a:pt x="1831" y="896"/>
                </a:lnTo>
                <a:lnTo>
                  <a:pt x="1809" y="896"/>
                </a:lnTo>
                <a:lnTo>
                  <a:pt x="1809" y="896"/>
                </a:lnTo>
                <a:lnTo>
                  <a:pt x="1807" y="896"/>
                </a:lnTo>
                <a:lnTo>
                  <a:pt x="1804" y="897"/>
                </a:lnTo>
                <a:lnTo>
                  <a:pt x="1801" y="901"/>
                </a:lnTo>
                <a:lnTo>
                  <a:pt x="1800" y="907"/>
                </a:lnTo>
                <a:lnTo>
                  <a:pt x="1798" y="910"/>
                </a:lnTo>
                <a:lnTo>
                  <a:pt x="1795" y="912"/>
                </a:lnTo>
                <a:lnTo>
                  <a:pt x="1795" y="912"/>
                </a:lnTo>
                <a:lnTo>
                  <a:pt x="1794" y="910"/>
                </a:lnTo>
                <a:lnTo>
                  <a:pt x="1794" y="907"/>
                </a:lnTo>
                <a:lnTo>
                  <a:pt x="1795" y="901"/>
                </a:lnTo>
                <a:lnTo>
                  <a:pt x="1798" y="897"/>
                </a:lnTo>
                <a:lnTo>
                  <a:pt x="1798" y="896"/>
                </a:lnTo>
                <a:lnTo>
                  <a:pt x="1797" y="894"/>
                </a:lnTo>
                <a:lnTo>
                  <a:pt x="1797" y="894"/>
                </a:lnTo>
                <a:lnTo>
                  <a:pt x="1791" y="893"/>
                </a:lnTo>
                <a:lnTo>
                  <a:pt x="1783" y="893"/>
                </a:lnTo>
                <a:lnTo>
                  <a:pt x="1770" y="894"/>
                </a:lnTo>
                <a:lnTo>
                  <a:pt x="1770" y="894"/>
                </a:lnTo>
                <a:lnTo>
                  <a:pt x="1773" y="898"/>
                </a:lnTo>
                <a:lnTo>
                  <a:pt x="1772" y="903"/>
                </a:lnTo>
                <a:lnTo>
                  <a:pt x="1770" y="907"/>
                </a:lnTo>
                <a:lnTo>
                  <a:pt x="1769" y="911"/>
                </a:lnTo>
                <a:lnTo>
                  <a:pt x="1769" y="911"/>
                </a:lnTo>
                <a:lnTo>
                  <a:pt x="1739" y="952"/>
                </a:lnTo>
                <a:lnTo>
                  <a:pt x="1710" y="991"/>
                </a:lnTo>
                <a:lnTo>
                  <a:pt x="1682" y="1032"/>
                </a:lnTo>
                <a:lnTo>
                  <a:pt x="1668" y="1053"/>
                </a:lnTo>
                <a:lnTo>
                  <a:pt x="1655" y="1074"/>
                </a:lnTo>
                <a:lnTo>
                  <a:pt x="1655" y="1074"/>
                </a:lnTo>
                <a:lnTo>
                  <a:pt x="1673" y="1077"/>
                </a:lnTo>
                <a:lnTo>
                  <a:pt x="1691" y="1078"/>
                </a:lnTo>
                <a:lnTo>
                  <a:pt x="1710" y="1078"/>
                </a:lnTo>
                <a:lnTo>
                  <a:pt x="1728" y="1078"/>
                </a:lnTo>
                <a:lnTo>
                  <a:pt x="1745" y="1077"/>
                </a:lnTo>
                <a:lnTo>
                  <a:pt x="1760" y="1074"/>
                </a:lnTo>
                <a:lnTo>
                  <a:pt x="1774" y="1068"/>
                </a:lnTo>
                <a:lnTo>
                  <a:pt x="1784" y="1063"/>
                </a:lnTo>
                <a:lnTo>
                  <a:pt x="1784" y="1063"/>
                </a:lnTo>
                <a:lnTo>
                  <a:pt x="1783" y="1060"/>
                </a:lnTo>
                <a:lnTo>
                  <a:pt x="1784" y="1057"/>
                </a:lnTo>
                <a:lnTo>
                  <a:pt x="1786" y="1056"/>
                </a:lnTo>
                <a:lnTo>
                  <a:pt x="1788" y="1054"/>
                </a:lnTo>
                <a:lnTo>
                  <a:pt x="1790" y="1053"/>
                </a:lnTo>
                <a:lnTo>
                  <a:pt x="1793" y="1053"/>
                </a:lnTo>
                <a:lnTo>
                  <a:pt x="1794" y="1054"/>
                </a:lnTo>
                <a:lnTo>
                  <a:pt x="1793" y="1057"/>
                </a:lnTo>
                <a:lnTo>
                  <a:pt x="1793" y="1057"/>
                </a:lnTo>
                <a:lnTo>
                  <a:pt x="1788" y="1064"/>
                </a:lnTo>
                <a:lnTo>
                  <a:pt x="1783" y="1070"/>
                </a:lnTo>
                <a:lnTo>
                  <a:pt x="1772" y="1080"/>
                </a:lnTo>
                <a:lnTo>
                  <a:pt x="1822" y="1080"/>
                </a:lnTo>
                <a:lnTo>
                  <a:pt x="1822" y="1080"/>
                </a:lnTo>
                <a:lnTo>
                  <a:pt x="1832" y="1061"/>
                </a:lnTo>
                <a:lnTo>
                  <a:pt x="1843" y="1045"/>
                </a:lnTo>
                <a:lnTo>
                  <a:pt x="1866" y="1011"/>
                </a:lnTo>
                <a:lnTo>
                  <a:pt x="1866" y="1011"/>
                </a:lnTo>
                <a:lnTo>
                  <a:pt x="1866" y="1011"/>
                </a:lnTo>
                <a:lnTo>
                  <a:pt x="1870" y="1008"/>
                </a:lnTo>
                <a:lnTo>
                  <a:pt x="1873" y="1004"/>
                </a:lnTo>
                <a:lnTo>
                  <a:pt x="1878" y="993"/>
                </a:lnTo>
                <a:lnTo>
                  <a:pt x="1874" y="993"/>
                </a:lnTo>
                <a:lnTo>
                  <a:pt x="1874" y="993"/>
                </a:lnTo>
                <a:lnTo>
                  <a:pt x="1888" y="976"/>
                </a:lnTo>
                <a:lnTo>
                  <a:pt x="1901" y="957"/>
                </a:lnTo>
                <a:lnTo>
                  <a:pt x="1912" y="939"/>
                </a:lnTo>
                <a:lnTo>
                  <a:pt x="1923" y="921"/>
                </a:lnTo>
                <a:lnTo>
                  <a:pt x="1791" y="1049"/>
                </a:lnTo>
                <a:lnTo>
                  <a:pt x="1791" y="1049"/>
                </a:lnTo>
                <a:lnTo>
                  <a:pt x="1824" y="1009"/>
                </a:lnTo>
                <a:lnTo>
                  <a:pt x="1857" y="972"/>
                </a:lnTo>
                <a:lnTo>
                  <a:pt x="1892" y="936"/>
                </a:lnTo>
                <a:lnTo>
                  <a:pt x="1929" y="901"/>
                </a:lnTo>
                <a:lnTo>
                  <a:pt x="1929" y="901"/>
                </a:lnTo>
                <a:lnTo>
                  <a:pt x="1918" y="898"/>
                </a:lnTo>
                <a:lnTo>
                  <a:pt x="1905" y="898"/>
                </a:lnTo>
                <a:lnTo>
                  <a:pt x="1878" y="898"/>
                </a:lnTo>
                <a:lnTo>
                  <a:pt x="1878" y="898"/>
                </a:lnTo>
                <a:lnTo>
                  <a:pt x="1866" y="921"/>
                </a:lnTo>
                <a:lnTo>
                  <a:pt x="1853" y="943"/>
                </a:lnTo>
                <a:lnTo>
                  <a:pt x="1825" y="987"/>
                </a:lnTo>
                <a:lnTo>
                  <a:pt x="1825" y="987"/>
                </a:lnTo>
                <a:lnTo>
                  <a:pt x="1821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00" y="1011"/>
                </a:lnTo>
                <a:lnTo>
                  <a:pt x="1788" y="1023"/>
                </a:lnTo>
                <a:lnTo>
                  <a:pt x="1781" y="1032"/>
                </a:lnTo>
                <a:lnTo>
                  <a:pt x="1781" y="1032"/>
                </a:lnTo>
                <a:lnTo>
                  <a:pt x="1793" y="1014"/>
                </a:lnTo>
                <a:lnTo>
                  <a:pt x="1804" y="997"/>
                </a:lnTo>
                <a:lnTo>
                  <a:pt x="1817" y="980"/>
                </a:lnTo>
                <a:lnTo>
                  <a:pt x="1831" y="966"/>
                </a:lnTo>
                <a:lnTo>
                  <a:pt x="1829" y="962"/>
                </a:lnTo>
                <a:lnTo>
                  <a:pt x="1829" y="962"/>
                </a:lnTo>
                <a:lnTo>
                  <a:pt x="1838" y="949"/>
                </a:lnTo>
                <a:lnTo>
                  <a:pt x="1846" y="936"/>
                </a:lnTo>
                <a:lnTo>
                  <a:pt x="1854" y="922"/>
                </a:lnTo>
                <a:lnTo>
                  <a:pt x="1863" y="908"/>
                </a:lnTo>
                <a:lnTo>
                  <a:pt x="1863" y="908"/>
                </a:lnTo>
                <a:lnTo>
                  <a:pt x="1864" y="904"/>
                </a:lnTo>
                <a:lnTo>
                  <a:pt x="1863" y="903"/>
                </a:lnTo>
                <a:lnTo>
                  <a:pt x="1860" y="903"/>
                </a:lnTo>
                <a:lnTo>
                  <a:pt x="1856" y="905"/>
                </a:lnTo>
                <a:lnTo>
                  <a:pt x="1856" y="905"/>
                </a:lnTo>
                <a:lnTo>
                  <a:pt x="1818" y="941"/>
                </a:lnTo>
                <a:lnTo>
                  <a:pt x="1780" y="977"/>
                </a:lnTo>
                <a:lnTo>
                  <a:pt x="1745" y="1014"/>
                </a:lnTo>
                <a:lnTo>
                  <a:pt x="1711" y="1053"/>
                </a:lnTo>
                <a:lnTo>
                  <a:pt x="1711" y="1053"/>
                </a:lnTo>
                <a:lnTo>
                  <a:pt x="1711" y="1049"/>
                </a:lnTo>
                <a:lnTo>
                  <a:pt x="1711" y="1042"/>
                </a:lnTo>
                <a:lnTo>
                  <a:pt x="1711" y="1040"/>
                </a:lnTo>
                <a:lnTo>
                  <a:pt x="1713" y="1038"/>
                </a:lnTo>
                <a:lnTo>
                  <a:pt x="1714" y="1038"/>
                </a:lnTo>
                <a:lnTo>
                  <a:pt x="1718" y="1039"/>
                </a:lnTo>
                <a:lnTo>
                  <a:pt x="1718" y="1039"/>
                </a:lnTo>
                <a:close/>
                <a:moveTo>
                  <a:pt x="231" y="993"/>
                </a:moveTo>
                <a:lnTo>
                  <a:pt x="231" y="993"/>
                </a:lnTo>
                <a:lnTo>
                  <a:pt x="236" y="990"/>
                </a:lnTo>
                <a:lnTo>
                  <a:pt x="240" y="986"/>
                </a:lnTo>
                <a:lnTo>
                  <a:pt x="248" y="974"/>
                </a:lnTo>
                <a:lnTo>
                  <a:pt x="257" y="964"/>
                </a:lnTo>
                <a:lnTo>
                  <a:pt x="261" y="959"/>
                </a:lnTo>
                <a:lnTo>
                  <a:pt x="267" y="955"/>
                </a:lnTo>
                <a:lnTo>
                  <a:pt x="267" y="955"/>
                </a:lnTo>
                <a:lnTo>
                  <a:pt x="260" y="967"/>
                </a:lnTo>
                <a:lnTo>
                  <a:pt x="254" y="977"/>
                </a:lnTo>
                <a:lnTo>
                  <a:pt x="248" y="988"/>
                </a:lnTo>
                <a:lnTo>
                  <a:pt x="244" y="994"/>
                </a:lnTo>
                <a:lnTo>
                  <a:pt x="237" y="1000"/>
                </a:lnTo>
                <a:lnTo>
                  <a:pt x="237" y="1000"/>
                </a:lnTo>
                <a:lnTo>
                  <a:pt x="245" y="1001"/>
                </a:lnTo>
                <a:lnTo>
                  <a:pt x="255" y="1002"/>
                </a:lnTo>
                <a:lnTo>
                  <a:pt x="275" y="1005"/>
                </a:lnTo>
                <a:lnTo>
                  <a:pt x="275" y="1005"/>
                </a:lnTo>
                <a:lnTo>
                  <a:pt x="286" y="984"/>
                </a:lnTo>
                <a:lnTo>
                  <a:pt x="300" y="966"/>
                </a:lnTo>
                <a:lnTo>
                  <a:pt x="316" y="950"/>
                </a:lnTo>
                <a:lnTo>
                  <a:pt x="333" y="936"/>
                </a:lnTo>
                <a:lnTo>
                  <a:pt x="320" y="941"/>
                </a:lnTo>
                <a:lnTo>
                  <a:pt x="317" y="942"/>
                </a:lnTo>
                <a:lnTo>
                  <a:pt x="316" y="946"/>
                </a:lnTo>
                <a:lnTo>
                  <a:pt x="317" y="942"/>
                </a:lnTo>
                <a:lnTo>
                  <a:pt x="320" y="941"/>
                </a:lnTo>
                <a:lnTo>
                  <a:pt x="320" y="941"/>
                </a:lnTo>
                <a:lnTo>
                  <a:pt x="323" y="934"/>
                </a:lnTo>
                <a:lnTo>
                  <a:pt x="327" y="927"/>
                </a:lnTo>
                <a:lnTo>
                  <a:pt x="335" y="915"/>
                </a:lnTo>
                <a:lnTo>
                  <a:pt x="344" y="903"/>
                </a:lnTo>
                <a:lnTo>
                  <a:pt x="348" y="896"/>
                </a:lnTo>
                <a:lnTo>
                  <a:pt x="351" y="889"/>
                </a:lnTo>
                <a:lnTo>
                  <a:pt x="271" y="962"/>
                </a:lnTo>
                <a:lnTo>
                  <a:pt x="271" y="962"/>
                </a:lnTo>
                <a:lnTo>
                  <a:pt x="279" y="948"/>
                </a:lnTo>
                <a:lnTo>
                  <a:pt x="289" y="935"/>
                </a:lnTo>
                <a:lnTo>
                  <a:pt x="300" y="922"/>
                </a:lnTo>
                <a:lnTo>
                  <a:pt x="312" y="910"/>
                </a:lnTo>
                <a:lnTo>
                  <a:pt x="323" y="900"/>
                </a:lnTo>
                <a:lnTo>
                  <a:pt x="335" y="889"/>
                </a:lnTo>
                <a:lnTo>
                  <a:pt x="362" y="870"/>
                </a:lnTo>
                <a:lnTo>
                  <a:pt x="362" y="870"/>
                </a:lnTo>
                <a:lnTo>
                  <a:pt x="365" y="869"/>
                </a:lnTo>
                <a:lnTo>
                  <a:pt x="369" y="870"/>
                </a:lnTo>
                <a:lnTo>
                  <a:pt x="371" y="872"/>
                </a:lnTo>
                <a:lnTo>
                  <a:pt x="371" y="877"/>
                </a:lnTo>
                <a:lnTo>
                  <a:pt x="371" y="877"/>
                </a:lnTo>
                <a:lnTo>
                  <a:pt x="363" y="893"/>
                </a:lnTo>
                <a:lnTo>
                  <a:pt x="354" y="907"/>
                </a:lnTo>
                <a:lnTo>
                  <a:pt x="344" y="920"/>
                </a:lnTo>
                <a:lnTo>
                  <a:pt x="333" y="929"/>
                </a:lnTo>
                <a:lnTo>
                  <a:pt x="337" y="929"/>
                </a:lnTo>
                <a:lnTo>
                  <a:pt x="292" y="1001"/>
                </a:lnTo>
                <a:lnTo>
                  <a:pt x="292" y="1001"/>
                </a:lnTo>
                <a:lnTo>
                  <a:pt x="290" y="1005"/>
                </a:lnTo>
                <a:lnTo>
                  <a:pt x="290" y="1009"/>
                </a:lnTo>
                <a:lnTo>
                  <a:pt x="292" y="1009"/>
                </a:lnTo>
                <a:lnTo>
                  <a:pt x="293" y="1009"/>
                </a:lnTo>
                <a:lnTo>
                  <a:pt x="296" y="1005"/>
                </a:lnTo>
                <a:lnTo>
                  <a:pt x="296" y="1005"/>
                </a:lnTo>
                <a:lnTo>
                  <a:pt x="297" y="1002"/>
                </a:lnTo>
                <a:lnTo>
                  <a:pt x="299" y="1001"/>
                </a:lnTo>
                <a:lnTo>
                  <a:pt x="300" y="1001"/>
                </a:lnTo>
                <a:lnTo>
                  <a:pt x="302" y="1002"/>
                </a:lnTo>
                <a:lnTo>
                  <a:pt x="303" y="1005"/>
                </a:lnTo>
                <a:lnTo>
                  <a:pt x="303" y="1009"/>
                </a:lnTo>
                <a:lnTo>
                  <a:pt x="303" y="1009"/>
                </a:lnTo>
                <a:lnTo>
                  <a:pt x="309" y="1012"/>
                </a:lnTo>
                <a:lnTo>
                  <a:pt x="314" y="1014"/>
                </a:lnTo>
                <a:lnTo>
                  <a:pt x="320" y="1015"/>
                </a:lnTo>
                <a:lnTo>
                  <a:pt x="327" y="1015"/>
                </a:lnTo>
                <a:lnTo>
                  <a:pt x="392" y="925"/>
                </a:lnTo>
                <a:lnTo>
                  <a:pt x="392" y="925"/>
                </a:lnTo>
                <a:lnTo>
                  <a:pt x="375" y="939"/>
                </a:lnTo>
                <a:lnTo>
                  <a:pt x="358" y="956"/>
                </a:lnTo>
                <a:lnTo>
                  <a:pt x="342" y="972"/>
                </a:lnTo>
                <a:lnTo>
                  <a:pt x="326" y="988"/>
                </a:lnTo>
                <a:lnTo>
                  <a:pt x="324" y="983"/>
                </a:lnTo>
                <a:lnTo>
                  <a:pt x="307" y="998"/>
                </a:lnTo>
                <a:lnTo>
                  <a:pt x="307" y="998"/>
                </a:lnTo>
                <a:lnTo>
                  <a:pt x="307" y="994"/>
                </a:lnTo>
                <a:lnTo>
                  <a:pt x="309" y="991"/>
                </a:lnTo>
                <a:lnTo>
                  <a:pt x="312" y="988"/>
                </a:lnTo>
                <a:lnTo>
                  <a:pt x="313" y="983"/>
                </a:lnTo>
                <a:lnTo>
                  <a:pt x="313" y="983"/>
                </a:lnTo>
                <a:lnTo>
                  <a:pt x="314" y="983"/>
                </a:lnTo>
                <a:lnTo>
                  <a:pt x="317" y="980"/>
                </a:lnTo>
                <a:lnTo>
                  <a:pt x="324" y="974"/>
                </a:lnTo>
                <a:lnTo>
                  <a:pt x="327" y="972"/>
                </a:lnTo>
                <a:lnTo>
                  <a:pt x="328" y="972"/>
                </a:lnTo>
                <a:lnTo>
                  <a:pt x="327" y="976"/>
                </a:lnTo>
                <a:lnTo>
                  <a:pt x="324" y="983"/>
                </a:lnTo>
                <a:lnTo>
                  <a:pt x="324" y="983"/>
                </a:lnTo>
                <a:lnTo>
                  <a:pt x="328" y="980"/>
                </a:lnTo>
                <a:lnTo>
                  <a:pt x="333" y="976"/>
                </a:lnTo>
                <a:lnTo>
                  <a:pt x="338" y="967"/>
                </a:lnTo>
                <a:lnTo>
                  <a:pt x="338" y="964"/>
                </a:lnTo>
                <a:lnTo>
                  <a:pt x="338" y="964"/>
                </a:lnTo>
                <a:lnTo>
                  <a:pt x="340" y="960"/>
                </a:lnTo>
                <a:lnTo>
                  <a:pt x="340" y="960"/>
                </a:lnTo>
                <a:lnTo>
                  <a:pt x="362" y="936"/>
                </a:lnTo>
                <a:lnTo>
                  <a:pt x="386" y="914"/>
                </a:lnTo>
                <a:lnTo>
                  <a:pt x="411" y="893"/>
                </a:lnTo>
                <a:lnTo>
                  <a:pt x="439" y="875"/>
                </a:lnTo>
                <a:lnTo>
                  <a:pt x="439" y="875"/>
                </a:lnTo>
                <a:lnTo>
                  <a:pt x="437" y="882"/>
                </a:lnTo>
                <a:lnTo>
                  <a:pt x="432" y="890"/>
                </a:lnTo>
                <a:lnTo>
                  <a:pt x="421" y="907"/>
                </a:lnTo>
                <a:lnTo>
                  <a:pt x="407" y="922"/>
                </a:lnTo>
                <a:lnTo>
                  <a:pt x="394" y="935"/>
                </a:lnTo>
                <a:lnTo>
                  <a:pt x="394" y="935"/>
                </a:lnTo>
                <a:lnTo>
                  <a:pt x="396" y="939"/>
                </a:lnTo>
                <a:lnTo>
                  <a:pt x="396" y="942"/>
                </a:lnTo>
                <a:lnTo>
                  <a:pt x="392" y="949"/>
                </a:lnTo>
                <a:lnTo>
                  <a:pt x="392" y="949"/>
                </a:lnTo>
                <a:lnTo>
                  <a:pt x="379" y="964"/>
                </a:lnTo>
                <a:lnTo>
                  <a:pt x="366" y="981"/>
                </a:lnTo>
                <a:lnTo>
                  <a:pt x="354" y="1000"/>
                </a:lnTo>
                <a:lnTo>
                  <a:pt x="342" y="1019"/>
                </a:lnTo>
                <a:lnTo>
                  <a:pt x="342" y="1019"/>
                </a:lnTo>
                <a:lnTo>
                  <a:pt x="349" y="1015"/>
                </a:lnTo>
                <a:lnTo>
                  <a:pt x="355" y="1011"/>
                </a:lnTo>
                <a:lnTo>
                  <a:pt x="359" y="1005"/>
                </a:lnTo>
                <a:lnTo>
                  <a:pt x="363" y="1000"/>
                </a:lnTo>
                <a:lnTo>
                  <a:pt x="372" y="988"/>
                </a:lnTo>
                <a:lnTo>
                  <a:pt x="376" y="984"/>
                </a:lnTo>
                <a:lnTo>
                  <a:pt x="383" y="979"/>
                </a:lnTo>
                <a:lnTo>
                  <a:pt x="383" y="979"/>
                </a:lnTo>
                <a:lnTo>
                  <a:pt x="383" y="981"/>
                </a:lnTo>
                <a:lnTo>
                  <a:pt x="382" y="986"/>
                </a:lnTo>
                <a:lnTo>
                  <a:pt x="378" y="991"/>
                </a:lnTo>
                <a:lnTo>
                  <a:pt x="373" y="997"/>
                </a:lnTo>
                <a:lnTo>
                  <a:pt x="372" y="1001"/>
                </a:lnTo>
                <a:lnTo>
                  <a:pt x="372" y="1005"/>
                </a:lnTo>
                <a:lnTo>
                  <a:pt x="372" y="1005"/>
                </a:lnTo>
                <a:lnTo>
                  <a:pt x="371" y="1007"/>
                </a:lnTo>
                <a:lnTo>
                  <a:pt x="368" y="1008"/>
                </a:lnTo>
                <a:lnTo>
                  <a:pt x="362" y="1014"/>
                </a:lnTo>
                <a:lnTo>
                  <a:pt x="361" y="1015"/>
                </a:lnTo>
                <a:lnTo>
                  <a:pt x="361" y="1018"/>
                </a:lnTo>
                <a:lnTo>
                  <a:pt x="362" y="1019"/>
                </a:lnTo>
                <a:lnTo>
                  <a:pt x="366" y="1022"/>
                </a:lnTo>
                <a:lnTo>
                  <a:pt x="366" y="1022"/>
                </a:lnTo>
                <a:lnTo>
                  <a:pt x="380" y="1025"/>
                </a:lnTo>
                <a:lnTo>
                  <a:pt x="394" y="1026"/>
                </a:lnTo>
                <a:lnTo>
                  <a:pt x="421" y="1029"/>
                </a:lnTo>
                <a:lnTo>
                  <a:pt x="421" y="1029"/>
                </a:lnTo>
                <a:lnTo>
                  <a:pt x="424" y="1018"/>
                </a:lnTo>
                <a:lnTo>
                  <a:pt x="430" y="1007"/>
                </a:lnTo>
                <a:lnTo>
                  <a:pt x="437" y="997"/>
                </a:lnTo>
                <a:lnTo>
                  <a:pt x="444" y="987"/>
                </a:lnTo>
                <a:lnTo>
                  <a:pt x="459" y="970"/>
                </a:lnTo>
                <a:lnTo>
                  <a:pt x="465" y="963"/>
                </a:lnTo>
                <a:lnTo>
                  <a:pt x="466" y="957"/>
                </a:lnTo>
                <a:lnTo>
                  <a:pt x="466" y="957"/>
                </a:lnTo>
                <a:lnTo>
                  <a:pt x="479" y="939"/>
                </a:lnTo>
                <a:lnTo>
                  <a:pt x="493" y="921"/>
                </a:lnTo>
                <a:lnTo>
                  <a:pt x="507" y="903"/>
                </a:lnTo>
                <a:lnTo>
                  <a:pt x="514" y="893"/>
                </a:lnTo>
                <a:lnTo>
                  <a:pt x="519" y="880"/>
                </a:lnTo>
                <a:lnTo>
                  <a:pt x="519" y="880"/>
                </a:lnTo>
                <a:lnTo>
                  <a:pt x="500" y="893"/>
                </a:lnTo>
                <a:lnTo>
                  <a:pt x="482" y="905"/>
                </a:lnTo>
                <a:lnTo>
                  <a:pt x="463" y="918"/>
                </a:lnTo>
                <a:lnTo>
                  <a:pt x="446" y="932"/>
                </a:lnTo>
                <a:lnTo>
                  <a:pt x="414" y="960"/>
                </a:lnTo>
                <a:lnTo>
                  <a:pt x="385" y="988"/>
                </a:lnTo>
                <a:lnTo>
                  <a:pt x="385" y="988"/>
                </a:lnTo>
                <a:lnTo>
                  <a:pt x="396" y="972"/>
                </a:lnTo>
                <a:lnTo>
                  <a:pt x="407" y="956"/>
                </a:lnTo>
                <a:lnTo>
                  <a:pt x="420" y="942"/>
                </a:lnTo>
                <a:lnTo>
                  <a:pt x="435" y="928"/>
                </a:lnTo>
                <a:lnTo>
                  <a:pt x="451" y="915"/>
                </a:lnTo>
                <a:lnTo>
                  <a:pt x="467" y="903"/>
                </a:lnTo>
                <a:lnTo>
                  <a:pt x="503" y="880"/>
                </a:lnTo>
                <a:lnTo>
                  <a:pt x="503" y="880"/>
                </a:lnTo>
                <a:lnTo>
                  <a:pt x="480" y="875"/>
                </a:lnTo>
                <a:lnTo>
                  <a:pt x="458" y="870"/>
                </a:lnTo>
                <a:lnTo>
                  <a:pt x="434" y="868"/>
                </a:lnTo>
                <a:lnTo>
                  <a:pt x="408" y="868"/>
                </a:lnTo>
                <a:lnTo>
                  <a:pt x="359" y="865"/>
                </a:lnTo>
                <a:lnTo>
                  <a:pt x="335" y="862"/>
                </a:lnTo>
                <a:lnTo>
                  <a:pt x="313" y="859"/>
                </a:lnTo>
                <a:lnTo>
                  <a:pt x="313" y="859"/>
                </a:lnTo>
                <a:lnTo>
                  <a:pt x="307" y="872"/>
                </a:lnTo>
                <a:lnTo>
                  <a:pt x="297" y="887"/>
                </a:lnTo>
                <a:lnTo>
                  <a:pt x="278" y="914"/>
                </a:lnTo>
                <a:lnTo>
                  <a:pt x="278" y="914"/>
                </a:lnTo>
                <a:lnTo>
                  <a:pt x="252" y="952"/>
                </a:lnTo>
                <a:lnTo>
                  <a:pt x="240" y="973"/>
                </a:lnTo>
                <a:lnTo>
                  <a:pt x="234" y="983"/>
                </a:lnTo>
                <a:lnTo>
                  <a:pt x="231" y="993"/>
                </a:lnTo>
                <a:lnTo>
                  <a:pt x="231" y="993"/>
                </a:lnTo>
                <a:close/>
                <a:moveTo>
                  <a:pt x="992" y="986"/>
                </a:moveTo>
                <a:lnTo>
                  <a:pt x="992" y="986"/>
                </a:lnTo>
                <a:lnTo>
                  <a:pt x="1021" y="956"/>
                </a:lnTo>
                <a:lnTo>
                  <a:pt x="1037" y="942"/>
                </a:lnTo>
                <a:lnTo>
                  <a:pt x="1053" y="928"/>
                </a:lnTo>
                <a:lnTo>
                  <a:pt x="1070" y="914"/>
                </a:lnTo>
                <a:lnTo>
                  <a:pt x="1089" y="901"/>
                </a:lnTo>
                <a:lnTo>
                  <a:pt x="1110" y="890"/>
                </a:lnTo>
                <a:lnTo>
                  <a:pt x="1131" y="879"/>
                </a:lnTo>
                <a:lnTo>
                  <a:pt x="1131" y="879"/>
                </a:lnTo>
                <a:lnTo>
                  <a:pt x="1129" y="890"/>
                </a:lnTo>
                <a:lnTo>
                  <a:pt x="1127" y="901"/>
                </a:lnTo>
                <a:lnTo>
                  <a:pt x="1122" y="911"/>
                </a:lnTo>
                <a:lnTo>
                  <a:pt x="1115" y="921"/>
                </a:lnTo>
                <a:lnTo>
                  <a:pt x="1108" y="931"/>
                </a:lnTo>
                <a:lnTo>
                  <a:pt x="1101" y="938"/>
                </a:lnTo>
                <a:lnTo>
                  <a:pt x="1090" y="950"/>
                </a:lnTo>
                <a:lnTo>
                  <a:pt x="1093" y="949"/>
                </a:lnTo>
                <a:lnTo>
                  <a:pt x="1090" y="950"/>
                </a:lnTo>
                <a:lnTo>
                  <a:pt x="1090" y="950"/>
                </a:lnTo>
                <a:lnTo>
                  <a:pt x="1075" y="973"/>
                </a:lnTo>
                <a:lnTo>
                  <a:pt x="1056" y="998"/>
                </a:lnTo>
                <a:lnTo>
                  <a:pt x="1039" y="1022"/>
                </a:lnTo>
                <a:lnTo>
                  <a:pt x="1024" y="1046"/>
                </a:lnTo>
                <a:lnTo>
                  <a:pt x="1024" y="1046"/>
                </a:lnTo>
                <a:lnTo>
                  <a:pt x="1032" y="1045"/>
                </a:lnTo>
                <a:lnTo>
                  <a:pt x="1037" y="1043"/>
                </a:lnTo>
                <a:lnTo>
                  <a:pt x="1037" y="1042"/>
                </a:lnTo>
                <a:lnTo>
                  <a:pt x="1035" y="1042"/>
                </a:lnTo>
                <a:lnTo>
                  <a:pt x="1030" y="1043"/>
                </a:lnTo>
                <a:lnTo>
                  <a:pt x="1030" y="1043"/>
                </a:lnTo>
                <a:lnTo>
                  <a:pt x="1042" y="1032"/>
                </a:lnTo>
                <a:lnTo>
                  <a:pt x="1053" y="1019"/>
                </a:lnTo>
                <a:lnTo>
                  <a:pt x="1065" y="1007"/>
                </a:lnTo>
                <a:lnTo>
                  <a:pt x="1070" y="1002"/>
                </a:lnTo>
                <a:lnTo>
                  <a:pt x="1077" y="998"/>
                </a:lnTo>
                <a:lnTo>
                  <a:pt x="1082" y="994"/>
                </a:lnTo>
                <a:lnTo>
                  <a:pt x="1083" y="991"/>
                </a:lnTo>
                <a:lnTo>
                  <a:pt x="1083" y="991"/>
                </a:lnTo>
                <a:lnTo>
                  <a:pt x="1084" y="988"/>
                </a:lnTo>
                <a:lnTo>
                  <a:pt x="1084" y="986"/>
                </a:lnTo>
                <a:lnTo>
                  <a:pt x="1084" y="986"/>
                </a:lnTo>
                <a:lnTo>
                  <a:pt x="1094" y="974"/>
                </a:lnTo>
                <a:lnTo>
                  <a:pt x="1104" y="964"/>
                </a:lnTo>
                <a:lnTo>
                  <a:pt x="1125" y="943"/>
                </a:lnTo>
                <a:lnTo>
                  <a:pt x="1125" y="943"/>
                </a:lnTo>
                <a:lnTo>
                  <a:pt x="1143" y="927"/>
                </a:lnTo>
                <a:lnTo>
                  <a:pt x="1164" y="908"/>
                </a:lnTo>
                <a:lnTo>
                  <a:pt x="1176" y="900"/>
                </a:lnTo>
                <a:lnTo>
                  <a:pt x="1187" y="891"/>
                </a:lnTo>
                <a:lnTo>
                  <a:pt x="1200" y="886"/>
                </a:lnTo>
                <a:lnTo>
                  <a:pt x="1212" y="879"/>
                </a:lnTo>
                <a:lnTo>
                  <a:pt x="1212" y="879"/>
                </a:lnTo>
                <a:lnTo>
                  <a:pt x="1209" y="887"/>
                </a:lnTo>
                <a:lnTo>
                  <a:pt x="1205" y="896"/>
                </a:lnTo>
                <a:lnTo>
                  <a:pt x="1193" y="911"/>
                </a:lnTo>
                <a:lnTo>
                  <a:pt x="1181" y="924"/>
                </a:lnTo>
                <a:lnTo>
                  <a:pt x="1177" y="927"/>
                </a:lnTo>
                <a:lnTo>
                  <a:pt x="1174" y="927"/>
                </a:lnTo>
                <a:lnTo>
                  <a:pt x="1174" y="927"/>
                </a:lnTo>
                <a:lnTo>
                  <a:pt x="1173" y="927"/>
                </a:lnTo>
                <a:lnTo>
                  <a:pt x="1170" y="927"/>
                </a:lnTo>
                <a:lnTo>
                  <a:pt x="1167" y="929"/>
                </a:lnTo>
                <a:lnTo>
                  <a:pt x="1166" y="934"/>
                </a:lnTo>
                <a:lnTo>
                  <a:pt x="1166" y="938"/>
                </a:lnTo>
                <a:lnTo>
                  <a:pt x="1172" y="939"/>
                </a:lnTo>
                <a:lnTo>
                  <a:pt x="1172" y="939"/>
                </a:lnTo>
                <a:lnTo>
                  <a:pt x="1143" y="972"/>
                </a:lnTo>
                <a:lnTo>
                  <a:pt x="1131" y="988"/>
                </a:lnTo>
                <a:lnTo>
                  <a:pt x="1120" y="1007"/>
                </a:lnTo>
                <a:lnTo>
                  <a:pt x="1186" y="942"/>
                </a:lnTo>
                <a:lnTo>
                  <a:pt x="1186" y="942"/>
                </a:lnTo>
                <a:lnTo>
                  <a:pt x="1204" y="925"/>
                </a:lnTo>
                <a:lnTo>
                  <a:pt x="1225" y="907"/>
                </a:lnTo>
                <a:lnTo>
                  <a:pt x="1247" y="891"/>
                </a:lnTo>
                <a:lnTo>
                  <a:pt x="1259" y="886"/>
                </a:lnTo>
                <a:lnTo>
                  <a:pt x="1270" y="880"/>
                </a:lnTo>
                <a:lnTo>
                  <a:pt x="1270" y="880"/>
                </a:lnTo>
                <a:lnTo>
                  <a:pt x="1274" y="882"/>
                </a:lnTo>
                <a:lnTo>
                  <a:pt x="1278" y="883"/>
                </a:lnTo>
                <a:lnTo>
                  <a:pt x="1281" y="886"/>
                </a:lnTo>
                <a:lnTo>
                  <a:pt x="1281" y="887"/>
                </a:lnTo>
                <a:lnTo>
                  <a:pt x="1281" y="889"/>
                </a:lnTo>
                <a:lnTo>
                  <a:pt x="1198" y="1004"/>
                </a:lnTo>
                <a:lnTo>
                  <a:pt x="1198" y="1004"/>
                </a:lnTo>
                <a:lnTo>
                  <a:pt x="1214" y="986"/>
                </a:lnTo>
                <a:lnTo>
                  <a:pt x="1231" y="969"/>
                </a:lnTo>
                <a:lnTo>
                  <a:pt x="1247" y="953"/>
                </a:lnTo>
                <a:lnTo>
                  <a:pt x="1264" y="938"/>
                </a:lnTo>
                <a:lnTo>
                  <a:pt x="1283" y="922"/>
                </a:lnTo>
                <a:lnTo>
                  <a:pt x="1301" y="908"/>
                </a:lnTo>
                <a:lnTo>
                  <a:pt x="1319" y="896"/>
                </a:lnTo>
                <a:lnTo>
                  <a:pt x="1339" y="883"/>
                </a:lnTo>
                <a:lnTo>
                  <a:pt x="1339" y="883"/>
                </a:lnTo>
                <a:lnTo>
                  <a:pt x="1342" y="883"/>
                </a:lnTo>
                <a:lnTo>
                  <a:pt x="1343" y="883"/>
                </a:lnTo>
                <a:lnTo>
                  <a:pt x="1344" y="884"/>
                </a:lnTo>
                <a:lnTo>
                  <a:pt x="1346" y="887"/>
                </a:lnTo>
                <a:lnTo>
                  <a:pt x="1347" y="893"/>
                </a:lnTo>
                <a:lnTo>
                  <a:pt x="1347" y="896"/>
                </a:lnTo>
                <a:lnTo>
                  <a:pt x="1285" y="991"/>
                </a:lnTo>
                <a:lnTo>
                  <a:pt x="1285" y="991"/>
                </a:lnTo>
                <a:lnTo>
                  <a:pt x="1315" y="963"/>
                </a:lnTo>
                <a:lnTo>
                  <a:pt x="1344" y="935"/>
                </a:lnTo>
                <a:lnTo>
                  <a:pt x="1377" y="907"/>
                </a:lnTo>
                <a:lnTo>
                  <a:pt x="1394" y="894"/>
                </a:lnTo>
                <a:lnTo>
                  <a:pt x="1410" y="882"/>
                </a:lnTo>
                <a:lnTo>
                  <a:pt x="1410" y="882"/>
                </a:lnTo>
                <a:lnTo>
                  <a:pt x="1367" y="879"/>
                </a:lnTo>
                <a:lnTo>
                  <a:pt x="1323" y="877"/>
                </a:lnTo>
                <a:lnTo>
                  <a:pt x="1235" y="877"/>
                </a:lnTo>
                <a:lnTo>
                  <a:pt x="1149" y="877"/>
                </a:lnTo>
                <a:lnTo>
                  <a:pt x="1107" y="877"/>
                </a:lnTo>
                <a:lnTo>
                  <a:pt x="1065" y="877"/>
                </a:lnTo>
                <a:lnTo>
                  <a:pt x="1065" y="877"/>
                </a:lnTo>
                <a:lnTo>
                  <a:pt x="1059" y="889"/>
                </a:lnTo>
                <a:lnTo>
                  <a:pt x="1052" y="900"/>
                </a:lnTo>
                <a:lnTo>
                  <a:pt x="1035" y="922"/>
                </a:lnTo>
                <a:lnTo>
                  <a:pt x="1032" y="925"/>
                </a:lnTo>
                <a:lnTo>
                  <a:pt x="1032" y="925"/>
                </a:lnTo>
                <a:lnTo>
                  <a:pt x="1024" y="941"/>
                </a:lnTo>
                <a:lnTo>
                  <a:pt x="1013" y="956"/>
                </a:lnTo>
                <a:lnTo>
                  <a:pt x="992" y="986"/>
                </a:lnTo>
                <a:lnTo>
                  <a:pt x="992" y="986"/>
                </a:lnTo>
                <a:close/>
                <a:moveTo>
                  <a:pt x="1617" y="898"/>
                </a:moveTo>
                <a:lnTo>
                  <a:pt x="1617" y="898"/>
                </a:lnTo>
                <a:lnTo>
                  <a:pt x="1593" y="917"/>
                </a:lnTo>
                <a:lnTo>
                  <a:pt x="1571" y="935"/>
                </a:lnTo>
                <a:lnTo>
                  <a:pt x="1548" y="953"/>
                </a:lnTo>
                <a:lnTo>
                  <a:pt x="1527" y="974"/>
                </a:lnTo>
                <a:lnTo>
                  <a:pt x="1507" y="994"/>
                </a:lnTo>
                <a:lnTo>
                  <a:pt x="1488" y="1016"/>
                </a:lnTo>
                <a:lnTo>
                  <a:pt x="1469" y="1039"/>
                </a:lnTo>
                <a:lnTo>
                  <a:pt x="1451" y="1063"/>
                </a:lnTo>
                <a:lnTo>
                  <a:pt x="1451" y="1063"/>
                </a:lnTo>
                <a:lnTo>
                  <a:pt x="1509" y="1066"/>
                </a:lnTo>
                <a:lnTo>
                  <a:pt x="1535" y="1067"/>
                </a:lnTo>
                <a:lnTo>
                  <a:pt x="1562" y="1066"/>
                </a:lnTo>
                <a:lnTo>
                  <a:pt x="1562" y="1066"/>
                </a:lnTo>
                <a:lnTo>
                  <a:pt x="1594" y="1026"/>
                </a:lnTo>
                <a:lnTo>
                  <a:pt x="1628" y="987"/>
                </a:lnTo>
                <a:lnTo>
                  <a:pt x="1645" y="967"/>
                </a:lnTo>
                <a:lnTo>
                  <a:pt x="1661" y="946"/>
                </a:lnTo>
                <a:lnTo>
                  <a:pt x="1675" y="925"/>
                </a:lnTo>
                <a:lnTo>
                  <a:pt x="1687" y="904"/>
                </a:lnTo>
                <a:lnTo>
                  <a:pt x="1687" y="904"/>
                </a:lnTo>
                <a:lnTo>
                  <a:pt x="1663" y="920"/>
                </a:lnTo>
                <a:lnTo>
                  <a:pt x="1639" y="936"/>
                </a:lnTo>
                <a:lnTo>
                  <a:pt x="1616" y="953"/>
                </a:lnTo>
                <a:lnTo>
                  <a:pt x="1594" y="973"/>
                </a:lnTo>
                <a:lnTo>
                  <a:pt x="1572" y="993"/>
                </a:lnTo>
                <a:lnTo>
                  <a:pt x="1552" y="1012"/>
                </a:lnTo>
                <a:lnTo>
                  <a:pt x="1533" y="1033"/>
                </a:lnTo>
                <a:lnTo>
                  <a:pt x="1513" y="1054"/>
                </a:lnTo>
                <a:lnTo>
                  <a:pt x="1513" y="1054"/>
                </a:lnTo>
                <a:lnTo>
                  <a:pt x="1541" y="1015"/>
                </a:lnTo>
                <a:lnTo>
                  <a:pt x="1571" y="974"/>
                </a:lnTo>
                <a:lnTo>
                  <a:pt x="1602" y="934"/>
                </a:lnTo>
                <a:lnTo>
                  <a:pt x="1632" y="891"/>
                </a:lnTo>
                <a:lnTo>
                  <a:pt x="1632" y="891"/>
                </a:lnTo>
                <a:lnTo>
                  <a:pt x="1617" y="898"/>
                </a:lnTo>
                <a:lnTo>
                  <a:pt x="1617" y="898"/>
                </a:lnTo>
                <a:close/>
                <a:moveTo>
                  <a:pt x="2529" y="905"/>
                </a:moveTo>
                <a:lnTo>
                  <a:pt x="2529" y="905"/>
                </a:lnTo>
                <a:lnTo>
                  <a:pt x="2512" y="918"/>
                </a:lnTo>
                <a:lnTo>
                  <a:pt x="2495" y="931"/>
                </a:lnTo>
                <a:lnTo>
                  <a:pt x="2480" y="945"/>
                </a:lnTo>
                <a:lnTo>
                  <a:pt x="2464" y="959"/>
                </a:lnTo>
                <a:lnTo>
                  <a:pt x="2436" y="988"/>
                </a:lnTo>
                <a:lnTo>
                  <a:pt x="2422" y="1001"/>
                </a:lnTo>
                <a:lnTo>
                  <a:pt x="2407" y="1014"/>
                </a:lnTo>
                <a:lnTo>
                  <a:pt x="2407" y="1014"/>
                </a:lnTo>
                <a:lnTo>
                  <a:pt x="2393" y="1028"/>
                </a:lnTo>
                <a:lnTo>
                  <a:pt x="2380" y="1045"/>
                </a:lnTo>
                <a:lnTo>
                  <a:pt x="2369" y="1061"/>
                </a:lnTo>
                <a:lnTo>
                  <a:pt x="2356" y="1077"/>
                </a:lnTo>
                <a:lnTo>
                  <a:pt x="2356" y="1077"/>
                </a:lnTo>
                <a:lnTo>
                  <a:pt x="2388" y="1077"/>
                </a:lnTo>
                <a:lnTo>
                  <a:pt x="2419" y="1077"/>
                </a:lnTo>
                <a:lnTo>
                  <a:pt x="2480" y="1074"/>
                </a:lnTo>
                <a:lnTo>
                  <a:pt x="2480" y="1074"/>
                </a:lnTo>
                <a:lnTo>
                  <a:pt x="2498" y="1046"/>
                </a:lnTo>
                <a:lnTo>
                  <a:pt x="2518" y="1019"/>
                </a:lnTo>
                <a:lnTo>
                  <a:pt x="2557" y="966"/>
                </a:lnTo>
                <a:lnTo>
                  <a:pt x="2560" y="964"/>
                </a:lnTo>
                <a:lnTo>
                  <a:pt x="2563" y="962"/>
                </a:lnTo>
                <a:lnTo>
                  <a:pt x="2564" y="960"/>
                </a:lnTo>
                <a:lnTo>
                  <a:pt x="2567" y="957"/>
                </a:lnTo>
                <a:lnTo>
                  <a:pt x="2567" y="957"/>
                </a:lnTo>
                <a:lnTo>
                  <a:pt x="2568" y="953"/>
                </a:lnTo>
                <a:lnTo>
                  <a:pt x="2570" y="952"/>
                </a:lnTo>
                <a:lnTo>
                  <a:pt x="2571" y="952"/>
                </a:lnTo>
                <a:lnTo>
                  <a:pt x="2571" y="952"/>
                </a:lnTo>
                <a:lnTo>
                  <a:pt x="2573" y="948"/>
                </a:lnTo>
                <a:lnTo>
                  <a:pt x="2573" y="948"/>
                </a:lnTo>
                <a:lnTo>
                  <a:pt x="2575" y="942"/>
                </a:lnTo>
                <a:lnTo>
                  <a:pt x="2581" y="938"/>
                </a:lnTo>
                <a:lnTo>
                  <a:pt x="2585" y="935"/>
                </a:lnTo>
                <a:lnTo>
                  <a:pt x="2591" y="932"/>
                </a:lnTo>
                <a:lnTo>
                  <a:pt x="2591" y="932"/>
                </a:lnTo>
                <a:lnTo>
                  <a:pt x="2591" y="931"/>
                </a:lnTo>
                <a:lnTo>
                  <a:pt x="2591" y="928"/>
                </a:lnTo>
                <a:lnTo>
                  <a:pt x="2592" y="924"/>
                </a:lnTo>
                <a:lnTo>
                  <a:pt x="2592" y="920"/>
                </a:lnTo>
                <a:lnTo>
                  <a:pt x="2591" y="920"/>
                </a:lnTo>
                <a:lnTo>
                  <a:pt x="2589" y="921"/>
                </a:lnTo>
                <a:lnTo>
                  <a:pt x="2589" y="921"/>
                </a:lnTo>
                <a:lnTo>
                  <a:pt x="2554" y="949"/>
                </a:lnTo>
                <a:lnTo>
                  <a:pt x="2519" y="979"/>
                </a:lnTo>
                <a:lnTo>
                  <a:pt x="2487" y="1011"/>
                </a:lnTo>
                <a:lnTo>
                  <a:pt x="2456" y="1043"/>
                </a:lnTo>
                <a:lnTo>
                  <a:pt x="2456" y="1043"/>
                </a:lnTo>
                <a:lnTo>
                  <a:pt x="2450" y="1052"/>
                </a:lnTo>
                <a:lnTo>
                  <a:pt x="2445" y="1060"/>
                </a:lnTo>
                <a:lnTo>
                  <a:pt x="2440" y="1064"/>
                </a:lnTo>
                <a:lnTo>
                  <a:pt x="2436" y="1067"/>
                </a:lnTo>
                <a:lnTo>
                  <a:pt x="2431" y="1068"/>
                </a:lnTo>
                <a:lnTo>
                  <a:pt x="2424" y="1068"/>
                </a:lnTo>
                <a:lnTo>
                  <a:pt x="2424" y="1068"/>
                </a:lnTo>
                <a:lnTo>
                  <a:pt x="2443" y="1035"/>
                </a:lnTo>
                <a:lnTo>
                  <a:pt x="2464" y="1002"/>
                </a:lnTo>
                <a:lnTo>
                  <a:pt x="2487" y="972"/>
                </a:lnTo>
                <a:lnTo>
                  <a:pt x="2508" y="942"/>
                </a:lnTo>
                <a:lnTo>
                  <a:pt x="2508" y="942"/>
                </a:lnTo>
                <a:lnTo>
                  <a:pt x="2509" y="938"/>
                </a:lnTo>
                <a:lnTo>
                  <a:pt x="2512" y="934"/>
                </a:lnTo>
                <a:lnTo>
                  <a:pt x="2519" y="927"/>
                </a:lnTo>
                <a:lnTo>
                  <a:pt x="2522" y="924"/>
                </a:lnTo>
                <a:lnTo>
                  <a:pt x="2526" y="920"/>
                </a:lnTo>
                <a:lnTo>
                  <a:pt x="2528" y="912"/>
                </a:lnTo>
                <a:lnTo>
                  <a:pt x="2529" y="905"/>
                </a:lnTo>
                <a:lnTo>
                  <a:pt x="2529" y="905"/>
                </a:lnTo>
                <a:close/>
                <a:moveTo>
                  <a:pt x="2329" y="969"/>
                </a:moveTo>
                <a:lnTo>
                  <a:pt x="2332" y="964"/>
                </a:lnTo>
                <a:lnTo>
                  <a:pt x="2334" y="962"/>
                </a:lnTo>
                <a:lnTo>
                  <a:pt x="2336" y="957"/>
                </a:lnTo>
                <a:lnTo>
                  <a:pt x="2336" y="957"/>
                </a:lnTo>
                <a:lnTo>
                  <a:pt x="2338" y="953"/>
                </a:lnTo>
                <a:lnTo>
                  <a:pt x="2339" y="952"/>
                </a:lnTo>
                <a:lnTo>
                  <a:pt x="2341" y="950"/>
                </a:lnTo>
                <a:lnTo>
                  <a:pt x="2341" y="950"/>
                </a:lnTo>
                <a:lnTo>
                  <a:pt x="2345" y="945"/>
                </a:lnTo>
                <a:lnTo>
                  <a:pt x="2350" y="939"/>
                </a:lnTo>
                <a:lnTo>
                  <a:pt x="2352" y="936"/>
                </a:lnTo>
                <a:lnTo>
                  <a:pt x="2353" y="932"/>
                </a:lnTo>
                <a:lnTo>
                  <a:pt x="2355" y="929"/>
                </a:lnTo>
                <a:lnTo>
                  <a:pt x="2353" y="927"/>
                </a:lnTo>
                <a:lnTo>
                  <a:pt x="2353" y="927"/>
                </a:lnTo>
                <a:lnTo>
                  <a:pt x="2314" y="962"/>
                </a:lnTo>
                <a:lnTo>
                  <a:pt x="2277" y="1000"/>
                </a:lnTo>
                <a:lnTo>
                  <a:pt x="2242" y="1039"/>
                </a:lnTo>
                <a:lnTo>
                  <a:pt x="2209" y="1081"/>
                </a:lnTo>
                <a:lnTo>
                  <a:pt x="2343" y="1077"/>
                </a:lnTo>
                <a:lnTo>
                  <a:pt x="2343" y="1077"/>
                </a:lnTo>
                <a:lnTo>
                  <a:pt x="2358" y="1050"/>
                </a:lnTo>
                <a:lnTo>
                  <a:pt x="2372" y="1026"/>
                </a:lnTo>
                <a:lnTo>
                  <a:pt x="2387" y="1004"/>
                </a:lnTo>
                <a:lnTo>
                  <a:pt x="2402" y="984"/>
                </a:lnTo>
                <a:lnTo>
                  <a:pt x="2405" y="984"/>
                </a:lnTo>
                <a:lnTo>
                  <a:pt x="2418" y="969"/>
                </a:lnTo>
                <a:lnTo>
                  <a:pt x="2418" y="969"/>
                </a:lnTo>
                <a:lnTo>
                  <a:pt x="2418" y="964"/>
                </a:lnTo>
                <a:lnTo>
                  <a:pt x="2418" y="964"/>
                </a:lnTo>
                <a:lnTo>
                  <a:pt x="2425" y="956"/>
                </a:lnTo>
                <a:lnTo>
                  <a:pt x="2429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33" y="950"/>
                </a:lnTo>
                <a:lnTo>
                  <a:pt x="2432" y="952"/>
                </a:lnTo>
                <a:lnTo>
                  <a:pt x="2431" y="955"/>
                </a:lnTo>
                <a:lnTo>
                  <a:pt x="2429" y="957"/>
                </a:lnTo>
                <a:lnTo>
                  <a:pt x="2429" y="957"/>
                </a:lnTo>
                <a:lnTo>
                  <a:pt x="2432" y="957"/>
                </a:lnTo>
                <a:lnTo>
                  <a:pt x="2435" y="956"/>
                </a:lnTo>
                <a:lnTo>
                  <a:pt x="2436" y="953"/>
                </a:lnTo>
                <a:lnTo>
                  <a:pt x="2438" y="950"/>
                </a:lnTo>
                <a:lnTo>
                  <a:pt x="2438" y="950"/>
                </a:lnTo>
                <a:lnTo>
                  <a:pt x="2439" y="943"/>
                </a:lnTo>
                <a:lnTo>
                  <a:pt x="2442" y="936"/>
                </a:lnTo>
                <a:lnTo>
                  <a:pt x="2446" y="929"/>
                </a:lnTo>
                <a:lnTo>
                  <a:pt x="2449" y="921"/>
                </a:lnTo>
                <a:lnTo>
                  <a:pt x="2449" y="921"/>
                </a:lnTo>
                <a:lnTo>
                  <a:pt x="2402" y="956"/>
                </a:lnTo>
                <a:lnTo>
                  <a:pt x="2356" y="993"/>
                </a:lnTo>
                <a:lnTo>
                  <a:pt x="2334" y="1011"/>
                </a:lnTo>
                <a:lnTo>
                  <a:pt x="2311" y="1031"/>
                </a:lnTo>
                <a:lnTo>
                  <a:pt x="2291" y="1052"/>
                </a:lnTo>
                <a:lnTo>
                  <a:pt x="2272" y="1073"/>
                </a:lnTo>
                <a:lnTo>
                  <a:pt x="2272" y="1073"/>
                </a:lnTo>
                <a:lnTo>
                  <a:pt x="2270" y="1074"/>
                </a:lnTo>
                <a:lnTo>
                  <a:pt x="2270" y="1073"/>
                </a:lnTo>
                <a:lnTo>
                  <a:pt x="2269" y="1068"/>
                </a:lnTo>
                <a:lnTo>
                  <a:pt x="2268" y="1064"/>
                </a:lnTo>
                <a:lnTo>
                  <a:pt x="2269" y="1060"/>
                </a:lnTo>
                <a:lnTo>
                  <a:pt x="2269" y="1060"/>
                </a:lnTo>
                <a:lnTo>
                  <a:pt x="2282" y="1036"/>
                </a:lnTo>
                <a:lnTo>
                  <a:pt x="2296" y="1014"/>
                </a:lnTo>
                <a:lnTo>
                  <a:pt x="2327" y="970"/>
                </a:lnTo>
                <a:lnTo>
                  <a:pt x="2329" y="969"/>
                </a:lnTo>
                <a:close/>
                <a:moveTo>
                  <a:pt x="1899" y="1078"/>
                </a:moveTo>
                <a:lnTo>
                  <a:pt x="1899" y="1078"/>
                </a:lnTo>
                <a:lnTo>
                  <a:pt x="1904" y="1078"/>
                </a:lnTo>
                <a:lnTo>
                  <a:pt x="1908" y="1075"/>
                </a:lnTo>
                <a:lnTo>
                  <a:pt x="1911" y="1074"/>
                </a:lnTo>
                <a:lnTo>
                  <a:pt x="1912" y="1071"/>
                </a:lnTo>
                <a:lnTo>
                  <a:pt x="1916" y="1066"/>
                </a:lnTo>
                <a:lnTo>
                  <a:pt x="1918" y="1064"/>
                </a:lnTo>
                <a:lnTo>
                  <a:pt x="1919" y="1064"/>
                </a:lnTo>
                <a:lnTo>
                  <a:pt x="1919" y="1064"/>
                </a:lnTo>
                <a:lnTo>
                  <a:pt x="1922" y="1066"/>
                </a:lnTo>
                <a:lnTo>
                  <a:pt x="1923" y="1067"/>
                </a:lnTo>
                <a:lnTo>
                  <a:pt x="1923" y="1068"/>
                </a:lnTo>
                <a:lnTo>
                  <a:pt x="1922" y="1071"/>
                </a:lnTo>
                <a:lnTo>
                  <a:pt x="1912" y="1080"/>
                </a:lnTo>
                <a:lnTo>
                  <a:pt x="1912" y="1080"/>
                </a:lnTo>
                <a:lnTo>
                  <a:pt x="1919" y="1078"/>
                </a:lnTo>
                <a:lnTo>
                  <a:pt x="1926" y="1080"/>
                </a:lnTo>
                <a:lnTo>
                  <a:pt x="1942" y="1081"/>
                </a:lnTo>
                <a:lnTo>
                  <a:pt x="1954" y="1081"/>
                </a:lnTo>
                <a:lnTo>
                  <a:pt x="1960" y="1080"/>
                </a:lnTo>
                <a:lnTo>
                  <a:pt x="1963" y="1078"/>
                </a:lnTo>
                <a:lnTo>
                  <a:pt x="1963" y="1078"/>
                </a:lnTo>
                <a:lnTo>
                  <a:pt x="2032" y="994"/>
                </a:lnTo>
                <a:lnTo>
                  <a:pt x="2067" y="953"/>
                </a:lnTo>
                <a:lnTo>
                  <a:pt x="2099" y="910"/>
                </a:lnTo>
                <a:lnTo>
                  <a:pt x="2099" y="910"/>
                </a:lnTo>
                <a:lnTo>
                  <a:pt x="2084" y="915"/>
                </a:lnTo>
                <a:lnTo>
                  <a:pt x="2076" y="918"/>
                </a:lnTo>
                <a:lnTo>
                  <a:pt x="2071" y="922"/>
                </a:lnTo>
                <a:lnTo>
                  <a:pt x="1923" y="1057"/>
                </a:lnTo>
                <a:lnTo>
                  <a:pt x="1923" y="1057"/>
                </a:lnTo>
                <a:lnTo>
                  <a:pt x="1958" y="1018"/>
                </a:lnTo>
                <a:lnTo>
                  <a:pt x="1995" y="979"/>
                </a:lnTo>
                <a:lnTo>
                  <a:pt x="2034" y="942"/>
                </a:lnTo>
                <a:lnTo>
                  <a:pt x="2055" y="925"/>
                </a:lnTo>
                <a:lnTo>
                  <a:pt x="2075" y="908"/>
                </a:lnTo>
                <a:lnTo>
                  <a:pt x="2075" y="908"/>
                </a:lnTo>
                <a:lnTo>
                  <a:pt x="2064" y="905"/>
                </a:lnTo>
                <a:lnTo>
                  <a:pt x="2053" y="904"/>
                </a:lnTo>
                <a:lnTo>
                  <a:pt x="2029" y="905"/>
                </a:lnTo>
                <a:lnTo>
                  <a:pt x="2029" y="905"/>
                </a:lnTo>
                <a:lnTo>
                  <a:pt x="2023" y="915"/>
                </a:lnTo>
                <a:lnTo>
                  <a:pt x="2016" y="924"/>
                </a:lnTo>
                <a:lnTo>
                  <a:pt x="2010" y="932"/>
                </a:lnTo>
                <a:lnTo>
                  <a:pt x="2005" y="941"/>
                </a:lnTo>
                <a:lnTo>
                  <a:pt x="2003" y="943"/>
                </a:lnTo>
                <a:lnTo>
                  <a:pt x="2003" y="943"/>
                </a:lnTo>
                <a:lnTo>
                  <a:pt x="1978" y="977"/>
                </a:lnTo>
                <a:lnTo>
                  <a:pt x="1951" y="1009"/>
                </a:lnTo>
                <a:lnTo>
                  <a:pt x="1925" y="1043"/>
                </a:lnTo>
                <a:lnTo>
                  <a:pt x="1899" y="1078"/>
                </a:lnTo>
                <a:lnTo>
                  <a:pt x="1899" y="1078"/>
                </a:lnTo>
                <a:close/>
                <a:moveTo>
                  <a:pt x="248" y="839"/>
                </a:moveTo>
                <a:lnTo>
                  <a:pt x="248" y="839"/>
                </a:lnTo>
                <a:lnTo>
                  <a:pt x="243" y="858"/>
                </a:lnTo>
                <a:lnTo>
                  <a:pt x="234" y="877"/>
                </a:lnTo>
                <a:lnTo>
                  <a:pt x="224" y="894"/>
                </a:lnTo>
                <a:lnTo>
                  <a:pt x="213" y="912"/>
                </a:lnTo>
                <a:lnTo>
                  <a:pt x="191" y="945"/>
                </a:lnTo>
                <a:lnTo>
                  <a:pt x="168" y="977"/>
                </a:lnTo>
                <a:lnTo>
                  <a:pt x="168" y="977"/>
                </a:lnTo>
                <a:lnTo>
                  <a:pt x="177" y="970"/>
                </a:lnTo>
                <a:lnTo>
                  <a:pt x="184" y="963"/>
                </a:lnTo>
                <a:lnTo>
                  <a:pt x="189" y="956"/>
                </a:lnTo>
                <a:lnTo>
                  <a:pt x="198" y="949"/>
                </a:lnTo>
                <a:lnTo>
                  <a:pt x="203" y="943"/>
                </a:lnTo>
                <a:lnTo>
                  <a:pt x="203" y="943"/>
                </a:lnTo>
                <a:lnTo>
                  <a:pt x="203" y="945"/>
                </a:lnTo>
                <a:lnTo>
                  <a:pt x="203" y="948"/>
                </a:lnTo>
                <a:lnTo>
                  <a:pt x="200" y="949"/>
                </a:lnTo>
                <a:lnTo>
                  <a:pt x="198" y="949"/>
                </a:lnTo>
                <a:lnTo>
                  <a:pt x="198" y="949"/>
                </a:lnTo>
                <a:lnTo>
                  <a:pt x="196" y="955"/>
                </a:lnTo>
                <a:lnTo>
                  <a:pt x="193" y="960"/>
                </a:lnTo>
                <a:lnTo>
                  <a:pt x="188" y="970"/>
                </a:lnTo>
                <a:lnTo>
                  <a:pt x="170" y="987"/>
                </a:lnTo>
                <a:lnTo>
                  <a:pt x="170" y="987"/>
                </a:lnTo>
                <a:lnTo>
                  <a:pt x="181" y="991"/>
                </a:lnTo>
                <a:lnTo>
                  <a:pt x="193" y="995"/>
                </a:lnTo>
                <a:lnTo>
                  <a:pt x="202" y="995"/>
                </a:lnTo>
                <a:lnTo>
                  <a:pt x="206" y="995"/>
                </a:lnTo>
                <a:lnTo>
                  <a:pt x="208" y="994"/>
                </a:lnTo>
                <a:lnTo>
                  <a:pt x="208" y="994"/>
                </a:lnTo>
                <a:lnTo>
                  <a:pt x="229" y="963"/>
                </a:lnTo>
                <a:lnTo>
                  <a:pt x="250" y="932"/>
                </a:lnTo>
                <a:lnTo>
                  <a:pt x="293" y="875"/>
                </a:lnTo>
                <a:lnTo>
                  <a:pt x="293" y="875"/>
                </a:lnTo>
                <a:lnTo>
                  <a:pt x="271" y="891"/>
                </a:lnTo>
                <a:lnTo>
                  <a:pt x="250" y="910"/>
                </a:lnTo>
                <a:lnTo>
                  <a:pt x="229" y="929"/>
                </a:lnTo>
                <a:lnTo>
                  <a:pt x="209" y="948"/>
                </a:lnTo>
                <a:lnTo>
                  <a:pt x="209" y="948"/>
                </a:lnTo>
                <a:lnTo>
                  <a:pt x="219" y="935"/>
                </a:lnTo>
                <a:lnTo>
                  <a:pt x="229" y="921"/>
                </a:lnTo>
                <a:lnTo>
                  <a:pt x="238" y="908"/>
                </a:lnTo>
                <a:lnTo>
                  <a:pt x="251" y="896"/>
                </a:lnTo>
                <a:lnTo>
                  <a:pt x="262" y="884"/>
                </a:lnTo>
                <a:lnTo>
                  <a:pt x="276" y="873"/>
                </a:lnTo>
                <a:lnTo>
                  <a:pt x="290" y="863"/>
                </a:lnTo>
                <a:lnTo>
                  <a:pt x="304" y="853"/>
                </a:lnTo>
                <a:lnTo>
                  <a:pt x="304" y="853"/>
                </a:lnTo>
                <a:lnTo>
                  <a:pt x="267" y="842"/>
                </a:lnTo>
                <a:lnTo>
                  <a:pt x="248" y="837"/>
                </a:lnTo>
                <a:lnTo>
                  <a:pt x="240" y="832"/>
                </a:lnTo>
                <a:lnTo>
                  <a:pt x="233" y="827"/>
                </a:lnTo>
                <a:lnTo>
                  <a:pt x="233" y="827"/>
                </a:lnTo>
                <a:lnTo>
                  <a:pt x="230" y="832"/>
                </a:lnTo>
                <a:lnTo>
                  <a:pt x="226" y="838"/>
                </a:lnTo>
                <a:lnTo>
                  <a:pt x="216" y="848"/>
                </a:lnTo>
                <a:lnTo>
                  <a:pt x="205" y="858"/>
                </a:lnTo>
                <a:lnTo>
                  <a:pt x="200" y="862"/>
                </a:lnTo>
                <a:lnTo>
                  <a:pt x="196" y="868"/>
                </a:lnTo>
                <a:lnTo>
                  <a:pt x="200" y="869"/>
                </a:lnTo>
                <a:lnTo>
                  <a:pt x="200" y="869"/>
                </a:lnTo>
                <a:lnTo>
                  <a:pt x="200" y="872"/>
                </a:lnTo>
                <a:lnTo>
                  <a:pt x="199" y="875"/>
                </a:lnTo>
                <a:lnTo>
                  <a:pt x="140" y="960"/>
                </a:lnTo>
                <a:lnTo>
                  <a:pt x="140" y="960"/>
                </a:lnTo>
                <a:lnTo>
                  <a:pt x="146" y="959"/>
                </a:lnTo>
                <a:lnTo>
                  <a:pt x="150" y="956"/>
                </a:lnTo>
                <a:lnTo>
                  <a:pt x="160" y="949"/>
                </a:lnTo>
                <a:lnTo>
                  <a:pt x="164" y="946"/>
                </a:lnTo>
                <a:lnTo>
                  <a:pt x="168" y="945"/>
                </a:lnTo>
                <a:lnTo>
                  <a:pt x="172" y="945"/>
                </a:lnTo>
                <a:lnTo>
                  <a:pt x="175" y="946"/>
                </a:lnTo>
                <a:lnTo>
                  <a:pt x="175" y="946"/>
                </a:lnTo>
                <a:lnTo>
                  <a:pt x="195" y="922"/>
                </a:lnTo>
                <a:lnTo>
                  <a:pt x="215" y="896"/>
                </a:lnTo>
                <a:lnTo>
                  <a:pt x="231" y="868"/>
                </a:lnTo>
                <a:lnTo>
                  <a:pt x="248" y="839"/>
                </a:lnTo>
                <a:lnTo>
                  <a:pt x="248" y="839"/>
                </a:lnTo>
                <a:close/>
                <a:moveTo>
                  <a:pt x="2275" y="962"/>
                </a:moveTo>
                <a:lnTo>
                  <a:pt x="2276" y="960"/>
                </a:lnTo>
                <a:lnTo>
                  <a:pt x="2276" y="960"/>
                </a:lnTo>
                <a:lnTo>
                  <a:pt x="2283" y="950"/>
                </a:lnTo>
                <a:lnTo>
                  <a:pt x="2289" y="939"/>
                </a:lnTo>
                <a:lnTo>
                  <a:pt x="2293" y="929"/>
                </a:lnTo>
                <a:lnTo>
                  <a:pt x="2297" y="917"/>
                </a:lnTo>
                <a:lnTo>
                  <a:pt x="2297" y="917"/>
                </a:lnTo>
                <a:lnTo>
                  <a:pt x="2289" y="921"/>
                </a:lnTo>
                <a:lnTo>
                  <a:pt x="2282" y="925"/>
                </a:lnTo>
                <a:lnTo>
                  <a:pt x="2282" y="925"/>
                </a:lnTo>
                <a:lnTo>
                  <a:pt x="2241" y="960"/>
                </a:lnTo>
                <a:lnTo>
                  <a:pt x="2200" y="998"/>
                </a:lnTo>
                <a:lnTo>
                  <a:pt x="2162" y="1038"/>
                </a:lnTo>
                <a:lnTo>
                  <a:pt x="2124" y="1080"/>
                </a:lnTo>
                <a:lnTo>
                  <a:pt x="2124" y="1080"/>
                </a:lnTo>
                <a:lnTo>
                  <a:pt x="2144" y="1081"/>
                </a:lnTo>
                <a:lnTo>
                  <a:pt x="2161" y="1081"/>
                </a:lnTo>
                <a:lnTo>
                  <a:pt x="2178" y="1080"/>
                </a:lnTo>
                <a:lnTo>
                  <a:pt x="2193" y="1080"/>
                </a:lnTo>
                <a:lnTo>
                  <a:pt x="2193" y="1080"/>
                </a:lnTo>
                <a:lnTo>
                  <a:pt x="2210" y="1054"/>
                </a:lnTo>
                <a:lnTo>
                  <a:pt x="2227" y="1029"/>
                </a:lnTo>
                <a:lnTo>
                  <a:pt x="2244" y="1005"/>
                </a:lnTo>
                <a:lnTo>
                  <a:pt x="2263" y="981"/>
                </a:lnTo>
                <a:lnTo>
                  <a:pt x="2263" y="977"/>
                </a:lnTo>
                <a:lnTo>
                  <a:pt x="2275" y="962"/>
                </a:lnTo>
                <a:close/>
                <a:moveTo>
                  <a:pt x="444" y="1031"/>
                </a:moveTo>
                <a:lnTo>
                  <a:pt x="489" y="1033"/>
                </a:lnTo>
                <a:lnTo>
                  <a:pt x="489" y="1033"/>
                </a:lnTo>
                <a:lnTo>
                  <a:pt x="501" y="1011"/>
                </a:lnTo>
                <a:lnTo>
                  <a:pt x="515" y="990"/>
                </a:lnTo>
                <a:lnTo>
                  <a:pt x="546" y="950"/>
                </a:lnTo>
                <a:lnTo>
                  <a:pt x="546" y="950"/>
                </a:lnTo>
                <a:lnTo>
                  <a:pt x="546" y="949"/>
                </a:lnTo>
                <a:lnTo>
                  <a:pt x="590" y="893"/>
                </a:lnTo>
                <a:lnTo>
                  <a:pt x="590" y="893"/>
                </a:lnTo>
                <a:lnTo>
                  <a:pt x="573" y="903"/>
                </a:lnTo>
                <a:lnTo>
                  <a:pt x="556" y="915"/>
                </a:lnTo>
                <a:lnTo>
                  <a:pt x="539" y="931"/>
                </a:lnTo>
                <a:lnTo>
                  <a:pt x="522" y="946"/>
                </a:lnTo>
                <a:lnTo>
                  <a:pt x="522" y="946"/>
                </a:lnTo>
                <a:lnTo>
                  <a:pt x="501" y="966"/>
                </a:lnTo>
                <a:lnTo>
                  <a:pt x="491" y="974"/>
                </a:lnTo>
                <a:lnTo>
                  <a:pt x="490" y="974"/>
                </a:lnTo>
                <a:lnTo>
                  <a:pt x="490" y="974"/>
                </a:lnTo>
                <a:lnTo>
                  <a:pt x="494" y="970"/>
                </a:lnTo>
                <a:lnTo>
                  <a:pt x="487" y="966"/>
                </a:lnTo>
                <a:lnTo>
                  <a:pt x="487" y="966"/>
                </a:lnTo>
                <a:lnTo>
                  <a:pt x="505" y="946"/>
                </a:lnTo>
                <a:lnTo>
                  <a:pt x="525" y="928"/>
                </a:lnTo>
                <a:lnTo>
                  <a:pt x="566" y="891"/>
                </a:lnTo>
                <a:lnTo>
                  <a:pt x="531" y="886"/>
                </a:lnTo>
                <a:lnTo>
                  <a:pt x="531" y="886"/>
                </a:lnTo>
                <a:lnTo>
                  <a:pt x="511" y="918"/>
                </a:lnTo>
                <a:lnTo>
                  <a:pt x="489" y="948"/>
                </a:lnTo>
                <a:lnTo>
                  <a:pt x="466" y="977"/>
                </a:lnTo>
                <a:lnTo>
                  <a:pt x="444" y="1008"/>
                </a:lnTo>
                <a:lnTo>
                  <a:pt x="444" y="1008"/>
                </a:lnTo>
                <a:lnTo>
                  <a:pt x="442" y="1011"/>
                </a:lnTo>
                <a:lnTo>
                  <a:pt x="444" y="1011"/>
                </a:lnTo>
                <a:lnTo>
                  <a:pt x="448" y="1009"/>
                </a:lnTo>
                <a:lnTo>
                  <a:pt x="452" y="1008"/>
                </a:lnTo>
                <a:lnTo>
                  <a:pt x="458" y="1007"/>
                </a:lnTo>
                <a:lnTo>
                  <a:pt x="458" y="1007"/>
                </a:lnTo>
                <a:lnTo>
                  <a:pt x="452" y="1012"/>
                </a:lnTo>
                <a:lnTo>
                  <a:pt x="446" y="1018"/>
                </a:lnTo>
                <a:lnTo>
                  <a:pt x="445" y="1021"/>
                </a:lnTo>
                <a:lnTo>
                  <a:pt x="444" y="1023"/>
                </a:lnTo>
                <a:lnTo>
                  <a:pt x="442" y="1026"/>
                </a:lnTo>
                <a:lnTo>
                  <a:pt x="444" y="1031"/>
                </a:lnTo>
                <a:lnTo>
                  <a:pt x="444" y="1031"/>
                </a:lnTo>
                <a:close/>
                <a:moveTo>
                  <a:pt x="1486" y="903"/>
                </a:moveTo>
                <a:lnTo>
                  <a:pt x="1486" y="903"/>
                </a:lnTo>
                <a:lnTo>
                  <a:pt x="1438" y="936"/>
                </a:lnTo>
                <a:lnTo>
                  <a:pt x="1416" y="953"/>
                </a:lnTo>
                <a:lnTo>
                  <a:pt x="1395" y="972"/>
                </a:lnTo>
                <a:lnTo>
                  <a:pt x="1374" y="991"/>
                </a:lnTo>
                <a:lnTo>
                  <a:pt x="1354" y="1012"/>
                </a:lnTo>
                <a:lnTo>
                  <a:pt x="1335" y="1035"/>
                </a:lnTo>
                <a:lnTo>
                  <a:pt x="1318" y="1059"/>
                </a:lnTo>
                <a:lnTo>
                  <a:pt x="1318" y="1059"/>
                </a:lnTo>
                <a:lnTo>
                  <a:pt x="1335" y="1061"/>
                </a:lnTo>
                <a:lnTo>
                  <a:pt x="1350" y="1063"/>
                </a:lnTo>
                <a:lnTo>
                  <a:pt x="1364" y="1063"/>
                </a:lnTo>
                <a:lnTo>
                  <a:pt x="1368" y="1061"/>
                </a:lnTo>
                <a:lnTo>
                  <a:pt x="1372" y="1059"/>
                </a:lnTo>
                <a:lnTo>
                  <a:pt x="1372" y="1059"/>
                </a:lnTo>
                <a:lnTo>
                  <a:pt x="1387" y="1039"/>
                </a:lnTo>
                <a:lnTo>
                  <a:pt x="1401" y="1019"/>
                </a:lnTo>
                <a:lnTo>
                  <a:pt x="1433" y="980"/>
                </a:lnTo>
                <a:lnTo>
                  <a:pt x="1464" y="942"/>
                </a:lnTo>
                <a:lnTo>
                  <a:pt x="1478" y="922"/>
                </a:lnTo>
                <a:lnTo>
                  <a:pt x="1490" y="903"/>
                </a:lnTo>
                <a:lnTo>
                  <a:pt x="1490" y="903"/>
                </a:lnTo>
                <a:lnTo>
                  <a:pt x="1488" y="903"/>
                </a:lnTo>
                <a:lnTo>
                  <a:pt x="1486" y="903"/>
                </a:lnTo>
                <a:lnTo>
                  <a:pt x="1486" y="903"/>
                </a:lnTo>
                <a:close/>
                <a:moveTo>
                  <a:pt x="505" y="866"/>
                </a:moveTo>
                <a:lnTo>
                  <a:pt x="505" y="866"/>
                </a:lnTo>
                <a:lnTo>
                  <a:pt x="529" y="872"/>
                </a:lnTo>
                <a:lnTo>
                  <a:pt x="556" y="876"/>
                </a:lnTo>
                <a:lnTo>
                  <a:pt x="609" y="882"/>
                </a:lnTo>
                <a:lnTo>
                  <a:pt x="664" y="884"/>
                </a:lnTo>
                <a:lnTo>
                  <a:pt x="722" y="884"/>
                </a:lnTo>
                <a:lnTo>
                  <a:pt x="779" y="883"/>
                </a:lnTo>
                <a:lnTo>
                  <a:pt x="837" y="879"/>
                </a:lnTo>
                <a:lnTo>
                  <a:pt x="893" y="875"/>
                </a:lnTo>
                <a:lnTo>
                  <a:pt x="948" y="869"/>
                </a:lnTo>
                <a:lnTo>
                  <a:pt x="948" y="869"/>
                </a:lnTo>
                <a:lnTo>
                  <a:pt x="869" y="866"/>
                </a:lnTo>
                <a:lnTo>
                  <a:pt x="792" y="863"/>
                </a:lnTo>
                <a:lnTo>
                  <a:pt x="713" y="860"/>
                </a:lnTo>
                <a:lnTo>
                  <a:pt x="674" y="860"/>
                </a:lnTo>
                <a:lnTo>
                  <a:pt x="633" y="862"/>
                </a:lnTo>
                <a:lnTo>
                  <a:pt x="633" y="862"/>
                </a:lnTo>
                <a:lnTo>
                  <a:pt x="570" y="863"/>
                </a:lnTo>
                <a:lnTo>
                  <a:pt x="538" y="865"/>
                </a:lnTo>
                <a:lnTo>
                  <a:pt x="505" y="866"/>
                </a:lnTo>
                <a:lnTo>
                  <a:pt x="505" y="866"/>
                </a:lnTo>
                <a:close/>
                <a:moveTo>
                  <a:pt x="2050" y="1008"/>
                </a:moveTo>
                <a:lnTo>
                  <a:pt x="2050" y="1008"/>
                </a:lnTo>
                <a:lnTo>
                  <a:pt x="2016" y="1042"/>
                </a:lnTo>
                <a:lnTo>
                  <a:pt x="1999" y="1059"/>
                </a:lnTo>
                <a:lnTo>
                  <a:pt x="1984" y="1077"/>
                </a:lnTo>
                <a:lnTo>
                  <a:pt x="1984" y="1077"/>
                </a:lnTo>
                <a:lnTo>
                  <a:pt x="1991" y="1080"/>
                </a:lnTo>
                <a:lnTo>
                  <a:pt x="1998" y="1081"/>
                </a:lnTo>
                <a:lnTo>
                  <a:pt x="2005" y="1081"/>
                </a:lnTo>
                <a:lnTo>
                  <a:pt x="2012" y="1081"/>
                </a:lnTo>
                <a:lnTo>
                  <a:pt x="2027" y="1080"/>
                </a:lnTo>
                <a:lnTo>
                  <a:pt x="2034" y="1080"/>
                </a:lnTo>
                <a:lnTo>
                  <a:pt x="2041" y="1081"/>
                </a:lnTo>
                <a:lnTo>
                  <a:pt x="2041" y="1081"/>
                </a:lnTo>
                <a:lnTo>
                  <a:pt x="2071" y="1040"/>
                </a:lnTo>
                <a:lnTo>
                  <a:pt x="2102" y="1001"/>
                </a:lnTo>
                <a:lnTo>
                  <a:pt x="2166" y="918"/>
                </a:lnTo>
                <a:lnTo>
                  <a:pt x="2166" y="918"/>
                </a:lnTo>
                <a:lnTo>
                  <a:pt x="2166" y="917"/>
                </a:lnTo>
                <a:lnTo>
                  <a:pt x="2165" y="912"/>
                </a:lnTo>
                <a:lnTo>
                  <a:pt x="2162" y="910"/>
                </a:lnTo>
                <a:lnTo>
                  <a:pt x="2161" y="910"/>
                </a:lnTo>
                <a:lnTo>
                  <a:pt x="2159" y="910"/>
                </a:lnTo>
                <a:lnTo>
                  <a:pt x="2159" y="910"/>
                </a:lnTo>
                <a:lnTo>
                  <a:pt x="2130" y="935"/>
                </a:lnTo>
                <a:lnTo>
                  <a:pt x="2102" y="959"/>
                </a:lnTo>
                <a:lnTo>
                  <a:pt x="2075" y="984"/>
                </a:lnTo>
                <a:lnTo>
                  <a:pt x="2050" y="1008"/>
                </a:lnTo>
                <a:lnTo>
                  <a:pt x="2050" y="1008"/>
                </a:lnTo>
                <a:close/>
                <a:moveTo>
                  <a:pt x="1558" y="893"/>
                </a:moveTo>
                <a:lnTo>
                  <a:pt x="1558" y="893"/>
                </a:lnTo>
                <a:lnTo>
                  <a:pt x="1533" y="911"/>
                </a:lnTo>
                <a:lnTo>
                  <a:pt x="1507" y="929"/>
                </a:lnTo>
                <a:lnTo>
                  <a:pt x="1485" y="949"/>
                </a:lnTo>
                <a:lnTo>
                  <a:pt x="1462" y="970"/>
                </a:lnTo>
                <a:lnTo>
                  <a:pt x="1443" y="991"/>
                </a:lnTo>
                <a:lnTo>
                  <a:pt x="1423" y="1014"/>
                </a:lnTo>
                <a:lnTo>
                  <a:pt x="1405" y="1038"/>
                </a:lnTo>
                <a:lnTo>
                  <a:pt x="1388" y="1061"/>
                </a:lnTo>
                <a:lnTo>
                  <a:pt x="1388" y="1061"/>
                </a:lnTo>
                <a:lnTo>
                  <a:pt x="1416" y="1063"/>
                </a:lnTo>
                <a:lnTo>
                  <a:pt x="1430" y="1064"/>
                </a:lnTo>
                <a:lnTo>
                  <a:pt x="1436" y="1063"/>
                </a:lnTo>
                <a:lnTo>
                  <a:pt x="1438" y="1061"/>
                </a:lnTo>
                <a:lnTo>
                  <a:pt x="1513" y="962"/>
                </a:lnTo>
                <a:lnTo>
                  <a:pt x="1513" y="962"/>
                </a:lnTo>
                <a:lnTo>
                  <a:pt x="1535" y="931"/>
                </a:lnTo>
                <a:lnTo>
                  <a:pt x="1548" y="914"/>
                </a:lnTo>
                <a:lnTo>
                  <a:pt x="1552" y="904"/>
                </a:lnTo>
                <a:lnTo>
                  <a:pt x="1558" y="893"/>
                </a:lnTo>
                <a:lnTo>
                  <a:pt x="1558" y="893"/>
                </a:lnTo>
                <a:close/>
                <a:moveTo>
                  <a:pt x="2788" y="931"/>
                </a:moveTo>
                <a:lnTo>
                  <a:pt x="2788" y="931"/>
                </a:lnTo>
                <a:lnTo>
                  <a:pt x="2786" y="929"/>
                </a:lnTo>
                <a:lnTo>
                  <a:pt x="2786" y="927"/>
                </a:lnTo>
                <a:lnTo>
                  <a:pt x="2788" y="924"/>
                </a:lnTo>
                <a:lnTo>
                  <a:pt x="2790" y="922"/>
                </a:lnTo>
                <a:lnTo>
                  <a:pt x="2796" y="921"/>
                </a:lnTo>
                <a:lnTo>
                  <a:pt x="2796" y="921"/>
                </a:lnTo>
                <a:lnTo>
                  <a:pt x="2796" y="915"/>
                </a:lnTo>
                <a:lnTo>
                  <a:pt x="2799" y="911"/>
                </a:lnTo>
                <a:lnTo>
                  <a:pt x="2806" y="903"/>
                </a:lnTo>
                <a:lnTo>
                  <a:pt x="2814" y="893"/>
                </a:lnTo>
                <a:lnTo>
                  <a:pt x="2818" y="886"/>
                </a:lnTo>
                <a:lnTo>
                  <a:pt x="2821" y="879"/>
                </a:lnTo>
                <a:lnTo>
                  <a:pt x="2821" y="879"/>
                </a:lnTo>
                <a:lnTo>
                  <a:pt x="2793" y="898"/>
                </a:lnTo>
                <a:lnTo>
                  <a:pt x="2765" y="918"/>
                </a:lnTo>
                <a:lnTo>
                  <a:pt x="2740" y="939"/>
                </a:lnTo>
                <a:lnTo>
                  <a:pt x="2714" y="962"/>
                </a:lnTo>
                <a:lnTo>
                  <a:pt x="2692" y="984"/>
                </a:lnTo>
                <a:lnTo>
                  <a:pt x="2669" y="1009"/>
                </a:lnTo>
                <a:lnTo>
                  <a:pt x="2648" y="1035"/>
                </a:lnTo>
                <a:lnTo>
                  <a:pt x="2629" y="1060"/>
                </a:lnTo>
                <a:lnTo>
                  <a:pt x="2629" y="1060"/>
                </a:lnTo>
                <a:lnTo>
                  <a:pt x="2647" y="1057"/>
                </a:lnTo>
                <a:lnTo>
                  <a:pt x="2662" y="1053"/>
                </a:lnTo>
                <a:lnTo>
                  <a:pt x="2677" y="1047"/>
                </a:lnTo>
                <a:lnTo>
                  <a:pt x="2689" y="1043"/>
                </a:lnTo>
                <a:lnTo>
                  <a:pt x="2776" y="941"/>
                </a:lnTo>
                <a:lnTo>
                  <a:pt x="2776" y="941"/>
                </a:lnTo>
                <a:lnTo>
                  <a:pt x="2780" y="939"/>
                </a:lnTo>
                <a:lnTo>
                  <a:pt x="2785" y="938"/>
                </a:lnTo>
                <a:lnTo>
                  <a:pt x="2788" y="935"/>
                </a:lnTo>
                <a:lnTo>
                  <a:pt x="2788" y="931"/>
                </a:lnTo>
                <a:lnTo>
                  <a:pt x="2788" y="931"/>
                </a:lnTo>
                <a:close/>
                <a:moveTo>
                  <a:pt x="1167" y="1049"/>
                </a:moveTo>
                <a:lnTo>
                  <a:pt x="1167" y="1049"/>
                </a:lnTo>
                <a:lnTo>
                  <a:pt x="1181" y="1053"/>
                </a:lnTo>
                <a:lnTo>
                  <a:pt x="1197" y="1056"/>
                </a:lnTo>
                <a:lnTo>
                  <a:pt x="1211" y="1057"/>
                </a:lnTo>
                <a:lnTo>
                  <a:pt x="1223" y="1057"/>
                </a:lnTo>
                <a:lnTo>
                  <a:pt x="1223" y="1057"/>
                </a:lnTo>
                <a:lnTo>
                  <a:pt x="1249" y="1021"/>
                </a:lnTo>
                <a:lnTo>
                  <a:pt x="1274" y="986"/>
                </a:lnTo>
                <a:lnTo>
                  <a:pt x="1323" y="915"/>
                </a:lnTo>
                <a:lnTo>
                  <a:pt x="1323" y="915"/>
                </a:lnTo>
                <a:lnTo>
                  <a:pt x="1329" y="907"/>
                </a:lnTo>
                <a:lnTo>
                  <a:pt x="1330" y="903"/>
                </a:lnTo>
                <a:lnTo>
                  <a:pt x="1332" y="897"/>
                </a:lnTo>
                <a:lnTo>
                  <a:pt x="1332" y="897"/>
                </a:lnTo>
                <a:lnTo>
                  <a:pt x="1315" y="908"/>
                </a:lnTo>
                <a:lnTo>
                  <a:pt x="1298" y="921"/>
                </a:lnTo>
                <a:lnTo>
                  <a:pt x="1283" y="934"/>
                </a:lnTo>
                <a:lnTo>
                  <a:pt x="1267" y="948"/>
                </a:lnTo>
                <a:lnTo>
                  <a:pt x="1239" y="976"/>
                </a:lnTo>
                <a:lnTo>
                  <a:pt x="1211" y="1007"/>
                </a:lnTo>
                <a:lnTo>
                  <a:pt x="1208" y="1000"/>
                </a:lnTo>
                <a:lnTo>
                  <a:pt x="1208" y="1000"/>
                </a:lnTo>
                <a:lnTo>
                  <a:pt x="1198" y="1011"/>
                </a:lnTo>
                <a:lnTo>
                  <a:pt x="1188" y="1023"/>
                </a:lnTo>
                <a:lnTo>
                  <a:pt x="1179" y="1036"/>
                </a:lnTo>
                <a:lnTo>
                  <a:pt x="1167" y="1049"/>
                </a:lnTo>
                <a:lnTo>
                  <a:pt x="1167" y="1049"/>
                </a:lnTo>
                <a:close/>
                <a:moveTo>
                  <a:pt x="1263" y="1026"/>
                </a:moveTo>
                <a:lnTo>
                  <a:pt x="1263" y="1026"/>
                </a:lnTo>
                <a:lnTo>
                  <a:pt x="1259" y="1032"/>
                </a:lnTo>
                <a:lnTo>
                  <a:pt x="1253" y="1040"/>
                </a:lnTo>
                <a:lnTo>
                  <a:pt x="1250" y="1050"/>
                </a:lnTo>
                <a:lnTo>
                  <a:pt x="1250" y="1054"/>
                </a:lnTo>
                <a:lnTo>
                  <a:pt x="1250" y="1060"/>
                </a:lnTo>
                <a:lnTo>
                  <a:pt x="1250" y="1060"/>
                </a:lnTo>
                <a:lnTo>
                  <a:pt x="1266" y="1059"/>
                </a:lnTo>
                <a:lnTo>
                  <a:pt x="1281" y="1060"/>
                </a:lnTo>
                <a:lnTo>
                  <a:pt x="1304" y="1061"/>
                </a:lnTo>
                <a:lnTo>
                  <a:pt x="1304" y="1061"/>
                </a:lnTo>
                <a:lnTo>
                  <a:pt x="1313" y="1040"/>
                </a:lnTo>
                <a:lnTo>
                  <a:pt x="1326" y="1021"/>
                </a:lnTo>
                <a:lnTo>
                  <a:pt x="1351" y="980"/>
                </a:lnTo>
                <a:lnTo>
                  <a:pt x="1377" y="943"/>
                </a:lnTo>
                <a:lnTo>
                  <a:pt x="1403" y="910"/>
                </a:lnTo>
                <a:lnTo>
                  <a:pt x="1403" y="910"/>
                </a:lnTo>
                <a:lnTo>
                  <a:pt x="1405" y="907"/>
                </a:lnTo>
                <a:lnTo>
                  <a:pt x="1405" y="904"/>
                </a:lnTo>
                <a:lnTo>
                  <a:pt x="1403" y="898"/>
                </a:lnTo>
                <a:lnTo>
                  <a:pt x="1403" y="898"/>
                </a:lnTo>
                <a:lnTo>
                  <a:pt x="1367" y="929"/>
                </a:lnTo>
                <a:lnTo>
                  <a:pt x="1330" y="962"/>
                </a:lnTo>
                <a:lnTo>
                  <a:pt x="1294" y="994"/>
                </a:lnTo>
                <a:lnTo>
                  <a:pt x="1263" y="1026"/>
                </a:lnTo>
                <a:lnTo>
                  <a:pt x="1263" y="1026"/>
                </a:lnTo>
                <a:close/>
                <a:moveTo>
                  <a:pt x="1104" y="904"/>
                </a:moveTo>
                <a:lnTo>
                  <a:pt x="1104" y="904"/>
                </a:lnTo>
                <a:lnTo>
                  <a:pt x="1082" y="920"/>
                </a:lnTo>
                <a:lnTo>
                  <a:pt x="1062" y="936"/>
                </a:lnTo>
                <a:lnTo>
                  <a:pt x="1041" y="953"/>
                </a:lnTo>
                <a:lnTo>
                  <a:pt x="1021" y="970"/>
                </a:lnTo>
                <a:lnTo>
                  <a:pt x="1003" y="988"/>
                </a:lnTo>
                <a:lnTo>
                  <a:pt x="985" y="1007"/>
                </a:lnTo>
                <a:lnTo>
                  <a:pt x="966" y="1026"/>
                </a:lnTo>
                <a:lnTo>
                  <a:pt x="949" y="1046"/>
                </a:lnTo>
                <a:lnTo>
                  <a:pt x="949" y="1046"/>
                </a:lnTo>
                <a:lnTo>
                  <a:pt x="964" y="1047"/>
                </a:lnTo>
                <a:lnTo>
                  <a:pt x="978" y="1047"/>
                </a:lnTo>
                <a:lnTo>
                  <a:pt x="1010" y="1047"/>
                </a:lnTo>
                <a:lnTo>
                  <a:pt x="1010" y="1047"/>
                </a:lnTo>
                <a:lnTo>
                  <a:pt x="1011" y="1046"/>
                </a:lnTo>
                <a:lnTo>
                  <a:pt x="1014" y="1045"/>
                </a:lnTo>
                <a:lnTo>
                  <a:pt x="1017" y="1039"/>
                </a:lnTo>
                <a:lnTo>
                  <a:pt x="1020" y="1032"/>
                </a:lnTo>
                <a:lnTo>
                  <a:pt x="1024" y="1026"/>
                </a:lnTo>
                <a:lnTo>
                  <a:pt x="1024" y="1026"/>
                </a:lnTo>
                <a:lnTo>
                  <a:pt x="1069" y="964"/>
                </a:lnTo>
                <a:lnTo>
                  <a:pt x="1091" y="934"/>
                </a:lnTo>
                <a:lnTo>
                  <a:pt x="1110" y="903"/>
                </a:lnTo>
                <a:lnTo>
                  <a:pt x="1110" y="903"/>
                </a:lnTo>
                <a:lnTo>
                  <a:pt x="1105" y="903"/>
                </a:lnTo>
                <a:lnTo>
                  <a:pt x="1104" y="904"/>
                </a:lnTo>
                <a:lnTo>
                  <a:pt x="1104" y="904"/>
                </a:lnTo>
                <a:close/>
                <a:moveTo>
                  <a:pt x="1107" y="1032"/>
                </a:moveTo>
                <a:lnTo>
                  <a:pt x="1107" y="1032"/>
                </a:lnTo>
                <a:lnTo>
                  <a:pt x="1103" y="1033"/>
                </a:lnTo>
                <a:lnTo>
                  <a:pt x="1101" y="1035"/>
                </a:lnTo>
                <a:lnTo>
                  <a:pt x="1100" y="1038"/>
                </a:lnTo>
                <a:lnTo>
                  <a:pt x="1098" y="1042"/>
                </a:lnTo>
                <a:lnTo>
                  <a:pt x="1098" y="1042"/>
                </a:lnTo>
                <a:lnTo>
                  <a:pt x="1098" y="1046"/>
                </a:lnTo>
                <a:lnTo>
                  <a:pt x="1098" y="1049"/>
                </a:lnTo>
                <a:lnTo>
                  <a:pt x="1101" y="1052"/>
                </a:lnTo>
                <a:lnTo>
                  <a:pt x="1104" y="1053"/>
                </a:lnTo>
                <a:lnTo>
                  <a:pt x="1111" y="1056"/>
                </a:lnTo>
                <a:lnTo>
                  <a:pt x="1121" y="1057"/>
                </a:lnTo>
                <a:lnTo>
                  <a:pt x="1129" y="1057"/>
                </a:lnTo>
                <a:lnTo>
                  <a:pt x="1138" y="1056"/>
                </a:lnTo>
                <a:lnTo>
                  <a:pt x="1145" y="1053"/>
                </a:lnTo>
                <a:lnTo>
                  <a:pt x="1149" y="1052"/>
                </a:lnTo>
                <a:lnTo>
                  <a:pt x="1261" y="898"/>
                </a:lnTo>
                <a:lnTo>
                  <a:pt x="1261" y="898"/>
                </a:lnTo>
                <a:lnTo>
                  <a:pt x="1257" y="898"/>
                </a:lnTo>
                <a:lnTo>
                  <a:pt x="1256" y="897"/>
                </a:lnTo>
                <a:lnTo>
                  <a:pt x="1254" y="896"/>
                </a:lnTo>
                <a:lnTo>
                  <a:pt x="1256" y="894"/>
                </a:lnTo>
                <a:lnTo>
                  <a:pt x="1233" y="908"/>
                </a:lnTo>
                <a:lnTo>
                  <a:pt x="1238" y="908"/>
                </a:lnTo>
                <a:lnTo>
                  <a:pt x="1240" y="905"/>
                </a:lnTo>
                <a:lnTo>
                  <a:pt x="1238" y="908"/>
                </a:lnTo>
                <a:lnTo>
                  <a:pt x="1238" y="908"/>
                </a:lnTo>
                <a:lnTo>
                  <a:pt x="1222" y="921"/>
                </a:lnTo>
                <a:lnTo>
                  <a:pt x="1208" y="934"/>
                </a:lnTo>
                <a:lnTo>
                  <a:pt x="1180" y="962"/>
                </a:lnTo>
                <a:lnTo>
                  <a:pt x="1152" y="990"/>
                </a:lnTo>
                <a:lnTo>
                  <a:pt x="1136" y="1002"/>
                </a:lnTo>
                <a:lnTo>
                  <a:pt x="1122" y="1014"/>
                </a:lnTo>
                <a:lnTo>
                  <a:pt x="1122" y="1014"/>
                </a:lnTo>
                <a:lnTo>
                  <a:pt x="1118" y="1015"/>
                </a:lnTo>
                <a:lnTo>
                  <a:pt x="1114" y="1015"/>
                </a:lnTo>
                <a:lnTo>
                  <a:pt x="1114" y="1015"/>
                </a:lnTo>
                <a:lnTo>
                  <a:pt x="1115" y="1021"/>
                </a:lnTo>
                <a:lnTo>
                  <a:pt x="1115" y="1026"/>
                </a:lnTo>
                <a:lnTo>
                  <a:pt x="1112" y="1031"/>
                </a:lnTo>
                <a:lnTo>
                  <a:pt x="1107" y="1032"/>
                </a:lnTo>
                <a:lnTo>
                  <a:pt x="1107" y="1032"/>
                </a:lnTo>
                <a:close/>
                <a:moveTo>
                  <a:pt x="663" y="1039"/>
                </a:moveTo>
                <a:lnTo>
                  <a:pt x="663" y="1039"/>
                </a:lnTo>
                <a:lnTo>
                  <a:pt x="695" y="1042"/>
                </a:lnTo>
                <a:lnTo>
                  <a:pt x="711" y="1042"/>
                </a:lnTo>
                <a:lnTo>
                  <a:pt x="725" y="1042"/>
                </a:lnTo>
                <a:lnTo>
                  <a:pt x="725" y="1042"/>
                </a:lnTo>
                <a:lnTo>
                  <a:pt x="747" y="1005"/>
                </a:lnTo>
                <a:lnTo>
                  <a:pt x="770" y="970"/>
                </a:lnTo>
                <a:lnTo>
                  <a:pt x="792" y="938"/>
                </a:lnTo>
                <a:lnTo>
                  <a:pt x="816" y="910"/>
                </a:lnTo>
                <a:lnTo>
                  <a:pt x="816" y="910"/>
                </a:lnTo>
                <a:lnTo>
                  <a:pt x="817" y="907"/>
                </a:lnTo>
                <a:lnTo>
                  <a:pt x="817" y="904"/>
                </a:lnTo>
                <a:lnTo>
                  <a:pt x="817" y="898"/>
                </a:lnTo>
                <a:lnTo>
                  <a:pt x="817" y="898"/>
                </a:lnTo>
                <a:lnTo>
                  <a:pt x="799" y="910"/>
                </a:lnTo>
                <a:lnTo>
                  <a:pt x="782" y="922"/>
                </a:lnTo>
                <a:lnTo>
                  <a:pt x="765" y="935"/>
                </a:lnTo>
                <a:lnTo>
                  <a:pt x="750" y="949"/>
                </a:lnTo>
                <a:lnTo>
                  <a:pt x="720" y="979"/>
                </a:lnTo>
                <a:lnTo>
                  <a:pt x="691" y="1008"/>
                </a:lnTo>
                <a:lnTo>
                  <a:pt x="688" y="1007"/>
                </a:lnTo>
                <a:lnTo>
                  <a:pt x="688" y="1007"/>
                </a:lnTo>
                <a:lnTo>
                  <a:pt x="682" y="1009"/>
                </a:lnTo>
                <a:lnTo>
                  <a:pt x="678" y="1012"/>
                </a:lnTo>
                <a:lnTo>
                  <a:pt x="674" y="1016"/>
                </a:lnTo>
                <a:lnTo>
                  <a:pt x="671" y="1021"/>
                </a:lnTo>
                <a:lnTo>
                  <a:pt x="667" y="1031"/>
                </a:lnTo>
                <a:lnTo>
                  <a:pt x="663" y="1039"/>
                </a:lnTo>
                <a:lnTo>
                  <a:pt x="663" y="1039"/>
                </a:lnTo>
                <a:close/>
                <a:moveTo>
                  <a:pt x="2196" y="964"/>
                </a:moveTo>
                <a:lnTo>
                  <a:pt x="2196" y="964"/>
                </a:lnTo>
                <a:lnTo>
                  <a:pt x="2200" y="957"/>
                </a:lnTo>
                <a:lnTo>
                  <a:pt x="2203" y="953"/>
                </a:lnTo>
                <a:lnTo>
                  <a:pt x="2210" y="945"/>
                </a:lnTo>
                <a:lnTo>
                  <a:pt x="2217" y="936"/>
                </a:lnTo>
                <a:lnTo>
                  <a:pt x="2220" y="931"/>
                </a:lnTo>
                <a:lnTo>
                  <a:pt x="2221" y="922"/>
                </a:lnTo>
                <a:lnTo>
                  <a:pt x="2221" y="922"/>
                </a:lnTo>
                <a:lnTo>
                  <a:pt x="2200" y="939"/>
                </a:lnTo>
                <a:lnTo>
                  <a:pt x="2179" y="956"/>
                </a:lnTo>
                <a:lnTo>
                  <a:pt x="2159" y="973"/>
                </a:lnTo>
                <a:lnTo>
                  <a:pt x="2140" y="991"/>
                </a:lnTo>
                <a:lnTo>
                  <a:pt x="2102" y="1028"/>
                </a:lnTo>
                <a:lnTo>
                  <a:pt x="2068" y="1067"/>
                </a:lnTo>
                <a:lnTo>
                  <a:pt x="2068" y="1067"/>
                </a:lnTo>
                <a:lnTo>
                  <a:pt x="2065" y="1073"/>
                </a:lnTo>
                <a:lnTo>
                  <a:pt x="2064" y="1077"/>
                </a:lnTo>
                <a:lnTo>
                  <a:pt x="2064" y="1078"/>
                </a:lnTo>
                <a:lnTo>
                  <a:pt x="2065" y="1080"/>
                </a:lnTo>
                <a:lnTo>
                  <a:pt x="2068" y="1081"/>
                </a:lnTo>
                <a:lnTo>
                  <a:pt x="2071" y="1081"/>
                </a:lnTo>
                <a:lnTo>
                  <a:pt x="2071" y="1081"/>
                </a:lnTo>
                <a:lnTo>
                  <a:pt x="2093" y="1080"/>
                </a:lnTo>
                <a:lnTo>
                  <a:pt x="2103" y="1080"/>
                </a:lnTo>
                <a:lnTo>
                  <a:pt x="2113" y="1080"/>
                </a:lnTo>
                <a:lnTo>
                  <a:pt x="2193" y="969"/>
                </a:lnTo>
                <a:lnTo>
                  <a:pt x="2196" y="964"/>
                </a:lnTo>
                <a:close/>
                <a:moveTo>
                  <a:pt x="1741" y="910"/>
                </a:moveTo>
                <a:lnTo>
                  <a:pt x="1741" y="910"/>
                </a:lnTo>
                <a:lnTo>
                  <a:pt x="1720" y="927"/>
                </a:lnTo>
                <a:lnTo>
                  <a:pt x="1698" y="945"/>
                </a:lnTo>
                <a:lnTo>
                  <a:pt x="1679" y="964"/>
                </a:lnTo>
                <a:lnTo>
                  <a:pt x="1661" y="984"/>
                </a:lnTo>
                <a:lnTo>
                  <a:pt x="1624" y="1026"/>
                </a:lnTo>
                <a:lnTo>
                  <a:pt x="1589" y="1068"/>
                </a:lnTo>
                <a:lnTo>
                  <a:pt x="1589" y="1068"/>
                </a:lnTo>
                <a:lnTo>
                  <a:pt x="1596" y="1073"/>
                </a:lnTo>
                <a:lnTo>
                  <a:pt x="1604" y="1074"/>
                </a:lnTo>
                <a:lnTo>
                  <a:pt x="1611" y="1074"/>
                </a:lnTo>
                <a:lnTo>
                  <a:pt x="1616" y="1071"/>
                </a:lnTo>
                <a:lnTo>
                  <a:pt x="1616" y="1071"/>
                </a:lnTo>
                <a:lnTo>
                  <a:pt x="1655" y="1032"/>
                </a:lnTo>
                <a:lnTo>
                  <a:pt x="1693" y="991"/>
                </a:lnTo>
                <a:lnTo>
                  <a:pt x="1711" y="970"/>
                </a:lnTo>
                <a:lnTo>
                  <a:pt x="1728" y="949"/>
                </a:lnTo>
                <a:lnTo>
                  <a:pt x="1743" y="927"/>
                </a:lnTo>
                <a:lnTo>
                  <a:pt x="1759" y="904"/>
                </a:lnTo>
                <a:lnTo>
                  <a:pt x="1759" y="904"/>
                </a:lnTo>
                <a:lnTo>
                  <a:pt x="1749" y="905"/>
                </a:lnTo>
                <a:lnTo>
                  <a:pt x="1741" y="910"/>
                </a:lnTo>
                <a:lnTo>
                  <a:pt x="1741" y="910"/>
                </a:lnTo>
                <a:close/>
                <a:moveTo>
                  <a:pt x="1836" y="1078"/>
                </a:moveTo>
                <a:lnTo>
                  <a:pt x="1836" y="1078"/>
                </a:lnTo>
                <a:lnTo>
                  <a:pt x="1852" y="1081"/>
                </a:lnTo>
                <a:lnTo>
                  <a:pt x="1870" y="1084"/>
                </a:lnTo>
                <a:lnTo>
                  <a:pt x="1878" y="1083"/>
                </a:lnTo>
                <a:lnTo>
                  <a:pt x="1887" y="1081"/>
                </a:lnTo>
                <a:lnTo>
                  <a:pt x="1892" y="1078"/>
                </a:lnTo>
                <a:lnTo>
                  <a:pt x="1898" y="1074"/>
                </a:lnTo>
                <a:lnTo>
                  <a:pt x="1898" y="1074"/>
                </a:lnTo>
                <a:lnTo>
                  <a:pt x="1908" y="1059"/>
                </a:lnTo>
                <a:lnTo>
                  <a:pt x="1912" y="1052"/>
                </a:lnTo>
                <a:lnTo>
                  <a:pt x="1915" y="1043"/>
                </a:lnTo>
                <a:lnTo>
                  <a:pt x="1915" y="1043"/>
                </a:lnTo>
                <a:lnTo>
                  <a:pt x="1915" y="1042"/>
                </a:lnTo>
                <a:lnTo>
                  <a:pt x="1916" y="1038"/>
                </a:lnTo>
                <a:lnTo>
                  <a:pt x="1923" y="1028"/>
                </a:lnTo>
                <a:lnTo>
                  <a:pt x="1942" y="1007"/>
                </a:lnTo>
                <a:lnTo>
                  <a:pt x="1942" y="1007"/>
                </a:lnTo>
                <a:lnTo>
                  <a:pt x="1943" y="1007"/>
                </a:lnTo>
                <a:lnTo>
                  <a:pt x="2015" y="908"/>
                </a:lnTo>
                <a:lnTo>
                  <a:pt x="2015" y="908"/>
                </a:lnTo>
                <a:lnTo>
                  <a:pt x="1980" y="938"/>
                </a:lnTo>
                <a:lnTo>
                  <a:pt x="1946" y="967"/>
                </a:lnTo>
                <a:lnTo>
                  <a:pt x="1913" y="1000"/>
                </a:lnTo>
                <a:lnTo>
                  <a:pt x="1881" y="1032"/>
                </a:lnTo>
                <a:lnTo>
                  <a:pt x="1880" y="1026"/>
                </a:lnTo>
                <a:lnTo>
                  <a:pt x="1880" y="1026"/>
                </a:lnTo>
                <a:lnTo>
                  <a:pt x="1874" y="1032"/>
                </a:lnTo>
                <a:lnTo>
                  <a:pt x="1869" y="1038"/>
                </a:lnTo>
                <a:lnTo>
                  <a:pt x="1860" y="1052"/>
                </a:lnTo>
                <a:lnTo>
                  <a:pt x="1849" y="1066"/>
                </a:lnTo>
                <a:lnTo>
                  <a:pt x="1843" y="1073"/>
                </a:lnTo>
                <a:lnTo>
                  <a:pt x="1836" y="1078"/>
                </a:lnTo>
                <a:lnTo>
                  <a:pt x="1836" y="1078"/>
                </a:lnTo>
                <a:close/>
                <a:moveTo>
                  <a:pt x="2650" y="918"/>
                </a:moveTo>
                <a:lnTo>
                  <a:pt x="2650" y="918"/>
                </a:lnTo>
                <a:lnTo>
                  <a:pt x="2608" y="952"/>
                </a:lnTo>
                <a:lnTo>
                  <a:pt x="2588" y="970"/>
                </a:lnTo>
                <a:lnTo>
                  <a:pt x="2568" y="988"/>
                </a:lnTo>
                <a:lnTo>
                  <a:pt x="2549" y="1008"/>
                </a:lnTo>
                <a:lnTo>
                  <a:pt x="2530" y="1028"/>
                </a:lnTo>
                <a:lnTo>
                  <a:pt x="2512" y="1049"/>
                </a:lnTo>
                <a:lnTo>
                  <a:pt x="2495" y="1071"/>
                </a:lnTo>
                <a:lnTo>
                  <a:pt x="2495" y="1071"/>
                </a:lnTo>
                <a:lnTo>
                  <a:pt x="2509" y="1071"/>
                </a:lnTo>
                <a:lnTo>
                  <a:pt x="2525" y="1073"/>
                </a:lnTo>
                <a:lnTo>
                  <a:pt x="2533" y="1073"/>
                </a:lnTo>
                <a:lnTo>
                  <a:pt x="2540" y="1071"/>
                </a:lnTo>
                <a:lnTo>
                  <a:pt x="2544" y="1070"/>
                </a:lnTo>
                <a:lnTo>
                  <a:pt x="2549" y="1067"/>
                </a:lnTo>
                <a:lnTo>
                  <a:pt x="2549" y="1067"/>
                </a:lnTo>
                <a:lnTo>
                  <a:pt x="2570" y="1033"/>
                </a:lnTo>
                <a:lnTo>
                  <a:pt x="2592" y="1001"/>
                </a:lnTo>
                <a:lnTo>
                  <a:pt x="2603" y="986"/>
                </a:lnTo>
                <a:lnTo>
                  <a:pt x="2616" y="972"/>
                </a:lnTo>
                <a:lnTo>
                  <a:pt x="2629" y="957"/>
                </a:lnTo>
                <a:lnTo>
                  <a:pt x="2643" y="945"/>
                </a:lnTo>
                <a:lnTo>
                  <a:pt x="2643" y="945"/>
                </a:lnTo>
                <a:lnTo>
                  <a:pt x="2644" y="943"/>
                </a:lnTo>
                <a:lnTo>
                  <a:pt x="2641" y="946"/>
                </a:lnTo>
                <a:lnTo>
                  <a:pt x="2639" y="948"/>
                </a:lnTo>
                <a:lnTo>
                  <a:pt x="2640" y="945"/>
                </a:lnTo>
                <a:lnTo>
                  <a:pt x="2640" y="945"/>
                </a:lnTo>
                <a:lnTo>
                  <a:pt x="2644" y="939"/>
                </a:lnTo>
                <a:lnTo>
                  <a:pt x="2648" y="931"/>
                </a:lnTo>
                <a:lnTo>
                  <a:pt x="2650" y="924"/>
                </a:lnTo>
                <a:lnTo>
                  <a:pt x="2654" y="917"/>
                </a:lnTo>
                <a:lnTo>
                  <a:pt x="2654" y="917"/>
                </a:lnTo>
                <a:lnTo>
                  <a:pt x="2650" y="918"/>
                </a:lnTo>
                <a:lnTo>
                  <a:pt x="2650" y="918"/>
                </a:lnTo>
                <a:close/>
                <a:moveTo>
                  <a:pt x="23" y="461"/>
                </a:moveTo>
                <a:lnTo>
                  <a:pt x="23" y="461"/>
                </a:lnTo>
                <a:lnTo>
                  <a:pt x="35" y="439"/>
                </a:lnTo>
                <a:lnTo>
                  <a:pt x="46" y="415"/>
                </a:lnTo>
                <a:lnTo>
                  <a:pt x="71" y="370"/>
                </a:lnTo>
                <a:lnTo>
                  <a:pt x="71" y="370"/>
                </a:lnTo>
                <a:lnTo>
                  <a:pt x="61" y="380"/>
                </a:lnTo>
                <a:lnTo>
                  <a:pt x="53" y="391"/>
                </a:lnTo>
                <a:lnTo>
                  <a:pt x="45" y="401"/>
                </a:lnTo>
                <a:lnTo>
                  <a:pt x="35" y="409"/>
                </a:lnTo>
                <a:lnTo>
                  <a:pt x="35" y="409"/>
                </a:lnTo>
                <a:lnTo>
                  <a:pt x="39" y="394"/>
                </a:lnTo>
                <a:lnTo>
                  <a:pt x="45" y="378"/>
                </a:lnTo>
                <a:lnTo>
                  <a:pt x="57" y="349"/>
                </a:lnTo>
                <a:lnTo>
                  <a:pt x="73" y="319"/>
                </a:lnTo>
                <a:lnTo>
                  <a:pt x="87" y="293"/>
                </a:lnTo>
                <a:lnTo>
                  <a:pt x="52" y="339"/>
                </a:lnTo>
                <a:lnTo>
                  <a:pt x="52" y="339"/>
                </a:lnTo>
                <a:lnTo>
                  <a:pt x="49" y="342"/>
                </a:lnTo>
                <a:lnTo>
                  <a:pt x="47" y="343"/>
                </a:lnTo>
                <a:lnTo>
                  <a:pt x="46" y="341"/>
                </a:lnTo>
                <a:lnTo>
                  <a:pt x="45" y="339"/>
                </a:lnTo>
                <a:lnTo>
                  <a:pt x="45" y="332"/>
                </a:lnTo>
                <a:lnTo>
                  <a:pt x="46" y="326"/>
                </a:lnTo>
                <a:lnTo>
                  <a:pt x="46" y="326"/>
                </a:lnTo>
                <a:lnTo>
                  <a:pt x="68" y="290"/>
                </a:lnTo>
                <a:lnTo>
                  <a:pt x="89" y="252"/>
                </a:lnTo>
                <a:lnTo>
                  <a:pt x="111" y="214"/>
                </a:lnTo>
                <a:lnTo>
                  <a:pt x="132" y="178"/>
                </a:lnTo>
                <a:lnTo>
                  <a:pt x="122" y="185"/>
                </a:lnTo>
                <a:lnTo>
                  <a:pt x="122" y="185"/>
                </a:lnTo>
                <a:lnTo>
                  <a:pt x="99" y="208"/>
                </a:lnTo>
                <a:lnTo>
                  <a:pt x="78" y="235"/>
                </a:lnTo>
                <a:lnTo>
                  <a:pt x="68" y="251"/>
                </a:lnTo>
                <a:lnTo>
                  <a:pt x="60" y="266"/>
                </a:lnTo>
                <a:lnTo>
                  <a:pt x="52" y="282"/>
                </a:lnTo>
                <a:lnTo>
                  <a:pt x="43" y="298"/>
                </a:lnTo>
                <a:lnTo>
                  <a:pt x="37" y="315"/>
                </a:lnTo>
                <a:lnTo>
                  <a:pt x="32" y="334"/>
                </a:lnTo>
                <a:lnTo>
                  <a:pt x="26" y="353"/>
                </a:lnTo>
                <a:lnTo>
                  <a:pt x="23" y="373"/>
                </a:lnTo>
                <a:lnTo>
                  <a:pt x="21" y="394"/>
                </a:lnTo>
                <a:lnTo>
                  <a:pt x="21" y="415"/>
                </a:lnTo>
                <a:lnTo>
                  <a:pt x="21" y="438"/>
                </a:lnTo>
                <a:lnTo>
                  <a:pt x="23" y="461"/>
                </a:lnTo>
                <a:lnTo>
                  <a:pt x="23" y="461"/>
                </a:lnTo>
                <a:close/>
                <a:moveTo>
                  <a:pt x="926" y="1002"/>
                </a:moveTo>
                <a:lnTo>
                  <a:pt x="926" y="1002"/>
                </a:lnTo>
                <a:lnTo>
                  <a:pt x="919" y="1005"/>
                </a:lnTo>
                <a:lnTo>
                  <a:pt x="913" y="1008"/>
                </a:lnTo>
                <a:lnTo>
                  <a:pt x="906" y="1012"/>
                </a:lnTo>
                <a:lnTo>
                  <a:pt x="900" y="1018"/>
                </a:lnTo>
                <a:lnTo>
                  <a:pt x="895" y="1025"/>
                </a:lnTo>
                <a:lnTo>
                  <a:pt x="890" y="1032"/>
                </a:lnTo>
                <a:lnTo>
                  <a:pt x="888" y="1040"/>
                </a:lnTo>
                <a:lnTo>
                  <a:pt x="886" y="1049"/>
                </a:lnTo>
                <a:lnTo>
                  <a:pt x="886" y="1049"/>
                </a:lnTo>
                <a:lnTo>
                  <a:pt x="909" y="1050"/>
                </a:lnTo>
                <a:lnTo>
                  <a:pt x="923" y="1050"/>
                </a:lnTo>
                <a:lnTo>
                  <a:pt x="928" y="1050"/>
                </a:lnTo>
                <a:lnTo>
                  <a:pt x="931" y="1049"/>
                </a:lnTo>
                <a:lnTo>
                  <a:pt x="931" y="1049"/>
                </a:lnTo>
                <a:lnTo>
                  <a:pt x="935" y="1046"/>
                </a:lnTo>
                <a:lnTo>
                  <a:pt x="940" y="1040"/>
                </a:lnTo>
                <a:lnTo>
                  <a:pt x="949" y="1028"/>
                </a:lnTo>
                <a:lnTo>
                  <a:pt x="965" y="1004"/>
                </a:lnTo>
                <a:lnTo>
                  <a:pt x="965" y="1004"/>
                </a:lnTo>
                <a:lnTo>
                  <a:pt x="985" y="977"/>
                </a:lnTo>
                <a:lnTo>
                  <a:pt x="1006" y="949"/>
                </a:lnTo>
                <a:lnTo>
                  <a:pt x="1024" y="920"/>
                </a:lnTo>
                <a:lnTo>
                  <a:pt x="1041" y="891"/>
                </a:lnTo>
                <a:lnTo>
                  <a:pt x="1041" y="891"/>
                </a:lnTo>
                <a:lnTo>
                  <a:pt x="1010" y="917"/>
                </a:lnTo>
                <a:lnTo>
                  <a:pt x="980" y="942"/>
                </a:lnTo>
                <a:lnTo>
                  <a:pt x="952" y="972"/>
                </a:lnTo>
                <a:lnTo>
                  <a:pt x="926" y="1002"/>
                </a:lnTo>
                <a:lnTo>
                  <a:pt x="926" y="1002"/>
                </a:lnTo>
                <a:close/>
                <a:moveTo>
                  <a:pt x="948" y="901"/>
                </a:moveTo>
                <a:lnTo>
                  <a:pt x="948" y="901"/>
                </a:lnTo>
                <a:lnTo>
                  <a:pt x="930" y="914"/>
                </a:lnTo>
                <a:lnTo>
                  <a:pt x="913" y="929"/>
                </a:lnTo>
                <a:lnTo>
                  <a:pt x="879" y="960"/>
                </a:lnTo>
                <a:lnTo>
                  <a:pt x="845" y="991"/>
                </a:lnTo>
                <a:lnTo>
                  <a:pt x="829" y="1005"/>
                </a:lnTo>
                <a:lnTo>
                  <a:pt x="810" y="1021"/>
                </a:lnTo>
                <a:lnTo>
                  <a:pt x="810" y="1021"/>
                </a:lnTo>
                <a:lnTo>
                  <a:pt x="810" y="1023"/>
                </a:lnTo>
                <a:lnTo>
                  <a:pt x="810" y="1026"/>
                </a:lnTo>
                <a:lnTo>
                  <a:pt x="808" y="1031"/>
                </a:lnTo>
                <a:lnTo>
                  <a:pt x="803" y="1033"/>
                </a:lnTo>
                <a:lnTo>
                  <a:pt x="798" y="1035"/>
                </a:lnTo>
                <a:lnTo>
                  <a:pt x="798" y="1035"/>
                </a:lnTo>
                <a:lnTo>
                  <a:pt x="795" y="1036"/>
                </a:lnTo>
                <a:lnTo>
                  <a:pt x="793" y="1038"/>
                </a:lnTo>
                <a:lnTo>
                  <a:pt x="793" y="1040"/>
                </a:lnTo>
                <a:lnTo>
                  <a:pt x="793" y="1040"/>
                </a:lnTo>
                <a:lnTo>
                  <a:pt x="795" y="1042"/>
                </a:lnTo>
                <a:lnTo>
                  <a:pt x="796" y="1040"/>
                </a:lnTo>
                <a:lnTo>
                  <a:pt x="798" y="1039"/>
                </a:lnTo>
                <a:lnTo>
                  <a:pt x="798" y="1039"/>
                </a:lnTo>
                <a:lnTo>
                  <a:pt x="802" y="1042"/>
                </a:lnTo>
                <a:lnTo>
                  <a:pt x="809" y="1043"/>
                </a:lnTo>
                <a:lnTo>
                  <a:pt x="816" y="1045"/>
                </a:lnTo>
                <a:lnTo>
                  <a:pt x="824" y="1045"/>
                </a:lnTo>
                <a:lnTo>
                  <a:pt x="840" y="1043"/>
                </a:lnTo>
                <a:lnTo>
                  <a:pt x="855" y="1043"/>
                </a:lnTo>
                <a:lnTo>
                  <a:pt x="855" y="1043"/>
                </a:lnTo>
                <a:lnTo>
                  <a:pt x="867" y="1023"/>
                </a:lnTo>
                <a:lnTo>
                  <a:pt x="879" y="1005"/>
                </a:lnTo>
                <a:lnTo>
                  <a:pt x="906" y="967"/>
                </a:lnTo>
                <a:lnTo>
                  <a:pt x="933" y="931"/>
                </a:lnTo>
                <a:lnTo>
                  <a:pt x="959" y="898"/>
                </a:lnTo>
                <a:lnTo>
                  <a:pt x="959" y="898"/>
                </a:lnTo>
                <a:lnTo>
                  <a:pt x="954" y="898"/>
                </a:lnTo>
                <a:lnTo>
                  <a:pt x="948" y="901"/>
                </a:lnTo>
                <a:lnTo>
                  <a:pt x="948" y="901"/>
                </a:lnTo>
                <a:close/>
                <a:moveTo>
                  <a:pt x="2724" y="912"/>
                </a:moveTo>
                <a:lnTo>
                  <a:pt x="2724" y="912"/>
                </a:lnTo>
                <a:lnTo>
                  <a:pt x="2702" y="929"/>
                </a:lnTo>
                <a:lnTo>
                  <a:pt x="2679" y="946"/>
                </a:lnTo>
                <a:lnTo>
                  <a:pt x="2658" y="964"/>
                </a:lnTo>
                <a:lnTo>
                  <a:pt x="2639" y="983"/>
                </a:lnTo>
                <a:lnTo>
                  <a:pt x="2619" y="1002"/>
                </a:lnTo>
                <a:lnTo>
                  <a:pt x="2599" y="1023"/>
                </a:lnTo>
                <a:lnTo>
                  <a:pt x="2581" y="1046"/>
                </a:lnTo>
                <a:lnTo>
                  <a:pt x="2564" y="1068"/>
                </a:lnTo>
                <a:lnTo>
                  <a:pt x="2564" y="1068"/>
                </a:lnTo>
                <a:lnTo>
                  <a:pt x="2578" y="1068"/>
                </a:lnTo>
                <a:lnTo>
                  <a:pt x="2591" y="1070"/>
                </a:lnTo>
                <a:lnTo>
                  <a:pt x="2602" y="1068"/>
                </a:lnTo>
                <a:lnTo>
                  <a:pt x="2606" y="1067"/>
                </a:lnTo>
                <a:lnTo>
                  <a:pt x="2609" y="1064"/>
                </a:lnTo>
                <a:lnTo>
                  <a:pt x="2692" y="962"/>
                </a:lnTo>
                <a:lnTo>
                  <a:pt x="2692" y="962"/>
                </a:lnTo>
                <a:lnTo>
                  <a:pt x="2698" y="959"/>
                </a:lnTo>
                <a:lnTo>
                  <a:pt x="2703" y="953"/>
                </a:lnTo>
                <a:lnTo>
                  <a:pt x="2709" y="948"/>
                </a:lnTo>
                <a:lnTo>
                  <a:pt x="2714" y="941"/>
                </a:lnTo>
                <a:lnTo>
                  <a:pt x="2720" y="932"/>
                </a:lnTo>
                <a:lnTo>
                  <a:pt x="2724" y="924"/>
                </a:lnTo>
                <a:lnTo>
                  <a:pt x="2729" y="915"/>
                </a:lnTo>
                <a:lnTo>
                  <a:pt x="2730" y="907"/>
                </a:lnTo>
                <a:lnTo>
                  <a:pt x="2730" y="907"/>
                </a:lnTo>
                <a:lnTo>
                  <a:pt x="2724" y="912"/>
                </a:lnTo>
                <a:lnTo>
                  <a:pt x="2724" y="912"/>
                </a:lnTo>
                <a:close/>
                <a:moveTo>
                  <a:pt x="81" y="737"/>
                </a:moveTo>
                <a:lnTo>
                  <a:pt x="81" y="737"/>
                </a:lnTo>
                <a:lnTo>
                  <a:pt x="75" y="747"/>
                </a:lnTo>
                <a:lnTo>
                  <a:pt x="71" y="757"/>
                </a:lnTo>
                <a:lnTo>
                  <a:pt x="71" y="757"/>
                </a:lnTo>
                <a:lnTo>
                  <a:pt x="92" y="730"/>
                </a:lnTo>
                <a:lnTo>
                  <a:pt x="113" y="703"/>
                </a:lnTo>
                <a:lnTo>
                  <a:pt x="136" y="679"/>
                </a:lnTo>
                <a:lnTo>
                  <a:pt x="161" y="657"/>
                </a:lnTo>
                <a:lnTo>
                  <a:pt x="161" y="657"/>
                </a:lnTo>
                <a:lnTo>
                  <a:pt x="160" y="601"/>
                </a:lnTo>
                <a:lnTo>
                  <a:pt x="158" y="574"/>
                </a:lnTo>
                <a:lnTo>
                  <a:pt x="156" y="549"/>
                </a:lnTo>
                <a:lnTo>
                  <a:pt x="156" y="549"/>
                </a:lnTo>
                <a:lnTo>
                  <a:pt x="151" y="558"/>
                </a:lnTo>
                <a:lnTo>
                  <a:pt x="144" y="570"/>
                </a:lnTo>
                <a:lnTo>
                  <a:pt x="137" y="577"/>
                </a:lnTo>
                <a:lnTo>
                  <a:pt x="136" y="578"/>
                </a:lnTo>
                <a:lnTo>
                  <a:pt x="134" y="577"/>
                </a:lnTo>
                <a:lnTo>
                  <a:pt x="134" y="577"/>
                </a:lnTo>
                <a:lnTo>
                  <a:pt x="132" y="577"/>
                </a:lnTo>
                <a:lnTo>
                  <a:pt x="130" y="578"/>
                </a:lnTo>
                <a:lnTo>
                  <a:pt x="129" y="581"/>
                </a:lnTo>
                <a:lnTo>
                  <a:pt x="130" y="584"/>
                </a:lnTo>
                <a:lnTo>
                  <a:pt x="130" y="589"/>
                </a:lnTo>
                <a:lnTo>
                  <a:pt x="130" y="589"/>
                </a:lnTo>
                <a:lnTo>
                  <a:pt x="101" y="636"/>
                </a:lnTo>
                <a:lnTo>
                  <a:pt x="87" y="661"/>
                </a:lnTo>
                <a:lnTo>
                  <a:pt x="73" y="686"/>
                </a:lnTo>
                <a:lnTo>
                  <a:pt x="73" y="686"/>
                </a:lnTo>
                <a:lnTo>
                  <a:pt x="87" y="668"/>
                </a:lnTo>
                <a:lnTo>
                  <a:pt x="101" y="653"/>
                </a:lnTo>
                <a:lnTo>
                  <a:pt x="130" y="622"/>
                </a:lnTo>
                <a:lnTo>
                  <a:pt x="130" y="622"/>
                </a:lnTo>
                <a:lnTo>
                  <a:pt x="136" y="616"/>
                </a:lnTo>
                <a:lnTo>
                  <a:pt x="141" y="612"/>
                </a:lnTo>
                <a:lnTo>
                  <a:pt x="146" y="610"/>
                </a:lnTo>
                <a:lnTo>
                  <a:pt x="148" y="610"/>
                </a:lnTo>
                <a:lnTo>
                  <a:pt x="151" y="610"/>
                </a:lnTo>
                <a:lnTo>
                  <a:pt x="156" y="613"/>
                </a:lnTo>
                <a:lnTo>
                  <a:pt x="112" y="683"/>
                </a:lnTo>
                <a:lnTo>
                  <a:pt x="112" y="683"/>
                </a:lnTo>
                <a:lnTo>
                  <a:pt x="111" y="682"/>
                </a:lnTo>
                <a:lnTo>
                  <a:pt x="112" y="679"/>
                </a:lnTo>
                <a:lnTo>
                  <a:pt x="113" y="675"/>
                </a:lnTo>
                <a:lnTo>
                  <a:pt x="113" y="672"/>
                </a:lnTo>
                <a:lnTo>
                  <a:pt x="94" y="706"/>
                </a:lnTo>
                <a:lnTo>
                  <a:pt x="94" y="707"/>
                </a:lnTo>
                <a:lnTo>
                  <a:pt x="92" y="712"/>
                </a:lnTo>
                <a:lnTo>
                  <a:pt x="89" y="713"/>
                </a:lnTo>
                <a:lnTo>
                  <a:pt x="89" y="713"/>
                </a:lnTo>
                <a:lnTo>
                  <a:pt x="84" y="717"/>
                </a:lnTo>
                <a:lnTo>
                  <a:pt x="82" y="720"/>
                </a:lnTo>
                <a:lnTo>
                  <a:pt x="84" y="723"/>
                </a:lnTo>
                <a:lnTo>
                  <a:pt x="85" y="723"/>
                </a:lnTo>
                <a:lnTo>
                  <a:pt x="85" y="723"/>
                </a:lnTo>
                <a:lnTo>
                  <a:pt x="82" y="727"/>
                </a:lnTo>
                <a:lnTo>
                  <a:pt x="81" y="733"/>
                </a:lnTo>
                <a:lnTo>
                  <a:pt x="81" y="733"/>
                </a:lnTo>
                <a:lnTo>
                  <a:pt x="81" y="737"/>
                </a:lnTo>
                <a:lnTo>
                  <a:pt x="81" y="737"/>
                </a:lnTo>
                <a:close/>
                <a:moveTo>
                  <a:pt x="147" y="324"/>
                </a:moveTo>
                <a:lnTo>
                  <a:pt x="60" y="433"/>
                </a:lnTo>
                <a:lnTo>
                  <a:pt x="60" y="433"/>
                </a:lnTo>
                <a:lnTo>
                  <a:pt x="42" y="454"/>
                </a:lnTo>
                <a:lnTo>
                  <a:pt x="35" y="467"/>
                </a:lnTo>
                <a:lnTo>
                  <a:pt x="28" y="478"/>
                </a:lnTo>
                <a:lnTo>
                  <a:pt x="22" y="492"/>
                </a:lnTo>
                <a:lnTo>
                  <a:pt x="19" y="506"/>
                </a:lnTo>
                <a:lnTo>
                  <a:pt x="19" y="515"/>
                </a:lnTo>
                <a:lnTo>
                  <a:pt x="19" y="523"/>
                </a:lnTo>
                <a:lnTo>
                  <a:pt x="21" y="532"/>
                </a:lnTo>
                <a:lnTo>
                  <a:pt x="23" y="540"/>
                </a:lnTo>
                <a:lnTo>
                  <a:pt x="125" y="370"/>
                </a:lnTo>
                <a:lnTo>
                  <a:pt x="125" y="370"/>
                </a:lnTo>
                <a:lnTo>
                  <a:pt x="130" y="360"/>
                </a:lnTo>
                <a:lnTo>
                  <a:pt x="139" y="349"/>
                </a:lnTo>
                <a:lnTo>
                  <a:pt x="143" y="342"/>
                </a:lnTo>
                <a:lnTo>
                  <a:pt x="146" y="336"/>
                </a:lnTo>
                <a:lnTo>
                  <a:pt x="148" y="331"/>
                </a:lnTo>
                <a:lnTo>
                  <a:pt x="147" y="324"/>
                </a:lnTo>
                <a:lnTo>
                  <a:pt x="147" y="324"/>
                </a:lnTo>
                <a:close/>
                <a:moveTo>
                  <a:pt x="883" y="898"/>
                </a:moveTo>
                <a:lnTo>
                  <a:pt x="883" y="898"/>
                </a:lnTo>
                <a:lnTo>
                  <a:pt x="844" y="929"/>
                </a:lnTo>
                <a:lnTo>
                  <a:pt x="824" y="946"/>
                </a:lnTo>
                <a:lnTo>
                  <a:pt x="805" y="963"/>
                </a:lnTo>
                <a:lnTo>
                  <a:pt x="788" y="981"/>
                </a:lnTo>
                <a:lnTo>
                  <a:pt x="771" y="1001"/>
                </a:lnTo>
                <a:lnTo>
                  <a:pt x="756" y="1021"/>
                </a:lnTo>
                <a:lnTo>
                  <a:pt x="742" y="1043"/>
                </a:lnTo>
                <a:lnTo>
                  <a:pt x="775" y="1045"/>
                </a:lnTo>
                <a:lnTo>
                  <a:pt x="775" y="1045"/>
                </a:lnTo>
                <a:lnTo>
                  <a:pt x="782" y="1033"/>
                </a:lnTo>
                <a:lnTo>
                  <a:pt x="789" y="1022"/>
                </a:lnTo>
                <a:lnTo>
                  <a:pt x="799" y="1011"/>
                </a:lnTo>
                <a:lnTo>
                  <a:pt x="809" y="1002"/>
                </a:lnTo>
                <a:lnTo>
                  <a:pt x="809" y="1000"/>
                </a:lnTo>
                <a:lnTo>
                  <a:pt x="809" y="1000"/>
                </a:lnTo>
                <a:lnTo>
                  <a:pt x="829" y="976"/>
                </a:lnTo>
                <a:lnTo>
                  <a:pt x="850" y="952"/>
                </a:lnTo>
                <a:lnTo>
                  <a:pt x="868" y="925"/>
                </a:lnTo>
                <a:lnTo>
                  <a:pt x="883" y="898"/>
                </a:lnTo>
                <a:lnTo>
                  <a:pt x="883" y="898"/>
                </a:lnTo>
                <a:close/>
                <a:moveTo>
                  <a:pt x="25" y="554"/>
                </a:moveTo>
                <a:lnTo>
                  <a:pt x="25" y="554"/>
                </a:lnTo>
                <a:lnTo>
                  <a:pt x="23" y="558"/>
                </a:lnTo>
                <a:lnTo>
                  <a:pt x="22" y="564"/>
                </a:lnTo>
                <a:lnTo>
                  <a:pt x="22" y="577"/>
                </a:lnTo>
                <a:lnTo>
                  <a:pt x="22" y="603"/>
                </a:lnTo>
                <a:lnTo>
                  <a:pt x="22" y="603"/>
                </a:lnTo>
                <a:lnTo>
                  <a:pt x="39" y="579"/>
                </a:lnTo>
                <a:lnTo>
                  <a:pt x="56" y="554"/>
                </a:lnTo>
                <a:lnTo>
                  <a:pt x="88" y="502"/>
                </a:lnTo>
                <a:lnTo>
                  <a:pt x="119" y="449"/>
                </a:lnTo>
                <a:lnTo>
                  <a:pt x="151" y="398"/>
                </a:lnTo>
                <a:lnTo>
                  <a:pt x="151" y="398"/>
                </a:lnTo>
                <a:lnTo>
                  <a:pt x="133" y="415"/>
                </a:lnTo>
                <a:lnTo>
                  <a:pt x="116" y="433"/>
                </a:lnTo>
                <a:lnTo>
                  <a:pt x="99" y="452"/>
                </a:lnTo>
                <a:lnTo>
                  <a:pt x="82" y="471"/>
                </a:lnTo>
                <a:lnTo>
                  <a:pt x="67" y="491"/>
                </a:lnTo>
                <a:lnTo>
                  <a:pt x="53" y="512"/>
                </a:lnTo>
                <a:lnTo>
                  <a:pt x="39" y="533"/>
                </a:lnTo>
                <a:lnTo>
                  <a:pt x="25" y="554"/>
                </a:lnTo>
                <a:lnTo>
                  <a:pt x="25" y="554"/>
                </a:lnTo>
                <a:close/>
                <a:moveTo>
                  <a:pt x="527" y="1033"/>
                </a:moveTo>
                <a:lnTo>
                  <a:pt x="527" y="1033"/>
                </a:lnTo>
                <a:lnTo>
                  <a:pt x="549" y="1038"/>
                </a:lnTo>
                <a:lnTo>
                  <a:pt x="560" y="1038"/>
                </a:lnTo>
                <a:lnTo>
                  <a:pt x="564" y="1038"/>
                </a:lnTo>
                <a:lnTo>
                  <a:pt x="566" y="1035"/>
                </a:lnTo>
                <a:lnTo>
                  <a:pt x="566" y="1035"/>
                </a:lnTo>
                <a:lnTo>
                  <a:pt x="576" y="1022"/>
                </a:lnTo>
                <a:lnTo>
                  <a:pt x="584" y="1009"/>
                </a:lnTo>
                <a:lnTo>
                  <a:pt x="605" y="987"/>
                </a:lnTo>
                <a:lnTo>
                  <a:pt x="626" y="964"/>
                </a:lnTo>
                <a:lnTo>
                  <a:pt x="636" y="952"/>
                </a:lnTo>
                <a:lnTo>
                  <a:pt x="645" y="939"/>
                </a:lnTo>
                <a:lnTo>
                  <a:pt x="645" y="939"/>
                </a:lnTo>
                <a:lnTo>
                  <a:pt x="652" y="929"/>
                </a:lnTo>
                <a:lnTo>
                  <a:pt x="659" y="922"/>
                </a:lnTo>
                <a:lnTo>
                  <a:pt x="666" y="915"/>
                </a:lnTo>
                <a:lnTo>
                  <a:pt x="668" y="911"/>
                </a:lnTo>
                <a:lnTo>
                  <a:pt x="670" y="904"/>
                </a:lnTo>
                <a:lnTo>
                  <a:pt x="670" y="904"/>
                </a:lnTo>
                <a:lnTo>
                  <a:pt x="654" y="914"/>
                </a:lnTo>
                <a:lnTo>
                  <a:pt x="639" y="925"/>
                </a:lnTo>
                <a:lnTo>
                  <a:pt x="609" y="948"/>
                </a:lnTo>
                <a:lnTo>
                  <a:pt x="581" y="973"/>
                </a:lnTo>
                <a:lnTo>
                  <a:pt x="555" y="998"/>
                </a:lnTo>
                <a:lnTo>
                  <a:pt x="555" y="998"/>
                </a:lnTo>
                <a:lnTo>
                  <a:pt x="550" y="998"/>
                </a:lnTo>
                <a:lnTo>
                  <a:pt x="546" y="1001"/>
                </a:lnTo>
                <a:lnTo>
                  <a:pt x="543" y="1005"/>
                </a:lnTo>
                <a:lnTo>
                  <a:pt x="539" y="1011"/>
                </a:lnTo>
                <a:lnTo>
                  <a:pt x="527" y="1033"/>
                </a:lnTo>
                <a:lnTo>
                  <a:pt x="527" y="1033"/>
                </a:lnTo>
                <a:close/>
                <a:moveTo>
                  <a:pt x="1916" y="949"/>
                </a:moveTo>
                <a:lnTo>
                  <a:pt x="1916" y="949"/>
                </a:lnTo>
                <a:lnTo>
                  <a:pt x="1915" y="955"/>
                </a:lnTo>
                <a:lnTo>
                  <a:pt x="1913" y="959"/>
                </a:lnTo>
                <a:lnTo>
                  <a:pt x="1906" y="969"/>
                </a:lnTo>
                <a:lnTo>
                  <a:pt x="1906" y="969"/>
                </a:lnTo>
                <a:lnTo>
                  <a:pt x="1888" y="993"/>
                </a:lnTo>
                <a:lnTo>
                  <a:pt x="1870" y="1016"/>
                </a:lnTo>
                <a:lnTo>
                  <a:pt x="1852" y="1043"/>
                </a:lnTo>
                <a:lnTo>
                  <a:pt x="1835" y="1071"/>
                </a:lnTo>
                <a:lnTo>
                  <a:pt x="1835" y="1071"/>
                </a:lnTo>
                <a:lnTo>
                  <a:pt x="1839" y="1070"/>
                </a:lnTo>
                <a:lnTo>
                  <a:pt x="1842" y="1067"/>
                </a:lnTo>
                <a:lnTo>
                  <a:pt x="1843" y="1063"/>
                </a:lnTo>
                <a:lnTo>
                  <a:pt x="1843" y="1063"/>
                </a:lnTo>
                <a:lnTo>
                  <a:pt x="1861" y="1040"/>
                </a:lnTo>
                <a:lnTo>
                  <a:pt x="1880" y="1019"/>
                </a:lnTo>
                <a:lnTo>
                  <a:pt x="1919" y="979"/>
                </a:lnTo>
                <a:lnTo>
                  <a:pt x="1961" y="941"/>
                </a:lnTo>
                <a:lnTo>
                  <a:pt x="2002" y="903"/>
                </a:lnTo>
                <a:lnTo>
                  <a:pt x="1951" y="903"/>
                </a:lnTo>
                <a:lnTo>
                  <a:pt x="1951" y="903"/>
                </a:lnTo>
                <a:lnTo>
                  <a:pt x="1943" y="915"/>
                </a:lnTo>
                <a:lnTo>
                  <a:pt x="1932" y="927"/>
                </a:lnTo>
                <a:lnTo>
                  <a:pt x="1920" y="938"/>
                </a:lnTo>
                <a:lnTo>
                  <a:pt x="1909" y="949"/>
                </a:lnTo>
                <a:lnTo>
                  <a:pt x="1916" y="949"/>
                </a:lnTo>
                <a:close/>
                <a:moveTo>
                  <a:pt x="144" y="488"/>
                </a:moveTo>
                <a:lnTo>
                  <a:pt x="144" y="488"/>
                </a:lnTo>
                <a:lnTo>
                  <a:pt x="129" y="504"/>
                </a:lnTo>
                <a:lnTo>
                  <a:pt x="113" y="519"/>
                </a:lnTo>
                <a:lnTo>
                  <a:pt x="85" y="550"/>
                </a:lnTo>
                <a:lnTo>
                  <a:pt x="59" y="584"/>
                </a:lnTo>
                <a:lnTo>
                  <a:pt x="33" y="619"/>
                </a:lnTo>
                <a:lnTo>
                  <a:pt x="33" y="619"/>
                </a:lnTo>
                <a:lnTo>
                  <a:pt x="29" y="626"/>
                </a:lnTo>
                <a:lnTo>
                  <a:pt x="26" y="631"/>
                </a:lnTo>
                <a:lnTo>
                  <a:pt x="23" y="645"/>
                </a:lnTo>
                <a:lnTo>
                  <a:pt x="22" y="662"/>
                </a:lnTo>
                <a:lnTo>
                  <a:pt x="18" y="681"/>
                </a:lnTo>
                <a:lnTo>
                  <a:pt x="18" y="681"/>
                </a:lnTo>
                <a:lnTo>
                  <a:pt x="64" y="620"/>
                </a:lnTo>
                <a:lnTo>
                  <a:pt x="85" y="589"/>
                </a:lnTo>
                <a:lnTo>
                  <a:pt x="94" y="574"/>
                </a:lnTo>
                <a:lnTo>
                  <a:pt x="102" y="557"/>
                </a:lnTo>
                <a:lnTo>
                  <a:pt x="102" y="557"/>
                </a:lnTo>
                <a:lnTo>
                  <a:pt x="125" y="523"/>
                </a:lnTo>
                <a:lnTo>
                  <a:pt x="134" y="506"/>
                </a:lnTo>
                <a:lnTo>
                  <a:pt x="144" y="488"/>
                </a:lnTo>
                <a:lnTo>
                  <a:pt x="144" y="488"/>
                </a:lnTo>
                <a:close/>
                <a:moveTo>
                  <a:pt x="871" y="1045"/>
                </a:moveTo>
                <a:lnTo>
                  <a:pt x="871" y="1045"/>
                </a:lnTo>
                <a:lnTo>
                  <a:pt x="909" y="1001"/>
                </a:lnTo>
                <a:lnTo>
                  <a:pt x="948" y="959"/>
                </a:lnTo>
                <a:lnTo>
                  <a:pt x="990" y="918"/>
                </a:lnTo>
                <a:lnTo>
                  <a:pt x="1032" y="880"/>
                </a:lnTo>
                <a:lnTo>
                  <a:pt x="1032" y="880"/>
                </a:lnTo>
                <a:lnTo>
                  <a:pt x="1023" y="877"/>
                </a:lnTo>
                <a:lnTo>
                  <a:pt x="1010" y="876"/>
                </a:lnTo>
                <a:lnTo>
                  <a:pt x="1004" y="876"/>
                </a:lnTo>
                <a:lnTo>
                  <a:pt x="999" y="877"/>
                </a:lnTo>
                <a:lnTo>
                  <a:pt x="994" y="879"/>
                </a:lnTo>
                <a:lnTo>
                  <a:pt x="990" y="882"/>
                </a:lnTo>
                <a:lnTo>
                  <a:pt x="990" y="882"/>
                </a:lnTo>
                <a:lnTo>
                  <a:pt x="958" y="921"/>
                </a:lnTo>
                <a:lnTo>
                  <a:pt x="927" y="960"/>
                </a:lnTo>
                <a:lnTo>
                  <a:pt x="897" y="1002"/>
                </a:lnTo>
                <a:lnTo>
                  <a:pt x="883" y="1023"/>
                </a:lnTo>
                <a:lnTo>
                  <a:pt x="871" y="1045"/>
                </a:lnTo>
                <a:lnTo>
                  <a:pt x="871" y="1045"/>
                </a:lnTo>
                <a:close/>
                <a:moveTo>
                  <a:pt x="638" y="1032"/>
                </a:moveTo>
                <a:lnTo>
                  <a:pt x="638" y="1032"/>
                </a:lnTo>
                <a:lnTo>
                  <a:pt x="643" y="1031"/>
                </a:lnTo>
                <a:lnTo>
                  <a:pt x="647" y="1026"/>
                </a:lnTo>
                <a:lnTo>
                  <a:pt x="654" y="1016"/>
                </a:lnTo>
                <a:lnTo>
                  <a:pt x="661" y="1007"/>
                </a:lnTo>
                <a:lnTo>
                  <a:pt x="670" y="995"/>
                </a:lnTo>
                <a:lnTo>
                  <a:pt x="670" y="993"/>
                </a:lnTo>
                <a:lnTo>
                  <a:pt x="670" y="993"/>
                </a:lnTo>
                <a:lnTo>
                  <a:pt x="675" y="983"/>
                </a:lnTo>
                <a:lnTo>
                  <a:pt x="678" y="979"/>
                </a:lnTo>
                <a:lnTo>
                  <a:pt x="682" y="976"/>
                </a:lnTo>
                <a:lnTo>
                  <a:pt x="685" y="973"/>
                </a:lnTo>
                <a:lnTo>
                  <a:pt x="685" y="973"/>
                </a:lnTo>
                <a:lnTo>
                  <a:pt x="690" y="966"/>
                </a:lnTo>
                <a:lnTo>
                  <a:pt x="695" y="959"/>
                </a:lnTo>
                <a:lnTo>
                  <a:pt x="706" y="946"/>
                </a:lnTo>
                <a:lnTo>
                  <a:pt x="718" y="932"/>
                </a:lnTo>
                <a:lnTo>
                  <a:pt x="722" y="924"/>
                </a:lnTo>
                <a:lnTo>
                  <a:pt x="725" y="915"/>
                </a:lnTo>
                <a:lnTo>
                  <a:pt x="725" y="915"/>
                </a:lnTo>
                <a:lnTo>
                  <a:pt x="698" y="934"/>
                </a:lnTo>
                <a:lnTo>
                  <a:pt x="673" y="953"/>
                </a:lnTo>
                <a:lnTo>
                  <a:pt x="650" y="976"/>
                </a:lnTo>
                <a:lnTo>
                  <a:pt x="629" y="998"/>
                </a:lnTo>
                <a:lnTo>
                  <a:pt x="629" y="998"/>
                </a:lnTo>
                <a:lnTo>
                  <a:pt x="628" y="1000"/>
                </a:lnTo>
                <a:lnTo>
                  <a:pt x="628" y="998"/>
                </a:lnTo>
                <a:lnTo>
                  <a:pt x="629" y="994"/>
                </a:lnTo>
                <a:lnTo>
                  <a:pt x="629" y="993"/>
                </a:lnTo>
                <a:lnTo>
                  <a:pt x="629" y="991"/>
                </a:lnTo>
                <a:lnTo>
                  <a:pt x="626" y="991"/>
                </a:lnTo>
                <a:lnTo>
                  <a:pt x="623" y="995"/>
                </a:lnTo>
                <a:lnTo>
                  <a:pt x="623" y="995"/>
                </a:lnTo>
                <a:lnTo>
                  <a:pt x="616" y="1005"/>
                </a:lnTo>
                <a:lnTo>
                  <a:pt x="611" y="1015"/>
                </a:lnTo>
                <a:lnTo>
                  <a:pt x="604" y="1025"/>
                </a:lnTo>
                <a:lnTo>
                  <a:pt x="597" y="1033"/>
                </a:lnTo>
                <a:lnTo>
                  <a:pt x="597" y="1033"/>
                </a:lnTo>
                <a:lnTo>
                  <a:pt x="602" y="1036"/>
                </a:lnTo>
                <a:lnTo>
                  <a:pt x="607" y="1038"/>
                </a:lnTo>
                <a:lnTo>
                  <a:pt x="616" y="1038"/>
                </a:lnTo>
                <a:lnTo>
                  <a:pt x="628" y="1036"/>
                </a:lnTo>
                <a:lnTo>
                  <a:pt x="638" y="1032"/>
                </a:lnTo>
                <a:lnTo>
                  <a:pt x="638" y="1032"/>
                </a:lnTo>
                <a:close/>
                <a:moveTo>
                  <a:pt x="50" y="891"/>
                </a:moveTo>
                <a:lnTo>
                  <a:pt x="50" y="891"/>
                </a:lnTo>
                <a:lnTo>
                  <a:pt x="53" y="893"/>
                </a:lnTo>
                <a:lnTo>
                  <a:pt x="53" y="894"/>
                </a:lnTo>
                <a:lnTo>
                  <a:pt x="54" y="896"/>
                </a:lnTo>
                <a:lnTo>
                  <a:pt x="53" y="897"/>
                </a:lnTo>
                <a:lnTo>
                  <a:pt x="50" y="898"/>
                </a:lnTo>
                <a:lnTo>
                  <a:pt x="46" y="898"/>
                </a:lnTo>
                <a:lnTo>
                  <a:pt x="54" y="908"/>
                </a:lnTo>
                <a:lnTo>
                  <a:pt x="94" y="849"/>
                </a:lnTo>
                <a:lnTo>
                  <a:pt x="94" y="849"/>
                </a:lnTo>
                <a:lnTo>
                  <a:pt x="123" y="806"/>
                </a:lnTo>
                <a:lnTo>
                  <a:pt x="139" y="782"/>
                </a:lnTo>
                <a:lnTo>
                  <a:pt x="144" y="771"/>
                </a:lnTo>
                <a:lnTo>
                  <a:pt x="150" y="759"/>
                </a:lnTo>
                <a:lnTo>
                  <a:pt x="150" y="759"/>
                </a:lnTo>
                <a:lnTo>
                  <a:pt x="122" y="783"/>
                </a:lnTo>
                <a:lnTo>
                  <a:pt x="95" y="807"/>
                </a:lnTo>
                <a:lnTo>
                  <a:pt x="70" y="834"/>
                </a:lnTo>
                <a:lnTo>
                  <a:pt x="49" y="860"/>
                </a:lnTo>
                <a:lnTo>
                  <a:pt x="49" y="860"/>
                </a:lnTo>
                <a:lnTo>
                  <a:pt x="50" y="860"/>
                </a:lnTo>
                <a:lnTo>
                  <a:pt x="50" y="863"/>
                </a:lnTo>
                <a:lnTo>
                  <a:pt x="47" y="872"/>
                </a:lnTo>
                <a:lnTo>
                  <a:pt x="45" y="880"/>
                </a:lnTo>
                <a:lnTo>
                  <a:pt x="45" y="886"/>
                </a:lnTo>
                <a:lnTo>
                  <a:pt x="46" y="889"/>
                </a:lnTo>
                <a:lnTo>
                  <a:pt x="46" y="889"/>
                </a:lnTo>
                <a:lnTo>
                  <a:pt x="50" y="891"/>
                </a:lnTo>
                <a:lnTo>
                  <a:pt x="50" y="891"/>
                </a:lnTo>
                <a:close/>
                <a:moveTo>
                  <a:pt x="101" y="943"/>
                </a:moveTo>
                <a:lnTo>
                  <a:pt x="101" y="943"/>
                </a:lnTo>
                <a:lnTo>
                  <a:pt x="104" y="952"/>
                </a:lnTo>
                <a:lnTo>
                  <a:pt x="105" y="957"/>
                </a:lnTo>
                <a:lnTo>
                  <a:pt x="109" y="963"/>
                </a:lnTo>
                <a:lnTo>
                  <a:pt x="116" y="969"/>
                </a:lnTo>
                <a:lnTo>
                  <a:pt x="116" y="969"/>
                </a:lnTo>
                <a:lnTo>
                  <a:pt x="119" y="969"/>
                </a:lnTo>
                <a:lnTo>
                  <a:pt x="123" y="969"/>
                </a:lnTo>
                <a:lnTo>
                  <a:pt x="126" y="966"/>
                </a:lnTo>
                <a:lnTo>
                  <a:pt x="129" y="963"/>
                </a:lnTo>
                <a:lnTo>
                  <a:pt x="129" y="963"/>
                </a:lnTo>
                <a:lnTo>
                  <a:pt x="167" y="904"/>
                </a:lnTo>
                <a:lnTo>
                  <a:pt x="185" y="875"/>
                </a:lnTo>
                <a:lnTo>
                  <a:pt x="206" y="846"/>
                </a:lnTo>
                <a:lnTo>
                  <a:pt x="206" y="846"/>
                </a:lnTo>
                <a:lnTo>
                  <a:pt x="209" y="846"/>
                </a:lnTo>
                <a:lnTo>
                  <a:pt x="212" y="846"/>
                </a:lnTo>
                <a:lnTo>
                  <a:pt x="215" y="845"/>
                </a:lnTo>
                <a:lnTo>
                  <a:pt x="216" y="842"/>
                </a:lnTo>
                <a:lnTo>
                  <a:pt x="216" y="842"/>
                </a:lnTo>
                <a:lnTo>
                  <a:pt x="212" y="844"/>
                </a:lnTo>
                <a:lnTo>
                  <a:pt x="209" y="844"/>
                </a:lnTo>
                <a:lnTo>
                  <a:pt x="209" y="842"/>
                </a:lnTo>
                <a:lnTo>
                  <a:pt x="212" y="839"/>
                </a:lnTo>
                <a:lnTo>
                  <a:pt x="212" y="839"/>
                </a:lnTo>
                <a:lnTo>
                  <a:pt x="213" y="838"/>
                </a:lnTo>
                <a:lnTo>
                  <a:pt x="215" y="835"/>
                </a:lnTo>
                <a:lnTo>
                  <a:pt x="215" y="828"/>
                </a:lnTo>
                <a:lnTo>
                  <a:pt x="215" y="828"/>
                </a:lnTo>
                <a:lnTo>
                  <a:pt x="184" y="855"/>
                </a:lnTo>
                <a:lnTo>
                  <a:pt x="154" y="883"/>
                </a:lnTo>
                <a:lnTo>
                  <a:pt x="126" y="912"/>
                </a:lnTo>
                <a:lnTo>
                  <a:pt x="101" y="943"/>
                </a:lnTo>
                <a:lnTo>
                  <a:pt x="101" y="943"/>
                </a:lnTo>
                <a:close/>
                <a:moveTo>
                  <a:pt x="2304" y="1023"/>
                </a:moveTo>
                <a:lnTo>
                  <a:pt x="2446" y="908"/>
                </a:lnTo>
                <a:lnTo>
                  <a:pt x="2446" y="908"/>
                </a:lnTo>
                <a:lnTo>
                  <a:pt x="2410" y="910"/>
                </a:lnTo>
                <a:lnTo>
                  <a:pt x="2393" y="911"/>
                </a:lnTo>
                <a:lnTo>
                  <a:pt x="2377" y="910"/>
                </a:lnTo>
                <a:lnTo>
                  <a:pt x="2377" y="910"/>
                </a:lnTo>
                <a:lnTo>
                  <a:pt x="2360" y="939"/>
                </a:lnTo>
                <a:lnTo>
                  <a:pt x="2342" y="967"/>
                </a:lnTo>
                <a:lnTo>
                  <a:pt x="2304" y="1023"/>
                </a:lnTo>
                <a:lnTo>
                  <a:pt x="2304" y="1023"/>
                </a:lnTo>
                <a:close/>
                <a:moveTo>
                  <a:pt x="583" y="924"/>
                </a:moveTo>
                <a:lnTo>
                  <a:pt x="583" y="924"/>
                </a:lnTo>
                <a:lnTo>
                  <a:pt x="580" y="928"/>
                </a:lnTo>
                <a:lnTo>
                  <a:pt x="576" y="929"/>
                </a:lnTo>
                <a:lnTo>
                  <a:pt x="573" y="928"/>
                </a:lnTo>
                <a:lnTo>
                  <a:pt x="570" y="927"/>
                </a:lnTo>
                <a:lnTo>
                  <a:pt x="570" y="927"/>
                </a:lnTo>
                <a:lnTo>
                  <a:pt x="566" y="934"/>
                </a:lnTo>
                <a:lnTo>
                  <a:pt x="564" y="938"/>
                </a:lnTo>
                <a:lnTo>
                  <a:pt x="566" y="941"/>
                </a:lnTo>
                <a:lnTo>
                  <a:pt x="569" y="939"/>
                </a:lnTo>
                <a:lnTo>
                  <a:pt x="569" y="939"/>
                </a:lnTo>
                <a:lnTo>
                  <a:pt x="536" y="983"/>
                </a:lnTo>
                <a:lnTo>
                  <a:pt x="519" y="1005"/>
                </a:lnTo>
                <a:lnTo>
                  <a:pt x="505" y="1029"/>
                </a:lnTo>
                <a:lnTo>
                  <a:pt x="505" y="1029"/>
                </a:lnTo>
                <a:lnTo>
                  <a:pt x="508" y="1029"/>
                </a:lnTo>
                <a:lnTo>
                  <a:pt x="512" y="1029"/>
                </a:lnTo>
                <a:lnTo>
                  <a:pt x="515" y="1026"/>
                </a:lnTo>
                <a:lnTo>
                  <a:pt x="515" y="1025"/>
                </a:lnTo>
                <a:lnTo>
                  <a:pt x="515" y="1022"/>
                </a:lnTo>
                <a:lnTo>
                  <a:pt x="515" y="1022"/>
                </a:lnTo>
                <a:lnTo>
                  <a:pt x="548" y="990"/>
                </a:lnTo>
                <a:lnTo>
                  <a:pt x="581" y="959"/>
                </a:lnTo>
                <a:lnTo>
                  <a:pt x="616" y="928"/>
                </a:lnTo>
                <a:lnTo>
                  <a:pt x="635" y="914"/>
                </a:lnTo>
                <a:lnTo>
                  <a:pt x="653" y="901"/>
                </a:lnTo>
                <a:lnTo>
                  <a:pt x="600" y="898"/>
                </a:lnTo>
                <a:lnTo>
                  <a:pt x="600" y="898"/>
                </a:lnTo>
                <a:lnTo>
                  <a:pt x="595" y="904"/>
                </a:lnTo>
                <a:lnTo>
                  <a:pt x="591" y="911"/>
                </a:lnTo>
                <a:lnTo>
                  <a:pt x="586" y="917"/>
                </a:lnTo>
                <a:lnTo>
                  <a:pt x="583" y="924"/>
                </a:lnTo>
                <a:lnTo>
                  <a:pt x="583" y="924"/>
                </a:lnTo>
                <a:close/>
                <a:moveTo>
                  <a:pt x="140" y="863"/>
                </a:moveTo>
                <a:lnTo>
                  <a:pt x="144" y="862"/>
                </a:lnTo>
                <a:lnTo>
                  <a:pt x="144" y="862"/>
                </a:lnTo>
                <a:lnTo>
                  <a:pt x="151" y="855"/>
                </a:lnTo>
                <a:lnTo>
                  <a:pt x="153" y="853"/>
                </a:lnTo>
                <a:lnTo>
                  <a:pt x="151" y="853"/>
                </a:lnTo>
                <a:lnTo>
                  <a:pt x="144" y="856"/>
                </a:lnTo>
                <a:lnTo>
                  <a:pt x="144" y="856"/>
                </a:lnTo>
                <a:lnTo>
                  <a:pt x="153" y="841"/>
                </a:lnTo>
                <a:lnTo>
                  <a:pt x="164" y="827"/>
                </a:lnTo>
                <a:lnTo>
                  <a:pt x="175" y="811"/>
                </a:lnTo>
                <a:lnTo>
                  <a:pt x="179" y="804"/>
                </a:lnTo>
                <a:lnTo>
                  <a:pt x="184" y="796"/>
                </a:lnTo>
                <a:lnTo>
                  <a:pt x="184" y="796"/>
                </a:lnTo>
                <a:lnTo>
                  <a:pt x="156" y="824"/>
                </a:lnTo>
                <a:lnTo>
                  <a:pt x="129" y="852"/>
                </a:lnTo>
                <a:lnTo>
                  <a:pt x="80" y="908"/>
                </a:lnTo>
                <a:lnTo>
                  <a:pt x="80" y="908"/>
                </a:lnTo>
                <a:lnTo>
                  <a:pt x="71" y="915"/>
                </a:lnTo>
                <a:lnTo>
                  <a:pt x="70" y="915"/>
                </a:lnTo>
                <a:lnTo>
                  <a:pt x="71" y="914"/>
                </a:lnTo>
                <a:lnTo>
                  <a:pt x="71" y="914"/>
                </a:lnTo>
                <a:lnTo>
                  <a:pt x="66" y="918"/>
                </a:lnTo>
                <a:lnTo>
                  <a:pt x="64" y="922"/>
                </a:lnTo>
                <a:lnTo>
                  <a:pt x="64" y="927"/>
                </a:lnTo>
                <a:lnTo>
                  <a:pt x="66" y="931"/>
                </a:lnTo>
                <a:lnTo>
                  <a:pt x="68" y="935"/>
                </a:lnTo>
                <a:lnTo>
                  <a:pt x="73" y="939"/>
                </a:lnTo>
                <a:lnTo>
                  <a:pt x="84" y="948"/>
                </a:lnTo>
                <a:lnTo>
                  <a:pt x="137" y="865"/>
                </a:lnTo>
                <a:lnTo>
                  <a:pt x="140" y="863"/>
                </a:lnTo>
                <a:close/>
                <a:moveTo>
                  <a:pt x="1419" y="903"/>
                </a:moveTo>
                <a:lnTo>
                  <a:pt x="1354" y="997"/>
                </a:lnTo>
                <a:lnTo>
                  <a:pt x="1354" y="997"/>
                </a:lnTo>
                <a:lnTo>
                  <a:pt x="1387" y="967"/>
                </a:lnTo>
                <a:lnTo>
                  <a:pt x="1420" y="938"/>
                </a:lnTo>
                <a:lnTo>
                  <a:pt x="1438" y="922"/>
                </a:lnTo>
                <a:lnTo>
                  <a:pt x="1455" y="910"/>
                </a:lnTo>
                <a:lnTo>
                  <a:pt x="1475" y="897"/>
                </a:lnTo>
                <a:lnTo>
                  <a:pt x="1495" y="884"/>
                </a:lnTo>
                <a:lnTo>
                  <a:pt x="1495" y="884"/>
                </a:lnTo>
                <a:lnTo>
                  <a:pt x="1479" y="887"/>
                </a:lnTo>
                <a:lnTo>
                  <a:pt x="1461" y="886"/>
                </a:lnTo>
                <a:lnTo>
                  <a:pt x="1444" y="886"/>
                </a:lnTo>
                <a:lnTo>
                  <a:pt x="1429" y="883"/>
                </a:lnTo>
                <a:lnTo>
                  <a:pt x="1429" y="883"/>
                </a:lnTo>
                <a:lnTo>
                  <a:pt x="1424" y="894"/>
                </a:lnTo>
                <a:lnTo>
                  <a:pt x="1419" y="903"/>
                </a:lnTo>
                <a:lnTo>
                  <a:pt x="1419" y="903"/>
                </a:lnTo>
                <a:close/>
                <a:moveTo>
                  <a:pt x="1075" y="1008"/>
                </a:moveTo>
                <a:lnTo>
                  <a:pt x="1075" y="1008"/>
                </a:lnTo>
                <a:lnTo>
                  <a:pt x="1075" y="1007"/>
                </a:lnTo>
                <a:lnTo>
                  <a:pt x="1076" y="1005"/>
                </a:lnTo>
                <a:lnTo>
                  <a:pt x="1079" y="1001"/>
                </a:lnTo>
                <a:lnTo>
                  <a:pt x="1080" y="1000"/>
                </a:lnTo>
                <a:lnTo>
                  <a:pt x="1079" y="998"/>
                </a:lnTo>
                <a:lnTo>
                  <a:pt x="1077" y="998"/>
                </a:lnTo>
                <a:lnTo>
                  <a:pt x="1077" y="998"/>
                </a:lnTo>
                <a:lnTo>
                  <a:pt x="1068" y="1008"/>
                </a:lnTo>
                <a:lnTo>
                  <a:pt x="1058" y="1021"/>
                </a:lnTo>
                <a:lnTo>
                  <a:pt x="1049" y="1033"/>
                </a:lnTo>
                <a:lnTo>
                  <a:pt x="1046" y="1040"/>
                </a:lnTo>
                <a:lnTo>
                  <a:pt x="1044" y="1047"/>
                </a:lnTo>
                <a:lnTo>
                  <a:pt x="1044" y="1047"/>
                </a:lnTo>
                <a:lnTo>
                  <a:pt x="1053" y="1050"/>
                </a:lnTo>
                <a:lnTo>
                  <a:pt x="1063" y="1050"/>
                </a:lnTo>
                <a:lnTo>
                  <a:pt x="1069" y="1050"/>
                </a:lnTo>
                <a:lnTo>
                  <a:pt x="1075" y="1047"/>
                </a:lnTo>
                <a:lnTo>
                  <a:pt x="1079" y="1045"/>
                </a:lnTo>
                <a:lnTo>
                  <a:pt x="1083" y="1039"/>
                </a:lnTo>
                <a:lnTo>
                  <a:pt x="1083" y="1039"/>
                </a:lnTo>
                <a:lnTo>
                  <a:pt x="1103" y="1008"/>
                </a:lnTo>
                <a:lnTo>
                  <a:pt x="1125" y="979"/>
                </a:lnTo>
                <a:lnTo>
                  <a:pt x="1169" y="920"/>
                </a:lnTo>
                <a:lnTo>
                  <a:pt x="1169" y="920"/>
                </a:lnTo>
                <a:lnTo>
                  <a:pt x="1148" y="936"/>
                </a:lnTo>
                <a:lnTo>
                  <a:pt x="1128" y="955"/>
                </a:lnTo>
                <a:lnTo>
                  <a:pt x="1110" y="974"/>
                </a:lnTo>
                <a:lnTo>
                  <a:pt x="1091" y="994"/>
                </a:lnTo>
                <a:lnTo>
                  <a:pt x="1091" y="994"/>
                </a:lnTo>
                <a:lnTo>
                  <a:pt x="1089" y="995"/>
                </a:lnTo>
                <a:lnTo>
                  <a:pt x="1086" y="995"/>
                </a:lnTo>
                <a:lnTo>
                  <a:pt x="1086" y="995"/>
                </a:lnTo>
                <a:lnTo>
                  <a:pt x="1084" y="1000"/>
                </a:lnTo>
                <a:lnTo>
                  <a:pt x="1082" y="1004"/>
                </a:lnTo>
                <a:lnTo>
                  <a:pt x="1075" y="1008"/>
                </a:lnTo>
                <a:lnTo>
                  <a:pt x="1073" y="1011"/>
                </a:lnTo>
                <a:lnTo>
                  <a:pt x="1075" y="1008"/>
                </a:lnTo>
                <a:close/>
                <a:moveTo>
                  <a:pt x="25" y="699"/>
                </a:moveTo>
                <a:lnTo>
                  <a:pt x="25" y="699"/>
                </a:lnTo>
                <a:lnTo>
                  <a:pt x="23" y="705"/>
                </a:lnTo>
                <a:lnTo>
                  <a:pt x="22" y="709"/>
                </a:lnTo>
                <a:lnTo>
                  <a:pt x="23" y="720"/>
                </a:lnTo>
                <a:lnTo>
                  <a:pt x="25" y="731"/>
                </a:lnTo>
                <a:lnTo>
                  <a:pt x="26" y="742"/>
                </a:lnTo>
                <a:lnTo>
                  <a:pt x="26" y="742"/>
                </a:lnTo>
                <a:lnTo>
                  <a:pt x="75" y="655"/>
                </a:lnTo>
                <a:lnTo>
                  <a:pt x="101" y="613"/>
                </a:lnTo>
                <a:lnTo>
                  <a:pt x="129" y="571"/>
                </a:lnTo>
                <a:lnTo>
                  <a:pt x="129" y="571"/>
                </a:lnTo>
                <a:lnTo>
                  <a:pt x="101" y="601"/>
                </a:lnTo>
                <a:lnTo>
                  <a:pt x="74" y="631"/>
                </a:lnTo>
                <a:lnTo>
                  <a:pt x="49" y="664"/>
                </a:lnTo>
                <a:lnTo>
                  <a:pt x="25" y="699"/>
                </a:lnTo>
                <a:lnTo>
                  <a:pt x="25" y="699"/>
                </a:lnTo>
                <a:close/>
                <a:moveTo>
                  <a:pt x="67" y="821"/>
                </a:moveTo>
                <a:lnTo>
                  <a:pt x="119" y="769"/>
                </a:lnTo>
                <a:lnTo>
                  <a:pt x="119" y="769"/>
                </a:lnTo>
                <a:lnTo>
                  <a:pt x="129" y="761"/>
                </a:lnTo>
                <a:lnTo>
                  <a:pt x="141" y="752"/>
                </a:lnTo>
                <a:lnTo>
                  <a:pt x="153" y="745"/>
                </a:lnTo>
                <a:lnTo>
                  <a:pt x="165" y="741"/>
                </a:lnTo>
                <a:lnTo>
                  <a:pt x="161" y="683"/>
                </a:lnTo>
                <a:lnTo>
                  <a:pt x="148" y="697"/>
                </a:lnTo>
                <a:lnTo>
                  <a:pt x="148" y="697"/>
                </a:lnTo>
                <a:lnTo>
                  <a:pt x="146" y="697"/>
                </a:lnTo>
                <a:lnTo>
                  <a:pt x="141" y="699"/>
                </a:lnTo>
                <a:lnTo>
                  <a:pt x="139" y="703"/>
                </a:lnTo>
                <a:lnTo>
                  <a:pt x="136" y="707"/>
                </a:lnTo>
                <a:lnTo>
                  <a:pt x="134" y="710"/>
                </a:lnTo>
                <a:lnTo>
                  <a:pt x="134" y="713"/>
                </a:lnTo>
                <a:lnTo>
                  <a:pt x="136" y="714"/>
                </a:lnTo>
                <a:lnTo>
                  <a:pt x="139" y="713"/>
                </a:lnTo>
                <a:lnTo>
                  <a:pt x="139" y="713"/>
                </a:lnTo>
                <a:lnTo>
                  <a:pt x="120" y="740"/>
                </a:lnTo>
                <a:lnTo>
                  <a:pt x="102" y="768"/>
                </a:lnTo>
                <a:lnTo>
                  <a:pt x="84" y="794"/>
                </a:lnTo>
                <a:lnTo>
                  <a:pt x="67" y="821"/>
                </a:lnTo>
                <a:lnTo>
                  <a:pt x="67" y="821"/>
                </a:lnTo>
                <a:close/>
                <a:moveTo>
                  <a:pt x="801" y="896"/>
                </a:moveTo>
                <a:lnTo>
                  <a:pt x="801" y="896"/>
                </a:lnTo>
                <a:lnTo>
                  <a:pt x="785" y="897"/>
                </a:lnTo>
                <a:lnTo>
                  <a:pt x="772" y="898"/>
                </a:lnTo>
                <a:lnTo>
                  <a:pt x="758" y="898"/>
                </a:lnTo>
                <a:lnTo>
                  <a:pt x="747" y="900"/>
                </a:lnTo>
                <a:lnTo>
                  <a:pt x="747" y="900"/>
                </a:lnTo>
                <a:lnTo>
                  <a:pt x="742" y="911"/>
                </a:lnTo>
                <a:lnTo>
                  <a:pt x="736" y="922"/>
                </a:lnTo>
                <a:lnTo>
                  <a:pt x="729" y="932"/>
                </a:lnTo>
                <a:lnTo>
                  <a:pt x="720" y="942"/>
                </a:lnTo>
                <a:lnTo>
                  <a:pt x="712" y="950"/>
                </a:lnTo>
                <a:lnTo>
                  <a:pt x="704" y="959"/>
                </a:lnTo>
                <a:lnTo>
                  <a:pt x="685" y="973"/>
                </a:lnTo>
                <a:lnTo>
                  <a:pt x="682" y="976"/>
                </a:lnTo>
                <a:lnTo>
                  <a:pt x="677" y="988"/>
                </a:lnTo>
                <a:lnTo>
                  <a:pt x="677" y="988"/>
                </a:lnTo>
                <a:lnTo>
                  <a:pt x="684" y="984"/>
                </a:lnTo>
                <a:lnTo>
                  <a:pt x="687" y="983"/>
                </a:lnTo>
                <a:lnTo>
                  <a:pt x="685" y="986"/>
                </a:lnTo>
                <a:lnTo>
                  <a:pt x="685" y="986"/>
                </a:lnTo>
                <a:lnTo>
                  <a:pt x="674" y="1001"/>
                </a:lnTo>
                <a:lnTo>
                  <a:pt x="668" y="1009"/>
                </a:lnTo>
                <a:lnTo>
                  <a:pt x="664" y="1019"/>
                </a:lnTo>
                <a:lnTo>
                  <a:pt x="664" y="1019"/>
                </a:lnTo>
                <a:lnTo>
                  <a:pt x="697" y="987"/>
                </a:lnTo>
                <a:lnTo>
                  <a:pt x="729" y="955"/>
                </a:lnTo>
                <a:lnTo>
                  <a:pt x="764" y="924"/>
                </a:lnTo>
                <a:lnTo>
                  <a:pt x="801" y="896"/>
                </a:lnTo>
                <a:lnTo>
                  <a:pt x="801" y="896"/>
                </a:lnTo>
                <a:close/>
                <a:moveTo>
                  <a:pt x="40" y="959"/>
                </a:moveTo>
                <a:lnTo>
                  <a:pt x="40" y="959"/>
                </a:lnTo>
                <a:lnTo>
                  <a:pt x="81" y="980"/>
                </a:lnTo>
                <a:lnTo>
                  <a:pt x="101" y="990"/>
                </a:lnTo>
                <a:lnTo>
                  <a:pt x="122" y="1000"/>
                </a:lnTo>
                <a:lnTo>
                  <a:pt x="146" y="1007"/>
                </a:lnTo>
                <a:lnTo>
                  <a:pt x="170" y="1012"/>
                </a:lnTo>
                <a:lnTo>
                  <a:pt x="196" y="1016"/>
                </a:lnTo>
                <a:lnTo>
                  <a:pt x="224" y="1016"/>
                </a:lnTo>
                <a:lnTo>
                  <a:pt x="224" y="1016"/>
                </a:lnTo>
                <a:lnTo>
                  <a:pt x="199" y="1014"/>
                </a:lnTo>
                <a:lnTo>
                  <a:pt x="174" y="1008"/>
                </a:lnTo>
                <a:lnTo>
                  <a:pt x="151" y="1001"/>
                </a:lnTo>
                <a:lnTo>
                  <a:pt x="129" y="993"/>
                </a:lnTo>
                <a:lnTo>
                  <a:pt x="108" y="983"/>
                </a:lnTo>
                <a:lnTo>
                  <a:pt x="88" y="973"/>
                </a:lnTo>
                <a:lnTo>
                  <a:pt x="50" y="949"/>
                </a:lnTo>
                <a:lnTo>
                  <a:pt x="50" y="949"/>
                </a:lnTo>
                <a:lnTo>
                  <a:pt x="37" y="920"/>
                </a:lnTo>
                <a:lnTo>
                  <a:pt x="29" y="903"/>
                </a:lnTo>
                <a:lnTo>
                  <a:pt x="25" y="897"/>
                </a:lnTo>
                <a:lnTo>
                  <a:pt x="21" y="893"/>
                </a:lnTo>
                <a:lnTo>
                  <a:pt x="21" y="893"/>
                </a:lnTo>
                <a:lnTo>
                  <a:pt x="25" y="911"/>
                </a:lnTo>
                <a:lnTo>
                  <a:pt x="29" y="928"/>
                </a:lnTo>
                <a:lnTo>
                  <a:pt x="35" y="945"/>
                </a:lnTo>
                <a:lnTo>
                  <a:pt x="40" y="959"/>
                </a:lnTo>
                <a:lnTo>
                  <a:pt x="40" y="959"/>
                </a:lnTo>
                <a:close/>
                <a:moveTo>
                  <a:pt x="26" y="783"/>
                </a:moveTo>
                <a:lnTo>
                  <a:pt x="26" y="783"/>
                </a:lnTo>
                <a:lnTo>
                  <a:pt x="25" y="789"/>
                </a:lnTo>
                <a:lnTo>
                  <a:pt x="25" y="796"/>
                </a:lnTo>
                <a:lnTo>
                  <a:pt x="26" y="801"/>
                </a:lnTo>
                <a:lnTo>
                  <a:pt x="28" y="804"/>
                </a:lnTo>
                <a:lnTo>
                  <a:pt x="32" y="807"/>
                </a:lnTo>
                <a:lnTo>
                  <a:pt x="32" y="807"/>
                </a:lnTo>
                <a:lnTo>
                  <a:pt x="52" y="766"/>
                </a:lnTo>
                <a:lnTo>
                  <a:pt x="73" y="726"/>
                </a:lnTo>
                <a:lnTo>
                  <a:pt x="95" y="688"/>
                </a:lnTo>
                <a:lnTo>
                  <a:pt x="119" y="651"/>
                </a:lnTo>
                <a:lnTo>
                  <a:pt x="119" y="651"/>
                </a:lnTo>
                <a:lnTo>
                  <a:pt x="92" y="681"/>
                </a:lnTo>
                <a:lnTo>
                  <a:pt x="78" y="695"/>
                </a:lnTo>
                <a:lnTo>
                  <a:pt x="66" y="710"/>
                </a:lnTo>
                <a:lnTo>
                  <a:pt x="54" y="727"/>
                </a:lnTo>
                <a:lnTo>
                  <a:pt x="43" y="744"/>
                </a:lnTo>
                <a:lnTo>
                  <a:pt x="33" y="764"/>
                </a:lnTo>
                <a:lnTo>
                  <a:pt x="26" y="783"/>
                </a:lnTo>
                <a:lnTo>
                  <a:pt x="26" y="783"/>
                </a:lnTo>
                <a:close/>
                <a:moveTo>
                  <a:pt x="59" y="418"/>
                </a:moveTo>
                <a:lnTo>
                  <a:pt x="59" y="418"/>
                </a:lnTo>
                <a:lnTo>
                  <a:pt x="81" y="390"/>
                </a:lnTo>
                <a:lnTo>
                  <a:pt x="94" y="376"/>
                </a:lnTo>
                <a:lnTo>
                  <a:pt x="105" y="362"/>
                </a:lnTo>
                <a:lnTo>
                  <a:pt x="105" y="362"/>
                </a:lnTo>
                <a:lnTo>
                  <a:pt x="112" y="352"/>
                </a:lnTo>
                <a:lnTo>
                  <a:pt x="120" y="342"/>
                </a:lnTo>
                <a:lnTo>
                  <a:pt x="137" y="324"/>
                </a:lnTo>
                <a:lnTo>
                  <a:pt x="144" y="312"/>
                </a:lnTo>
                <a:lnTo>
                  <a:pt x="150" y="300"/>
                </a:lnTo>
                <a:lnTo>
                  <a:pt x="151" y="293"/>
                </a:lnTo>
                <a:lnTo>
                  <a:pt x="153" y="286"/>
                </a:lnTo>
                <a:lnTo>
                  <a:pt x="153" y="276"/>
                </a:lnTo>
                <a:lnTo>
                  <a:pt x="153" y="266"/>
                </a:lnTo>
                <a:lnTo>
                  <a:pt x="153" y="266"/>
                </a:lnTo>
                <a:lnTo>
                  <a:pt x="148" y="275"/>
                </a:lnTo>
                <a:lnTo>
                  <a:pt x="143" y="282"/>
                </a:lnTo>
                <a:lnTo>
                  <a:pt x="132" y="293"/>
                </a:lnTo>
                <a:lnTo>
                  <a:pt x="122" y="305"/>
                </a:lnTo>
                <a:lnTo>
                  <a:pt x="118" y="312"/>
                </a:lnTo>
                <a:lnTo>
                  <a:pt x="113" y="319"/>
                </a:lnTo>
                <a:lnTo>
                  <a:pt x="113" y="319"/>
                </a:lnTo>
                <a:lnTo>
                  <a:pt x="101" y="345"/>
                </a:lnTo>
                <a:lnTo>
                  <a:pt x="85" y="369"/>
                </a:lnTo>
                <a:lnTo>
                  <a:pt x="71" y="393"/>
                </a:lnTo>
                <a:lnTo>
                  <a:pt x="59" y="418"/>
                </a:lnTo>
                <a:lnTo>
                  <a:pt x="59" y="418"/>
                </a:lnTo>
                <a:close/>
                <a:moveTo>
                  <a:pt x="129" y="439"/>
                </a:moveTo>
                <a:lnTo>
                  <a:pt x="137" y="442"/>
                </a:lnTo>
                <a:lnTo>
                  <a:pt x="70" y="553"/>
                </a:lnTo>
                <a:lnTo>
                  <a:pt x="70" y="553"/>
                </a:lnTo>
                <a:lnTo>
                  <a:pt x="82" y="536"/>
                </a:lnTo>
                <a:lnTo>
                  <a:pt x="97" y="520"/>
                </a:lnTo>
                <a:lnTo>
                  <a:pt x="129" y="488"/>
                </a:lnTo>
                <a:lnTo>
                  <a:pt x="129" y="488"/>
                </a:lnTo>
                <a:lnTo>
                  <a:pt x="136" y="484"/>
                </a:lnTo>
                <a:lnTo>
                  <a:pt x="143" y="478"/>
                </a:lnTo>
                <a:lnTo>
                  <a:pt x="150" y="471"/>
                </a:lnTo>
                <a:lnTo>
                  <a:pt x="154" y="461"/>
                </a:lnTo>
                <a:lnTo>
                  <a:pt x="157" y="452"/>
                </a:lnTo>
                <a:lnTo>
                  <a:pt x="158" y="440"/>
                </a:lnTo>
                <a:lnTo>
                  <a:pt x="157" y="429"/>
                </a:lnTo>
                <a:lnTo>
                  <a:pt x="154" y="418"/>
                </a:lnTo>
                <a:lnTo>
                  <a:pt x="154" y="418"/>
                </a:lnTo>
                <a:lnTo>
                  <a:pt x="151" y="422"/>
                </a:lnTo>
                <a:lnTo>
                  <a:pt x="148" y="425"/>
                </a:lnTo>
                <a:lnTo>
                  <a:pt x="146" y="428"/>
                </a:lnTo>
                <a:lnTo>
                  <a:pt x="143" y="429"/>
                </a:lnTo>
                <a:lnTo>
                  <a:pt x="136" y="432"/>
                </a:lnTo>
                <a:lnTo>
                  <a:pt x="132" y="435"/>
                </a:lnTo>
                <a:lnTo>
                  <a:pt x="129" y="439"/>
                </a:lnTo>
                <a:lnTo>
                  <a:pt x="129" y="439"/>
                </a:lnTo>
                <a:close/>
                <a:moveTo>
                  <a:pt x="146" y="215"/>
                </a:moveTo>
                <a:lnTo>
                  <a:pt x="146" y="215"/>
                </a:lnTo>
                <a:lnTo>
                  <a:pt x="134" y="231"/>
                </a:lnTo>
                <a:lnTo>
                  <a:pt x="125" y="248"/>
                </a:lnTo>
                <a:lnTo>
                  <a:pt x="105" y="282"/>
                </a:lnTo>
                <a:lnTo>
                  <a:pt x="88" y="317"/>
                </a:lnTo>
                <a:lnTo>
                  <a:pt x="71" y="352"/>
                </a:lnTo>
                <a:lnTo>
                  <a:pt x="71" y="352"/>
                </a:lnTo>
                <a:lnTo>
                  <a:pt x="89" y="326"/>
                </a:lnTo>
                <a:lnTo>
                  <a:pt x="108" y="301"/>
                </a:lnTo>
                <a:lnTo>
                  <a:pt x="129" y="276"/>
                </a:lnTo>
                <a:lnTo>
                  <a:pt x="140" y="263"/>
                </a:lnTo>
                <a:lnTo>
                  <a:pt x="151" y="252"/>
                </a:lnTo>
                <a:lnTo>
                  <a:pt x="151" y="252"/>
                </a:lnTo>
                <a:lnTo>
                  <a:pt x="153" y="249"/>
                </a:lnTo>
                <a:lnTo>
                  <a:pt x="154" y="246"/>
                </a:lnTo>
                <a:lnTo>
                  <a:pt x="153" y="235"/>
                </a:lnTo>
                <a:lnTo>
                  <a:pt x="151" y="211"/>
                </a:lnTo>
                <a:lnTo>
                  <a:pt x="151" y="211"/>
                </a:lnTo>
                <a:lnTo>
                  <a:pt x="146" y="215"/>
                </a:lnTo>
                <a:lnTo>
                  <a:pt x="146" y="215"/>
                </a:lnTo>
                <a:close/>
                <a:moveTo>
                  <a:pt x="75" y="900"/>
                </a:moveTo>
                <a:lnTo>
                  <a:pt x="75" y="900"/>
                </a:lnTo>
                <a:lnTo>
                  <a:pt x="97" y="872"/>
                </a:lnTo>
                <a:lnTo>
                  <a:pt x="120" y="845"/>
                </a:lnTo>
                <a:lnTo>
                  <a:pt x="146" y="818"/>
                </a:lnTo>
                <a:lnTo>
                  <a:pt x="171" y="794"/>
                </a:lnTo>
                <a:lnTo>
                  <a:pt x="171" y="794"/>
                </a:lnTo>
                <a:lnTo>
                  <a:pt x="175" y="790"/>
                </a:lnTo>
                <a:lnTo>
                  <a:pt x="177" y="785"/>
                </a:lnTo>
                <a:lnTo>
                  <a:pt x="177" y="780"/>
                </a:lnTo>
                <a:lnTo>
                  <a:pt x="175" y="775"/>
                </a:lnTo>
                <a:lnTo>
                  <a:pt x="171" y="766"/>
                </a:lnTo>
                <a:lnTo>
                  <a:pt x="167" y="758"/>
                </a:lnTo>
                <a:lnTo>
                  <a:pt x="167" y="758"/>
                </a:lnTo>
                <a:lnTo>
                  <a:pt x="161" y="769"/>
                </a:lnTo>
                <a:lnTo>
                  <a:pt x="154" y="779"/>
                </a:lnTo>
                <a:lnTo>
                  <a:pt x="139" y="800"/>
                </a:lnTo>
                <a:lnTo>
                  <a:pt x="136" y="803"/>
                </a:lnTo>
                <a:lnTo>
                  <a:pt x="134" y="808"/>
                </a:lnTo>
                <a:lnTo>
                  <a:pt x="134" y="808"/>
                </a:lnTo>
                <a:lnTo>
                  <a:pt x="104" y="853"/>
                </a:lnTo>
                <a:lnTo>
                  <a:pt x="88" y="876"/>
                </a:lnTo>
                <a:lnTo>
                  <a:pt x="75" y="900"/>
                </a:lnTo>
                <a:lnTo>
                  <a:pt x="75" y="900"/>
                </a:lnTo>
                <a:close/>
                <a:moveTo>
                  <a:pt x="40" y="824"/>
                </a:moveTo>
                <a:lnTo>
                  <a:pt x="40" y="824"/>
                </a:lnTo>
                <a:lnTo>
                  <a:pt x="32" y="821"/>
                </a:lnTo>
                <a:lnTo>
                  <a:pt x="29" y="820"/>
                </a:lnTo>
                <a:lnTo>
                  <a:pt x="28" y="821"/>
                </a:lnTo>
                <a:lnTo>
                  <a:pt x="28" y="823"/>
                </a:lnTo>
                <a:lnTo>
                  <a:pt x="28" y="827"/>
                </a:lnTo>
                <a:lnTo>
                  <a:pt x="28" y="827"/>
                </a:lnTo>
                <a:lnTo>
                  <a:pt x="29" y="832"/>
                </a:lnTo>
                <a:lnTo>
                  <a:pt x="30" y="841"/>
                </a:lnTo>
                <a:lnTo>
                  <a:pt x="30" y="855"/>
                </a:lnTo>
                <a:lnTo>
                  <a:pt x="30" y="855"/>
                </a:lnTo>
                <a:lnTo>
                  <a:pt x="57" y="814"/>
                </a:lnTo>
                <a:lnTo>
                  <a:pt x="85" y="773"/>
                </a:lnTo>
                <a:lnTo>
                  <a:pt x="112" y="733"/>
                </a:lnTo>
                <a:lnTo>
                  <a:pt x="139" y="693"/>
                </a:lnTo>
                <a:lnTo>
                  <a:pt x="139" y="693"/>
                </a:lnTo>
                <a:lnTo>
                  <a:pt x="112" y="723"/>
                </a:lnTo>
                <a:lnTo>
                  <a:pt x="85" y="754"/>
                </a:lnTo>
                <a:lnTo>
                  <a:pt x="73" y="771"/>
                </a:lnTo>
                <a:lnTo>
                  <a:pt x="61" y="787"/>
                </a:lnTo>
                <a:lnTo>
                  <a:pt x="50" y="804"/>
                </a:lnTo>
                <a:lnTo>
                  <a:pt x="40" y="824"/>
                </a:lnTo>
                <a:lnTo>
                  <a:pt x="40" y="824"/>
                </a:lnTo>
                <a:close/>
                <a:moveTo>
                  <a:pt x="2481" y="1001"/>
                </a:moveTo>
                <a:lnTo>
                  <a:pt x="2481" y="1001"/>
                </a:lnTo>
                <a:lnTo>
                  <a:pt x="2532" y="955"/>
                </a:lnTo>
                <a:lnTo>
                  <a:pt x="2560" y="931"/>
                </a:lnTo>
                <a:lnTo>
                  <a:pt x="2587" y="908"/>
                </a:lnTo>
                <a:lnTo>
                  <a:pt x="2587" y="908"/>
                </a:lnTo>
                <a:lnTo>
                  <a:pt x="2580" y="910"/>
                </a:lnTo>
                <a:lnTo>
                  <a:pt x="2574" y="910"/>
                </a:lnTo>
                <a:lnTo>
                  <a:pt x="2560" y="908"/>
                </a:lnTo>
                <a:lnTo>
                  <a:pt x="2550" y="908"/>
                </a:lnTo>
                <a:lnTo>
                  <a:pt x="2546" y="910"/>
                </a:lnTo>
                <a:lnTo>
                  <a:pt x="2543" y="911"/>
                </a:lnTo>
                <a:lnTo>
                  <a:pt x="2481" y="1001"/>
                </a:lnTo>
                <a:close/>
                <a:moveTo>
                  <a:pt x="333" y="936"/>
                </a:moveTo>
                <a:lnTo>
                  <a:pt x="333" y="929"/>
                </a:lnTo>
                <a:lnTo>
                  <a:pt x="333" y="929"/>
                </a:lnTo>
                <a:lnTo>
                  <a:pt x="344" y="920"/>
                </a:lnTo>
                <a:lnTo>
                  <a:pt x="354" y="907"/>
                </a:lnTo>
                <a:lnTo>
                  <a:pt x="363" y="893"/>
                </a:lnTo>
                <a:lnTo>
                  <a:pt x="371" y="877"/>
                </a:lnTo>
                <a:lnTo>
                  <a:pt x="371" y="877"/>
                </a:lnTo>
                <a:lnTo>
                  <a:pt x="371" y="872"/>
                </a:lnTo>
                <a:lnTo>
                  <a:pt x="369" y="870"/>
                </a:lnTo>
                <a:lnTo>
                  <a:pt x="365" y="869"/>
                </a:lnTo>
                <a:lnTo>
                  <a:pt x="362" y="870"/>
                </a:lnTo>
                <a:lnTo>
                  <a:pt x="362" y="870"/>
                </a:lnTo>
                <a:lnTo>
                  <a:pt x="335" y="889"/>
                </a:lnTo>
                <a:lnTo>
                  <a:pt x="323" y="900"/>
                </a:lnTo>
                <a:lnTo>
                  <a:pt x="312" y="910"/>
                </a:lnTo>
                <a:lnTo>
                  <a:pt x="300" y="922"/>
                </a:lnTo>
                <a:lnTo>
                  <a:pt x="289" y="935"/>
                </a:lnTo>
                <a:lnTo>
                  <a:pt x="279" y="948"/>
                </a:lnTo>
                <a:lnTo>
                  <a:pt x="271" y="962"/>
                </a:lnTo>
                <a:lnTo>
                  <a:pt x="351" y="889"/>
                </a:lnTo>
                <a:lnTo>
                  <a:pt x="351" y="889"/>
                </a:lnTo>
                <a:lnTo>
                  <a:pt x="348" y="896"/>
                </a:lnTo>
                <a:lnTo>
                  <a:pt x="344" y="903"/>
                </a:lnTo>
                <a:lnTo>
                  <a:pt x="335" y="915"/>
                </a:lnTo>
                <a:lnTo>
                  <a:pt x="327" y="927"/>
                </a:lnTo>
                <a:lnTo>
                  <a:pt x="323" y="934"/>
                </a:lnTo>
                <a:lnTo>
                  <a:pt x="320" y="941"/>
                </a:lnTo>
                <a:lnTo>
                  <a:pt x="333" y="936"/>
                </a:lnTo>
                <a:close/>
                <a:moveTo>
                  <a:pt x="1122" y="1014"/>
                </a:moveTo>
                <a:lnTo>
                  <a:pt x="1122" y="1014"/>
                </a:lnTo>
                <a:lnTo>
                  <a:pt x="1136" y="1002"/>
                </a:lnTo>
                <a:lnTo>
                  <a:pt x="1152" y="990"/>
                </a:lnTo>
                <a:lnTo>
                  <a:pt x="1180" y="962"/>
                </a:lnTo>
                <a:lnTo>
                  <a:pt x="1208" y="934"/>
                </a:lnTo>
                <a:lnTo>
                  <a:pt x="1222" y="921"/>
                </a:lnTo>
                <a:lnTo>
                  <a:pt x="1238" y="908"/>
                </a:lnTo>
                <a:lnTo>
                  <a:pt x="1233" y="908"/>
                </a:lnTo>
                <a:lnTo>
                  <a:pt x="1256" y="894"/>
                </a:lnTo>
                <a:lnTo>
                  <a:pt x="1256" y="894"/>
                </a:lnTo>
                <a:lnTo>
                  <a:pt x="1260" y="889"/>
                </a:lnTo>
                <a:lnTo>
                  <a:pt x="1263" y="887"/>
                </a:lnTo>
                <a:lnTo>
                  <a:pt x="1266" y="887"/>
                </a:lnTo>
                <a:lnTo>
                  <a:pt x="1266" y="887"/>
                </a:lnTo>
                <a:lnTo>
                  <a:pt x="1266" y="884"/>
                </a:lnTo>
                <a:lnTo>
                  <a:pt x="1267" y="883"/>
                </a:lnTo>
                <a:lnTo>
                  <a:pt x="1270" y="880"/>
                </a:lnTo>
                <a:lnTo>
                  <a:pt x="1270" y="880"/>
                </a:lnTo>
                <a:lnTo>
                  <a:pt x="1259" y="886"/>
                </a:lnTo>
                <a:lnTo>
                  <a:pt x="1247" y="891"/>
                </a:lnTo>
                <a:lnTo>
                  <a:pt x="1225" y="907"/>
                </a:lnTo>
                <a:lnTo>
                  <a:pt x="1204" y="925"/>
                </a:lnTo>
                <a:lnTo>
                  <a:pt x="1186" y="942"/>
                </a:lnTo>
                <a:lnTo>
                  <a:pt x="1120" y="1007"/>
                </a:lnTo>
                <a:lnTo>
                  <a:pt x="1117" y="1009"/>
                </a:lnTo>
                <a:lnTo>
                  <a:pt x="1114" y="1015"/>
                </a:lnTo>
                <a:lnTo>
                  <a:pt x="1114" y="1015"/>
                </a:lnTo>
                <a:lnTo>
                  <a:pt x="1118" y="1015"/>
                </a:lnTo>
                <a:lnTo>
                  <a:pt x="1122" y="1014"/>
                </a:lnTo>
                <a:lnTo>
                  <a:pt x="1122" y="1014"/>
                </a:lnTo>
                <a:close/>
                <a:moveTo>
                  <a:pt x="200" y="776"/>
                </a:moveTo>
                <a:lnTo>
                  <a:pt x="200" y="776"/>
                </a:lnTo>
                <a:lnTo>
                  <a:pt x="200" y="783"/>
                </a:lnTo>
                <a:lnTo>
                  <a:pt x="203" y="789"/>
                </a:lnTo>
                <a:lnTo>
                  <a:pt x="208" y="793"/>
                </a:lnTo>
                <a:lnTo>
                  <a:pt x="212" y="797"/>
                </a:lnTo>
                <a:lnTo>
                  <a:pt x="223" y="803"/>
                </a:lnTo>
                <a:lnTo>
                  <a:pt x="234" y="807"/>
                </a:lnTo>
                <a:lnTo>
                  <a:pt x="234" y="807"/>
                </a:lnTo>
                <a:lnTo>
                  <a:pt x="224" y="794"/>
                </a:lnTo>
                <a:lnTo>
                  <a:pt x="216" y="780"/>
                </a:lnTo>
                <a:lnTo>
                  <a:pt x="209" y="765"/>
                </a:lnTo>
                <a:lnTo>
                  <a:pt x="202" y="748"/>
                </a:lnTo>
                <a:lnTo>
                  <a:pt x="189" y="716"/>
                </a:lnTo>
                <a:lnTo>
                  <a:pt x="178" y="681"/>
                </a:lnTo>
                <a:lnTo>
                  <a:pt x="178" y="681"/>
                </a:lnTo>
                <a:lnTo>
                  <a:pt x="178" y="706"/>
                </a:lnTo>
                <a:lnTo>
                  <a:pt x="181" y="730"/>
                </a:lnTo>
                <a:lnTo>
                  <a:pt x="184" y="752"/>
                </a:lnTo>
                <a:lnTo>
                  <a:pt x="191" y="772"/>
                </a:lnTo>
                <a:lnTo>
                  <a:pt x="191" y="772"/>
                </a:lnTo>
                <a:lnTo>
                  <a:pt x="192" y="775"/>
                </a:lnTo>
                <a:lnTo>
                  <a:pt x="196" y="775"/>
                </a:lnTo>
                <a:lnTo>
                  <a:pt x="199" y="775"/>
                </a:lnTo>
                <a:lnTo>
                  <a:pt x="200" y="776"/>
                </a:lnTo>
                <a:lnTo>
                  <a:pt x="200" y="776"/>
                </a:lnTo>
                <a:close/>
                <a:moveTo>
                  <a:pt x="907" y="887"/>
                </a:moveTo>
                <a:lnTo>
                  <a:pt x="861" y="960"/>
                </a:lnTo>
                <a:lnTo>
                  <a:pt x="861" y="960"/>
                </a:lnTo>
                <a:lnTo>
                  <a:pt x="883" y="939"/>
                </a:lnTo>
                <a:lnTo>
                  <a:pt x="907" y="920"/>
                </a:lnTo>
                <a:lnTo>
                  <a:pt x="931" y="900"/>
                </a:lnTo>
                <a:lnTo>
                  <a:pt x="958" y="882"/>
                </a:lnTo>
                <a:lnTo>
                  <a:pt x="958" y="882"/>
                </a:lnTo>
                <a:lnTo>
                  <a:pt x="935" y="884"/>
                </a:lnTo>
                <a:lnTo>
                  <a:pt x="926" y="884"/>
                </a:lnTo>
                <a:lnTo>
                  <a:pt x="916" y="884"/>
                </a:lnTo>
                <a:lnTo>
                  <a:pt x="916" y="884"/>
                </a:lnTo>
                <a:lnTo>
                  <a:pt x="907" y="887"/>
                </a:lnTo>
                <a:lnTo>
                  <a:pt x="907" y="887"/>
                </a:lnTo>
                <a:close/>
                <a:moveTo>
                  <a:pt x="2720" y="903"/>
                </a:moveTo>
                <a:lnTo>
                  <a:pt x="2720" y="903"/>
                </a:lnTo>
                <a:lnTo>
                  <a:pt x="2709" y="901"/>
                </a:lnTo>
                <a:lnTo>
                  <a:pt x="2699" y="901"/>
                </a:lnTo>
                <a:lnTo>
                  <a:pt x="2675" y="903"/>
                </a:lnTo>
                <a:lnTo>
                  <a:pt x="2675" y="903"/>
                </a:lnTo>
                <a:lnTo>
                  <a:pt x="2664" y="922"/>
                </a:lnTo>
                <a:lnTo>
                  <a:pt x="2653" y="942"/>
                </a:lnTo>
                <a:lnTo>
                  <a:pt x="2627" y="980"/>
                </a:lnTo>
                <a:lnTo>
                  <a:pt x="2627" y="980"/>
                </a:lnTo>
                <a:lnTo>
                  <a:pt x="2671" y="941"/>
                </a:lnTo>
                <a:lnTo>
                  <a:pt x="2695" y="921"/>
                </a:lnTo>
                <a:lnTo>
                  <a:pt x="2720" y="903"/>
                </a:lnTo>
                <a:lnTo>
                  <a:pt x="2720" y="903"/>
                </a:lnTo>
                <a:close/>
                <a:moveTo>
                  <a:pt x="2737" y="51"/>
                </a:moveTo>
                <a:lnTo>
                  <a:pt x="2744" y="47"/>
                </a:lnTo>
                <a:lnTo>
                  <a:pt x="2744" y="47"/>
                </a:lnTo>
                <a:lnTo>
                  <a:pt x="2712" y="44"/>
                </a:lnTo>
                <a:lnTo>
                  <a:pt x="2675" y="41"/>
                </a:lnTo>
                <a:lnTo>
                  <a:pt x="2591" y="36"/>
                </a:lnTo>
                <a:lnTo>
                  <a:pt x="2516" y="34"/>
                </a:lnTo>
                <a:lnTo>
                  <a:pt x="2491" y="34"/>
                </a:lnTo>
                <a:lnTo>
                  <a:pt x="2477" y="36"/>
                </a:lnTo>
                <a:lnTo>
                  <a:pt x="2737" y="51"/>
                </a:lnTo>
                <a:close/>
                <a:moveTo>
                  <a:pt x="725" y="898"/>
                </a:moveTo>
                <a:lnTo>
                  <a:pt x="725" y="898"/>
                </a:lnTo>
                <a:lnTo>
                  <a:pt x="711" y="898"/>
                </a:lnTo>
                <a:lnTo>
                  <a:pt x="705" y="898"/>
                </a:lnTo>
                <a:lnTo>
                  <a:pt x="698" y="900"/>
                </a:lnTo>
                <a:lnTo>
                  <a:pt x="698" y="900"/>
                </a:lnTo>
                <a:lnTo>
                  <a:pt x="697" y="904"/>
                </a:lnTo>
                <a:lnTo>
                  <a:pt x="697" y="905"/>
                </a:lnTo>
                <a:lnTo>
                  <a:pt x="695" y="905"/>
                </a:lnTo>
                <a:lnTo>
                  <a:pt x="694" y="903"/>
                </a:lnTo>
                <a:lnTo>
                  <a:pt x="694" y="900"/>
                </a:lnTo>
                <a:lnTo>
                  <a:pt x="694" y="900"/>
                </a:lnTo>
                <a:lnTo>
                  <a:pt x="684" y="907"/>
                </a:lnTo>
                <a:lnTo>
                  <a:pt x="678" y="914"/>
                </a:lnTo>
                <a:lnTo>
                  <a:pt x="666" y="932"/>
                </a:lnTo>
                <a:lnTo>
                  <a:pt x="666" y="932"/>
                </a:lnTo>
                <a:lnTo>
                  <a:pt x="660" y="938"/>
                </a:lnTo>
                <a:lnTo>
                  <a:pt x="654" y="942"/>
                </a:lnTo>
                <a:lnTo>
                  <a:pt x="649" y="942"/>
                </a:lnTo>
                <a:lnTo>
                  <a:pt x="647" y="941"/>
                </a:lnTo>
                <a:lnTo>
                  <a:pt x="645" y="939"/>
                </a:lnTo>
                <a:lnTo>
                  <a:pt x="645" y="939"/>
                </a:lnTo>
                <a:lnTo>
                  <a:pt x="646" y="945"/>
                </a:lnTo>
                <a:lnTo>
                  <a:pt x="646" y="948"/>
                </a:lnTo>
                <a:lnTo>
                  <a:pt x="646" y="950"/>
                </a:lnTo>
                <a:lnTo>
                  <a:pt x="646" y="950"/>
                </a:lnTo>
                <a:lnTo>
                  <a:pt x="642" y="957"/>
                </a:lnTo>
                <a:lnTo>
                  <a:pt x="638" y="964"/>
                </a:lnTo>
                <a:lnTo>
                  <a:pt x="628" y="977"/>
                </a:lnTo>
                <a:lnTo>
                  <a:pt x="616" y="991"/>
                </a:lnTo>
                <a:lnTo>
                  <a:pt x="608" y="1004"/>
                </a:lnTo>
                <a:lnTo>
                  <a:pt x="608" y="1004"/>
                </a:lnTo>
                <a:lnTo>
                  <a:pt x="635" y="976"/>
                </a:lnTo>
                <a:lnTo>
                  <a:pt x="663" y="949"/>
                </a:lnTo>
                <a:lnTo>
                  <a:pt x="694" y="922"/>
                </a:lnTo>
                <a:lnTo>
                  <a:pt x="725" y="898"/>
                </a:lnTo>
                <a:lnTo>
                  <a:pt x="725" y="898"/>
                </a:lnTo>
                <a:close/>
                <a:moveTo>
                  <a:pt x="2397" y="1012"/>
                </a:moveTo>
                <a:lnTo>
                  <a:pt x="2397" y="1012"/>
                </a:lnTo>
                <a:lnTo>
                  <a:pt x="2449" y="962"/>
                </a:lnTo>
                <a:lnTo>
                  <a:pt x="2476" y="936"/>
                </a:lnTo>
                <a:lnTo>
                  <a:pt x="2502" y="912"/>
                </a:lnTo>
                <a:lnTo>
                  <a:pt x="2502" y="912"/>
                </a:lnTo>
                <a:lnTo>
                  <a:pt x="2494" y="910"/>
                </a:lnTo>
                <a:lnTo>
                  <a:pt x="2485" y="908"/>
                </a:lnTo>
                <a:lnTo>
                  <a:pt x="2477" y="908"/>
                </a:lnTo>
                <a:lnTo>
                  <a:pt x="2474" y="908"/>
                </a:lnTo>
                <a:lnTo>
                  <a:pt x="2471" y="911"/>
                </a:lnTo>
                <a:lnTo>
                  <a:pt x="2397" y="1012"/>
                </a:lnTo>
                <a:close/>
                <a:moveTo>
                  <a:pt x="2128" y="981"/>
                </a:moveTo>
                <a:lnTo>
                  <a:pt x="2128" y="981"/>
                </a:lnTo>
                <a:lnTo>
                  <a:pt x="2133" y="983"/>
                </a:lnTo>
                <a:lnTo>
                  <a:pt x="2133" y="983"/>
                </a:lnTo>
                <a:lnTo>
                  <a:pt x="2173" y="948"/>
                </a:lnTo>
                <a:lnTo>
                  <a:pt x="2195" y="929"/>
                </a:lnTo>
                <a:lnTo>
                  <a:pt x="2218" y="914"/>
                </a:lnTo>
                <a:lnTo>
                  <a:pt x="2179" y="911"/>
                </a:lnTo>
                <a:lnTo>
                  <a:pt x="2140" y="969"/>
                </a:lnTo>
                <a:lnTo>
                  <a:pt x="2137" y="972"/>
                </a:lnTo>
                <a:lnTo>
                  <a:pt x="2140" y="969"/>
                </a:lnTo>
                <a:lnTo>
                  <a:pt x="2140" y="969"/>
                </a:lnTo>
                <a:lnTo>
                  <a:pt x="2141" y="963"/>
                </a:lnTo>
                <a:lnTo>
                  <a:pt x="2144" y="959"/>
                </a:lnTo>
                <a:lnTo>
                  <a:pt x="2147" y="955"/>
                </a:lnTo>
                <a:lnTo>
                  <a:pt x="2148" y="949"/>
                </a:lnTo>
                <a:lnTo>
                  <a:pt x="2148" y="949"/>
                </a:lnTo>
                <a:lnTo>
                  <a:pt x="2141" y="955"/>
                </a:lnTo>
                <a:lnTo>
                  <a:pt x="2137" y="963"/>
                </a:lnTo>
                <a:lnTo>
                  <a:pt x="2128" y="979"/>
                </a:lnTo>
                <a:lnTo>
                  <a:pt x="2128" y="979"/>
                </a:lnTo>
                <a:lnTo>
                  <a:pt x="2131" y="979"/>
                </a:lnTo>
                <a:lnTo>
                  <a:pt x="2131" y="980"/>
                </a:lnTo>
                <a:lnTo>
                  <a:pt x="2131" y="981"/>
                </a:lnTo>
                <a:lnTo>
                  <a:pt x="2128" y="981"/>
                </a:lnTo>
                <a:lnTo>
                  <a:pt x="2128" y="981"/>
                </a:lnTo>
                <a:close/>
                <a:moveTo>
                  <a:pt x="2352" y="912"/>
                </a:moveTo>
                <a:lnTo>
                  <a:pt x="2313" y="911"/>
                </a:lnTo>
                <a:lnTo>
                  <a:pt x="2313" y="911"/>
                </a:lnTo>
                <a:lnTo>
                  <a:pt x="2306" y="931"/>
                </a:lnTo>
                <a:lnTo>
                  <a:pt x="2294" y="949"/>
                </a:lnTo>
                <a:lnTo>
                  <a:pt x="2284" y="967"/>
                </a:lnTo>
                <a:lnTo>
                  <a:pt x="2275" y="984"/>
                </a:lnTo>
                <a:lnTo>
                  <a:pt x="2352" y="912"/>
                </a:lnTo>
                <a:close/>
                <a:moveTo>
                  <a:pt x="2279" y="914"/>
                </a:moveTo>
                <a:lnTo>
                  <a:pt x="2279" y="914"/>
                </a:lnTo>
                <a:lnTo>
                  <a:pt x="2269" y="911"/>
                </a:lnTo>
                <a:lnTo>
                  <a:pt x="2258" y="911"/>
                </a:lnTo>
                <a:lnTo>
                  <a:pt x="2249" y="912"/>
                </a:lnTo>
                <a:lnTo>
                  <a:pt x="2247" y="914"/>
                </a:lnTo>
                <a:lnTo>
                  <a:pt x="2244" y="915"/>
                </a:lnTo>
                <a:lnTo>
                  <a:pt x="2244" y="915"/>
                </a:lnTo>
                <a:lnTo>
                  <a:pt x="2237" y="928"/>
                </a:lnTo>
                <a:lnTo>
                  <a:pt x="2228" y="941"/>
                </a:lnTo>
                <a:lnTo>
                  <a:pt x="2218" y="952"/>
                </a:lnTo>
                <a:lnTo>
                  <a:pt x="2209" y="962"/>
                </a:lnTo>
                <a:lnTo>
                  <a:pt x="2195" y="987"/>
                </a:lnTo>
                <a:lnTo>
                  <a:pt x="2279" y="914"/>
                </a:lnTo>
                <a:close/>
                <a:moveTo>
                  <a:pt x="2051" y="993"/>
                </a:moveTo>
                <a:lnTo>
                  <a:pt x="2141" y="912"/>
                </a:lnTo>
                <a:lnTo>
                  <a:pt x="2110" y="911"/>
                </a:lnTo>
                <a:lnTo>
                  <a:pt x="2110" y="911"/>
                </a:lnTo>
                <a:lnTo>
                  <a:pt x="2096" y="932"/>
                </a:lnTo>
                <a:lnTo>
                  <a:pt x="2081" y="952"/>
                </a:lnTo>
                <a:lnTo>
                  <a:pt x="2065" y="972"/>
                </a:lnTo>
                <a:lnTo>
                  <a:pt x="2051" y="993"/>
                </a:lnTo>
                <a:lnTo>
                  <a:pt x="2051" y="993"/>
                </a:lnTo>
                <a:close/>
                <a:moveTo>
                  <a:pt x="1571" y="891"/>
                </a:moveTo>
                <a:lnTo>
                  <a:pt x="1571" y="891"/>
                </a:lnTo>
                <a:lnTo>
                  <a:pt x="1568" y="901"/>
                </a:lnTo>
                <a:lnTo>
                  <a:pt x="1564" y="910"/>
                </a:lnTo>
                <a:lnTo>
                  <a:pt x="1559" y="918"/>
                </a:lnTo>
                <a:lnTo>
                  <a:pt x="1554" y="927"/>
                </a:lnTo>
                <a:lnTo>
                  <a:pt x="1548" y="934"/>
                </a:lnTo>
                <a:lnTo>
                  <a:pt x="1542" y="939"/>
                </a:lnTo>
                <a:lnTo>
                  <a:pt x="1535" y="945"/>
                </a:lnTo>
                <a:lnTo>
                  <a:pt x="1528" y="948"/>
                </a:lnTo>
                <a:lnTo>
                  <a:pt x="1528" y="948"/>
                </a:lnTo>
                <a:lnTo>
                  <a:pt x="1527" y="949"/>
                </a:lnTo>
                <a:lnTo>
                  <a:pt x="1527" y="948"/>
                </a:lnTo>
                <a:lnTo>
                  <a:pt x="1530" y="946"/>
                </a:lnTo>
                <a:lnTo>
                  <a:pt x="1533" y="945"/>
                </a:lnTo>
                <a:lnTo>
                  <a:pt x="1534" y="945"/>
                </a:lnTo>
                <a:lnTo>
                  <a:pt x="1535" y="946"/>
                </a:lnTo>
                <a:lnTo>
                  <a:pt x="1537" y="949"/>
                </a:lnTo>
                <a:lnTo>
                  <a:pt x="1537" y="949"/>
                </a:lnTo>
                <a:lnTo>
                  <a:pt x="1554" y="935"/>
                </a:lnTo>
                <a:lnTo>
                  <a:pt x="1573" y="918"/>
                </a:lnTo>
                <a:lnTo>
                  <a:pt x="1596" y="901"/>
                </a:lnTo>
                <a:lnTo>
                  <a:pt x="1607" y="893"/>
                </a:lnTo>
                <a:lnTo>
                  <a:pt x="1618" y="887"/>
                </a:lnTo>
                <a:lnTo>
                  <a:pt x="1568" y="890"/>
                </a:lnTo>
                <a:lnTo>
                  <a:pt x="1571" y="891"/>
                </a:lnTo>
                <a:close/>
                <a:moveTo>
                  <a:pt x="98" y="438"/>
                </a:moveTo>
                <a:lnTo>
                  <a:pt x="98" y="438"/>
                </a:lnTo>
                <a:lnTo>
                  <a:pt x="125" y="408"/>
                </a:lnTo>
                <a:lnTo>
                  <a:pt x="139" y="393"/>
                </a:lnTo>
                <a:lnTo>
                  <a:pt x="154" y="378"/>
                </a:lnTo>
                <a:lnTo>
                  <a:pt x="154" y="378"/>
                </a:lnTo>
                <a:lnTo>
                  <a:pt x="156" y="376"/>
                </a:lnTo>
                <a:lnTo>
                  <a:pt x="157" y="371"/>
                </a:lnTo>
                <a:lnTo>
                  <a:pt x="157" y="362"/>
                </a:lnTo>
                <a:lnTo>
                  <a:pt x="153" y="338"/>
                </a:lnTo>
                <a:lnTo>
                  <a:pt x="153" y="338"/>
                </a:lnTo>
                <a:lnTo>
                  <a:pt x="150" y="346"/>
                </a:lnTo>
                <a:lnTo>
                  <a:pt x="146" y="353"/>
                </a:lnTo>
                <a:lnTo>
                  <a:pt x="139" y="366"/>
                </a:lnTo>
                <a:lnTo>
                  <a:pt x="139" y="366"/>
                </a:lnTo>
                <a:lnTo>
                  <a:pt x="136" y="367"/>
                </a:lnTo>
                <a:lnTo>
                  <a:pt x="98" y="438"/>
                </a:lnTo>
                <a:close/>
                <a:moveTo>
                  <a:pt x="146" y="876"/>
                </a:moveTo>
                <a:lnTo>
                  <a:pt x="146" y="876"/>
                </a:lnTo>
                <a:lnTo>
                  <a:pt x="163" y="860"/>
                </a:lnTo>
                <a:lnTo>
                  <a:pt x="179" y="845"/>
                </a:lnTo>
                <a:lnTo>
                  <a:pt x="213" y="817"/>
                </a:lnTo>
                <a:lnTo>
                  <a:pt x="213" y="817"/>
                </a:lnTo>
                <a:lnTo>
                  <a:pt x="209" y="813"/>
                </a:lnTo>
                <a:lnTo>
                  <a:pt x="203" y="810"/>
                </a:lnTo>
                <a:lnTo>
                  <a:pt x="199" y="807"/>
                </a:lnTo>
                <a:lnTo>
                  <a:pt x="195" y="804"/>
                </a:lnTo>
                <a:lnTo>
                  <a:pt x="195" y="804"/>
                </a:lnTo>
                <a:lnTo>
                  <a:pt x="179" y="820"/>
                </a:lnTo>
                <a:lnTo>
                  <a:pt x="168" y="837"/>
                </a:lnTo>
                <a:lnTo>
                  <a:pt x="157" y="855"/>
                </a:lnTo>
                <a:lnTo>
                  <a:pt x="146" y="876"/>
                </a:lnTo>
                <a:lnTo>
                  <a:pt x="146" y="876"/>
                </a:lnTo>
                <a:close/>
                <a:moveTo>
                  <a:pt x="874" y="889"/>
                </a:moveTo>
                <a:lnTo>
                  <a:pt x="874" y="889"/>
                </a:lnTo>
                <a:lnTo>
                  <a:pt x="864" y="890"/>
                </a:lnTo>
                <a:lnTo>
                  <a:pt x="855" y="891"/>
                </a:lnTo>
                <a:lnTo>
                  <a:pt x="845" y="894"/>
                </a:lnTo>
                <a:lnTo>
                  <a:pt x="837" y="897"/>
                </a:lnTo>
                <a:lnTo>
                  <a:pt x="837" y="897"/>
                </a:lnTo>
                <a:lnTo>
                  <a:pt x="833" y="901"/>
                </a:lnTo>
                <a:lnTo>
                  <a:pt x="829" y="905"/>
                </a:lnTo>
                <a:lnTo>
                  <a:pt x="820" y="917"/>
                </a:lnTo>
                <a:lnTo>
                  <a:pt x="812" y="928"/>
                </a:lnTo>
                <a:lnTo>
                  <a:pt x="808" y="932"/>
                </a:lnTo>
                <a:lnTo>
                  <a:pt x="803" y="936"/>
                </a:lnTo>
                <a:lnTo>
                  <a:pt x="808" y="936"/>
                </a:lnTo>
                <a:lnTo>
                  <a:pt x="808" y="936"/>
                </a:lnTo>
                <a:lnTo>
                  <a:pt x="798" y="950"/>
                </a:lnTo>
                <a:lnTo>
                  <a:pt x="793" y="957"/>
                </a:lnTo>
                <a:lnTo>
                  <a:pt x="789" y="964"/>
                </a:lnTo>
                <a:lnTo>
                  <a:pt x="789" y="964"/>
                </a:lnTo>
                <a:lnTo>
                  <a:pt x="830" y="925"/>
                </a:lnTo>
                <a:lnTo>
                  <a:pt x="851" y="905"/>
                </a:lnTo>
                <a:lnTo>
                  <a:pt x="862" y="897"/>
                </a:lnTo>
                <a:lnTo>
                  <a:pt x="874" y="889"/>
                </a:lnTo>
                <a:lnTo>
                  <a:pt x="874" y="889"/>
                </a:lnTo>
                <a:close/>
                <a:moveTo>
                  <a:pt x="1683" y="943"/>
                </a:moveTo>
                <a:lnTo>
                  <a:pt x="1749" y="891"/>
                </a:lnTo>
                <a:lnTo>
                  <a:pt x="1749" y="891"/>
                </a:lnTo>
                <a:lnTo>
                  <a:pt x="1741" y="891"/>
                </a:lnTo>
                <a:lnTo>
                  <a:pt x="1735" y="893"/>
                </a:lnTo>
                <a:lnTo>
                  <a:pt x="1729" y="894"/>
                </a:lnTo>
                <a:lnTo>
                  <a:pt x="1725" y="894"/>
                </a:lnTo>
                <a:lnTo>
                  <a:pt x="1725" y="894"/>
                </a:lnTo>
                <a:lnTo>
                  <a:pt x="1717" y="891"/>
                </a:lnTo>
                <a:lnTo>
                  <a:pt x="1708" y="890"/>
                </a:lnTo>
                <a:lnTo>
                  <a:pt x="1704" y="891"/>
                </a:lnTo>
                <a:lnTo>
                  <a:pt x="1701" y="893"/>
                </a:lnTo>
                <a:lnTo>
                  <a:pt x="1700" y="896"/>
                </a:lnTo>
                <a:lnTo>
                  <a:pt x="1700" y="900"/>
                </a:lnTo>
                <a:lnTo>
                  <a:pt x="1700" y="900"/>
                </a:lnTo>
                <a:lnTo>
                  <a:pt x="1700" y="907"/>
                </a:lnTo>
                <a:lnTo>
                  <a:pt x="1698" y="914"/>
                </a:lnTo>
                <a:lnTo>
                  <a:pt x="1694" y="920"/>
                </a:lnTo>
                <a:lnTo>
                  <a:pt x="1691" y="925"/>
                </a:lnTo>
                <a:lnTo>
                  <a:pt x="1684" y="935"/>
                </a:lnTo>
                <a:lnTo>
                  <a:pt x="1683" y="939"/>
                </a:lnTo>
                <a:lnTo>
                  <a:pt x="1683" y="943"/>
                </a:lnTo>
                <a:lnTo>
                  <a:pt x="1683" y="943"/>
                </a:lnTo>
                <a:close/>
                <a:moveTo>
                  <a:pt x="115" y="550"/>
                </a:moveTo>
                <a:lnTo>
                  <a:pt x="115" y="550"/>
                </a:lnTo>
                <a:lnTo>
                  <a:pt x="122" y="540"/>
                </a:lnTo>
                <a:lnTo>
                  <a:pt x="125" y="537"/>
                </a:lnTo>
                <a:lnTo>
                  <a:pt x="127" y="534"/>
                </a:lnTo>
                <a:lnTo>
                  <a:pt x="127" y="534"/>
                </a:lnTo>
                <a:lnTo>
                  <a:pt x="122" y="546"/>
                </a:lnTo>
                <a:lnTo>
                  <a:pt x="115" y="558"/>
                </a:lnTo>
                <a:lnTo>
                  <a:pt x="106" y="571"/>
                </a:lnTo>
                <a:lnTo>
                  <a:pt x="99" y="584"/>
                </a:lnTo>
                <a:lnTo>
                  <a:pt x="99" y="584"/>
                </a:lnTo>
                <a:lnTo>
                  <a:pt x="125" y="557"/>
                </a:lnTo>
                <a:lnTo>
                  <a:pt x="137" y="546"/>
                </a:lnTo>
                <a:lnTo>
                  <a:pt x="150" y="534"/>
                </a:lnTo>
                <a:lnTo>
                  <a:pt x="150" y="534"/>
                </a:lnTo>
                <a:lnTo>
                  <a:pt x="153" y="530"/>
                </a:lnTo>
                <a:lnTo>
                  <a:pt x="156" y="526"/>
                </a:lnTo>
                <a:lnTo>
                  <a:pt x="156" y="522"/>
                </a:lnTo>
                <a:lnTo>
                  <a:pt x="156" y="518"/>
                </a:lnTo>
                <a:lnTo>
                  <a:pt x="154" y="509"/>
                </a:lnTo>
                <a:lnTo>
                  <a:pt x="153" y="502"/>
                </a:lnTo>
                <a:lnTo>
                  <a:pt x="153" y="502"/>
                </a:lnTo>
                <a:lnTo>
                  <a:pt x="148" y="508"/>
                </a:lnTo>
                <a:lnTo>
                  <a:pt x="144" y="513"/>
                </a:lnTo>
                <a:lnTo>
                  <a:pt x="133" y="523"/>
                </a:lnTo>
                <a:lnTo>
                  <a:pt x="127" y="527"/>
                </a:lnTo>
                <a:lnTo>
                  <a:pt x="123" y="534"/>
                </a:lnTo>
                <a:lnTo>
                  <a:pt x="119" y="542"/>
                </a:lnTo>
                <a:lnTo>
                  <a:pt x="115" y="550"/>
                </a:lnTo>
                <a:lnTo>
                  <a:pt x="115" y="550"/>
                </a:lnTo>
                <a:close/>
                <a:moveTo>
                  <a:pt x="1607" y="946"/>
                </a:moveTo>
                <a:lnTo>
                  <a:pt x="1607" y="946"/>
                </a:lnTo>
                <a:lnTo>
                  <a:pt x="1645" y="917"/>
                </a:lnTo>
                <a:lnTo>
                  <a:pt x="1663" y="903"/>
                </a:lnTo>
                <a:lnTo>
                  <a:pt x="1683" y="891"/>
                </a:lnTo>
                <a:lnTo>
                  <a:pt x="1683" y="891"/>
                </a:lnTo>
                <a:lnTo>
                  <a:pt x="1673" y="889"/>
                </a:lnTo>
                <a:lnTo>
                  <a:pt x="1662" y="887"/>
                </a:lnTo>
                <a:lnTo>
                  <a:pt x="1651" y="887"/>
                </a:lnTo>
                <a:lnTo>
                  <a:pt x="1646" y="889"/>
                </a:lnTo>
                <a:lnTo>
                  <a:pt x="1644" y="891"/>
                </a:lnTo>
                <a:lnTo>
                  <a:pt x="1644" y="891"/>
                </a:lnTo>
                <a:lnTo>
                  <a:pt x="1634" y="903"/>
                </a:lnTo>
                <a:lnTo>
                  <a:pt x="1625" y="915"/>
                </a:lnTo>
                <a:lnTo>
                  <a:pt x="1617" y="931"/>
                </a:lnTo>
                <a:lnTo>
                  <a:pt x="1607" y="946"/>
                </a:lnTo>
                <a:lnTo>
                  <a:pt x="1607" y="946"/>
                </a:lnTo>
                <a:close/>
                <a:moveTo>
                  <a:pt x="2613" y="912"/>
                </a:moveTo>
                <a:lnTo>
                  <a:pt x="2613" y="912"/>
                </a:lnTo>
                <a:lnTo>
                  <a:pt x="2603" y="928"/>
                </a:lnTo>
                <a:lnTo>
                  <a:pt x="2591" y="943"/>
                </a:lnTo>
                <a:lnTo>
                  <a:pt x="2580" y="957"/>
                </a:lnTo>
                <a:lnTo>
                  <a:pt x="2570" y="973"/>
                </a:lnTo>
                <a:lnTo>
                  <a:pt x="2570" y="973"/>
                </a:lnTo>
                <a:lnTo>
                  <a:pt x="2606" y="939"/>
                </a:lnTo>
                <a:lnTo>
                  <a:pt x="2626" y="924"/>
                </a:lnTo>
                <a:lnTo>
                  <a:pt x="2647" y="908"/>
                </a:lnTo>
                <a:lnTo>
                  <a:pt x="2647" y="908"/>
                </a:lnTo>
                <a:lnTo>
                  <a:pt x="2637" y="908"/>
                </a:lnTo>
                <a:lnTo>
                  <a:pt x="2627" y="910"/>
                </a:lnTo>
                <a:lnTo>
                  <a:pt x="2627" y="910"/>
                </a:lnTo>
                <a:lnTo>
                  <a:pt x="2623" y="910"/>
                </a:lnTo>
                <a:lnTo>
                  <a:pt x="2620" y="910"/>
                </a:lnTo>
                <a:lnTo>
                  <a:pt x="2616" y="910"/>
                </a:lnTo>
                <a:lnTo>
                  <a:pt x="2613" y="912"/>
                </a:lnTo>
                <a:lnTo>
                  <a:pt x="2613" y="912"/>
                </a:lnTo>
                <a:close/>
                <a:moveTo>
                  <a:pt x="1510" y="894"/>
                </a:moveTo>
                <a:lnTo>
                  <a:pt x="1510" y="894"/>
                </a:lnTo>
                <a:lnTo>
                  <a:pt x="1505" y="904"/>
                </a:lnTo>
                <a:lnTo>
                  <a:pt x="1499" y="914"/>
                </a:lnTo>
                <a:lnTo>
                  <a:pt x="1490" y="924"/>
                </a:lnTo>
                <a:lnTo>
                  <a:pt x="1483" y="935"/>
                </a:lnTo>
                <a:lnTo>
                  <a:pt x="1483" y="935"/>
                </a:lnTo>
                <a:lnTo>
                  <a:pt x="1499" y="922"/>
                </a:lnTo>
                <a:lnTo>
                  <a:pt x="1516" y="910"/>
                </a:lnTo>
                <a:lnTo>
                  <a:pt x="1533" y="897"/>
                </a:lnTo>
                <a:lnTo>
                  <a:pt x="1548" y="887"/>
                </a:lnTo>
                <a:lnTo>
                  <a:pt x="1548" y="887"/>
                </a:lnTo>
                <a:lnTo>
                  <a:pt x="1526" y="887"/>
                </a:lnTo>
                <a:lnTo>
                  <a:pt x="1517" y="887"/>
                </a:lnTo>
                <a:lnTo>
                  <a:pt x="1510" y="889"/>
                </a:lnTo>
                <a:lnTo>
                  <a:pt x="1510" y="889"/>
                </a:lnTo>
                <a:lnTo>
                  <a:pt x="1510" y="894"/>
                </a:lnTo>
                <a:lnTo>
                  <a:pt x="1510" y="894"/>
                </a:lnTo>
                <a:close/>
                <a:moveTo>
                  <a:pt x="2731" y="1011"/>
                </a:moveTo>
                <a:lnTo>
                  <a:pt x="2731" y="1011"/>
                </a:lnTo>
                <a:lnTo>
                  <a:pt x="2751" y="993"/>
                </a:lnTo>
                <a:lnTo>
                  <a:pt x="2769" y="973"/>
                </a:lnTo>
                <a:lnTo>
                  <a:pt x="2788" y="950"/>
                </a:lnTo>
                <a:lnTo>
                  <a:pt x="2803" y="929"/>
                </a:lnTo>
                <a:lnTo>
                  <a:pt x="2803" y="929"/>
                </a:lnTo>
                <a:lnTo>
                  <a:pt x="2803" y="924"/>
                </a:lnTo>
                <a:lnTo>
                  <a:pt x="2771" y="960"/>
                </a:lnTo>
                <a:lnTo>
                  <a:pt x="2771" y="960"/>
                </a:lnTo>
                <a:lnTo>
                  <a:pt x="2759" y="973"/>
                </a:lnTo>
                <a:lnTo>
                  <a:pt x="2751" y="986"/>
                </a:lnTo>
                <a:lnTo>
                  <a:pt x="2731" y="1011"/>
                </a:lnTo>
                <a:lnTo>
                  <a:pt x="2731" y="1011"/>
                </a:lnTo>
                <a:close/>
                <a:moveTo>
                  <a:pt x="2751" y="896"/>
                </a:moveTo>
                <a:lnTo>
                  <a:pt x="2751" y="896"/>
                </a:lnTo>
                <a:lnTo>
                  <a:pt x="2738" y="918"/>
                </a:lnTo>
                <a:lnTo>
                  <a:pt x="2724" y="939"/>
                </a:lnTo>
                <a:lnTo>
                  <a:pt x="2783" y="891"/>
                </a:lnTo>
                <a:lnTo>
                  <a:pt x="2783" y="891"/>
                </a:lnTo>
                <a:lnTo>
                  <a:pt x="2776" y="891"/>
                </a:lnTo>
                <a:lnTo>
                  <a:pt x="2769" y="891"/>
                </a:lnTo>
                <a:lnTo>
                  <a:pt x="2754" y="894"/>
                </a:lnTo>
                <a:lnTo>
                  <a:pt x="2754" y="894"/>
                </a:lnTo>
                <a:lnTo>
                  <a:pt x="2751" y="896"/>
                </a:lnTo>
                <a:lnTo>
                  <a:pt x="2751" y="896"/>
                </a:lnTo>
                <a:close/>
                <a:moveTo>
                  <a:pt x="151" y="151"/>
                </a:moveTo>
                <a:lnTo>
                  <a:pt x="151" y="151"/>
                </a:lnTo>
                <a:lnTo>
                  <a:pt x="156" y="155"/>
                </a:lnTo>
                <a:lnTo>
                  <a:pt x="157" y="155"/>
                </a:lnTo>
                <a:lnTo>
                  <a:pt x="157" y="155"/>
                </a:lnTo>
                <a:lnTo>
                  <a:pt x="158" y="148"/>
                </a:lnTo>
                <a:lnTo>
                  <a:pt x="158" y="148"/>
                </a:lnTo>
                <a:lnTo>
                  <a:pt x="160" y="142"/>
                </a:lnTo>
                <a:lnTo>
                  <a:pt x="158" y="138"/>
                </a:lnTo>
                <a:lnTo>
                  <a:pt x="158" y="134"/>
                </a:lnTo>
                <a:lnTo>
                  <a:pt x="160" y="130"/>
                </a:lnTo>
                <a:lnTo>
                  <a:pt x="160" y="130"/>
                </a:lnTo>
                <a:lnTo>
                  <a:pt x="150" y="140"/>
                </a:lnTo>
                <a:lnTo>
                  <a:pt x="140" y="149"/>
                </a:lnTo>
                <a:lnTo>
                  <a:pt x="122" y="172"/>
                </a:lnTo>
                <a:lnTo>
                  <a:pt x="122" y="172"/>
                </a:lnTo>
                <a:lnTo>
                  <a:pt x="120" y="173"/>
                </a:lnTo>
                <a:lnTo>
                  <a:pt x="120" y="175"/>
                </a:lnTo>
                <a:lnTo>
                  <a:pt x="120" y="175"/>
                </a:lnTo>
                <a:lnTo>
                  <a:pt x="129" y="172"/>
                </a:lnTo>
                <a:lnTo>
                  <a:pt x="137" y="166"/>
                </a:lnTo>
                <a:lnTo>
                  <a:pt x="146" y="161"/>
                </a:lnTo>
                <a:lnTo>
                  <a:pt x="148" y="156"/>
                </a:lnTo>
                <a:lnTo>
                  <a:pt x="151" y="151"/>
                </a:lnTo>
                <a:lnTo>
                  <a:pt x="151" y="151"/>
                </a:lnTo>
                <a:close/>
                <a:moveTo>
                  <a:pt x="1625" y="1074"/>
                </a:moveTo>
                <a:lnTo>
                  <a:pt x="1625" y="1074"/>
                </a:lnTo>
                <a:lnTo>
                  <a:pt x="1631" y="1075"/>
                </a:lnTo>
                <a:lnTo>
                  <a:pt x="1637" y="1075"/>
                </a:lnTo>
                <a:lnTo>
                  <a:pt x="1642" y="1074"/>
                </a:lnTo>
                <a:lnTo>
                  <a:pt x="1645" y="1073"/>
                </a:lnTo>
                <a:lnTo>
                  <a:pt x="1646" y="1071"/>
                </a:lnTo>
                <a:lnTo>
                  <a:pt x="1646" y="1071"/>
                </a:lnTo>
                <a:lnTo>
                  <a:pt x="1659" y="1050"/>
                </a:lnTo>
                <a:lnTo>
                  <a:pt x="1665" y="1039"/>
                </a:lnTo>
                <a:lnTo>
                  <a:pt x="1668" y="1032"/>
                </a:lnTo>
                <a:lnTo>
                  <a:pt x="1668" y="1032"/>
                </a:lnTo>
                <a:lnTo>
                  <a:pt x="1656" y="1043"/>
                </a:lnTo>
                <a:lnTo>
                  <a:pt x="1645" y="1053"/>
                </a:lnTo>
                <a:lnTo>
                  <a:pt x="1635" y="1063"/>
                </a:lnTo>
                <a:lnTo>
                  <a:pt x="1625" y="1074"/>
                </a:lnTo>
                <a:lnTo>
                  <a:pt x="1625" y="1074"/>
                </a:lnTo>
                <a:close/>
                <a:moveTo>
                  <a:pt x="132" y="210"/>
                </a:moveTo>
                <a:lnTo>
                  <a:pt x="132" y="210"/>
                </a:lnTo>
                <a:lnTo>
                  <a:pt x="137" y="207"/>
                </a:lnTo>
                <a:lnTo>
                  <a:pt x="141" y="201"/>
                </a:lnTo>
                <a:lnTo>
                  <a:pt x="150" y="187"/>
                </a:lnTo>
                <a:lnTo>
                  <a:pt x="150" y="187"/>
                </a:lnTo>
                <a:lnTo>
                  <a:pt x="153" y="182"/>
                </a:lnTo>
                <a:lnTo>
                  <a:pt x="154" y="173"/>
                </a:lnTo>
                <a:lnTo>
                  <a:pt x="153" y="168"/>
                </a:lnTo>
                <a:lnTo>
                  <a:pt x="151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6"/>
                </a:lnTo>
                <a:lnTo>
                  <a:pt x="150" y="169"/>
                </a:lnTo>
                <a:lnTo>
                  <a:pt x="147" y="175"/>
                </a:lnTo>
                <a:lnTo>
                  <a:pt x="139" y="192"/>
                </a:lnTo>
                <a:lnTo>
                  <a:pt x="130" y="207"/>
                </a:lnTo>
                <a:lnTo>
                  <a:pt x="130" y="211"/>
                </a:lnTo>
                <a:lnTo>
                  <a:pt x="130" y="211"/>
                </a:lnTo>
                <a:lnTo>
                  <a:pt x="132" y="210"/>
                </a:lnTo>
                <a:lnTo>
                  <a:pt x="132" y="210"/>
                </a:lnTo>
                <a:close/>
                <a:moveTo>
                  <a:pt x="140" y="977"/>
                </a:moveTo>
                <a:lnTo>
                  <a:pt x="140" y="977"/>
                </a:lnTo>
                <a:lnTo>
                  <a:pt x="144" y="980"/>
                </a:lnTo>
                <a:lnTo>
                  <a:pt x="150" y="980"/>
                </a:lnTo>
                <a:lnTo>
                  <a:pt x="156" y="977"/>
                </a:lnTo>
                <a:lnTo>
                  <a:pt x="157" y="974"/>
                </a:lnTo>
                <a:lnTo>
                  <a:pt x="158" y="973"/>
                </a:lnTo>
                <a:lnTo>
                  <a:pt x="158" y="973"/>
                </a:lnTo>
                <a:lnTo>
                  <a:pt x="161" y="967"/>
                </a:lnTo>
                <a:lnTo>
                  <a:pt x="165" y="962"/>
                </a:lnTo>
                <a:lnTo>
                  <a:pt x="172" y="952"/>
                </a:lnTo>
                <a:lnTo>
                  <a:pt x="172" y="952"/>
                </a:lnTo>
                <a:lnTo>
                  <a:pt x="163" y="957"/>
                </a:lnTo>
                <a:lnTo>
                  <a:pt x="153" y="962"/>
                </a:lnTo>
                <a:lnTo>
                  <a:pt x="148" y="964"/>
                </a:lnTo>
                <a:lnTo>
                  <a:pt x="144" y="969"/>
                </a:lnTo>
                <a:lnTo>
                  <a:pt x="141" y="973"/>
                </a:lnTo>
                <a:lnTo>
                  <a:pt x="140" y="977"/>
                </a:lnTo>
                <a:lnTo>
                  <a:pt x="140" y="977"/>
                </a:lnTo>
                <a:close/>
                <a:moveTo>
                  <a:pt x="473" y="981"/>
                </a:moveTo>
                <a:lnTo>
                  <a:pt x="473" y="981"/>
                </a:lnTo>
                <a:lnTo>
                  <a:pt x="467" y="984"/>
                </a:lnTo>
                <a:lnTo>
                  <a:pt x="462" y="991"/>
                </a:lnTo>
                <a:lnTo>
                  <a:pt x="458" y="998"/>
                </a:lnTo>
                <a:lnTo>
                  <a:pt x="456" y="1002"/>
                </a:lnTo>
                <a:lnTo>
                  <a:pt x="458" y="1007"/>
                </a:lnTo>
                <a:lnTo>
                  <a:pt x="458" y="1007"/>
                </a:lnTo>
                <a:lnTo>
                  <a:pt x="462" y="1005"/>
                </a:lnTo>
                <a:lnTo>
                  <a:pt x="465" y="1002"/>
                </a:lnTo>
                <a:lnTo>
                  <a:pt x="466" y="1000"/>
                </a:lnTo>
                <a:lnTo>
                  <a:pt x="467" y="995"/>
                </a:lnTo>
                <a:lnTo>
                  <a:pt x="470" y="988"/>
                </a:lnTo>
                <a:lnTo>
                  <a:pt x="472" y="984"/>
                </a:lnTo>
                <a:lnTo>
                  <a:pt x="473" y="981"/>
                </a:lnTo>
                <a:lnTo>
                  <a:pt x="473" y="981"/>
                </a:lnTo>
                <a:close/>
                <a:moveTo>
                  <a:pt x="313" y="983"/>
                </a:moveTo>
                <a:lnTo>
                  <a:pt x="313" y="983"/>
                </a:lnTo>
                <a:lnTo>
                  <a:pt x="312" y="988"/>
                </a:lnTo>
                <a:lnTo>
                  <a:pt x="309" y="991"/>
                </a:lnTo>
                <a:lnTo>
                  <a:pt x="307" y="994"/>
                </a:lnTo>
                <a:lnTo>
                  <a:pt x="307" y="998"/>
                </a:lnTo>
                <a:lnTo>
                  <a:pt x="324" y="983"/>
                </a:lnTo>
                <a:lnTo>
                  <a:pt x="324" y="983"/>
                </a:lnTo>
                <a:lnTo>
                  <a:pt x="327" y="976"/>
                </a:lnTo>
                <a:lnTo>
                  <a:pt x="328" y="972"/>
                </a:lnTo>
                <a:lnTo>
                  <a:pt x="327" y="972"/>
                </a:lnTo>
                <a:lnTo>
                  <a:pt x="324" y="974"/>
                </a:lnTo>
                <a:lnTo>
                  <a:pt x="317" y="980"/>
                </a:lnTo>
                <a:lnTo>
                  <a:pt x="314" y="983"/>
                </a:lnTo>
                <a:lnTo>
                  <a:pt x="313" y="983"/>
                </a:lnTo>
                <a:lnTo>
                  <a:pt x="313" y="983"/>
                </a:lnTo>
                <a:close/>
                <a:moveTo>
                  <a:pt x="2824" y="898"/>
                </a:moveTo>
                <a:lnTo>
                  <a:pt x="2824" y="898"/>
                </a:lnTo>
                <a:lnTo>
                  <a:pt x="2830" y="891"/>
                </a:lnTo>
                <a:lnTo>
                  <a:pt x="2834" y="886"/>
                </a:lnTo>
                <a:lnTo>
                  <a:pt x="2838" y="879"/>
                </a:lnTo>
                <a:lnTo>
                  <a:pt x="2841" y="870"/>
                </a:lnTo>
                <a:lnTo>
                  <a:pt x="2841" y="870"/>
                </a:lnTo>
                <a:lnTo>
                  <a:pt x="2835" y="877"/>
                </a:lnTo>
                <a:lnTo>
                  <a:pt x="2830" y="883"/>
                </a:lnTo>
                <a:lnTo>
                  <a:pt x="2827" y="891"/>
                </a:lnTo>
                <a:lnTo>
                  <a:pt x="2824" y="898"/>
                </a:lnTo>
                <a:lnTo>
                  <a:pt x="2824" y="898"/>
                </a:lnTo>
                <a:close/>
                <a:moveTo>
                  <a:pt x="2332" y="969"/>
                </a:moveTo>
                <a:lnTo>
                  <a:pt x="2332" y="969"/>
                </a:lnTo>
                <a:lnTo>
                  <a:pt x="2342" y="960"/>
                </a:lnTo>
                <a:lnTo>
                  <a:pt x="2346" y="955"/>
                </a:lnTo>
                <a:lnTo>
                  <a:pt x="2349" y="949"/>
                </a:lnTo>
                <a:lnTo>
                  <a:pt x="2349" y="949"/>
                </a:lnTo>
                <a:lnTo>
                  <a:pt x="2348" y="948"/>
                </a:lnTo>
                <a:lnTo>
                  <a:pt x="2346" y="948"/>
                </a:lnTo>
                <a:lnTo>
                  <a:pt x="2343" y="949"/>
                </a:lnTo>
                <a:lnTo>
                  <a:pt x="2341" y="950"/>
                </a:lnTo>
                <a:lnTo>
                  <a:pt x="2341" y="950"/>
                </a:lnTo>
                <a:lnTo>
                  <a:pt x="2339" y="955"/>
                </a:lnTo>
                <a:lnTo>
                  <a:pt x="2338" y="957"/>
                </a:lnTo>
                <a:lnTo>
                  <a:pt x="2336" y="957"/>
                </a:lnTo>
                <a:lnTo>
                  <a:pt x="2334" y="962"/>
                </a:lnTo>
                <a:lnTo>
                  <a:pt x="2332" y="964"/>
                </a:lnTo>
                <a:lnTo>
                  <a:pt x="2332" y="969"/>
                </a:lnTo>
                <a:close/>
                <a:moveTo>
                  <a:pt x="136" y="803"/>
                </a:moveTo>
                <a:lnTo>
                  <a:pt x="139" y="800"/>
                </a:lnTo>
                <a:lnTo>
                  <a:pt x="139" y="800"/>
                </a:lnTo>
                <a:lnTo>
                  <a:pt x="139" y="796"/>
                </a:lnTo>
                <a:lnTo>
                  <a:pt x="137" y="793"/>
                </a:lnTo>
                <a:lnTo>
                  <a:pt x="136" y="793"/>
                </a:lnTo>
                <a:lnTo>
                  <a:pt x="133" y="796"/>
                </a:lnTo>
                <a:lnTo>
                  <a:pt x="133" y="796"/>
                </a:lnTo>
                <a:lnTo>
                  <a:pt x="129" y="806"/>
                </a:lnTo>
                <a:lnTo>
                  <a:pt x="126" y="810"/>
                </a:lnTo>
                <a:lnTo>
                  <a:pt x="126" y="814"/>
                </a:lnTo>
                <a:lnTo>
                  <a:pt x="134" y="808"/>
                </a:lnTo>
                <a:lnTo>
                  <a:pt x="136" y="803"/>
                </a:lnTo>
                <a:close/>
                <a:moveTo>
                  <a:pt x="71" y="364"/>
                </a:moveTo>
                <a:lnTo>
                  <a:pt x="71" y="364"/>
                </a:lnTo>
                <a:lnTo>
                  <a:pt x="78" y="360"/>
                </a:lnTo>
                <a:lnTo>
                  <a:pt x="84" y="353"/>
                </a:lnTo>
                <a:lnTo>
                  <a:pt x="88" y="346"/>
                </a:lnTo>
                <a:lnTo>
                  <a:pt x="88" y="343"/>
                </a:lnTo>
                <a:lnTo>
                  <a:pt x="87" y="342"/>
                </a:lnTo>
                <a:lnTo>
                  <a:pt x="87" y="342"/>
                </a:lnTo>
                <a:lnTo>
                  <a:pt x="78" y="353"/>
                </a:lnTo>
                <a:lnTo>
                  <a:pt x="75" y="359"/>
                </a:lnTo>
                <a:lnTo>
                  <a:pt x="71" y="364"/>
                </a:lnTo>
                <a:lnTo>
                  <a:pt x="71" y="364"/>
                </a:lnTo>
                <a:close/>
                <a:moveTo>
                  <a:pt x="538" y="964"/>
                </a:moveTo>
                <a:lnTo>
                  <a:pt x="538" y="964"/>
                </a:lnTo>
                <a:lnTo>
                  <a:pt x="541" y="964"/>
                </a:lnTo>
                <a:lnTo>
                  <a:pt x="545" y="963"/>
                </a:lnTo>
                <a:lnTo>
                  <a:pt x="550" y="956"/>
                </a:lnTo>
                <a:lnTo>
                  <a:pt x="553" y="953"/>
                </a:lnTo>
                <a:lnTo>
                  <a:pt x="553" y="950"/>
                </a:lnTo>
                <a:lnTo>
                  <a:pt x="550" y="950"/>
                </a:lnTo>
                <a:lnTo>
                  <a:pt x="546" y="950"/>
                </a:lnTo>
                <a:lnTo>
                  <a:pt x="538" y="964"/>
                </a:lnTo>
                <a:close/>
                <a:moveTo>
                  <a:pt x="2571" y="957"/>
                </a:moveTo>
                <a:lnTo>
                  <a:pt x="2571" y="957"/>
                </a:lnTo>
                <a:lnTo>
                  <a:pt x="2581" y="949"/>
                </a:lnTo>
                <a:lnTo>
                  <a:pt x="2584" y="945"/>
                </a:lnTo>
                <a:lnTo>
                  <a:pt x="2585" y="942"/>
                </a:lnTo>
                <a:lnTo>
                  <a:pt x="2585" y="939"/>
                </a:lnTo>
                <a:lnTo>
                  <a:pt x="2571" y="952"/>
                </a:lnTo>
                <a:lnTo>
                  <a:pt x="2571" y="957"/>
                </a:lnTo>
                <a:close/>
                <a:moveTo>
                  <a:pt x="2421" y="967"/>
                </a:moveTo>
                <a:lnTo>
                  <a:pt x="2428" y="960"/>
                </a:lnTo>
                <a:lnTo>
                  <a:pt x="2429" y="957"/>
                </a:lnTo>
                <a:lnTo>
                  <a:pt x="2429" y="957"/>
                </a:lnTo>
                <a:lnTo>
                  <a:pt x="2431" y="955"/>
                </a:lnTo>
                <a:lnTo>
                  <a:pt x="2432" y="952"/>
                </a:lnTo>
                <a:lnTo>
                  <a:pt x="2433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29" y="950"/>
                </a:lnTo>
                <a:lnTo>
                  <a:pt x="2425" y="956"/>
                </a:lnTo>
                <a:lnTo>
                  <a:pt x="2418" y="964"/>
                </a:lnTo>
                <a:lnTo>
                  <a:pt x="2418" y="964"/>
                </a:lnTo>
                <a:lnTo>
                  <a:pt x="2418" y="969"/>
                </a:lnTo>
                <a:lnTo>
                  <a:pt x="2421" y="967"/>
                </a:lnTo>
                <a:close/>
                <a:moveTo>
                  <a:pt x="198" y="685"/>
                </a:moveTo>
                <a:lnTo>
                  <a:pt x="198" y="685"/>
                </a:lnTo>
                <a:lnTo>
                  <a:pt x="198" y="676"/>
                </a:lnTo>
                <a:lnTo>
                  <a:pt x="195" y="669"/>
                </a:lnTo>
                <a:lnTo>
                  <a:pt x="191" y="657"/>
                </a:lnTo>
                <a:lnTo>
                  <a:pt x="191" y="657"/>
                </a:lnTo>
                <a:lnTo>
                  <a:pt x="189" y="657"/>
                </a:lnTo>
                <a:lnTo>
                  <a:pt x="189" y="660"/>
                </a:lnTo>
                <a:lnTo>
                  <a:pt x="191" y="665"/>
                </a:lnTo>
                <a:lnTo>
                  <a:pt x="191" y="665"/>
                </a:lnTo>
                <a:lnTo>
                  <a:pt x="193" y="675"/>
                </a:lnTo>
                <a:lnTo>
                  <a:pt x="195" y="679"/>
                </a:lnTo>
                <a:lnTo>
                  <a:pt x="198" y="685"/>
                </a:lnTo>
                <a:lnTo>
                  <a:pt x="198" y="685"/>
                </a:lnTo>
                <a:close/>
                <a:moveTo>
                  <a:pt x="861" y="948"/>
                </a:moveTo>
                <a:lnTo>
                  <a:pt x="861" y="948"/>
                </a:lnTo>
                <a:lnTo>
                  <a:pt x="872" y="936"/>
                </a:lnTo>
                <a:lnTo>
                  <a:pt x="876" y="931"/>
                </a:lnTo>
                <a:lnTo>
                  <a:pt x="875" y="931"/>
                </a:lnTo>
                <a:lnTo>
                  <a:pt x="874" y="932"/>
                </a:lnTo>
                <a:lnTo>
                  <a:pt x="874" y="932"/>
                </a:lnTo>
                <a:lnTo>
                  <a:pt x="864" y="941"/>
                </a:lnTo>
                <a:lnTo>
                  <a:pt x="862" y="943"/>
                </a:lnTo>
                <a:lnTo>
                  <a:pt x="861" y="948"/>
                </a:lnTo>
                <a:lnTo>
                  <a:pt x="861" y="948"/>
                </a:lnTo>
                <a:close/>
                <a:moveTo>
                  <a:pt x="2209" y="962"/>
                </a:moveTo>
                <a:lnTo>
                  <a:pt x="2209" y="962"/>
                </a:lnTo>
                <a:lnTo>
                  <a:pt x="2209" y="959"/>
                </a:lnTo>
                <a:lnTo>
                  <a:pt x="2209" y="956"/>
                </a:lnTo>
                <a:lnTo>
                  <a:pt x="2207" y="956"/>
                </a:lnTo>
                <a:lnTo>
                  <a:pt x="2206" y="957"/>
                </a:lnTo>
                <a:lnTo>
                  <a:pt x="2203" y="960"/>
                </a:lnTo>
                <a:lnTo>
                  <a:pt x="2200" y="963"/>
                </a:lnTo>
                <a:lnTo>
                  <a:pt x="2196" y="964"/>
                </a:lnTo>
                <a:lnTo>
                  <a:pt x="2193" y="969"/>
                </a:lnTo>
                <a:lnTo>
                  <a:pt x="2193" y="969"/>
                </a:lnTo>
                <a:lnTo>
                  <a:pt x="2196" y="969"/>
                </a:lnTo>
                <a:lnTo>
                  <a:pt x="2199" y="969"/>
                </a:lnTo>
                <a:lnTo>
                  <a:pt x="2202" y="967"/>
                </a:lnTo>
                <a:lnTo>
                  <a:pt x="2204" y="964"/>
                </a:lnTo>
                <a:lnTo>
                  <a:pt x="2209" y="962"/>
                </a:lnTo>
                <a:lnTo>
                  <a:pt x="2209" y="962"/>
                </a:lnTo>
                <a:close/>
                <a:moveTo>
                  <a:pt x="1086" y="995"/>
                </a:moveTo>
                <a:lnTo>
                  <a:pt x="1082" y="994"/>
                </a:lnTo>
                <a:lnTo>
                  <a:pt x="1077" y="998"/>
                </a:lnTo>
                <a:lnTo>
                  <a:pt x="1077" y="998"/>
                </a:lnTo>
                <a:lnTo>
                  <a:pt x="1079" y="998"/>
                </a:lnTo>
                <a:lnTo>
                  <a:pt x="1080" y="1000"/>
                </a:lnTo>
                <a:lnTo>
                  <a:pt x="1079" y="1001"/>
                </a:lnTo>
                <a:lnTo>
                  <a:pt x="1076" y="1005"/>
                </a:lnTo>
                <a:lnTo>
                  <a:pt x="1075" y="1007"/>
                </a:lnTo>
                <a:lnTo>
                  <a:pt x="1075" y="1008"/>
                </a:lnTo>
                <a:lnTo>
                  <a:pt x="1075" y="1008"/>
                </a:lnTo>
                <a:lnTo>
                  <a:pt x="1082" y="1004"/>
                </a:lnTo>
                <a:lnTo>
                  <a:pt x="1084" y="1000"/>
                </a:lnTo>
                <a:lnTo>
                  <a:pt x="1086" y="995"/>
                </a:lnTo>
                <a:lnTo>
                  <a:pt x="1086" y="995"/>
                </a:lnTo>
                <a:close/>
                <a:moveTo>
                  <a:pt x="671" y="994"/>
                </a:moveTo>
                <a:lnTo>
                  <a:pt x="674" y="991"/>
                </a:lnTo>
                <a:lnTo>
                  <a:pt x="677" y="988"/>
                </a:lnTo>
                <a:lnTo>
                  <a:pt x="682" y="976"/>
                </a:lnTo>
                <a:lnTo>
                  <a:pt x="682" y="976"/>
                </a:lnTo>
                <a:lnTo>
                  <a:pt x="678" y="979"/>
                </a:lnTo>
                <a:lnTo>
                  <a:pt x="675" y="983"/>
                </a:lnTo>
                <a:lnTo>
                  <a:pt x="670" y="993"/>
                </a:lnTo>
                <a:lnTo>
                  <a:pt x="671" y="994"/>
                </a:lnTo>
                <a:close/>
                <a:moveTo>
                  <a:pt x="46" y="898"/>
                </a:moveTo>
                <a:lnTo>
                  <a:pt x="46" y="898"/>
                </a:lnTo>
                <a:lnTo>
                  <a:pt x="50" y="898"/>
                </a:lnTo>
                <a:lnTo>
                  <a:pt x="53" y="897"/>
                </a:lnTo>
                <a:lnTo>
                  <a:pt x="54" y="896"/>
                </a:lnTo>
                <a:lnTo>
                  <a:pt x="53" y="894"/>
                </a:lnTo>
                <a:lnTo>
                  <a:pt x="53" y="893"/>
                </a:lnTo>
                <a:lnTo>
                  <a:pt x="50" y="891"/>
                </a:lnTo>
                <a:lnTo>
                  <a:pt x="50" y="891"/>
                </a:lnTo>
                <a:lnTo>
                  <a:pt x="46" y="889"/>
                </a:lnTo>
                <a:lnTo>
                  <a:pt x="46" y="898"/>
                </a:lnTo>
                <a:close/>
                <a:moveTo>
                  <a:pt x="42" y="894"/>
                </a:moveTo>
                <a:lnTo>
                  <a:pt x="46" y="898"/>
                </a:lnTo>
                <a:lnTo>
                  <a:pt x="46" y="889"/>
                </a:lnTo>
                <a:lnTo>
                  <a:pt x="42" y="894"/>
                </a:lnTo>
                <a:close/>
                <a:moveTo>
                  <a:pt x="269" y="915"/>
                </a:moveTo>
                <a:lnTo>
                  <a:pt x="269" y="915"/>
                </a:lnTo>
                <a:lnTo>
                  <a:pt x="269" y="920"/>
                </a:lnTo>
                <a:lnTo>
                  <a:pt x="269" y="920"/>
                </a:lnTo>
                <a:lnTo>
                  <a:pt x="272" y="920"/>
                </a:lnTo>
                <a:lnTo>
                  <a:pt x="275" y="915"/>
                </a:lnTo>
                <a:lnTo>
                  <a:pt x="278" y="914"/>
                </a:lnTo>
                <a:lnTo>
                  <a:pt x="278" y="914"/>
                </a:lnTo>
                <a:lnTo>
                  <a:pt x="278" y="911"/>
                </a:lnTo>
                <a:lnTo>
                  <a:pt x="276" y="908"/>
                </a:lnTo>
                <a:lnTo>
                  <a:pt x="275" y="908"/>
                </a:lnTo>
                <a:lnTo>
                  <a:pt x="274" y="908"/>
                </a:lnTo>
                <a:lnTo>
                  <a:pt x="272" y="912"/>
                </a:lnTo>
                <a:lnTo>
                  <a:pt x="269" y="915"/>
                </a:lnTo>
                <a:lnTo>
                  <a:pt x="269" y="915"/>
                </a:lnTo>
                <a:close/>
                <a:moveTo>
                  <a:pt x="2776" y="941"/>
                </a:moveTo>
                <a:lnTo>
                  <a:pt x="2776" y="941"/>
                </a:lnTo>
                <a:lnTo>
                  <a:pt x="2771" y="950"/>
                </a:lnTo>
                <a:lnTo>
                  <a:pt x="2769" y="955"/>
                </a:lnTo>
                <a:lnTo>
                  <a:pt x="2769" y="957"/>
                </a:lnTo>
                <a:lnTo>
                  <a:pt x="2771" y="960"/>
                </a:lnTo>
                <a:lnTo>
                  <a:pt x="2771" y="960"/>
                </a:lnTo>
                <a:lnTo>
                  <a:pt x="2772" y="955"/>
                </a:lnTo>
                <a:lnTo>
                  <a:pt x="2773" y="950"/>
                </a:lnTo>
                <a:lnTo>
                  <a:pt x="2776" y="946"/>
                </a:lnTo>
                <a:lnTo>
                  <a:pt x="2776" y="941"/>
                </a:lnTo>
                <a:lnTo>
                  <a:pt x="2776" y="941"/>
                </a:lnTo>
                <a:close/>
                <a:moveTo>
                  <a:pt x="2283" y="955"/>
                </a:moveTo>
                <a:lnTo>
                  <a:pt x="2276" y="960"/>
                </a:lnTo>
                <a:lnTo>
                  <a:pt x="2275" y="962"/>
                </a:lnTo>
                <a:lnTo>
                  <a:pt x="2272" y="972"/>
                </a:lnTo>
                <a:lnTo>
                  <a:pt x="2272" y="972"/>
                </a:lnTo>
                <a:lnTo>
                  <a:pt x="2276" y="969"/>
                </a:lnTo>
                <a:lnTo>
                  <a:pt x="2279" y="964"/>
                </a:lnTo>
                <a:lnTo>
                  <a:pt x="2283" y="955"/>
                </a:lnTo>
                <a:lnTo>
                  <a:pt x="2283" y="955"/>
                </a:lnTo>
                <a:close/>
                <a:moveTo>
                  <a:pt x="584" y="1026"/>
                </a:moveTo>
                <a:lnTo>
                  <a:pt x="584" y="1026"/>
                </a:lnTo>
                <a:lnTo>
                  <a:pt x="586" y="1029"/>
                </a:lnTo>
                <a:lnTo>
                  <a:pt x="587" y="1032"/>
                </a:lnTo>
                <a:lnTo>
                  <a:pt x="590" y="1032"/>
                </a:lnTo>
                <a:lnTo>
                  <a:pt x="594" y="1032"/>
                </a:lnTo>
                <a:lnTo>
                  <a:pt x="597" y="1033"/>
                </a:lnTo>
                <a:lnTo>
                  <a:pt x="597" y="1033"/>
                </a:lnTo>
                <a:lnTo>
                  <a:pt x="597" y="1026"/>
                </a:lnTo>
                <a:lnTo>
                  <a:pt x="597" y="1026"/>
                </a:lnTo>
                <a:lnTo>
                  <a:pt x="595" y="1026"/>
                </a:lnTo>
                <a:lnTo>
                  <a:pt x="591" y="1028"/>
                </a:lnTo>
                <a:lnTo>
                  <a:pt x="588" y="1028"/>
                </a:lnTo>
                <a:lnTo>
                  <a:pt x="584" y="1026"/>
                </a:lnTo>
                <a:lnTo>
                  <a:pt x="584" y="1026"/>
                </a:lnTo>
                <a:close/>
                <a:moveTo>
                  <a:pt x="2521" y="931"/>
                </a:moveTo>
                <a:lnTo>
                  <a:pt x="2521" y="931"/>
                </a:lnTo>
                <a:lnTo>
                  <a:pt x="2518" y="934"/>
                </a:lnTo>
                <a:lnTo>
                  <a:pt x="2516" y="936"/>
                </a:lnTo>
                <a:lnTo>
                  <a:pt x="2514" y="942"/>
                </a:lnTo>
                <a:lnTo>
                  <a:pt x="2514" y="942"/>
                </a:lnTo>
                <a:lnTo>
                  <a:pt x="2518" y="941"/>
                </a:lnTo>
                <a:lnTo>
                  <a:pt x="2521" y="938"/>
                </a:lnTo>
                <a:lnTo>
                  <a:pt x="2522" y="934"/>
                </a:lnTo>
                <a:lnTo>
                  <a:pt x="2521" y="931"/>
                </a:lnTo>
                <a:lnTo>
                  <a:pt x="2521" y="931"/>
                </a:lnTo>
                <a:close/>
                <a:moveTo>
                  <a:pt x="2270" y="973"/>
                </a:moveTo>
                <a:lnTo>
                  <a:pt x="2272" y="972"/>
                </a:lnTo>
                <a:lnTo>
                  <a:pt x="2275" y="962"/>
                </a:lnTo>
                <a:lnTo>
                  <a:pt x="2263" y="977"/>
                </a:lnTo>
                <a:lnTo>
                  <a:pt x="2270" y="973"/>
                </a:lnTo>
                <a:close/>
                <a:moveTo>
                  <a:pt x="81" y="733"/>
                </a:moveTo>
                <a:lnTo>
                  <a:pt x="82" y="727"/>
                </a:lnTo>
                <a:lnTo>
                  <a:pt x="84" y="723"/>
                </a:lnTo>
                <a:lnTo>
                  <a:pt x="84" y="723"/>
                </a:lnTo>
                <a:lnTo>
                  <a:pt x="78" y="730"/>
                </a:lnTo>
                <a:lnTo>
                  <a:pt x="75" y="733"/>
                </a:lnTo>
                <a:lnTo>
                  <a:pt x="74" y="737"/>
                </a:lnTo>
                <a:lnTo>
                  <a:pt x="81" y="733"/>
                </a:lnTo>
                <a:close/>
                <a:moveTo>
                  <a:pt x="1646" y="973"/>
                </a:moveTo>
                <a:lnTo>
                  <a:pt x="1646" y="973"/>
                </a:lnTo>
                <a:lnTo>
                  <a:pt x="1654" y="967"/>
                </a:lnTo>
                <a:lnTo>
                  <a:pt x="1656" y="964"/>
                </a:lnTo>
                <a:lnTo>
                  <a:pt x="1658" y="960"/>
                </a:lnTo>
                <a:lnTo>
                  <a:pt x="1658" y="960"/>
                </a:lnTo>
                <a:lnTo>
                  <a:pt x="1649" y="966"/>
                </a:lnTo>
                <a:lnTo>
                  <a:pt x="1648" y="969"/>
                </a:lnTo>
                <a:lnTo>
                  <a:pt x="1646" y="973"/>
                </a:lnTo>
                <a:lnTo>
                  <a:pt x="1646" y="973"/>
                </a:lnTo>
                <a:close/>
                <a:moveTo>
                  <a:pt x="1235" y="942"/>
                </a:moveTo>
                <a:lnTo>
                  <a:pt x="1235" y="942"/>
                </a:lnTo>
                <a:lnTo>
                  <a:pt x="1239" y="938"/>
                </a:lnTo>
                <a:lnTo>
                  <a:pt x="1243" y="934"/>
                </a:lnTo>
                <a:lnTo>
                  <a:pt x="1243" y="932"/>
                </a:lnTo>
                <a:lnTo>
                  <a:pt x="1242" y="932"/>
                </a:lnTo>
                <a:lnTo>
                  <a:pt x="1235" y="936"/>
                </a:lnTo>
                <a:lnTo>
                  <a:pt x="1235" y="936"/>
                </a:lnTo>
                <a:lnTo>
                  <a:pt x="1235" y="942"/>
                </a:lnTo>
                <a:lnTo>
                  <a:pt x="1235" y="942"/>
                </a:lnTo>
                <a:close/>
                <a:moveTo>
                  <a:pt x="1035" y="922"/>
                </a:moveTo>
                <a:lnTo>
                  <a:pt x="1035" y="922"/>
                </a:lnTo>
                <a:lnTo>
                  <a:pt x="1037" y="918"/>
                </a:lnTo>
                <a:lnTo>
                  <a:pt x="1035" y="917"/>
                </a:lnTo>
                <a:lnTo>
                  <a:pt x="1035" y="917"/>
                </a:lnTo>
                <a:lnTo>
                  <a:pt x="1032" y="917"/>
                </a:lnTo>
                <a:lnTo>
                  <a:pt x="1030" y="921"/>
                </a:lnTo>
                <a:lnTo>
                  <a:pt x="1028" y="924"/>
                </a:lnTo>
                <a:lnTo>
                  <a:pt x="1028" y="924"/>
                </a:lnTo>
                <a:lnTo>
                  <a:pt x="1028" y="925"/>
                </a:lnTo>
                <a:lnTo>
                  <a:pt x="1030" y="927"/>
                </a:lnTo>
                <a:lnTo>
                  <a:pt x="1032" y="925"/>
                </a:lnTo>
                <a:lnTo>
                  <a:pt x="1035" y="922"/>
                </a:lnTo>
                <a:close/>
                <a:moveTo>
                  <a:pt x="1935" y="920"/>
                </a:moveTo>
                <a:lnTo>
                  <a:pt x="1935" y="920"/>
                </a:lnTo>
                <a:lnTo>
                  <a:pt x="1933" y="918"/>
                </a:lnTo>
                <a:lnTo>
                  <a:pt x="1933" y="917"/>
                </a:lnTo>
                <a:lnTo>
                  <a:pt x="1932" y="915"/>
                </a:lnTo>
                <a:lnTo>
                  <a:pt x="1930" y="915"/>
                </a:lnTo>
                <a:lnTo>
                  <a:pt x="1926" y="918"/>
                </a:lnTo>
                <a:lnTo>
                  <a:pt x="1926" y="918"/>
                </a:lnTo>
                <a:lnTo>
                  <a:pt x="1926" y="920"/>
                </a:lnTo>
                <a:lnTo>
                  <a:pt x="1928" y="922"/>
                </a:lnTo>
                <a:lnTo>
                  <a:pt x="1928" y="924"/>
                </a:lnTo>
                <a:lnTo>
                  <a:pt x="1929" y="924"/>
                </a:lnTo>
                <a:lnTo>
                  <a:pt x="1930" y="922"/>
                </a:lnTo>
                <a:lnTo>
                  <a:pt x="1935" y="920"/>
                </a:lnTo>
                <a:lnTo>
                  <a:pt x="1935" y="920"/>
                </a:lnTo>
                <a:close/>
                <a:moveTo>
                  <a:pt x="659" y="1038"/>
                </a:moveTo>
                <a:lnTo>
                  <a:pt x="659" y="1038"/>
                </a:lnTo>
                <a:lnTo>
                  <a:pt x="659" y="1032"/>
                </a:lnTo>
                <a:lnTo>
                  <a:pt x="659" y="1029"/>
                </a:lnTo>
                <a:lnTo>
                  <a:pt x="657" y="1028"/>
                </a:lnTo>
                <a:lnTo>
                  <a:pt x="657" y="1028"/>
                </a:lnTo>
                <a:lnTo>
                  <a:pt x="657" y="1029"/>
                </a:lnTo>
                <a:lnTo>
                  <a:pt x="656" y="1031"/>
                </a:lnTo>
                <a:lnTo>
                  <a:pt x="653" y="1035"/>
                </a:lnTo>
                <a:lnTo>
                  <a:pt x="652" y="1038"/>
                </a:lnTo>
                <a:lnTo>
                  <a:pt x="653" y="1038"/>
                </a:lnTo>
                <a:lnTo>
                  <a:pt x="654" y="1039"/>
                </a:lnTo>
                <a:lnTo>
                  <a:pt x="659" y="1038"/>
                </a:lnTo>
                <a:lnTo>
                  <a:pt x="659" y="1038"/>
                </a:lnTo>
                <a:close/>
                <a:moveTo>
                  <a:pt x="2811" y="914"/>
                </a:moveTo>
                <a:lnTo>
                  <a:pt x="2811" y="914"/>
                </a:lnTo>
                <a:lnTo>
                  <a:pt x="2806" y="918"/>
                </a:lnTo>
                <a:lnTo>
                  <a:pt x="2804" y="921"/>
                </a:lnTo>
                <a:lnTo>
                  <a:pt x="2803" y="924"/>
                </a:lnTo>
                <a:lnTo>
                  <a:pt x="2803" y="924"/>
                </a:lnTo>
                <a:lnTo>
                  <a:pt x="2807" y="922"/>
                </a:lnTo>
                <a:lnTo>
                  <a:pt x="2810" y="921"/>
                </a:lnTo>
                <a:lnTo>
                  <a:pt x="2811" y="917"/>
                </a:lnTo>
                <a:lnTo>
                  <a:pt x="2811" y="914"/>
                </a:lnTo>
                <a:lnTo>
                  <a:pt x="2811" y="914"/>
                </a:lnTo>
                <a:close/>
                <a:moveTo>
                  <a:pt x="213" y="735"/>
                </a:moveTo>
                <a:lnTo>
                  <a:pt x="213" y="735"/>
                </a:lnTo>
                <a:lnTo>
                  <a:pt x="215" y="734"/>
                </a:lnTo>
                <a:lnTo>
                  <a:pt x="215" y="731"/>
                </a:lnTo>
                <a:lnTo>
                  <a:pt x="213" y="726"/>
                </a:lnTo>
                <a:lnTo>
                  <a:pt x="210" y="723"/>
                </a:lnTo>
                <a:lnTo>
                  <a:pt x="210" y="723"/>
                </a:lnTo>
                <a:lnTo>
                  <a:pt x="210" y="727"/>
                </a:lnTo>
                <a:lnTo>
                  <a:pt x="210" y="727"/>
                </a:lnTo>
                <a:lnTo>
                  <a:pt x="212" y="733"/>
                </a:lnTo>
                <a:lnTo>
                  <a:pt x="213" y="735"/>
                </a:lnTo>
                <a:lnTo>
                  <a:pt x="213" y="73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2" name="Freeform 128"/>
          <p:cNvSpPr>
            <a:spLocks noEditPoints="1"/>
          </p:cNvSpPr>
          <p:nvPr/>
        </p:nvSpPr>
        <p:spPr bwMode="auto">
          <a:xfrm rot="16872957">
            <a:off x="4413126" y="3425342"/>
            <a:ext cx="1533853" cy="916908"/>
          </a:xfrm>
          <a:custGeom>
            <a:avLst/>
            <a:gdLst/>
            <a:ahLst/>
            <a:cxnLst>
              <a:cxn ang="0">
                <a:pos x="7" y="475"/>
              </a:cxn>
              <a:cxn ang="0">
                <a:pos x="2824" y="83"/>
              </a:cxn>
              <a:cxn ang="0">
                <a:pos x="649" y="1056"/>
              </a:cxn>
              <a:cxn ang="0">
                <a:pos x="2076" y="27"/>
              </a:cxn>
              <a:cxn ang="0">
                <a:pos x="172" y="526"/>
              </a:cxn>
              <a:cxn ang="0">
                <a:pos x="1718" y="1039"/>
              </a:cxn>
              <a:cxn ang="0">
                <a:pos x="1774" y="1068"/>
              </a:cxn>
              <a:cxn ang="0">
                <a:pos x="1781" y="1032"/>
              </a:cxn>
              <a:cxn ang="0">
                <a:pos x="333" y="936"/>
              </a:cxn>
              <a:cxn ang="0">
                <a:pos x="392" y="925"/>
              </a:cxn>
              <a:cxn ang="0">
                <a:pos x="363" y="1000"/>
              </a:cxn>
              <a:cxn ang="0">
                <a:pos x="503" y="880"/>
              </a:cxn>
              <a:cxn ang="0">
                <a:pos x="1070" y="1002"/>
              </a:cxn>
              <a:cxn ang="0">
                <a:pos x="1231" y="969"/>
              </a:cxn>
              <a:cxn ang="0">
                <a:pos x="1562" y="1066"/>
              </a:cxn>
              <a:cxn ang="0">
                <a:pos x="2570" y="952"/>
              </a:cxn>
              <a:cxn ang="0">
                <a:pos x="2350" y="939"/>
              </a:cxn>
              <a:cxn ang="0">
                <a:pos x="2269" y="1060"/>
              </a:cxn>
              <a:cxn ang="0">
                <a:pos x="2003" y="943"/>
              </a:cxn>
              <a:cxn ang="0">
                <a:pos x="290" y="863"/>
              </a:cxn>
              <a:cxn ang="0">
                <a:pos x="2193" y="1080"/>
              </a:cxn>
              <a:cxn ang="0">
                <a:pos x="444" y="1031"/>
              </a:cxn>
              <a:cxn ang="0">
                <a:pos x="1999" y="1059"/>
              </a:cxn>
              <a:cxn ang="0">
                <a:pos x="2788" y="924"/>
              </a:cxn>
              <a:cxn ang="0">
                <a:pos x="1208" y="1000"/>
              </a:cxn>
              <a:cxn ang="0">
                <a:pos x="1020" y="1032"/>
              </a:cxn>
              <a:cxn ang="0">
                <a:pos x="1107" y="1032"/>
              </a:cxn>
              <a:cxn ang="0">
                <a:pos x="2071" y="1081"/>
              </a:cxn>
              <a:cxn ang="0">
                <a:pos x="1980" y="938"/>
              </a:cxn>
              <a:cxn ang="0">
                <a:pos x="46" y="415"/>
              </a:cxn>
              <a:cxn ang="0">
                <a:pos x="886" y="1049"/>
              </a:cxn>
              <a:cxn ang="0">
                <a:pos x="867" y="1023"/>
              </a:cxn>
              <a:cxn ang="0">
                <a:pos x="151" y="558"/>
              </a:cxn>
              <a:cxn ang="0">
                <a:pos x="28" y="478"/>
              </a:cxn>
              <a:cxn ang="0">
                <a:pos x="116" y="433"/>
              </a:cxn>
              <a:cxn ang="0">
                <a:pos x="1842" y="1067"/>
              </a:cxn>
              <a:cxn ang="0">
                <a:pos x="958" y="921"/>
              </a:cxn>
              <a:cxn ang="0">
                <a:pos x="50" y="891"/>
              </a:cxn>
              <a:cxn ang="0">
                <a:pos x="209" y="842"/>
              </a:cxn>
              <a:cxn ang="0">
                <a:pos x="595" y="904"/>
              </a:cxn>
              <a:cxn ang="0">
                <a:pos x="1419" y="903"/>
              </a:cxn>
              <a:cxn ang="0">
                <a:pos x="129" y="571"/>
              </a:cxn>
              <a:cxn ang="0">
                <a:pos x="668" y="1009"/>
              </a:cxn>
              <a:cxn ang="0">
                <a:pos x="54" y="727"/>
              </a:cxn>
              <a:cxn ang="0">
                <a:pos x="146" y="428"/>
              </a:cxn>
              <a:cxn ang="0">
                <a:pos x="40" y="824"/>
              </a:cxn>
              <a:cxn ang="0">
                <a:pos x="300" y="922"/>
              </a:cxn>
              <a:cxn ang="0">
                <a:pos x="234" y="807"/>
              </a:cxn>
              <a:cxn ang="0">
                <a:pos x="2516" y="34"/>
              </a:cxn>
              <a:cxn ang="0">
                <a:pos x="2397" y="1012"/>
              </a:cxn>
              <a:cxn ang="0">
                <a:pos x="2110" y="911"/>
              </a:cxn>
              <a:cxn ang="0">
                <a:pos x="179" y="845"/>
              </a:cxn>
              <a:cxn ang="0">
                <a:pos x="1700" y="907"/>
              </a:cxn>
              <a:cxn ang="0">
                <a:pos x="1617" y="931"/>
              </a:cxn>
              <a:cxn ang="0">
                <a:pos x="2731" y="1011"/>
              </a:cxn>
              <a:cxn ang="0">
                <a:pos x="1645" y="1053"/>
              </a:cxn>
              <a:cxn ang="0">
                <a:pos x="462" y="1005"/>
              </a:cxn>
              <a:cxn ang="0">
                <a:pos x="2332" y="969"/>
              </a:cxn>
              <a:cxn ang="0">
                <a:pos x="2433" y="946"/>
              </a:cxn>
              <a:cxn ang="0">
                <a:pos x="1077" y="998"/>
              </a:cxn>
              <a:cxn ang="0">
                <a:pos x="2776" y="941"/>
              </a:cxn>
              <a:cxn ang="0">
                <a:pos x="82" y="727"/>
              </a:cxn>
              <a:cxn ang="0">
                <a:pos x="1930" y="922"/>
              </a:cxn>
            </a:cxnLst>
            <a:rect l="0" t="0" r="r" b="b"/>
            <a:pathLst>
              <a:path w="2921" h="1098">
                <a:moveTo>
                  <a:pt x="633" y="1063"/>
                </a:moveTo>
                <a:lnTo>
                  <a:pt x="633" y="1063"/>
                </a:lnTo>
                <a:lnTo>
                  <a:pt x="629" y="1063"/>
                </a:lnTo>
                <a:lnTo>
                  <a:pt x="626" y="1063"/>
                </a:lnTo>
                <a:lnTo>
                  <a:pt x="625" y="1060"/>
                </a:lnTo>
                <a:lnTo>
                  <a:pt x="626" y="1054"/>
                </a:lnTo>
                <a:lnTo>
                  <a:pt x="626" y="1054"/>
                </a:lnTo>
                <a:lnTo>
                  <a:pt x="586" y="1053"/>
                </a:lnTo>
                <a:lnTo>
                  <a:pt x="542" y="1053"/>
                </a:lnTo>
                <a:lnTo>
                  <a:pt x="452" y="1052"/>
                </a:lnTo>
                <a:lnTo>
                  <a:pt x="406" y="1050"/>
                </a:lnTo>
                <a:lnTo>
                  <a:pt x="362" y="1046"/>
                </a:lnTo>
                <a:lnTo>
                  <a:pt x="320" y="1042"/>
                </a:lnTo>
                <a:lnTo>
                  <a:pt x="279" y="1035"/>
                </a:lnTo>
                <a:lnTo>
                  <a:pt x="279" y="1035"/>
                </a:lnTo>
                <a:lnTo>
                  <a:pt x="278" y="1035"/>
                </a:lnTo>
                <a:lnTo>
                  <a:pt x="275" y="1036"/>
                </a:lnTo>
                <a:lnTo>
                  <a:pt x="268" y="1042"/>
                </a:lnTo>
                <a:lnTo>
                  <a:pt x="265" y="1043"/>
                </a:lnTo>
                <a:lnTo>
                  <a:pt x="262" y="1043"/>
                </a:lnTo>
                <a:lnTo>
                  <a:pt x="260" y="1043"/>
                </a:lnTo>
                <a:lnTo>
                  <a:pt x="257" y="1039"/>
                </a:lnTo>
                <a:lnTo>
                  <a:pt x="257" y="1039"/>
                </a:lnTo>
                <a:lnTo>
                  <a:pt x="254" y="1036"/>
                </a:lnTo>
                <a:lnTo>
                  <a:pt x="250" y="1033"/>
                </a:lnTo>
                <a:lnTo>
                  <a:pt x="243" y="1032"/>
                </a:lnTo>
                <a:lnTo>
                  <a:pt x="237" y="1032"/>
                </a:lnTo>
                <a:lnTo>
                  <a:pt x="223" y="1033"/>
                </a:lnTo>
                <a:lnTo>
                  <a:pt x="210" y="1033"/>
                </a:lnTo>
                <a:lnTo>
                  <a:pt x="210" y="1033"/>
                </a:lnTo>
                <a:lnTo>
                  <a:pt x="181" y="1031"/>
                </a:lnTo>
                <a:lnTo>
                  <a:pt x="154" y="1025"/>
                </a:lnTo>
                <a:lnTo>
                  <a:pt x="130" y="1018"/>
                </a:lnTo>
                <a:lnTo>
                  <a:pt x="106" y="1008"/>
                </a:lnTo>
                <a:lnTo>
                  <a:pt x="85" y="998"/>
                </a:lnTo>
                <a:lnTo>
                  <a:pt x="64" y="987"/>
                </a:lnTo>
                <a:lnTo>
                  <a:pt x="45" y="974"/>
                </a:lnTo>
                <a:lnTo>
                  <a:pt x="26" y="962"/>
                </a:lnTo>
                <a:lnTo>
                  <a:pt x="26" y="962"/>
                </a:lnTo>
                <a:lnTo>
                  <a:pt x="18" y="934"/>
                </a:lnTo>
                <a:lnTo>
                  <a:pt x="11" y="904"/>
                </a:lnTo>
                <a:lnTo>
                  <a:pt x="7" y="875"/>
                </a:lnTo>
                <a:lnTo>
                  <a:pt x="4" y="845"/>
                </a:lnTo>
                <a:lnTo>
                  <a:pt x="2" y="814"/>
                </a:lnTo>
                <a:lnTo>
                  <a:pt x="4" y="785"/>
                </a:lnTo>
                <a:lnTo>
                  <a:pt x="7" y="755"/>
                </a:lnTo>
                <a:lnTo>
                  <a:pt x="11" y="727"/>
                </a:lnTo>
                <a:lnTo>
                  <a:pt x="11" y="727"/>
                </a:lnTo>
                <a:lnTo>
                  <a:pt x="7" y="629"/>
                </a:lnTo>
                <a:lnTo>
                  <a:pt x="5" y="578"/>
                </a:lnTo>
                <a:lnTo>
                  <a:pt x="5" y="526"/>
                </a:lnTo>
                <a:lnTo>
                  <a:pt x="7" y="475"/>
                </a:lnTo>
                <a:lnTo>
                  <a:pt x="8" y="423"/>
                </a:lnTo>
                <a:lnTo>
                  <a:pt x="11" y="374"/>
                </a:lnTo>
                <a:lnTo>
                  <a:pt x="16" y="326"/>
                </a:lnTo>
                <a:lnTo>
                  <a:pt x="16" y="326"/>
                </a:lnTo>
                <a:lnTo>
                  <a:pt x="14" y="331"/>
                </a:lnTo>
                <a:lnTo>
                  <a:pt x="11" y="335"/>
                </a:lnTo>
                <a:lnTo>
                  <a:pt x="7" y="339"/>
                </a:lnTo>
                <a:lnTo>
                  <a:pt x="4" y="341"/>
                </a:lnTo>
                <a:lnTo>
                  <a:pt x="0" y="341"/>
                </a:lnTo>
                <a:lnTo>
                  <a:pt x="0" y="341"/>
                </a:lnTo>
                <a:lnTo>
                  <a:pt x="40" y="273"/>
                </a:lnTo>
                <a:lnTo>
                  <a:pt x="82" y="208"/>
                </a:lnTo>
                <a:lnTo>
                  <a:pt x="104" y="178"/>
                </a:lnTo>
                <a:lnTo>
                  <a:pt x="126" y="147"/>
                </a:lnTo>
                <a:lnTo>
                  <a:pt x="148" y="117"/>
                </a:lnTo>
                <a:lnTo>
                  <a:pt x="172" y="89"/>
                </a:lnTo>
                <a:lnTo>
                  <a:pt x="172" y="89"/>
                </a:lnTo>
                <a:lnTo>
                  <a:pt x="178" y="74"/>
                </a:lnTo>
                <a:lnTo>
                  <a:pt x="185" y="61"/>
                </a:lnTo>
                <a:lnTo>
                  <a:pt x="195" y="51"/>
                </a:lnTo>
                <a:lnTo>
                  <a:pt x="205" y="41"/>
                </a:lnTo>
                <a:lnTo>
                  <a:pt x="217" y="34"/>
                </a:lnTo>
                <a:lnTo>
                  <a:pt x="231" y="29"/>
                </a:lnTo>
                <a:lnTo>
                  <a:pt x="245" y="23"/>
                </a:lnTo>
                <a:lnTo>
                  <a:pt x="262" y="19"/>
                </a:lnTo>
                <a:lnTo>
                  <a:pt x="262" y="19"/>
                </a:lnTo>
                <a:lnTo>
                  <a:pt x="281" y="13"/>
                </a:lnTo>
                <a:lnTo>
                  <a:pt x="299" y="10"/>
                </a:lnTo>
                <a:lnTo>
                  <a:pt x="340" y="5"/>
                </a:lnTo>
                <a:lnTo>
                  <a:pt x="383" y="2"/>
                </a:lnTo>
                <a:lnTo>
                  <a:pt x="428" y="0"/>
                </a:lnTo>
                <a:lnTo>
                  <a:pt x="475" y="0"/>
                </a:lnTo>
                <a:lnTo>
                  <a:pt x="519" y="3"/>
                </a:lnTo>
                <a:lnTo>
                  <a:pt x="608" y="9"/>
                </a:lnTo>
                <a:lnTo>
                  <a:pt x="608" y="9"/>
                </a:lnTo>
                <a:lnTo>
                  <a:pt x="715" y="6"/>
                </a:lnTo>
                <a:lnTo>
                  <a:pt x="819" y="6"/>
                </a:lnTo>
                <a:lnTo>
                  <a:pt x="1030" y="8"/>
                </a:lnTo>
                <a:lnTo>
                  <a:pt x="1134" y="8"/>
                </a:lnTo>
                <a:lnTo>
                  <a:pt x="1239" y="8"/>
                </a:lnTo>
                <a:lnTo>
                  <a:pt x="1346" y="5"/>
                </a:lnTo>
                <a:lnTo>
                  <a:pt x="1451" y="0"/>
                </a:lnTo>
                <a:lnTo>
                  <a:pt x="2653" y="23"/>
                </a:lnTo>
                <a:lnTo>
                  <a:pt x="2653" y="23"/>
                </a:lnTo>
                <a:lnTo>
                  <a:pt x="2681" y="24"/>
                </a:lnTo>
                <a:lnTo>
                  <a:pt x="2706" y="27"/>
                </a:lnTo>
                <a:lnTo>
                  <a:pt x="2730" y="33"/>
                </a:lnTo>
                <a:lnTo>
                  <a:pt x="2752" y="40"/>
                </a:lnTo>
                <a:lnTo>
                  <a:pt x="2772" y="48"/>
                </a:lnTo>
                <a:lnTo>
                  <a:pt x="2790" y="58"/>
                </a:lnTo>
                <a:lnTo>
                  <a:pt x="2809" y="69"/>
                </a:lnTo>
                <a:lnTo>
                  <a:pt x="2824" y="83"/>
                </a:lnTo>
                <a:lnTo>
                  <a:pt x="2838" y="97"/>
                </a:lnTo>
                <a:lnTo>
                  <a:pt x="2849" y="114"/>
                </a:lnTo>
                <a:lnTo>
                  <a:pt x="2861" y="131"/>
                </a:lnTo>
                <a:lnTo>
                  <a:pt x="2870" y="151"/>
                </a:lnTo>
                <a:lnTo>
                  <a:pt x="2879" y="171"/>
                </a:lnTo>
                <a:lnTo>
                  <a:pt x="2884" y="193"/>
                </a:lnTo>
                <a:lnTo>
                  <a:pt x="2890" y="215"/>
                </a:lnTo>
                <a:lnTo>
                  <a:pt x="2894" y="239"/>
                </a:lnTo>
                <a:lnTo>
                  <a:pt x="2894" y="239"/>
                </a:lnTo>
                <a:lnTo>
                  <a:pt x="2893" y="270"/>
                </a:lnTo>
                <a:lnTo>
                  <a:pt x="2893" y="301"/>
                </a:lnTo>
                <a:lnTo>
                  <a:pt x="2896" y="363"/>
                </a:lnTo>
                <a:lnTo>
                  <a:pt x="2901" y="423"/>
                </a:lnTo>
                <a:lnTo>
                  <a:pt x="2907" y="482"/>
                </a:lnTo>
                <a:lnTo>
                  <a:pt x="2907" y="482"/>
                </a:lnTo>
                <a:lnTo>
                  <a:pt x="2910" y="516"/>
                </a:lnTo>
                <a:lnTo>
                  <a:pt x="2911" y="551"/>
                </a:lnTo>
                <a:lnTo>
                  <a:pt x="2913" y="619"/>
                </a:lnTo>
                <a:lnTo>
                  <a:pt x="2914" y="688"/>
                </a:lnTo>
                <a:lnTo>
                  <a:pt x="2917" y="723"/>
                </a:lnTo>
                <a:lnTo>
                  <a:pt x="2921" y="758"/>
                </a:lnTo>
                <a:lnTo>
                  <a:pt x="2921" y="758"/>
                </a:lnTo>
                <a:lnTo>
                  <a:pt x="2900" y="800"/>
                </a:lnTo>
                <a:lnTo>
                  <a:pt x="2879" y="841"/>
                </a:lnTo>
                <a:lnTo>
                  <a:pt x="2855" y="882"/>
                </a:lnTo>
                <a:lnTo>
                  <a:pt x="2831" y="920"/>
                </a:lnTo>
                <a:lnTo>
                  <a:pt x="2804" y="956"/>
                </a:lnTo>
                <a:lnTo>
                  <a:pt x="2790" y="973"/>
                </a:lnTo>
                <a:lnTo>
                  <a:pt x="2775" y="990"/>
                </a:lnTo>
                <a:lnTo>
                  <a:pt x="2759" y="1005"/>
                </a:lnTo>
                <a:lnTo>
                  <a:pt x="2743" y="1021"/>
                </a:lnTo>
                <a:lnTo>
                  <a:pt x="2726" y="1036"/>
                </a:lnTo>
                <a:lnTo>
                  <a:pt x="2709" y="1050"/>
                </a:lnTo>
                <a:lnTo>
                  <a:pt x="2709" y="1050"/>
                </a:lnTo>
                <a:lnTo>
                  <a:pt x="2699" y="1056"/>
                </a:lnTo>
                <a:lnTo>
                  <a:pt x="2689" y="1061"/>
                </a:lnTo>
                <a:lnTo>
                  <a:pt x="2668" y="1070"/>
                </a:lnTo>
                <a:lnTo>
                  <a:pt x="2644" y="1077"/>
                </a:lnTo>
                <a:lnTo>
                  <a:pt x="2619" y="1081"/>
                </a:lnTo>
                <a:lnTo>
                  <a:pt x="2594" y="1085"/>
                </a:lnTo>
                <a:lnTo>
                  <a:pt x="2565" y="1087"/>
                </a:lnTo>
                <a:lnTo>
                  <a:pt x="2508" y="1090"/>
                </a:lnTo>
                <a:lnTo>
                  <a:pt x="2508" y="1090"/>
                </a:lnTo>
                <a:lnTo>
                  <a:pt x="2363" y="1092"/>
                </a:lnTo>
                <a:lnTo>
                  <a:pt x="2224" y="1095"/>
                </a:lnTo>
                <a:lnTo>
                  <a:pt x="1942" y="1098"/>
                </a:lnTo>
                <a:lnTo>
                  <a:pt x="1942" y="1098"/>
                </a:lnTo>
                <a:lnTo>
                  <a:pt x="1909" y="1098"/>
                </a:lnTo>
                <a:lnTo>
                  <a:pt x="1880" y="1098"/>
                </a:lnTo>
                <a:lnTo>
                  <a:pt x="1818" y="1095"/>
                </a:lnTo>
                <a:lnTo>
                  <a:pt x="649" y="1056"/>
                </a:lnTo>
                <a:lnTo>
                  <a:pt x="649" y="1056"/>
                </a:lnTo>
                <a:lnTo>
                  <a:pt x="645" y="1057"/>
                </a:lnTo>
                <a:lnTo>
                  <a:pt x="640" y="1059"/>
                </a:lnTo>
                <a:lnTo>
                  <a:pt x="633" y="1063"/>
                </a:lnTo>
                <a:lnTo>
                  <a:pt x="633" y="1063"/>
                </a:lnTo>
                <a:close/>
                <a:moveTo>
                  <a:pt x="2785" y="862"/>
                </a:moveTo>
                <a:lnTo>
                  <a:pt x="2785" y="862"/>
                </a:lnTo>
                <a:lnTo>
                  <a:pt x="2797" y="860"/>
                </a:lnTo>
                <a:lnTo>
                  <a:pt x="2809" y="858"/>
                </a:lnTo>
                <a:lnTo>
                  <a:pt x="2820" y="853"/>
                </a:lnTo>
                <a:lnTo>
                  <a:pt x="2830" y="849"/>
                </a:lnTo>
                <a:lnTo>
                  <a:pt x="2838" y="844"/>
                </a:lnTo>
                <a:lnTo>
                  <a:pt x="2848" y="838"/>
                </a:lnTo>
                <a:lnTo>
                  <a:pt x="2855" y="832"/>
                </a:lnTo>
                <a:lnTo>
                  <a:pt x="2862" y="824"/>
                </a:lnTo>
                <a:lnTo>
                  <a:pt x="2869" y="817"/>
                </a:lnTo>
                <a:lnTo>
                  <a:pt x="2875" y="808"/>
                </a:lnTo>
                <a:lnTo>
                  <a:pt x="2886" y="790"/>
                </a:lnTo>
                <a:lnTo>
                  <a:pt x="2893" y="769"/>
                </a:lnTo>
                <a:lnTo>
                  <a:pt x="2900" y="748"/>
                </a:lnTo>
                <a:lnTo>
                  <a:pt x="2900" y="748"/>
                </a:lnTo>
                <a:lnTo>
                  <a:pt x="2899" y="688"/>
                </a:lnTo>
                <a:lnTo>
                  <a:pt x="2897" y="629"/>
                </a:lnTo>
                <a:lnTo>
                  <a:pt x="2893" y="512"/>
                </a:lnTo>
                <a:lnTo>
                  <a:pt x="2884" y="395"/>
                </a:lnTo>
                <a:lnTo>
                  <a:pt x="2877" y="279"/>
                </a:lnTo>
                <a:lnTo>
                  <a:pt x="2877" y="279"/>
                </a:lnTo>
                <a:lnTo>
                  <a:pt x="2877" y="260"/>
                </a:lnTo>
                <a:lnTo>
                  <a:pt x="2877" y="244"/>
                </a:lnTo>
                <a:lnTo>
                  <a:pt x="2876" y="227"/>
                </a:lnTo>
                <a:lnTo>
                  <a:pt x="2873" y="211"/>
                </a:lnTo>
                <a:lnTo>
                  <a:pt x="2869" y="196"/>
                </a:lnTo>
                <a:lnTo>
                  <a:pt x="2865" y="182"/>
                </a:lnTo>
                <a:lnTo>
                  <a:pt x="2861" y="169"/>
                </a:lnTo>
                <a:lnTo>
                  <a:pt x="2854" y="155"/>
                </a:lnTo>
                <a:lnTo>
                  <a:pt x="2848" y="144"/>
                </a:lnTo>
                <a:lnTo>
                  <a:pt x="2840" y="133"/>
                </a:lnTo>
                <a:lnTo>
                  <a:pt x="2824" y="111"/>
                </a:lnTo>
                <a:lnTo>
                  <a:pt x="2806" y="92"/>
                </a:lnTo>
                <a:lnTo>
                  <a:pt x="2786" y="75"/>
                </a:lnTo>
                <a:lnTo>
                  <a:pt x="2786" y="75"/>
                </a:lnTo>
                <a:lnTo>
                  <a:pt x="2734" y="68"/>
                </a:lnTo>
                <a:lnTo>
                  <a:pt x="2682" y="62"/>
                </a:lnTo>
                <a:lnTo>
                  <a:pt x="2629" y="60"/>
                </a:lnTo>
                <a:lnTo>
                  <a:pt x="2574" y="55"/>
                </a:lnTo>
                <a:lnTo>
                  <a:pt x="2466" y="50"/>
                </a:lnTo>
                <a:lnTo>
                  <a:pt x="2412" y="45"/>
                </a:lnTo>
                <a:lnTo>
                  <a:pt x="2360" y="41"/>
                </a:lnTo>
                <a:lnTo>
                  <a:pt x="2360" y="41"/>
                </a:lnTo>
                <a:lnTo>
                  <a:pt x="2314" y="37"/>
                </a:lnTo>
                <a:lnTo>
                  <a:pt x="2268" y="34"/>
                </a:lnTo>
                <a:lnTo>
                  <a:pt x="2172" y="30"/>
                </a:lnTo>
                <a:lnTo>
                  <a:pt x="2076" y="27"/>
                </a:lnTo>
                <a:lnTo>
                  <a:pt x="1980" y="27"/>
                </a:lnTo>
                <a:lnTo>
                  <a:pt x="1786" y="27"/>
                </a:lnTo>
                <a:lnTo>
                  <a:pt x="1689" y="26"/>
                </a:lnTo>
                <a:lnTo>
                  <a:pt x="1593" y="22"/>
                </a:lnTo>
                <a:lnTo>
                  <a:pt x="1593" y="22"/>
                </a:lnTo>
                <a:lnTo>
                  <a:pt x="1550" y="20"/>
                </a:lnTo>
                <a:lnTo>
                  <a:pt x="1505" y="19"/>
                </a:lnTo>
                <a:lnTo>
                  <a:pt x="1416" y="19"/>
                </a:lnTo>
                <a:lnTo>
                  <a:pt x="1329" y="22"/>
                </a:lnTo>
                <a:lnTo>
                  <a:pt x="1243" y="24"/>
                </a:lnTo>
                <a:lnTo>
                  <a:pt x="1157" y="27"/>
                </a:lnTo>
                <a:lnTo>
                  <a:pt x="1070" y="30"/>
                </a:lnTo>
                <a:lnTo>
                  <a:pt x="986" y="30"/>
                </a:lnTo>
                <a:lnTo>
                  <a:pt x="942" y="29"/>
                </a:lnTo>
                <a:lnTo>
                  <a:pt x="900" y="27"/>
                </a:lnTo>
                <a:lnTo>
                  <a:pt x="900" y="27"/>
                </a:lnTo>
                <a:lnTo>
                  <a:pt x="848" y="26"/>
                </a:lnTo>
                <a:lnTo>
                  <a:pt x="796" y="24"/>
                </a:lnTo>
                <a:lnTo>
                  <a:pt x="694" y="26"/>
                </a:lnTo>
                <a:lnTo>
                  <a:pt x="642" y="27"/>
                </a:lnTo>
                <a:lnTo>
                  <a:pt x="590" y="27"/>
                </a:lnTo>
                <a:lnTo>
                  <a:pt x="536" y="26"/>
                </a:lnTo>
                <a:lnTo>
                  <a:pt x="483" y="22"/>
                </a:lnTo>
                <a:lnTo>
                  <a:pt x="483" y="22"/>
                </a:lnTo>
                <a:lnTo>
                  <a:pt x="487" y="24"/>
                </a:lnTo>
                <a:lnTo>
                  <a:pt x="493" y="27"/>
                </a:lnTo>
                <a:lnTo>
                  <a:pt x="493" y="27"/>
                </a:lnTo>
                <a:lnTo>
                  <a:pt x="489" y="29"/>
                </a:lnTo>
                <a:lnTo>
                  <a:pt x="484" y="27"/>
                </a:lnTo>
                <a:lnTo>
                  <a:pt x="477" y="26"/>
                </a:lnTo>
                <a:lnTo>
                  <a:pt x="477" y="26"/>
                </a:lnTo>
                <a:lnTo>
                  <a:pt x="448" y="24"/>
                </a:lnTo>
                <a:lnTo>
                  <a:pt x="418" y="26"/>
                </a:lnTo>
                <a:lnTo>
                  <a:pt x="359" y="29"/>
                </a:lnTo>
                <a:lnTo>
                  <a:pt x="302" y="33"/>
                </a:lnTo>
                <a:lnTo>
                  <a:pt x="248" y="38"/>
                </a:lnTo>
                <a:lnTo>
                  <a:pt x="248" y="38"/>
                </a:lnTo>
                <a:lnTo>
                  <a:pt x="240" y="44"/>
                </a:lnTo>
                <a:lnTo>
                  <a:pt x="231" y="50"/>
                </a:lnTo>
                <a:lnTo>
                  <a:pt x="217" y="64"/>
                </a:lnTo>
                <a:lnTo>
                  <a:pt x="193" y="90"/>
                </a:lnTo>
                <a:lnTo>
                  <a:pt x="193" y="90"/>
                </a:lnTo>
                <a:lnTo>
                  <a:pt x="188" y="106"/>
                </a:lnTo>
                <a:lnTo>
                  <a:pt x="185" y="123"/>
                </a:lnTo>
                <a:lnTo>
                  <a:pt x="181" y="138"/>
                </a:lnTo>
                <a:lnTo>
                  <a:pt x="175" y="155"/>
                </a:lnTo>
                <a:lnTo>
                  <a:pt x="175" y="155"/>
                </a:lnTo>
                <a:lnTo>
                  <a:pt x="171" y="275"/>
                </a:lnTo>
                <a:lnTo>
                  <a:pt x="170" y="336"/>
                </a:lnTo>
                <a:lnTo>
                  <a:pt x="170" y="400"/>
                </a:lnTo>
                <a:lnTo>
                  <a:pt x="171" y="463"/>
                </a:lnTo>
                <a:lnTo>
                  <a:pt x="172" y="526"/>
                </a:lnTo>
                <a:lnTo>
                  <a:pt x="177" y="588"/>
                </a:lnTo>
                <a:lnTo>
                  <a:pt x="182" y="648"/>
                </a:lnTo>
                <a:lnTo>
                  <a:pt x="182" y="648"/>
                </a:lnTo>
                <a:lnTo>
                  <a:pt x="189" y="676"/>
                </a:lnTo>
                <a:lnTo>
                  <a:pt x="198" y="705"/>
                </a:lnTo>
                <a:lnTo>
                  <a:pt x="208" y="731"/>
                </a:lnTo>
                <a:lnTo>
                  <a:pt x="219" y="755"/>
                </a:lnTo>
                <a:lnTo>
                  <a:pt x="231" y="779"/>
                </a:lnTo>
                <a:lnTo>
                  <a:pt x="245" y="799"/>
                </a:lnTo>
                <a:lnTo>
                  <a:pt x="254" y="808"/>
                </a:lnTo>
                <a:lnTo>
                  <a:pt x="262" y="817"/>
                </a:lnTo>
                <a:lnTo>
                  <a:pt x="271" y="824"/>
                </a:lnTo>
                <a:lnTo>
                  <a:pt x="281" y="831"/>
                </a:lnTo>
                <a:lnTo>
                  <a:pt x="281" y="831"/>
                </a:lnTo>
                <a:lnTo>
                  <a:pt x="302" y="837"/>
                </a:lnTo>
                <a:lnTo>
                  <a:pt x="321" y="841"/>
                </a:lnTo>
                <a:lnTo>
                  <a:pt x="363" y="846"/>
                </a:lnTo>
                <a:lnTo>
                  <a:pt x="408" y="849"/>
                </a:lnTo>
                <a:lnTo>
                  <a:pt x="453" y="851"/>
                </a:lnTo>
                <a:lnTo>
                  <a:pt x="498" y="851"/>
                </a:lnTo>
                <a:lnTo>
                  <a:pt x="543" y="849"/>
                </a:lnTo>
                <a:lnTo>
                  <a:pt x="632" y="848"/>
                </a:lnTo>
                <a:lnTo>
                  <a:pt x="632" y="848"/>
                </a:lnTo>
                <a:lnTo>
                  <a:pt x="791" y="849"/>
                </a:lnTo>
                <a:lnTo>
                  <a:pt x="948" y="852"/>
                </a:lnTo>
                <a:lnTo>
                  <a:pt x="1104" y="855"/>
                </a:lnTo>
                <a:lnTo>
                  <a:pt x="1259" y="859"/>
                </a:lnTo>
                <a:lnTo>
                  <a:pt x="1569" y="870"/>
                </a:lnTo>
                <a:lnTo>
                  <a:pt x="1883" y="883"/>
                </a:lnTo>
                <a:lnTo>
                  <a:pt x="1883" y="883"/>
                </a:lnTo>
                <a:lnTo>
                  <a:pt x="2019" y="889"/>
                </a:lnTo>
                <a:lnTo>
                  <a:pt x="2157" y="893"/>
                </a:lnTo>
                <a:lnTo>
                  <a:pt x="2296" y="896"/>
                </a:lnTo>
                <a:lnTo>
                  <a:pt x="2366" y="896"/>
                </a:lnTo>
                <a:lnTo>
                  <a:pt x="2436" y="894"/>
                </a:lnTo>
                <a:lnTo>
                  <a:pt x="2436" y="894"/>
                </a:lnTo>
                <a:lnTo>
                  <a:pt x="2516" y="893"/>
                </a:lnTo>
                <a:lnTo>
                  <a:pt x="2596" y="891"/>
                </a:lnTo>
                <a:lnTo>
                  <a:pt x="2637" y="890"/>
                </a:lnTo>
                <a:lnTo>
                  <a:pt x="2679" y="887"/>
                </a:lnTo>
                <a:lnTo>
                  <a:pt x="2720" y="883"/>
                </a:lnTo>
                <a:lnTo>
                  <a:pt x="2761" y="877"/>
                </a:lnTo>
                <a:lnTo>
                  <a:pt x="2761" y="877"/>
                </a:lnTo>
                <a:lnTo>
                  <a:pt x="2762" y="872"/>
                </a:lnTo>
                <a:lnTo>
                  <a:pt x="2765" y="868"/>
                </a:lnTo>
                <a:lnTo>
                  <a:pt x="2768" y="866"/>
                </a:lnTo>
                <a:lnTo>
                  <a:pt x="2771" y="863"/>
                </a:lnTo>
                <a:lnTo>
                  <a:pt x="2778" y="862"/>
                </a:lnTo>
                <a:lnTo>
                  <a:pt x="2785" y="862"/>
                </a:lnTo>
                <a:lnTo>
                  <a:pt x="2785" y="862"/>
                </a:lnTo>
                <a:close/>
                <a:moveTo>
                  <a:pt x="1718" y="1039"/>
                </a:moveTo>
                <a:lnTo>
                  <a:pt x="1718" y="1039"/>
                </a:lnTo>
                <a:lnTo>
                  <a:pt x="1727" y="1025"/>
                </a:lnTo>
                <a:lnTo>
                  <a:pt x="1734" y="1012"/>
                </a:lnTo>
                <a:lnTo>
                  <a:pt x="1748" y="983"/>
                </a:lnTo>
                <a:lnTo>
                  <a:pt x="1763" y="955"/>
                </a:lnTo>
                <a:lnTo>
                  <a:pt x="1772" y="942"/>
                </a:lnTo>
                <a:lnTo>
                  <a:pt x="1781" y="929"/>
                </a:lnTo>
                <a:lnTo>
                  <a:pt x="1749" y="998"/>
                </a:lnTo>
                <a:lnTo>
                  <a:pt x="1749" y="998"/>
                </a:lnTo>
                <a:lnTo>
                  <a:pt x="1798" y="945"/>
                </a:lnTo>
                <a:lnTo>
                  <a:pt x="1824" y="921"/>
                </a:lnTo>
                <a:lnTo>
                  <a:pt x="1850" y="897"/>
                </a:lnTo>
                <a:lnTo>
                  <a:pt x="1850" y="897"/>
                </a:lnTo>
                <a:lnTo>
                  <a:pt x="1842" y="896"/>
                </a:lnTo>
                <a:lnTo>
                  <a:pt x="1831" y="896"/>
                </a:lnTo>
                <a:lnTo>
                  <a:pt x="1809" y="896"/>
                </a:lnTo>
                <a:lnTo>
                  <a:pt x="1809" y="896"/>
                </a:lnTo>
                <a:lnTo>
                  <a:pt x="1807" y="896"/>
                </a:lnTo>
                <a:lnTo>
                  <a:pt x="1804" y="897"/>
                </a:lnTo>
                <a:lnTo>
                  <a:pt x="1801" y="901"/>
                </a:lnTo>
                <a:lnTo>
                  <a:pt x="1800" y="907"/>
                </a:lnTo>
                <a:lnTo>
                  <a:pt x="1798" y="910"/>
                </a:lnTo>
                <a:lnTo>
                  <a:pt x="1795" y="912"/>
                </a:lnTo>
                <a:lnTo>
                  <a:pt x="1795" y="912"/>
                </a:lnTo>
                <a:lnTo>
                  <a:pt x="1794" y="910"/>
                </a:lnTo>
                <a:lnTo>
                  <a:pt x="1794" y="907"/>
                </a:lnTo>
                <a:lnTo>
                  <a:pt x="1795" y="901"/>
                </a:lnTo>
                <a:lnTo>
                  <a:pt x="1798" y="897"/>
                </a:lnTo>
                <a:lnTo>
                  <a:pt x="1798" y="896"/>
                </a:lnTo>
                <a:lnTo>
                  <a:pt x="1797" y="894"/>
                </a:lnTo>
                <a:lnTo>
                  <a:pt x="1797" y="894"/>
                </a:lnTo>
                <a:lnTo>
                  <a:pt x="1791" y="893"/>
                </a:lnTo>
                <a:lnTo>
                  <a:pt x="1783" y="893"/>
                </a:lnTo>
                <a:lnTo>
                  <a:pt x="1770" y="894"/>
                </a:lnTo>
                <a:lnTo>
                  <a:pt x="1770" y="894"/>
                </a:lnTo>
                <a:lnTo>
                  <a:pt x="1773" y="898"/>
                </a:lnTo>
                <a:lnTo>
                  <a:pt x="1772" y="903"/>
                </a:lnTo>
                <a:lnTo>
                  <a:pt x="1770" y="907"/>
                </a:lnTo>
                <a:lnTo>
                  <a:pt x="1769" y="911"/>
                </a:lnTo>
                <a:lnTo>
                  <a:pt x="1769" y="911"/>
                </a:lnTo>
                <a:lnTo>
                  <a:pt x="1739" y="952"/>
                </a:lnTo>
                <a:lnTo>
                  <a:pt x="1710" y="991"/>
                </a:lnTo>
                <a:lnTo>
                  <a:pt x="1682" y="1032"/>
                </a:lnTo>
                <a:lnTo>
                  <a:pt x="1668" y="1053"/>
                </a:lnTo>
                <a:lnTo>
                  <a:pt x="1655" y="1074"/>
                </a:lnTo>
                <a:lnTo>
                  <a:pt x="1655" y="1074"/>
                </a:lnTo>
                <a:lnTo>
                  <a:pt x="1673" y="1077"/>
                </a:lnTo>
                <a:lnTo>
                  <a:pt x="1691" y="1078"/>
                </a:lnTo>
                <a:lnTo>
                  <a:pt x="1710" y="1078"/>
                </a:lnTo>
                <a:lnTo>
                  <a:pt x="1728" y="1078"/>
                </a:lnTo>
                <a:lnTo>
                  <a:pt x="1745" y="1077"/>
                </a:lnTo>
                <a:lnTo>
                  <a:pt x="1760" y="1074"/>
                </a:lnTo>
                <a:lnTo>
                  <a:pt x="1774" y="1068"/>
                </a:lnTo>
                <a:lnTo>
                  <a:pt x="1784" y="1063"/>
                </a:lnTo>
                <a:lnTo>
                  <a:pt x="1784" y="1063"/>
                </a:lnTo>
                <a:lnTo>
                  <a:pt x="1783" y="1060"/>
                </a:lnTo>
                <a:lnTo>
                  <a:pt x="1784" y="1057"/>
                </a:lnTo>
                <a:lnTo>
                  <a:pt x="1786" y="1056"/>
                </a:lnTo>
                <a:lnTo>
                  <a:pt x="1788" y="1054"/>
                </a:lnTo>
                <a:lnTo>
                  <a:pt x="1790" y="1053"/>
                </a:lnTo>
                <a:lnTo>
                  <a:pt x="1793" y="1053"/>
                </a:lnTo>
                <a:lnTo>
                  <a:pt x="1794" y="1054"/>
                </a:lnTo>
                <a:lnTo>
                  <a:pt x="1793" y="1057"/>
                </a:lnTo>
                <a:lnTo>
                  <a:pt x="1793" y="1057"/>
                </a:lnTo>
                <a:lnTo>
                  <a:pt x="1788" y="1064"/>
                </a:lnTo>
                <a:lnTo>
                  <a:pt x="1783" y="1070"/>
                </a:lnTo>
                <a:lnTo>
                  <a:pt x="1772" y="1080"/>
                </a:lnTo>
                <a:lnTo>
                  <a:pt x="1822" y="1080"/>
                </a:lnTo>
                <a:lnTo>
                  <a:pt x="1822" y="1080"/>
                </a:lnTo>
                <a:lnTo>
                  <a:pt x="1832" y="1061"/>
                </a:lnTo>
                <a:lnTo>
                  <a:pt x="1843" y="1045"/>
                </a:lnTo>
                <a:lnTo>
                  <a:pt x="1866" y="1011"/>
                </a:lnTo>
                <a:lnTo>
                  <a:pt x="1866" y="1011"/>
                </a:lnTo>
                <a:lnTo>
                  <a:pt x="1866" y="1011"/>
                </a:lnTo>
                <a:lnTo>
                  <a:pt x="1870" y="1008"/>
                </a:lnTo>
                <a:lnTo>
                  <a:pt x="1873" y="1004"/>
                </a:lnTo>
                <a:lnTo>
                  <a:pt x="1878" y="993"/>
                </a:lnTo>
                <a:lnTo>
                  <a:pt x="1874" y="993"/>
                </a:lnTo>
                <a:lnTo>
                  <a:pt x="1874" y="993"/>
                </a:lnTo>
                <a:lnTo>
                  <a:pt x="1888" y="976"/>
                </a:lnTo>
                <a:lnTo>
                  <a:pt x="1901" y="957"/>
                </a:lnTo>
                <a:lnTo>
                  <a:pt x="1912" y="939"/>
                </a:lnTo>
                <a:lnTo>
                  <a:pt x="1923" y="921"/>
                </a:lnTo>
                <a:lnTo>
                  <a:pt x="1791" y="1049"/>
                </a:lnTo>
                <a:lnTo>
                  <a:pt x="1791" y="1049"/>
                </a:lnTo>
                <a:lnTo>
                  <a:pt x="1824" y="1009"/>
                </a:lnTo>
                <a:lnTo>
                  <a:pt x="1857" y="972"/>
                </a:lnTo>
                <a:lnTo>
                  <a:pt x="1892" y="936"/>
                </a:lnTo>
                <a:lnTo>
                  <a:pt x="1929" y="901"/>
                </a:lnTo>
                <a:lnTo>
                  <a:pt x="1929" y="901"/>
                </a:lnTo>
                <a:lnTo>
                  <a:pt x="1918" y="898"/>
                </a:lnTo>
                <a:lnTo>
                  <a:pt x="1905" y="898"/>
                </a:lnTo>
                <a:lnTo>
                  <a:pt x="1878" y="898"/>
                </a:lnTo>
                <a:lnTo>
                  <a:pt x="1878" y="898"/>
                </a:lnTo>
                <a:lnTo>
                  <a:pt x="1866" y="921"/>
                </a:lnTo>
                <a:lnTo>
                  <a:pt x="1853" y="943"/>
                </a:lnTo>
                <a:lnTo>
                  <a:pt x="1825" y="987"/>
                </a:lnTo>
                <a:lnTo>
                  <a:pt x="1825" y="987"/>
                </a:lnTo>
                <a:lnTo>
                  <a:pt x="1821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00" y="1011"/>
                </a:lnTo>
                <a:lnTo>
                  <a:pt x="1788" y="1023"/>
                </a:lnTo>
                <a:lnTo>
                  <a:pt x="1781" y="1032"/>
                </a:lnTo>
                <a:lnTo>
                  <a:pt x="1781" y="1032"/>
                </a:lnTo>
                <a:lnTo>
                  <a:pt x="1793" y="1014"/>
                </a:lnTo>
                <a:lnTo>
                  <a:pt x="1804" y="997"/>
                </a:lnTo>
                <a:lnTo>
                  <a:pt x="1817" y="980"/>
                </a:lnTo>
                <a:lnTo>
                  <a:pt x="1831" y="966"/>
                </a:lnTo>
                <a:lnTo>
                  <a:pt x="1829" y="962"/>
                </a:lnTo>
                <a:lnTo>
                  <a:pt x="1829" y="962"/>
                </a:lnTo>
                <a:lnTo>
                  <a:pt x="1838" y="949"/>
                </a:lnTo>
                <a:lnTo>
                  <a:pt x="1846" y="936"/>
                </a:lnTo>
                <a:lnTo>
                  <a:pt x="1854" y="922"/>
                </a:lnTo>
                <a:lnTo>
                  <a:pt x="1863" y="908"/>
                </a:lnTo>
                <a:lnTo>
                  <a:pt x="1863" y="908"/>
                </a:lnTo>
                <a:lnTo>
                  <a:pt x="1864" y="904"/>
                </a:lnTo>
                <a:lnTo>
                  <a:pt x="1863" y="903"/>
                </a:lnTo>
                <a:lnTo>
                  <a:pt x="1860" y="903"/>
                </a:lnTo>
                <a:lnTo>
                  <a:pt x="1856" y="905"/>
                </a:lnTo>
                <a:lnTo>
                  <a:pt x="1856" y="905"/>
                </a:lnTo>
                <a:lnTo>
                  <a:pt x="1818" y="941"/>
                </a:lnTo>
                <a:lnTo>
                  <a:pt x="1780" y="977"/>
                </a:lnTo>
                <a:lnTo>
                  <a:pt x="1745" y="1014"/>
                </a:lnTo>
                <a:lnTo>
                  <a:pt x="1711" y="1053"/>
                </a:lnTo>
                <a:lnTo>
                  <a:pt x="1711" y="1053"/>
                </a:lnTo>
                <a:lnTo>
                  <a:pt x="1711" y="1049"/>
                </a:lnTo>
                <a:lnTo>
                  <a:pt x="1711" y="1042"/>
                </a:lnTo>
                <a:lnTo>
                  <a:pt x="1711" y="1040"/>
                </a:lnTo>
                <a:lnTo>
                  <a:pt x="1713" y="1038"/>
                </a:lnTo>
                <a:lnTo>
                  <a:pt x="1714" y="1038"/>
                </a:lnTo>
                <a:lnTo>
                  <a:pt x="1718" y="1039"/>
                </a:lnTo>
                <a:lnTo>
                  <a:pt x="1718" y="1039"/>
                </a:lnTo>
                <a:close/>
                <a:moveTo>
                  <a:pt x="231" y="993"/>
                </a:moveTo>
                <a:lnTo>
                  <a:pt x="231" y="993"/>
                </a:lnTo>
                <a:lnTo>
                  <a:pt x="236" y="990"/>
                </a:lnTo>
                <a:lnTo>
                  <a:pt x="240" y="986"/>
                </a:lnTo>
                <a:lnTo>
                  <a:pt x="248" y="974"/>
                </a:lnTo>
                <a:lnTo>
                  <a:pt x="257" y="964"/>
                </a:lnTo>
                <a:lnTo>
                  <a:pt x="261" y="959"/>
                </a:lnTo>
                <a:lnTo>
                  <a:pt x="267" y="955"/>
                </a:lnTo>
                <a:lnTo>
                  <a:pt x="267" y="955"/>
                </a:lnTo>
                <a:lnTo>
                  <a:pt x="260" y="967"/>
                </a:lnTo>
                <a:lnTo>
                  <a:pt x="254" y="977"/>
                </a:lnTo>
                <a:lnTo>
                  <a:pt x="248" y="988"/>
                </a:lnTo>
                <a:lnTo>
                  <a:pt x="244" y="994"/>
                </a:lnTo>
                <a:lnTo>
                  <a:pt x="237" y="1000"/>
                </a:lnTo>
                <a:lnTo>
                  <a:pt x="237" y="1000"/>
                </a:lnTo>
                <a:lnTo>
                  <a:pt x="245" y="1001"/>
                </a:lnTo>
                <a:lnTo>
                  <a:pt x="255" y="1002"/>
                </a:lnTo>
                <a:lnTo>
                  <a:pt x="275" y="1005"/>
                </a:lnTo>
                <a:lnTo>
                  <a:pt x="275" y="1005"/>
                </a:lnTo>
                <a:lnTo>
                  <a:pt x="286" y="984"/>
                </a:lnTo>
                <a:lnTo>
                  <a:pt x="300" y="966"/>
                </a:lnTo>
                <a:lnTo>
                  <a:pt x="316" y="950"/>
                </a:lnTo>
                <a:lnTo>
                  <a:pt x="333" y="936"/>
                </a:lnTo>
                <a:lnTo>
                  <a:pt x="320" y="941"/>
                </a:lnTo>
                <a:lnTo>
                  <a:pt x="317" y="942"/>
                </a:lnTo>
                <a:lnTo>
                  <a:pt x="316" y="946"/>
                </a:lnTo>
                <a:lnTo>
                  <a:pt x="317" y="942"/>
                </a:lnTo>
                <a:lnTo>
                  <a:pt x="320" y="941"/>
                </a:lnTo>
                <a:lnTo>
                  <a:pt x="320" y="941"/>
                </a:lnTo>
                <a:lnTo>
                  <a:pt x="323" y="934"/>
                </a:lnTo>
                <a:lnTo>
                  <a:pt x="327" y="927"/>
                </a:lnTo>
                <a:lnTo>
                  <a:pt x="335" y="915"/>
                </a:lnTo>
                <a:lnTo>
                  <a:pt x="344" y="903"/>
                </a:lnTo>
                <a:lnTo>
                  <a:pt x="348" y="896"/>
                </a:lnTo>
                <a:lnTo>
                  <a:pt x="351" y="889"/>
                </a:lnTo>
                <a:lnTo>
                  <a:pt x="271" y="962"/>
                </a:lnTo>
                <a:lnTo>
                  <a:pt x="271" y="962"/>
                </a:lnTo>
                <a:lnTo>
                  <a:pt x="279" y="948"/>
                </a:lnTo>
                <a:lnTo>
                  <a:pt x="289" y="935"/>
                </a:lnTo>
                <a:lnTo>
                  <a:pt x="300" y="922"/>
                </a:lnTo>
                <a:lnTo>
                  <a:pt x="312" y="910"/>
                </a:lnTo>
                <a:lnTo>
                  <a:pt x="323" y="900"/>
                </a:lnTo>
                <a:lnTo>
                  <a:pt x="335" y="889"/>
                </a:lnTo>
                <a:lnTo>
                  <a:pt x="362" y="870"/>
                </a:lnTo>
                <a:lnTo>
                  <a:pt x="362" y="870"/>
                </a:lnTo>
                <a:lnTo>
                  <a:pt x="365" y="869"/>
                </a:lnTo>
                <a:lnTo>
                  <a:pt x="369" y="870"/>
                </a:lnTo>
                <a:lnTo>
                  <a:pt x="371" y="872"/>
                </a:lnTo>
                <a:lnTo>
                  <a:pt x="371" y="877"/>
                </a:lnTo>
                <a:lnTo>
                  <a:pt x="371" y="877"/>
                </a:lnTo>
                <a:lnTo>
                  <a:pt x="363" y="893"/>
                </a:lnTo>
                <a:lnTo>
                  <a:pt x="354" y="907"/>
                </a:lnTo>
                <a:lnTo>
                  <a:pt x="344" y="920"/>
                </a:lnTo>
                <a:lnTo>
                  <a:pt x="333" y="929"/>
                </a:lnTo>
                <a:lnTo>
                  <a:pt x="337" y="929"/>
                </a:lnTo>
                <a:lnTo>
                  <a:pt x="292" y="1001"/>
                </a:lnTo>
                <a:lnTo>
                  <a:pt x="292" y="1001"/>
                </a:lnTo>
                <a:lnTo>
                  <a:pt x="290" y="1005"/>
                </a:lnTo>
                <a:lnTo>
                  <a:pt x="290" y="1009"/>
                </a:lnTo>
                <a:lnTo>
                  <a:pt x="292" y="1009"/>
                </a:lnTo>
                <a:lnTo>
                  <a:pt x="293" y="1009"/>
                </a:lnTo>
                <a:lnTo>
                  <a:pt x="296" y="1005"/>
                </a:lnTo>
                <a:lnTo>
                  <a:pt x="296" y="1005"/>
                </a:lnTo>
                <a:lnTo>
                  <a:pt x="297" y="1002"/>
                </a:lnTo>
                <a:lnTo>
                  <a:pt x="299" y="1001"/>
                </a:lnTo>
                <a:lnTo>
                  <a:pt x="300" y="1001"/>
                </a:lnTo>
                <a:lnTo>
                  <a:pt x="302" y="1002"/>
                </a:lnTo>
                <a:lnTo>
                  <a:pt x="303" y="1005"/>
                </a:lnTo>
                <a:lnTo>
                  <a:pt x="303" y="1009"/>
                </a:lnTo>
                <a:lnTo>
                  <a:pt x="303" y="1009"/>
                </a:lnTo>
                <a:lnTo>
                  <a:pt x="309" y="1012"/>
                </a:lnTo>
                <a:lnTo>
                  <a:pt x="314" y="1014"/>
                </a:lnTo>
                <a:lnTo>
                  <a:pt x="320" y="1015"/>
                </a:lnTo>
                <a:lnTo>
                  <a:pt x="327" y="1015"/>
                </a:lnTo>
                <a:lnTo>
                  <a:pt x="392" y="925"/>
                </a:lnTo>
                <a:lnTo>
                  <a:pt x="392" y="925"/>
                </a:lnTo>
                <a:lnTo>
                  <a:pt x="375" y="939"/>
                </a:lnTo>
                <a:lnTo>
                  <a:pt x="358" y="956"/>
                </a:lnTo>
                <a:lnTo>
                  <a:pt x="342" y="972"/>
                </a:lnTo>
                <a:lnTo>
                  <a:pt x="326" y="988"/>
                </a:lnTo>
                <a:lnTo>
                  <a:pt x="324" y="983"/>
                </a:lnTo>
                <a:lnTo>
                  <a:pt x="307" y="998"/>
                </a:lnTo>
                <a:lnTo>
                  <a:pt x="307" y="998"/>
                </a:lnTo>
                <a:lnTo>
                  <a:pt x="307" y="994"/>
                </a:lnTo>
                <a:lnTo>
                  <a:pt x="309" y="991"/>
                </a:lnTo>
                <a:lnTo>
                  <a:pt x="312" y="988"/>
                </a:lnTo>
                <a:lnTo>
                  <a:pt x="313" y="983"/>
                </a:lnTo>
                <a:lnTo>
                  <a:pt x="313" y="983"/>
                </a:lnTo>
                <a:lnTo>
                  <a:pt x="314" y="983"/>
                </a:lnTo>
                <a:lnTo>
                  <a:pt x="317" y="980"/>
                </a:lnTo>
                <a:lnTo>
                  <a:pt x="324" y="974"/>
                </a:lnTo>
                <a:lnTo>
                  <a:pt x="327" y="972"/>
                </a:lnTo>
                <a:lnTo>
                  <a:pt x="328" y="972"/>
                </a:lnTo>
                <a:lnTo>
                  <a:pt x="327" y="976"/>
                </a:lnTo>
                <a:lnTo>
                  <a:pt x="324" y="983"/>
                </a:lnTo>
                <a:lnTo>
                  <a:pt x="324" y="983"/>
                </a:lnTo>
                <a:lnTo>
                  <a:pt x="328" y="980"/>
                </a:lnTo>
                <a:lnTo>
                  <a:pt x="333" y="976"/>
                </a:lnTo>
                <a:lnTo>
                  <a:pt x="338" y="967"/>
                </a:lnTo>
                <a:lnTo>
                  <a:pt x="338" y="964"/>
                </a:lnTo>
                <a:lnTo>
                  <a:pt x="338" y="964"/>
                </a:lnTo>
                <a:lnTo>
                  <a:pt x="340" y="960"/>
                </a:lnTo>
                <a:lnTo>
                  <a:pt x="340" y="960"/>
                </a:lnTo>
                <a:lnTo>
                  <a:pt x="362" y="936"/>
                </a:lnTo>
                <a:lnTo>
                  <a:pt x="386" y="914"/>
                </a:lnTo>
                <a:lnTo>
                  <a:pt x="411" y="893"/>
                </a:lnTo>
                <a:lnTo>
                  <a:pt x="439" y="875"/>
                </a:lnTo>
                <a:lnTo>
                  <a:pt x="439" y="875"/>
                </a:lnTo>
                <a:lnTo>
                  <a:pt x="437" y="882"/>
                </a:lnTo>
                <a:lnTo>
                  <a:pt x="432" y="890"/>
                </a:lnTo>
                <a:lnTo>
                  <a:pt x="421" y="907"/>
                </a:lnTo>
                <a:lnTo>
                  <a:pt x="407" y="922"/>
                </a:lnTo>
                <a:lnTo>
                  <a:pt x="394" y="935"/>
                </a:lnTo>
                <a:lnTo>
                  <a:pt x="394" y="935"/>
                </a:lnTo>
                <a:lnTo>
                  <a:pt x="396" y="939"/>
                </a:lnTo>
                <a:lnTo>
                  <a:pt x="396" y="942"/>
                </a:lnTo>
                <a:lnTo>
                  <a:pt x="392" y="949"/>
                </a:lnTo>
                <a:lnTo>
                  <a:pt x="392" y="949"/>
                </a:lnTo>
                <a:lnTo>
                  <a:pt x="379" y="964"/>
                </a:lnTo>
                <a:lnTo>
                  <a:pt x="366" y="981"/>
                </a:lnTo>
                <a:lnTo>
                  <a:pt x="354" y="1000"/>
                </a:lnTo>
                <a:lnTo>
                  <a:pt x="342" y="1019"/>
                </a:lnTo>
                <a:lnTo>
                  <a:pt x="342" y="1019"/>
                </a:lnTo>
                <a:lnTo>
                  <a:pt x="349" y="1015"/>
                </a:lnTo>
                <a:lnTo>
                  <a:pt x="355" y="1011"/>
                </a:lnTo>
                <a:lnTo>
                  <a:pt x="359" y="1005"/>
                </a:lnTo>
                <a:lnTo>
                  <a:pt x="363" y="1000"/>
                </a:lnTo>
                <a:lnTo>
                  <a:pt x="372" y="988"/>
                </a:lnTo>
                <a:lnTo>
                  <a:pt x="376" y="984"/>
                </a:lnTo>
                <a:lnTo>
                  <a:pt x="383" y="979"/>
                </a:lnTo>
                <a:lnTo>
                  <a:pt x="383" y="979"/>
                </a:lnTo>
                <a:lnTo>
                  <a:pt x="383" y="981"/>
                </a:lnTo>
                <a:lnTo>
                  <a:pt x="382" y="986"/>
                </a:lnTo>
                <a:lnTo>
                  <a:pt x="378" y="991"/>
                </a:lnTo>
                <a:lnTo>
                  <a:pt x="373" y="997"/>
                </a:lnTo>
                <a:lnTo>
                  <a:pt x="372" y="1001"/>
                </a:lnTo>
                <a:lnTo>
                  <a:pt x="372" y="1005"/>
                </a:lnTo>
                <a:lnTo>
                  <a:pt x="372" y="1005"/>
                </a:lnTo>
                <a:lnTo>
                  <a:pt x="371" y="1007"/>
                </a:lnTo>
                <a:lnTo>
                  <a:pt x="368" y="1008"/>
                </a:lnTo>
                <a:lnTo>
                  <a:pt x="362" y="1014"/>
                </a:lnTo>
                <a:lnTo>
                  <a:pt x="361" y="1015"/>
                </a:lnTo>
                <a:lnTo>
                  <a:pt x="361" y="1018"/>
                </a:lnTo>
                <a:lnTo>
                  <a:pt x="362" y="1019"/>
                </a:lnTo>
                <a:lnTo>
                  <a:pt x="366" y="1022"/>
                </a:lnTo>
                <a:lnTo>
                  <a:pt x="366" y="1022"/>
                </a:lnTo>
                <a:lnTo>
                  <a:pt x="380" y="1025"/>
                </a:lnTo>
                <a:lnTo>
                  <a:pt x="394" y="1026"/>
                </a:lnTo>
                <a:lnTo>
                  <a:pt x="421" y="1029"/>
                </a:lnTo>
                <a:lnTo>
                  <a:pt x="421" y="1029"/>
                </a:lnTo>
                <a:lnTo>
                  <a:pt x="424" y="1018"/>
                </a:lnTo>
                <a:lnTo>
                  <a:pt x="430" y="1007"/>
                </a:lnTo>
                <a:lnTo>
                  <a:pt x="437" y="997"/>
                </a:lnTo>
                <a:lnTo>
                  <a:pt x="444" y="987"/>
                </a:lnTo>
                <a:lnTo>
                  <a:pt x="459" y="970"/>
                </a:lnTo>
                <a:lnTo>
                  <a:pt x="465" y="963"/>
                </a:lnTo>
                <a:lnTo>
                  <a:pt x="466" y="957"/>
                </a:lnTo>
                <a:lnTo>
                  <a:pt x="466" y="957"/>
                </a:lnTo>
                <a:lnTo>
                  <a:pt x="479" y="939"/>
                </a:lnTo>
                <a:lnTo>
                  <a:pt x="493" y="921"/>
                </a:lnTo>
                <a:lnTo>
                  <a:pt x="507" y="903"/>
                </a:lnTo>
                <a:lnTo>
                  <a:pt x="514" y="893"/>
                </a:lnTo>
                <a:lnTo>
                  <a:pt x="519" y="880"/>
                </a:lnTo>
                <a:lnTo>
                  <a:pt x="519" y="880"/>
                </a:lnTo>
                <a:lnTo>
                  <a:pt x="500" y="893"/>
                </a:lnTo>
                <a:lnTo>
                  <a:pt x="482" y="905"/>
                </a:lnTo>
                <a:lnTo>
                  <a:pt x="463" y="918"/>
                </a:lnTo>
                <a:lnTo>
                  <a:pt x="446" y="932"/>
                </a:lnTo>
                <a:lnTo>
                  <a:pt x="414" y="960"/>
                </a:lnTo>
                <a:lnTo>
                  <a:pt x="385" y="988"/>
                </a:lnTo>
                <a:lnTo>
                  <a:pt x="385" y="988"/>
                </a:lnTo>
                <a:lnTo>
                  <a:pt x="396" y="972"/>
                </a:lnTo>
                <a:lnTo>
                  <a:pt x="407" y="956"/>
                </a:lnTo>
                <a:lnTo>
                  <a:pt x="420" y="942"/>
                </a:lnTo>
                <a:lnTo>
                  <a:pt x="435" y="928"/>
                </a:lnTo>
                <a:lnTo>
                  <a:pt x="451" y="915"/>
                </a:lnTo>
                <a:lnTo>
                  <a:pt x="467" y="903"/>
                </a:lnTo>
                <a:lnTo>
                  <a:pt x="503" y="880"/>
                </a:lnTo>
                <a:lnTo>
                  <a:pt x="503" y="880"/>
                </a:lnTo>
                <a:lnTo>
                  <a:pt x="480" y="875"/>
                </a:lnTo>
                <a:lnTo>
                  <a:pt x="458" y="870"/>
                </a:lnTo>
                <a:lnTo>
                  <a:pt x="434" y="868"/>
                </a:lnTo>
                <a:lnTo>
                  <a:pt x="408" y="868"/>
                </a:lnTo>
                <a:lnTo>
                  <a:pt x="359" y="865"/>
                </a:lnTo>
                <a:lnTo>
                  <a:pt x="335" y="862"/>
                </a:lnTo>
                <a:lnTo>
                  <a:pt x="313" y="859"/>
                </a:lnTo>
                <a:lnTo>
                  <a:pt x="313" y="859"/>
                </a:lnTo>
                <a:lnTo>
                  <a:pt x="307" y="872"/>
                </a:lnTo>
                <a:lnTo>
                  <a:pt x="297" y="887"/>
                </a:lnTo>
                <a:lnTo>
                  <a:pt x="278" y="914"/>
                </a:lnTo>
                <a:lnTo>
                  <a:pt x="278" y="914"/>
                </a:lnTo>
                <a:lnTo>
                  <a:pt x="252" y="952"/>
                </a:lnTo>
                <a:lnTo>
                  <a:pt x="240" y="973"/>
                </a:lnTo>
                <a:lnTo>
                  <a:pt x="234" y="983"/>
                </a:lnTo>
                <a:lnTo>
                  <a:pt x="231" y="993"/>
                </a:lnTo>
                <a:lnTo>
                  <a:pt x="231" y="993"/>
                </a:lnTo>
                <a:close/>
                <a:moveTo>
                  <a:pt x="992" y="986"/>
                </a:moveTo>
                <a:lnTo>
                  <a:pt x="992" y="986"/>
                </a:lnTo>
                <a:lnTo>
                  <a:pt x="1021" y="956"/>
                </a:lnTo>
                <a:lnTo>
                  <a:pt x="1037" y="942"/>
                </a:lnTo>
                <a:lnTo>
                  <a:pt x="1053" y="928"/>
                </a:lnTo>
                <a:lnTo>
                  <a:pt x="1070" y="914"/>
                </a:lnTo>
                <a:lnTo>
                  <a:pt x="1089" y="901"/>
                </a:lnTo>
                <a:lnTo>
                  <a:pt x="1110" y="890"/>
                </a:lnTo>
                <a:lnTo>
                  <a:pt x="1131" y="879"/>
                </a:lnTo>
                <a:lnTo>
                  <a:pt x="1131" y="879"/>
                </a:lnTo>
                <a:lnTo>
                  <a:pt x="1129" y="890"/>
                </a:lnTo>
                <a:lnTo>
                  <a:pt x="1127" y="901"/>
                </a:lnTo>
                <a:lnTo>
                  <a:pt x="1122" y="911"/>
                </a:lnTo>
                <a:lnTo>
                  <a:pt x="1115" y="921"/>
                </a:lnTo>
                <a:lnTo>
                  <a:pt x="1108" y="931"/>
                </a:lnTo>
                <a:lnTo>
                  <a:pt x="1101" y="938"/>
                </a:lnTo>
                <a:lnTo>
                  <a:pt x="1090" y="950"/>
                </a:lnTo>
                <a:lnTo>
                  <a:pt x="1093" y="949"/>
                </a:lnTo>
                <a:lnTo>
                  <a:pt x="1090" y="950"/>
                </a:lnTo>
                <a:lnTo>
                  <a:pt x="1090" y="950"/>
                </a:lnTo>
                <a:lnTo>
                  <a:pt x="1075" y="973"/>
                </a:lnTo>
                <a:lnTo>
                  <a:pt x="1056" y="998"/>
                </a:lnTo>
                <a:lnTo>
                  <a:pt x="1039" y="1022"/>
                </a:lnTo>
                <a:lnTo>
                  <a:pt x="1024" y="1046"/>
                </a:lnTo>
                <a:lnTo>
                  <a:pt x="1024" y="1046"/>
                </a:lnTo>
                <a:lnTo>
                  <a:pt x="1032" y="1045"/>
                </a:lnTo>
                <a:lnTo>
                  <a:pt x="1037" y="1043"/>
                </a:lnTo>
                <a:lnTo>
                  <a:pt x="1037" y="1042"/>
                </a:lnTo>
                <a:lnTo>
                  <a:pt x="1035" y="1042"/>
                </a:lnTo>
                <a:lnTo>
                  <a:pt x="1030" y="1043"/>
                </a:lnTo>
                <a:lnTo>
                  <a:pt x="1030" y="1043"/>
                </a:lnTo>
                <a:lnTo>
                  <a:pt x="1042" y="1032"/>
                </a:lnTo>
                <a:lnTo>
                  <a:pt x="1053" y="1019"/>
                </a:lnTo>
                <a:lnTo>
                  <a:pt x="1065" y="1007"/>
                </a:lnTo>
                <a:lnTo>
                  <a:pt x="1070" y="1002"/>
                </a:lnTo>
                <a:lnTo>
                  <a:pt x="1077" y="998"/>
                </a:lnTo>
                <a:lnTo>
                  <a:pt x="1082" y="994"/>
                </a:lnTo>
                <a:lnTo>
                  <a:pt x="1083" y="991"/>
                </a:lnTo>
                <a:lnTo>
                  <a:pt x="1083" y="991"/>
                </a:lnTo>
                <a:lnTo>
                  <a:pt x="1084" y="988"/>
                </a:lnTo>
                <a:lnTo>
                  <a:pt x="1084" y="986"/>
                </a:lnTo>
                <a:lnTo>
                  <a:pt x="1084" y="986"/>
                </a:lnTo>
                <a:lnTo>
                  <a:pt x="1094" y="974"/>
                </a:lnTo>
                <a:lnTo>
                  <a:pt x="1104" y="964"/>
                </a:lnTo>
                <a:lnTo>
                  <a:pt x="1125" y="943"/>
                </a:lnTo>
                <a:lnTo>
                  <a:pt x="1125" y="943"/>
                </a:lnTo>
                <a:lnTo>
                  <a:pt x="1143" y="927"/>
                </a:lnTo>
                <a:lnTo>
                  <a:pt x="1164" y="908"/>
                </a:lnTo>
                <a:lnTo>
                  <a:pt x="1176" y="900"/>
                </a:lnTo>
                <a:lnTo>
                  <a:pt x="1187" y="891"/>
                </a:lnTo>
                <a:lnTo>
                  <a:pt x="1200" y="886"/>
                </a:lnTo>
                <a:lnTo>
                  <a:pt x="1212" y="879"/>
                </a:lnTo>
                <a:lnTo>
                  <a:pt x="1212" y="879"/>
                </a:lnTo>
                <a:lnTo>
                  <a:pt x="1209" y="887"/>
                </a:lnTo>
                <a:lnTo>
                  <a:pt x="1205" y="896"/>
                </a:lnTo>
                <a:lnTo>
                  <a:pt x="1193" y="911"/>
                </a:lnTo>
                <a:lnTo>
                  <a:pt x="1181" y="924"/>
                </a:lnTo>
                <a:lnTo>
                  <a:pt x="1177" y="927"/>
                </a:lnTo>
                <a:lnTo>
                  <a:pt x="1174" y="927"/>
                </a:lnTo>
                <a:lnTo>
                  <a:pt x="1174" y="927"/>
                </a:lnTo>
                <a:lnTo>
                  <a:pt x="1173" y="927"/>
                </a:lnTo>
                <a:lnTo>
                  <a:pt x="1170" y="927"/>
                </a:lnTo>
                <a:lnTo>
                  <a:pt x="1167" y="929"/>
                </a:lnTo>
                <a:lnTo>
                  <a:pt x="1166" y="934"/>
                </a:lnTo>
                <a:lnTo>
                  <a:pt x="1166" y="938"/>
                </a:lnTo>
                <a:lnTo>
                  <a:pt x="1172" y="939"/>
                </a:lnTo>
                <a:lnTo>
                  <a:pt x="1172" y="939"/>
                </a:lnTo>
                <a:lnTo>
                  <a:pt x="1143" y="972"/>
                </a:lnTo>
                <a:lnTo>
                  <a:pt x="1131" y="988"/>
                </a:lnTo>
                <a:lnTo>
                  <a:pt x="1120" y="1007"/>
                </a:lnTo>
                <a:lnTo>
                  <a:pt x="1186" y="942"/>
                </a:lnTo>
                <a:lnTo>
                  <a:pt x="1186" y="942"/>
                </a:lnTo>
                <a:lnTo>
                  <a:pt x="1204" y="925"/>
                </a:lnTo>
                <a:lnTo>
                  <a:pt x="1225" y="907"/>
                </a:lnTo>
                <a:lnTo>
                  <a:pt x="1247" y="891"/>
                </a:lnTo>
                <a:lnTo>
                  <a:pt x="1259" y="886"/>
                </a:lnTo>
                <a:lnTo>
                  <a:pt x="1270" y="880"/>
                </a:lnTo>
                <a:lnTo>
                  <a:pt x="1270" y="880"/>
                </a:lnTo>
                <a:lnTo>
                  <a:pt x="1274" y="882"/>
                </a:lnTo>
                <a:lnTo>
                  <a:pt x="1278" y="883"/>
                </a:lnTo>
                <a:lnTo>
                  <a:pt x="1281" y="886"/>
                </a:lnTo>
                <a:lnTo>
                  <a:pt x="1281" y="887"/>
                </a:lnTo>
                <a:lnTo>
                  <a:pt x="1281" y="889"/>
                </a:lnTo>
                <a:lnTo>
                  <a:pt x="1198" y="1004"/>
                </a:lnTo>
                <a:lnTo>
                  <a:pt x="1198" y="1004"/>
                </a:lnTo>
                <a:lnTo>
                  <a:pt x="1214" y="986"/>
                </a:lnTo>
                <a:lnTo>
                  <a:pt x="1231" y="969"/>
                </a:lnTo>
                <a:lnTo>
                  <a:pt x="1247" y="953"/>
                </a:lnTo>
                <a:lnTo>
                  <a:pt x="1264" y="938"/>
                </a:lnTo>
                <a:lnTo>
                  <a:pt x="1283" y="922"/>
                </a:lnTo>
                <a:lnTo>
                  <a:pt x="1301" y="908"/>
                </a:lnTo>
                <a:lnTo>
                  <a:pt x="1319" y="896"/>
                </a:lnTo>
                <a:lnTo>
                  <a:pt x="1339" y="883"/>
                </a:lnTo>
                <a:lnTo>
                  <a:pt x="1339" y="883"/>
                </a:lnTo>
                <a:lnTo>
                  <a:pt x="1342" y="883"/>
                </a:lnTo>
                <a:lnTo>
                  <a:pt x="1343" y="883"/>
                </a:lnTo>
                <a:lnTo>
                  <a:pt x="1344" y="884"/>
                </a:lnTo>
                <a:lnTo>
                  <a:pt x="1346" y="887"/>
                </a:lnTo>
                <a:lnTo>
                  <a:pt x="1347" y="893"/>
                </a:lnTo>
                <a:lnTo>
                  <a:pt x="1347" y="896"/>
                </a:lnTo>
                <a:lnTo>
                  <a:pt x="1285" y="991"/>
                </a:lnTo>
                <a:lnTo>
                  <a:pt x="1285" y="991"/>
                </a:lnTo>
                <a:lnTo>
                  <a:pt x="1315" y="963"/>
                </a:lnTo>
                <a:lnTo>
                  <a:pt x="1344" y="935"/>
                </a:lnTo>
                <a:lnTo>
                  <a:pt x="1377" y="907"/>
                </a:lnTo>
                <a:lnTo>
                  <a:pt x="1394" y="894"/>
                </a:lnTo>
                <a:lnTo>
                  <a:pt x="1410" y="882"/>
                </a:lnTo>
                <a:lnTo>
                  <a:pt x="1410" y="882"/>
                </a:lnTo>
                <a:lnTo>
                  <a:pt x="1367" y="879"/>
                </a:lnTo>
                <a:lnTo>
                  <a:pt x="1323" y="877"/>
                </a:lnTo>
                <a:lnTo>
                  <a:pt x="1235" y="877"/>
                </a:lnTo>
                <a:lnTo>
                  <a:pt x="1149" y="877"/>
                </a:lnTo>
                <a:lnTo>
                  <a:pt x="1107" y="877"/>
                </a:lnTo>
                <a:lnTo>
                  <a:pt x="1065" y="877"/>
                </a:lnTo>
                <a:lnTo>
                  <a:pt x="1065" y="877"/>
                </a:lnTo>
                <a:lnTo>
                  <a:pt x="1059" y="889"/>
                </a:lnTo>
                <a:lnTo>
                  <a:pt x="1052" y="900"/>
                </a:lnTo>
                <a:lnTo>
                  <a:pt x="1035" y="922"/>
                </a:lnTo>
                <a:lnTo>
                  <a:pt x="1032" y="925"/>
                </a:lnTo>
                <a:lnTo>
                  <a:pt x="1032" y="925"/>
                </a:lnTo>
                <a:lnTo>
                  <a:pt x="1024" y="941"/>
                </a:lnTo>
                <a:lnTo>
                  <a:pt x="1013" y="956"/>
                </a:lnTo>
                <a:lnTo>
                  <a:pt x="992" y="986"/>
                </a:lnTo>
                <a:lnTo>
                  <a:pt x="992" y="986"/>
                </a:lnTo>
                <a:close/>
                <a:moveTo>
                  <a:pt x="1617" y="898"/>
                </a:moveTo>
                <a:lnTo>
                  <a:pt x="1617" y="898"/>
                </a:lnTo>
                <a:lnTo>
                  <a:pt x="1593" y="917"/>
                </a:lnTo>
                <a:lnTo>
                  <a:pt x="1571" y="935"/>
                </a:lnTo>
                <a:lnTo>
                  <a:pt x="1548" y="953"/>
                </a:lnTo>
                <a:lnTo>
                  <a:pt x="1527" y="974"/>
                </a:lnTo>
                <a:lnTo>
                  <a:pt x="1507" y="994"/>
                </a:lnTo>
                <a:lnTo>
                  <a:pt x="1488" y="1016"/>
                </a:lnTo>
                <a:lnTo>
                  <a:pt x="1469" y="1039"/>
                </a:lnTo>
                <a:lnTo>
                  <a:pt x="1451" y="1063"/>
                </a:lnTo>
                <a:lnTo>
                  <a:pt x="1451" y="1063"/>
                </a:lnTo>
                <a:lnTo>
                  <a:pt x="1509" y="1066"/>
                </a:lnTo>
                <a:lnTo>
                  <a:pt x="1535" y="1067"/>
                </a:lnTo>
                <a:lnTo>
                  <a:pt x="1562" y="1066"/>
                </a:lnTo>
                <a:lnTo>
                  <a:pt x="1562" y="1066"/>
                </a:lnTo>
                <a:lnTo>
                  <a:pt x="1594" y="1026"/>
                </a:lnTo>
                <a:lnTo>
                  <a:pt x="1628" y="987"/>
                </a:lnTo>
                <a:lnTo>
                  <a:pt x="1645" y="967"/>
                </a:lnTo>
                <a:lnTo>
                  <a:pt x="1661" y="946"/>
                </a:lnTo>
                <a:lnTo>
                  <a:pt x="1675" y="925"/>
                </a:lnTo>
                <a:lnTo>
                  <a:pt x="1687" y="904"/>
                </a:lnTo>
                <a:lnTo>
                  <a:pt x="1687" y="904"/>
                </a:lnTo>
                <a:lnTo>
                  <a:pt x="1663" y="920"/>
                </a:lnTo>
                <a:lnTo>
                  <a:pt x="1639" y="936"/>
                </a:lnTo>
                <a:lnTo>
                  <a:pt x="1616" y="953"/>
                </a:lnTo>
                <a:lnTo>
                  <a:pt x="1594" y="973"/>
                </a:lnTo>
                <a:lnTo>
                  <a:pt x="1572" y="993"/>
                </a:lnTo>
                <a:lnTo>
                  <a:pt x="1552" y="1012"/>
                </a:lnTo>
                <a:lnTo>
                  <a:pt x="1533" y="1033"/>
                </a:lnTo>
                <a:lnTo>
                  <a:pt x="1513" y="1054"/>
                </a:lnTo>
                <a:lnTo>
                  <a:pt x="1513" y="1054"/>
                </a:lnTo>
                <a:lnTo>
                  <a:pt x="1541" y="1015"/>
                </a:lnTo>
                <a:lnTo>
                  <a:pt x="1571" y="974"/>
                </a:lnTo>
                <a:lnTo>
                  <a:pt x="1602" y="934"/>
                </a:lnTo>
                <a:lnTo>
                  <a:pt x="1632" y="891"/>
                </a:lnTo>
                <a:lnTo>
                  <a:pt x="1632" y="891"/>
                </a:lnTo>
                <a:lnTo>
                  <a:pt x="1617" y="898"/>
                </a:lnTo>
                <a:lnTo>
                  <a:pt x="1617" y="898"/>
                </a:lnTo>
                <a:close/>
                <a:moveTo>
                  <a:pt x="2529" y="905"/>
                </a:moveTo>
                <a:lnTo>
                  <a:pt x="2529" y="905"/>
                </a:lnTo>
                <a:lnTo>
                  <a:pt x="2512" y="918"/>
                </a:lnTo>
                <a:lnTo>
                  <a:pt x="2495" y="931"/>
                </a:lnTo>
                <a:lnTo>
                  <a:pt x="2480" y="945"/>
                </a:lnTo>
                <a:lnTo>
                  <a:pt x="2464" y="959"/>
                </a:lnTo>
                <a:lnTo>
                  <a:pt x="2436" y="988"/>
                </a:lnTo>
                <a:lnTo>
                  <a:pt x="2422" y="1001"/>
                </a:lnTo>
                <a:lnTo>
                  <a:pt x="2407" y="1014"/>
                </a:lnTo>
                <a:lnTo>
                  <a:pt x="2407" y="1014"/>
                </a:lnTo>
                <a:lnTo>
                  <a:pt x="2393" y="1028"/>
                </a:lnTo>
                <a:lnTo>
                  <a:pt x="2380" y="1045"/>
                </a:lnTo>
                <a:lnTo>
                  <a:pt x="2369" y="1061"/>
                </a:lnTo>
                <a:lnTo>
                  <a:pt x="2356" y="1077"/>
                </a:lnTo>
                <a:lnTo>
                  <a:pt x="2356" y="1077"/>
                </a:lnTo>
                <a:lnTo>
                  <a:pt x="2388" y="1077"/>
                </a:lnTo>
                <a:lnTo>
                  <a:pt x="2419" y="1077"/>
                </a:lnTo>
                <a:lnTo>
                  <a:pt x="2480" y="1074"/>
                </a:lnTo>
                <a:lnTo>
                  <a:pt x="2480" y="1074"/>
                </a:lnTo>
                <a:lnTo>
                  <a:pt x="2498" y="1046"/>
                </a:lnTo>
                <a:lnTo>
                  <a:pt x="2518" y="1019"/>
                </a:lnTo>
                <a:lnTo>
                  <a:pt x="2557" y="966"/>
                </a:lnTo>
                <a:lnTo>
                  <a:pt x="2560" y="964"/>
                </a:lnTo>
                <a:lnTo>
                  <a:pt x="2563" y="962"/>
                </a:lnTo>
                <a:lnTo>
                  <a:pt x="2564" y="960"/>
                </a:lnTo>
                <a:lnTo>
                  <a:pt x="2567" y="957"/>
                </a:lnTo>
                <a:lnTo>
                  <a:pt x="2567" y="957"/>
                </a:lnTo>
                <a:lnTo>
                  <a:pt x="2568" y="953"/>
                </a:lnTo>
                <a:lnTo>
                  <a:pt x="2570" y="952"/>
                </a:lnTo>
                <a:lnTo>
                  <a:pt x="2571" y="952"/>
                </a:lnTo>
                <a:lnTo>
                  <a:pt x="2571" y="952"/>
                </a:lnTo>
                <a:lnTo>
                  <a:pt x="2573" y="948"/>
                </a:lnTo>
                <a:lnTo>
                  <a:pt x="2573" y="948"/>
                </a:lnTo>
                <a:lnTo>
                  <a:pt x="2575" y="942"/>
                </a:lnTo>
                <a:lnTo>
                  <a:pt x="2581" y="938"/>
                </a:lnTo>
                <a:lnTo>
                  <a:pt x="2585" y="935"/>
                </a:lnTo>
                <a:lnTo>
                  <a:pt x="2591" y="932"/>
                </a:lnTo>
                <a:lnTo>
                  <a:pt x="2591" y="932"/>
                </a:lnTo>
                <a:lnTo>
                  <a:pt x="2591" y="931"/>
                </a:lnTo>
                <a:lnTo>
                  <a:pt x="2591" y="928"/>
                </a:lnTo>
                <a:lnTo>
                  <a:pt x="2592" y="924"/>
                </a:lnTo>
                <a:lnTo>
                  <a:pt x="2592" y="920"/>
                </a:lnTo>
                <a:lnTo>
                  <a:pt x="2591" y="920"/>
                </a:lnTo>
                <a:lnTo>
                  <a:pt x="2589" y="921"/>
                </a:lnTo>
                <a:lnTo>
                  <a:pt x="2589" y="921"/>
                </a:lnTo>
                <a:lnTo>
                  <a:pt x="2554" y="949"/>
                </a:lnTo>
                <a:lnTo>
                  <a:pt x="2519" y="979"/>
                </a:lnTo>
                <a:lnTo>
                  <a:pt x="2487" y="1011"/>
                </a:lnTo>
                <a:lnTo>
                  <a:pt x="2456" y="1043"/>
                </a:lnTo>
                <a:lnTo>
                  <a:pt x="2456" y="1043"/>
                </a:lnTo>
                <a:lnTo>
                  <a:pt x="2450" y="1052"/>
                </a:lnTo>
                <a:lnTo>
                  <a:pt x="2445" y="1060"/>
                </a:lnTo>
                <a:lnTo>
                  <a:pt x="2440" y="1064"/>
                </a:lnTo>
                <a:lnTo>
                  <a:pt x="2436" y="1067"/>
                </a:lnTo>
                <a:lnTo>
                  <a:pt x="2431" y="1068"/>
                </a:lnTo>
                <a:lnTo>
                  <a:pt x="2424" y="1068"/>
                </a:lnTo>
                <a:lnTo>
                  <a:pt x="2424" y="1068"/>
                </a:lnTo>
                <a:lnTo>
                  <a:pt x="2443" y="1035"/>
                </a:lnTo>
                <a:lnTo>
                  <a:pt x="2464" y="1002"/>
                </a:lnTo>
                <a:lnTo>
                  <a:pt x="2487" y="972"/>
                </a:lnTo>
                <a:lnTo>
                  <a:pt x="2508" y="942"/>
                </a:lnTo>
                <a:lnTo>
                  <a:pt x="2508" y="942"/>
                </a:lnTo>
                <a:lnTo>
                  <a:pt x="2509" y="938"/>
                </a:lnTo>
                <a:lnTo>
                  <a:pt x="2512" y="934"/>
                </a:lnTo>
                <a:lnTo>
                  <a:pt x="2519" y="927"/>
                </a:lnTo>
                <a:lnTo>
                  <a:pt x="2522" y="924"/>
                </a:lnTo>
                <a:lnTo>
                  <a:pt x="2526" y="920"/>
                </a:lnTo>
                <a:lnTo>
                  <a:pt x="2528" y="912"/>
                </a:lnTo>
                <a:lnTo>
                  <a:pt x="2529" y="905"/>
                </a:lnTo>
                <a:lnTo>
                  <a:pt x="2529" y="905"/>
                </a:lnTo>
                <a:close/>
                <a:moveTo>
                  <a:pt x="2329" y="969"/>
                </a:moveTo>
                <a:lnTo>
                  <a:pt x="2332" y="964"/>
                </a:lnTo>
                <a:lnTo>
                  <a:pt x="2334" y="962"/>
                </a:lnTo>
                <a:lnTo>
                  <a:pt x="2336" y="957"/>
                </a:lnTo>
                <a:lnTo>
                  <a:pt x="2336" y="957"/>
                </a:lnTo>
                <a:lnTo>
                  <a:pt x="2338" y="953"/>
                </a:lnTo>
                <a:lnTo>
                  <a:pt x="2339" y="952"/>
                </a:lnTo>
                <a:lnTo>
                  <a:pt x="2341" y="950"/>
                </a:lnTo>
                <a:lnTo>
                  <a:pt x="2341" y="950"/>
                </a:lnTo>
                <a:lnTo>
                  <a:pt x="2345" y="945"/>
                </a:lnTo>
                <a:lnTo>
                  <a:pt x="2350" y="939"/>
                </a:lnTo>
                <a:lnTo>
                  <a:pt x="2352" y="936"/>
                </a:lnTo>
                <a:lnTo>
                  <a:pt x="2353" y="932"/>
                </a:lnTo>
                <a:lnTo>
                  <a:pt x="2355" y="929"/>
                </a:lnTo>
                <a:lnTo>
                  <a:pt x="2353" y="927"/>
                </a:lnTo>
                <a:lnTo>
                  <a:pt x="2353" y="927"/>
                </a:lnTo>
                <a:lnTo>
                  <a:pt x="2314" y="962"/>
                </a:lnTo>
                <a:lnTo>
                  <a:pt x="2277" y="1000"/>
                </a:lnTo>
                <a:lnTo>
                  <a:pt x="2242" y="1039"/>
                </a:lnTo>
                <a:lnTo>
                  <a:pt x="2209" y="1081"/>
                </a:lnTo>
                <a:lnTo>
                  <a:pt x="2343" y="1077"/>
                </a:lnTo>
                <a:lnTo>
                  <a:pt x="2343" y="1077"/>
                </a:lnTo>
                <a:lnTo>
                  <a:pt x="2358" y="1050"/>
                </a:lnTo>
                <a:lnTo>
                  <a:pt x="2372" y="1026"/>
                </a:lnTo>
                <a:lnTo>
                  <a:pt x="2387" y="1004"/>
                </a:lnTo>
                <a:lnTo>
                  <a:pt x="2402" y="984"/>
                </a:lnTo>
                <a:lnTo>
                  <a:pt x="2405" y="984"/>
                </a:lnTo>
                <a:lnTo>
                  <a:pt x="2418" y="969"/>
                </a:lnTo>
                <a:lnTo>
                  <a:pt x="2418" y="969"/>
                </a:lnTo>
                <a:lnTo>
                  <a:pt x="2418" y="964"/>
                </a:lnTo>
                <a:lnTo>
                  <a:pt x="2418" y="964"/>
                </a:lnTo>
                <a:lnTo>
                  <a:pt x="2425" y="956"/>
                </a:lnTo>
                <a:lnTo>
                  <a:pt x="2429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33" y="950"/>
                </a:lnTo>
                <a:lnTo>
                  <a:pt x="2432" y="952"/>
                </a:lnTo>
                <a:lnTo>
                  <a:pt x="2431" y="955"/>
                </a:lnTo>
                <a:lnTo>
                  <a:pt x="2429" y="957"/>
                </a:lnTo>
                <a:lnTo>
                  <a:pt x="2429" y="957"/>
                </a:lnTo>
                <a:lnTo>
                  <a:pt x="2432" y="957"/>
                </a:lnTo>
                <a:lnTo>
                  <a:pt x="2435" y="956"/>
                </a:lnTo>
                <a:lnTo>
                  <a:pt x="2436" y="953"/>
                </a:lnTo>
                <a:lnTo>
                  <a:pt x="2438" y="950"/>
                </a:lnTo>
                <a:lnTo>
                  <a:pt x="2438" y="950"/>
                </a:lnTo>
                <a:lnTo>
                  <a:pt x="2439" y="943"/>
                </a:lnTo>
                <a:lnTo>
                  <a:pt x="2442" y="936"/>
                </a:lnTo>
                <a:lnTo>
                  <a:pt x="2446" y="929"/>
                </a:lnTo>
                <a:lnTo>
                  <a:pt x="2449" y="921"/>
                </a:lnTo>
                <a:lnTo>
                  <a:pt x="2449" y="921"/>
                </a:lnTo>
                <a:lnTo>
                  <a:pt x="2402" y="956"/>
                </a:lnTo>
                <a:lnTo>
                  <a:pt x="2356" y="993"/>
                </a:lnTo>
                <a:lnTo>
                  <a:pt x="2334" y="1011"/>
                </a:lnTo>
                <a:lnTo>
                  <a:pt x="2311" y="1031"/>
                </a:lnTo>
                <a:lnTo>
                  <a:pt x="2291" y="1052"/>
                </a:lnTo>
                <a:lnTo>
                  <a:pt x="2272" y="1073"/>
                </a:lnTo>
                <a:lnTo>
                  <a:pt x="2272" y="1073"/>
                </a:lnTo>
                <a:lnTo>
                  <a:pt x="2270" y="1074"/>
                </a:lnTo>
                <a:lnTo>
                  <a:pt x="2270" y="1073"/>
                </a:lnTo>
                <a:lnTo>
                  <a:pt x="2269" y="1068"/>
                </a:lnTo>
                <a:lnTo>
                  <a:pt x="2268" y="1064"/>
                </a:lnTo>
                <a:lnTo>
                  <a:pt x="2269" y="1060"/>
                </a:lnTo>
                <a:lnTo>
                  <a:pt x="2269" y="1060"/>
                </a:lnTo>
                <a:lnTo>
                  <a:pt x="2282" y="1036"/>
                </a:lnTo>
                <a:lnTo>
                  <a:pt x="2296" y="1014"/>
                </a:lnTo>
                <a:lnTo>
                  <a:pt x="2327" y="970"/>
                </a:lnTo>
                <a:lnTo>
                  <a:pt x="2329" y="969"/>
                </a:lnTo>
                <a:close/>
                <a:moveTo>
                  <a:pt x="1899" y="1078"/>
                </a:moveTo>
                <a:lnTo>
                  <a:pt x="1899" y="1078"/>
                </a:lnTo>
                <a:lnTo>
                  <a:pt x="1904" y="1078"/>
                </a:lnTo>
                <a:lnTo>
                  <a:pt x="1908" y="1075"/>
                </a:lnTo>
                <a:lnTo>
                  <a:pt x="1911" y="1074"/>
                </a:lnTo>
                <a:lnTo>
                  <a:pt x="1912" y="1071"/>
                </a:lnTo>
                <a:lnTo>
                  <a:pt x="1916" y="1066"/>
                </a:lnTo>
                <a:lnTo>
                  <a:pt x="1918" y="1064"/>
                </a:lnTo>
                <a:lnTo>
                  <a:pt x="1919" y="1064"/>
                </a:lnTo>
                <a:lnTo>
                  <a:pt x="1919" y="1064"/>
                </a:lnTo>
                <a:lnTo>
                  <a:pt x="1922" y="1066"/>
                </a:lnTo>
                <a:lnTo>
                  <a:pt x="1923" y="1067"/>
                </a:lnTo>
                <a:lnTo>
                  <a:pt x="1923" y="1068"/>
                </a:lnTo>
                <a:lnTo>
                  <a:pt x="1922" y="1071"/>
                </a:lnTo>
                <a:lnTo>
                  <a:pt x="1912" y="1080"/>
                </a:lnTo>
                <a:lnTo>
                  <a:pt x="1912" y="1080"/>
                </a:lnTo>
                <a:lnTo>
                  <a:pt x="1919" y="1078"/>
                </a:lnTo>
                <a:lnTo>
                  <a:pt x="1926" y="1080"/>
                </a:lnTo>
                <a:lnTo>
                  <a:pt x="1942" y="1081"/>
                </a:lnTo>
                <a:lnTo>
                  <a:pt x="1954" y="1081"/>
                </a:lnTo>
                <a:lnTo>
                  <a:pt x="1960" y="1080"/>
                </a:lnTo>
                <a:lnTo>
                  <a:pt x="1963" y="1078"/>
                </a:lnTo>
                <a:lnTo>
                  <a:pt x="1963" y="1078"/>
                </a:lnTo>
                <a:lnTo>
                  <a:pt x="2032" y="994"/>
                </a:lnTo>
                <a:lnTo>
                  <a:pt x="2067" y="953"/>
                </a:lnTo>
                <a:lnTo>
                  <a:pt x="2099" y="910"/>
                </a:lnTo>
                <a:lnTo>
                  <a:pt x="2099" y="910"/>
                </a:lnTo>
                <a:lnTo>
                  <a:pt x="2084" y="915"/>
                </a:lnTo>
                <a:lnTo>
                  <a:pt x="2076" y="918"/>
                </a:lnTo>
                <a:lnTo>
                  <a:pt x="2071" y="922"/>
                </a:lnTo>
                <a:lnTo>
                  <a:pt x="1923" y="1057"/>
                </a:lnTo>
                <a:lnTo>
                  <a:pt x="1923" y="1057"/>
                </a:lnTo>
                <a:lnTo>
                  <a:pt x="1958" y="1018"/>
                </a:lnTo>
                <a:lnTo>
                  <a:pt x="1995" y="979"/>
                </a:lnTo>
                <a:lnTo>
                  <a:pt x="2034" y="942"/>
                </a:lnTo>
                <a:lnTo>
                  <a:pt x="2055" y="925"/>
                </a:lnTo>
                <a:lnTo>
                  <a:pt x="2075" y="908"/>
                </a:lnTo>
                <a:lnTo>
                  <a:pt x="2075" y="908"/>
                </a:lnTo>
                <a:lnTo>
                  <a:pt x="2064" y="905"/>
                </a:lnTo>
                <a:lnTo>
                  <a:pt x="2053" y="904"/>
                </a:lnTo>
                <a:lnTo>
                  <a:pt x="2029" y="905"/>
                </a:lnTo>
                <a:lnTo>
                  <a:pt x="2029" y="905"/>
                </a:lnTo>
                <a:lnTo>
                  <a:pt x="2023" y="915"/>
                </a:lnTo>
                <a:lnTo>
                  <a:pt x="2016" y="924"/>
                </a:lnTo>
                <a:lnTo>
                  <a:pt x="2010" y="932"/>
                </a:lnTo>
                <a:lnTo>
                  <a:pt x="2005" y="941"/>
                </a:lnTo>
                <a:lnTo>
                  <a:pt x="2003" y="943"/>
                </a:lnTo>
                <a:lnTo>
                  <a:pt x="2003" y="943"/>
                </a:lnTo>
                <a:lnTo>
                  <a:pt x="1978" y="977"/>
                </a:lnTo>
                <a:lnTo>
                  <a:pt x="1951" y="1009"/>
                </a:lnTo>
                <a:lnTo>
                  <a:pt x="1925" y="1043"/>
                </a:lnTo>
                <a:lnTo>
                  <a:pt x="1899" y="1078"/>
                </a:lnTo>
                <a:lnTo>
                  <a:pt x="1899" y="1078"/>
                </a:lnTo>
                <a:close/>
                <a:moveTo>
                  <a:pt x="248" y="839"/>
                </a:moveTo>
                <a:lnTo>
                  <a:pt x="248" y="839"/>
                </a:lnTo>
                <a:lnTo>
                  <a:pt x="243" y="858"/>
                </a:lnTo>
                <a:lnTo>
                  <a:pt x="234" y="877"/>
                </a:lnTo>
                <a:lnTo>
                  <a:pt x="224" y="894"/>
                </a:lnTo>
                <a:lnTo>
                  <a:pt x="213" y="912"/>
                </a:lnTo>
                <a:lnTo>
                  <a:pt x="191" y="945"/>
                </a:lnTo>
                <a:lnTo>
                  <a:pt x="168" y="977"/>
                </a:lnTo>
                <a:lnTo>
                  <a:pt x="168" y="977"/>
                </a:lnTo>
                <a:lnTo>
                  <a:pt x="177" y="970"/>
                </a:lnTo>
                <a:lnTo>
                  <a:pt x="184" y="963"/>
                </a:lnTo>
                <a:lnTo>
                  <a:pt x="189" y="956"/>
                </a:lnTo>
                <a:lnTo>
                  <a:pt x="198" y="949"/>
                </a:lnTo>
                <a:lnTo>
                  <a:pt x="203" y="943"/>
                </a:lnTo>
                <a:lnTo>
                  <a:pt x="203" y="943"/>
                </a:lnTo>
                <a:lnTo>
                  <a:pt x="203" y="945"/>
                </a:lnTo>
                <a:lnTo>
                  <a:pt x="203" y="948"/>
                </a:lnTo>
                <a:lnTo>
                  <a:pt x="200" y="949"/>
                </a:lnTo>
                <a:lnTo>
                  <a:pt x="198" y="949"/>
                </a:lnTo>
                <a:lnTo>
                  <a:pt x="198" y="949"/>
                </a:lnTo>
                <a:lnTo>
                  <a:pt x="196" y="955"/>
                </a:lnTo>
                <a:lnTo>
                  <a:pt x="193" y="960"/>
                </a:lnTo>
                <a:lnTo>
                  <a:pt x="188" y="970"/>
                </a:lnTo>
                <a:lnTo>
                  <a:pt x="170" y="987"/>
                </a:lnTo>
                <a:lnTo>
                  <a:pt x="170" y="987"/>
                </a:lnTo>
                <a:lnTo>
                  <a:pt x="181" y="991"/>
                </a:lnTo>
                <a:lnTo>
                  <a:pt x="193" y="995"/>
                </a:lnTo>
                <a:lnTo>
                  <a:pt x="202" y="995"/>
                </a:lnTo>
                <a:lnTo>
                  <a:pt x="206" y="995"/>
                </a:lnTo>
                <a:lnTo>
                  <a:pt x="208" y="994"/>
                </a:lnTo>
                <a:lnTo>
                  <a:pt x="208" y="994"/>
                </a:lnTo>
                <a:lnTo>
                  <a:pt x="229" y="963"/>
                </a:lnTo>
                <a:lnTo>
                  <a:pt x="250" y="932"/>
                </a:lnTo>
                <a:lnTo>
                  <a:pt x="293" y="875"/>
                </a:lnTo>
                <a:lnTo>
                  <a:pt x="293" y="875"/>
                </a:lnTo>
                <a:lnTo>
                  <a:pt x="271" y="891"/>
                </a:lnTo>
                <a:lnTo>
                  <a:pt x="250" y="910"/>
                </a:lnTo>
                <a:lnTo>
                  <a:pt x="229" y="929"/>
                </a:lnTo>
                <a:lnTo>
                  <a:pt x="209" y="948"/>
                </a:lnTo>
                <a:lnTo>
                  <a:pt x="209" y="948"/>
                </a:lnTo>
                <a:lnTo>
                  <a:pt x="219" y="935"/>
                </a:lnTo>
                <a:lnTo>
                  <a:pt x="229" y="921"/>
                </a:lnTo>
                <a:lnTo>
                  <a:pt x="238" y="908"/>
                </a:lnTo>
                <a:lnTo>
                  <a:pt x="251" y="896"/>
                </a:lnTo>
                <a:lnTo>
                  <a:pt x="262" y="884"/>
                </a:lnTo>
                <a:lnTo>
                  <a:pt x="276" y="873"/>
                </a:lnTo>
                <a:lnTo>
                  <a:pt x="290" y="863"/>
                </a:lnTo>
                <a:lnTo>
                  <a:pt x="304" y="853"/>
                </a:lnTo>
                <a:lnTo>
                  <a:pt x="304" y="853"/>
                </a:lnTo>
                <a:lnTo>
                  <a:pt x="267" y="842"/>
                </a:lnTo>
                <a:lnTo>
                  <a:pt x="248" y="837"/>
                </a:lnTo>
                <a:lnTo>
                  <a:pt x="240" y="832"/>
                </a:lnTo>
                <a:lnTo>
                  <a:pt x="233" y="827"/>
                </a:lnTo>
                <a:lnTo>
                  <a:pt x="233" y="827"/>
                </a:lnTo>
                <a:lnTo>
                  <a:pt x="230" y="832"/>
                </a:lnTo>
                <a:lnTo>
                  <a:pt x="226" y="838"/>
                </a:lnTo>
                <a:lnTo>
                  <a:pt x="216" y="848"/>
                </a:lnTo>
                <a:lnTo>
                  <a:pt x="205" y="858"/>
                </a:lnTo>
                <a:lnTo>
                  <a:pt x="200" y="862"/>
                </a:lnTo>
                <a:lnTo>
                  <a:pt x="196" y="868"/>
                </a:lnTo>
                <a:lnTo>
                  <a:pt x="200" y="869"/>
                </a:lnTo>
                <a:lnTo>
                  <a:pt x="200" y="869"/>
                </a:lnTo>
                <a:lnTo>
                  <a:pt x="200" y="872"/>
                </a:lnTo>
                <a:lnTo>
                  <a:pt x="199" y="875"/>
                </a:lnTo>
                <a:lnTo>
                  <a:pt x="140" y="960"/>
                </a:lnTo>
                <a:lnTo>
                  <a:pt x="140" y="960"/>
                </a:lnTo>
                <a:lnTo>
                  <a:pt x="146" y="959"/>
                </a:lnTo>
                <a:lnTo>
                  <a:pt x="150" y="956"/>
                </a:lnTo>
                <a:lnTo>
                  <a:pt x="160" y="949"/>
                </a:lnTo>
                <a:lnTo>
                  <a:pt x="164" y="946"/>
                </a:lnTo>
                <a:lnTo>
                  <a:pt x="168" y="945"/>
                </a:lnTo>
                <a:lnTo>
                  <a:pt x="172" y="945"/>
                </a:lnTo>
                <a:lnTo>
                  <a:pt x="175" y="946"/>
                </a:lnTo>
                <a:lnTo>
                  <a:pt x="175" y="946"/>
                </a:lnTo>
                <a:lnTo>
                  <a:pt x="195" y="922"/>
                </a:lnTo>
                <a:lnTo>
                  <a:pt x="215" y="896"/>
                </a:lnTo>
                <a:lnTo>
                  <a:pt x="231" y="868"/>
                </a:lnTo>
                <a:lnTo>
                  <a:pt x="248" y="839"/>
                </a:lnTo>
                <a:lnTo>
                  <a:pt x="248" y="839"/>
                </a:lnTo>
                <a:close/>
                <a:moveTo>
                  <a:pt x="2275" y="962"/>
                </a:moveTo>
                <a:lnTo>
                  <a:pt x="2276" y="960"/>
                </a:lnTo>
                <a:lnTo>
                  <a:pt x="2276" y="960"/>
                </a:lnTo>
                <a:lnTo>
                  <a:pt x="2283" y="950"/>
                </a:lnTo>
                <a:lnTo>
                  <a:pt x="2289" y="939"/>
                </a:lnTo>
                <a:lnTo>
                  <a:pt x="2293" y="929"/>
                </a:lnTo>
                <a:lnTo>
                  <a:pt x="2297" y="917"/>
                </a:lnTo>
                <a:lnTo>
                  <a:pt x="2297" y="917"/>
                </a:lnTo>
                <a:lnTo>
                  <a:pt x="2289" y="921"/>
                </a:lnTo>
                <a:lnTo>
                  <a:pt x="2282" y="925"/>
                </a:lnTo>
                <a:lnTo>
                  <a:pt x="2282" y="925"/>
                </a:lnTo>
                <a:lnTo>
                  <a:pt x="2241" y="960"/>
                </a:lnTo>
                <a:lnTo>
                  <a:pt x="2200" y="998"/>
                </a:lnTo>
                <a:lnTo>
                  <a:pt x="2162" y="1038"/>
                </a:lnTo>
                <a:lnTo>
                  <a:pt x="2124" y="1080"/>
                </a:lnTo>
                <a:lnTo>
                  <a:pt x="2124" y="1080"/>
                </a:lnTo>
                <a:lnTo>
                  <a:pt x="2144" y="1081"/>
                </a:lnTo>
                <a:lnTo>
                  <a:pt x="2161" y="1081"/>
                </a:lnTo>
                <a:lnTo>
                  <a:pt x="2178" y="1080"/>
                </a:lnTo>
                <a:lnTo>
                  <a:pt x="2193" y="1080"/>
                </a:lnTo>
                <a:lnTo>
                  <a:pt x="2193" y="1080"/>
                </a:lnTo>
                <a:lnTo>
                  <a:pt x="2210" y="1054"/>
                </a:lnTo>
                <a:lnTo>
                  <a:pt x="2227" y="1029"/>
                </a:lnTo>
                <a:lnTo>
                  <a:pt x="2244" y="1005"/>
                </a:lnTo>
                <a:lnTo>
                  <a:pt x="2263" y="981"/>
                </a:lnTo>
                <a:lnTo>
                  <a:pt x="2263" y="977"/>
                </a:lnTo>
                <a:lnTo>
                  <a:pt x="2275" y="962"/>
                </a:lnTo>
                <a:close/>
                <a:moveTo>
                  <a:pt x="444" y="1031"/>
                </a:moveTo>
                <a:lnTo>
                  <a:pt x="489" y="1033"/>
                </a:lnTo>
                <a:lnTo>
                  <a:pt x="489" y="1033"/>
                </a:lnTo>
                <a:lnTo>
                  <a:pt x="501" y="1011"/>
                </a:lnTo>
                <a:lnTo>
                  <a:pt x="515" y="990"/>
                </a:lnTo>
                <a:lnTo>
                  <a:pt x="546" y="950"/>
                </a:lnTo>
                <a:lnTo>
                  <a:pt x="546" y="950"/>
                </a:lnTo>
                <a:lnTo>
                  <a:pt x="546" y="949"/>
                </a:lnTo>
                <a:lnTo>
                  <a:pt x="590" y="893"/>
                </a:lnTo>
                <a:lnTo>
                  <a:pt x="590" y="893"/>
                </a:lnTo>
                <a:lnTo>
                  <a:pt x="573" y="903"/>
                </a:lnTo>
                <a:lnTo>
                  <a:pt x="556" y="915"/>
                </a:lnTo>
                <a:lnTo>
                  <a:pt x="539" y="931"/>
                </a:lnTo>
                <a:lnTo>
                  <a:pt x="522" y="946"/>
                </a:lnTo>
                <a:lnTo>
                  <a:pt x="522" y="946"/>
                </a:lnTo>
                <a:lnTo>
                  <a:pt x="501" y="966"/>
                </a:lnTo>
                <a:lnTo>
                  <a:pt x="491" y="974"/>
                </a:lnTo>
                <a:lnTo>
                  <a:pt x="490" y="974"/>
                </a:lnTo>
                <a:lnTo>
                  <a:pt x="490" y="974"/>
                </a:lnTo>
                <a:lnTo>
                  <a:pt x="494" y="970"/>
                </a:lnTo>
                <a:lnTo>
                  <a:pt x="487" y="966"/>
                </a:lnTo>
                <a:lnTo>
                  <a:pt x="487" y="966"/>
                </a:lnTo>
                <a:lnTo>
                  <a:pt x="505" y="946"/>
                </a:lnTo>
                <a:lnTo>
                  <a:pt x="525" y="928"/>
                </a:lnTo>
                <a:lnTo>
                  <a:pt x="566" y="891"/>
                </a:lnTo>
                <a:lnTo>
                  <a:pt x="531" y="886"/>
                </a:lnTo>
                <a:lnTo>
                  <a:pt x="531" y="886"/>
                </a:lnTo>
                <a:lnTo>
                  <a:pt x="511" y="918"/>
                </a:lnTo>
                <a:lnTo>
                  <a:pt x="489" y="948"/>
                </a:lnTo>
                <a:lnTo>
                  <a:pt x="466" y="977"/>
                </a:lnTo>
                <a:lnTo>
                  <a:pt x="444" y="1008"/>
                </a:lnTo>
                <a:lnTo>
                  <a:pt x="444" y="1008"/>
                </a:lnTo>
                <a:lnTo>
                  <a:pt x="442" y="1011"/>
                </a:lnTo>
                <a:lnTo>
                  <a:pt x="444" y="1011"/>
                </a:lnTo>
                <a:lnTo>
                  <a:pt x="448" y="1009"/>
                </a:lnTo>
                <a:lnTo>
                  <a:pt x="452" y="1008"/>
                </a:lnTo>
                <a:lnTo>
                  <a:pt x="458" y="1007"/>
                </a:lnTo>
                <a:lnTo>
                  <a:pt x="458" y="1007"/>
                </a:lnTo>
                <a:lnTo>
                  <a:pt x="452" y="1012"/>
                </a:lnTo>
                <a:lnTo>
                  <a:pt x="446" y="1018"/>
                </a:lnTo>
                <a:lnTo>
                  <a:pt x="445" y="1021"/>
                </a:lnTo>
                <a:lnTo>
                  <a:pt x="444" y="1023"/>
                </a:lnTo>
                <a:lnTo>
                  <a:pt x="442" y="1026"/>
                </a:lnTo>
                <a:lnTo>
                  <a:pt x="444" y="1031"/>
                </a:lnTo>
                <a:lnTo>
                  <a:pt x="444" y="1031"/>
                </a:lnTo>
                <a:close/>
                <a:moveTo>
                  <a:pt x="1486" y="903"/>
                </a:moveTo>
                <a:lnTo>
                  <a:pt x="1486" y="903"/>
                </a:lnTo>
                <a:lnTo>
                  <a:pt x="1438" y="936"/>
                </a:lnTo>
                <a:lnTo>
                  <a:pt x="1416" y="953"/>
                </a:lnTo>
                <a:lnTo>
                  <a:pt x="1395" y="972"/>
                </a:lnTo>
                <a:lnTo>
                  <a:pt x="1374" y="991"/>
                </a:lnTo>
                <a:lnTo>
                  <a:pt x="1354" y="1012"/>
                </a:lnTo>
                <a:lnTo>
                  <a:pt x="1335" y="1035"/>
                </a:lnTo>
                <a:lnTo>
                  <a:pt x="1318" y="1059"/>
                </a:lnTo>
                <a:lnTo>
                  <a:pt x="1318" y="1059"/>
                </a:lnTo>
                <a:lnTo>
                  <a:pt x="1335" y="1061"/>
                </a:lnTo>
                <a:lnTo>
                  <a:pt x="1350" y="1063"/>
                </a:lnTo>
                <a:lnTo>
                  <a:pt x="1364" y="1063"/>
                </a:lnTo>
                <a:lnTo>
                  <a:pt x="1368" y="1061"/>
                </a:lnTo>
                <a:lnTo>
                  <a:pt x="1372" y="1059"/>
                </a:lnTo>
                <a:lnTo>
                  <a:pt x="1372" y="1059"/>
                </a:lnTo>
                <a:lnTo>
                  <a:pt x="1387" y="1039"/>
                </a:lnTo>
                <a:lnTo>
                  <a:pt x="1401" y="1019"/>
                </a:lnTo>
                <a:lnTo>
                  <a:pt x="1433" y="980"/>
                </a:lnTo>
                <a:lnTo>
                  <a:pt x="1464" y="942"/>
                </a:lnTo>
                <a:lnTo>
                  <a:pt x="1478" y="922"/>
                </a:lnTo>
                <a:lnTo>
                  <a:pt x="1490" y="903"/>
                </a:lnTo>
                <a:lnTo>
                  <a:pt x="1490" y="903"/>
                </a:lnTo>
                <a:lnTo>
                  <a:pt x="1488" y="903"/>
                </a:lnTo>
                <a:lnTo>
                  <a:pt x="1486" y="903"/>
                </a:lnTo>
                <a:lnTo>
                  <a:pt x="1486" y="903"/>
                </a:lnTo>
                <a:close/>
                <a:moveTo>
                  <a:pt x="505" y="866"/>
                </a:moveTo>
                <a:lnTo>
                  <a:pt x="505" y="866"/>
                </a:lnTo>
                <a:lnTo>
                  <a:pt x="529" y="872"/>
                </a:lnTo>
                <a:lnTo>
                  <a:pt x="556" y="876"/>
                </a:lnTo>
                <a:lnTo>
                  <a:pt x="609" y="882"/>
                </a:lnTo>
                <a:lnTo>
                  <a:pt x="664" y="884"/>
                </a:lnTo>
                <a:lnTo>
                  <a:pt x="722" y="884"/>
                </a:lnTo>
                <a:lnTo>
                  <a:pt x="779" y="883"/>
                </a:lnTo>
                <a:lnTo>
                  <a:pt x="837" y="879"/>
                </a:lnTo>
                <a:lnTo>
                  <a:pt x="893" y="875"/>
                </a:lnTo>
                <a:lnTo>
                  <a:pt x="948" y="869"/>
                </a:lnTo>
                <a:lnTo>
                  <a:pt x="948" y="869"/>
                </a:lnTo>
                <a:lnTo>
                  <a:pt x="869" y="866"/>
                </a:lnTo>
                <a:lnTo>
                  <a:pt x="792" y="863"/>
                </a:lnTo>
                <a:lnTo>
                  <a:pt x="713" y="860"/>
                </a:lnTo>
                <a:lnTo>
                  <a:pt x="674" y="860"/>
                </a:lnTo>
                <a:lnTo>
                  <a:pt x="633" y="862"/>
                </a:lnTo>
                <a:lnTo>
                  <a:pt x="633" y="862"/>
                </a:lnTo>
                <a:lnTo>
                  <a:pt x="570" y="863"/>
                </a:lnTo>
                <a:lnTo>
                  <a:pt x="538" y="865"/>
                </a:lnTo>
                <a:lnTo>
                  <a:pt x="505" y="866"/>
                </a:lnTo>
                <a:lnTo>
                  <a:pt x="505" y="866"/>
                </a:lnTo>
                <a:close/>
                <a:moveTo>
                  <a:pt x="2050" y="1008"/>
                </a:moveTo>
                <a:lnTo>
                  <a:pt x="2050" y="1008"/>
                </a:lnTo>
                <a:lnTo>
                  <a:pt x="2016" y="1042"/>
                </a:lnTo>
                <a:lnTo>
                  <a:pt x="1999" y="1059"/>
                </a:lnTo>
                <a:lnTo>
                  <a:pt x="1984" y="1077"/>
                </a:lnTo>
                <a:lnTo>
                  <a:pt x="1984" y="1077"/>
                </a:lnTo>
                <a:lnTo>
                  <a:pt x="1991" y="1080"/>
                </a:lnTo>
                <a:lnTo>
                  <a:pt x="1998" y="1081"/>
                </a:lnTo>
                <a:lnTo>
                  <a:pt x="2005" y="1081"/>
                </a:lnTo>
                <a:lnTo>
                  <a:pt x="2012" y="1081"/>
                </a:lnTo>
                <a:lnTo>
                  <a:pt x="2027" y="1080"/>
                </a:lnTo>
                <a:lnTo>
                  <a:pt x="2034" y="1080"/>
                </a:lnTo>
                <a:lnTo>
                  <a:pt x="2041" y="1081"/>
                </a:lnTo>
                <a:lnTo>
                  <a:pt x="2041" y="1081"/>
                </a:lnTo>
                <a:lnTo>
                  <a:pt x="2071" y="1040"/>
                </a:lnTo>
                <a:lnTo>
                  <a:pt x="2102" y="1001"/>
                </a:lnTo>
                <a:lnTo>
                  <a:pt x="2166" y="918"/>
                </a:lnTo>
                <a:lnTo>
                  <a:pt x="2166" y="918"/>
                </a:lnTo>
                <a:lnTo>
                  <a:pt x="2166" y="917"/>
                </a:lnTo>
                <a:lnTo>
                  <a:pt x="2165" y="912"/>
                </a:lnTo>
                <a:lnTo>
                  <a:pt x="2162" y="910"/>
                </a:lnTo>
                <a:lnTo>
                  <a:pt x="2161" y="910"/>
                </a:lnTo>
                <a:lnTo>
                  <a:pt x="2159" y="910"/>
                </a:lnTo>
                <a:lnTo>
                  <a:pt x="2159" y="910"/>
                </a:lnTo>
                <a:lnTo>
                  <a:pt x="2130" y="935"/>
                </a:lnTo>
                <a:lnTo>
                  <a:pt x="2102" y="959"/>
                </a:lnTo>
                <a:lnTo>
                  <a:pt x="2075" y="984"/>
                </a:lnTo>
                <a:lnTo>
                  <a:pt x="2050" y="1008"/>
                </a:lnTo>
                <a:lnTo>
                  <a:pt x="2050" y="1008"/>
                </a:lnTo>
                <a:close/>
                <a:moveTo>
                  <a:pt x="1558" y="893"/>
                </a:moveTo>
                <a:lnTo>
                  <a:pt x="1558" y="893"/>
                </a:lnTo>
                <a:lnTo>
                  <a:pt x="1533" y="911"/>
                </a:lnTo>
                <a:lnTo>
                  <a:pt x="1507" y="929"/>
                </a:lnTo>
                <a:lnTo>
                  <a:pt x="1485" y="949"/>
                </a:lnTo>
                <a:lnTo>
                  <a:pt x="1462" y="970"/>
                </a:lnTo>
                <a:lnTo>
                  <a:pt x="1443" y="991"/>
                </a:lnTo>
                <a:lnTo>
                  <a:pt x="1423" y="1014"/>
                </a:lnTo>
                <a:lnTo>
                  <a:pt x="1405" y="1038"/>
                </a:lnTo>
                <a:lnTo>
                  <a:pt x="1388" y="1061"/>
                </a:lnTo>
                <a:lnTo>
                  <a:pt x="1388" y="1061"/>
                </a:lnTo>
                <a:lnTo>
                  <a:pt x="1416" y="1063"/>
                </a:lnTo>
                <a:lnTo>
                  <a:pt x="1430" y="1064"/>
                </a:lnTo>
                <a:lnTo>
                  <a:pt x="1436" y="1063"/>
                </a:lnTo>
                <a:lnTo>
                  <a:pt x="1438" y="1061"/>
                </a:lnTo>
                <a:lnTo>
                  <a:pt x="1513" y="962"/>
                </a:lnTo>
                <a:lnTo>
                  <a:pt x="1513" y="962"/>
                </a:lnTo>
                <a:lnTo>
                  <a:pt x="1535" y="931"/>
                </a:lnTo>
                <a:lnTo>
                  <a:pt x="1548" y="914"/>
                </a:lnTo>
                <a:lnTo>
                  <a:pt x="1552" y="904"/>
                </a:lnTo>
                <a:lnTo>
                  <a:pt x="1558" y="893"/>
                </a:lnTo>
                <a:lnTo>
                  <a:pt x="1558" y="893"/>
                </a:lnTo>
                <a:close/>
                <a:moveTo>
                  <a:pt x="2788" y="931"/>
                </a:moveTo>
                <a:lnTo>
                  <a:pt x="2788" y="931"/>
                </a:lnTo>
                <a:lnTo>
                  <a:pt x="2786" y="929"/>
                </a:lnTo>
                <a:lnTo>
                  <a:pt x="2786" y="927"/>
                </a:lnTo>
                <a:lnTo>
                  <a:pt x="2788" y="924"/>
                </a:lnTo>
                <a:lnTo>
                  <a:pt x="2790" y="922"/>
                </a:lnTo>
                <a:lnTo>
                  <a:pt x="2796" y="921"/>
                </a:lnTo>
                <a:lnTo>
                  <a:pt x="2796" y="921"/>
                </a:lnTo>
                <a:lnTo>
                  <a:pt x="2796" y="915"/>
                </a:lnTo>
                <a:lnTo>
                  <a:pt x="2799" y="911"/>
                </a:lnTo>
                <a:lnTo>
                  <a:pt x="2806" y="903"/>
                </a:lnTo>
                <a:lnTo>
                  <a:pt x="2814" y="893"/>
                </a:lnTo>
                <a:lnTo>
                  <a:pt x="2818" y="886"/>
                </a:lnTo>
                <a:lnTo>
                  <a:pt x="2821" y="879"/>
                </a:lnTo>
                <a:lnTo>
                  <a:pt x="2821" y="879"/>
                </a:lnTo>
                <a:lnTo>
                  <a:pt x="2793" y="898"/>
                </a:lnTo>
                <a:lnTo>
                  <a:pt x="2765" y="918"/>
                </a:lnTo>
                <a:lnTo>
                  <a:pt x="2740" y="939"/>
                </a:lnTo>
                <a:lnTo>
                  <a:pt x="2714" y="962"/>
                </a:lnTo>
                <a:lnTo>
                  <a:pt x="2692" y="984"/>
                </a:lnTo>
                <a:lnTo>
                  <a:pt x="2669" y="1009"/>
                </a:lnTo>
                <a:lnTo>
                  <a:pt x="2648" y="1035"/>
                </a:lnTo>
                <a:lnTo>
                  <a:pt x="2629" y="1060"/>
                </a:lnTo>
                <a:lnTo>
                  <a:pt x="2629" y="1060"/>
                </a:lnTo>
                <a:lnTo>
                  <a:pt x="2647" y="1057"/>
                </a:lnTo>
                <a:lnTo>
                  <a:pt x="2662" y="1053"/>
                </a:lnTo>
                <a:lnTo>
                  <a:pt x="2677" y="1047"/>
                </a:lnTo>
                <a:lnTo>
                  <a:pt x="2689" y="1043"/>
                </a:lnTo>
                <a:lnTo>
                  <a:pt x="2776" y="941"/>
                </a:lnTo>
                <a:lnTo>
                  <a:pt x="2776" y="941"/>
                </a:lnTo>
                <a:lnTo>
                  <a:pt x="2780" y="939"/>
                </a:lnTo>
                <a:lnTo>
                  <a:pt x="2785" y="938"/>
                </a:lnTo>
                <a:lnTo>
                  <a:pt x="2788" y="935"/>
                </a:lnTo>
                <a:lnTo>
                  <a:pt x="2788" y="931"/>
                </a:lnTo>
                <a:lnTo>
                  <a:pt x="2788" y="931"/>
                </a:lnTo>
                <a:close/>
                <a:moveTo>
                  <a:pt x="1167" y="1049"/>
                </a:moveTo>
                <a:lnTo>
                  <a:pt x="1167" y="1049"/>
                </a:lnTo>
                <a:lnTo>
                  <a:pt x="1181" y="1053"/>
                </a:lnTo>
                <a:lnTo>
                  <a:pt x="1197" y="1056"/>
                </a:lnTo>
                <a:lnTo>
                  <a:pt x="1211" y="1057"/>
                </a:lnTo>
                <a:lnTo>
                  <a:pt x="1223" y="1057"/>
                </a:lnTo>
                <a:lnTo>
                  <a:pt x="1223" y="1057"/>
                </a:lnTo>
                <a:lnTo>
                  <a:pt x="1249" y="1021"/>
                </a:lnTo>
                <a:lnTo>
                  <a:pt x="1274" y="986"/>
                </a:lnTo>
                <a:lnTo>
                  <a:pt x="1323" y="915"/>
                </a:lnTo>
                <a:lnTo>
                  <a:pt x="1323" y="915"/>
                </a:lnTo>
                <a:lnTo>
                  <a:pt x="1329" y="907"/>
                </a:lnTo>
                <a:lnTo>
                  <a:pt x="1330" y="903"/>
                </a:lnTo>
                <a:lnTo>
                  <a:pt x="1332" y="897"/>
                </a:lnTo>
                <a:lnTo>
                  <a:pt x="1332" y="897"/>
                </a:lnTo>
                <a:lnTo>
                  <a:pt x="1315" y="908"/>
                </a:lnTo>
                <a:lnTo>
                  <a:pt x="1298" y="921"/>
                </a:lnTo>
                <a:lnTo>
                  <a:pt x="1283" y="934"/>
                </a:lnTo>
                <a:lnTo>
                  <a:pt x="1267" y="948"/>
                </a:lnTo>
                <a:lnTo>
                  <a:pt x="1239" y="976"/>
                </a:lnTo>
                <a:lnTo>
                  <a:pt x="1211" y="1007"/>
                </a:lnTo>
                <a:lnTo>
                  <a:pt x="1208" y="1000"/>
                </a:lnTo>
                <a:lnTo>
                  <a:pt x="1208" y="1000"/>
                </a:lnTo>
                <a:lnTo>
                  <a:pt x="1198" y="1011"/>
                </a:lnTo>
                <a:lnTo>
                  <a:pt x="1188" y="1023"/>
                </a:lnTo>
                <a:lnTo>
                  <a:pt x="1179" y="1036"/>
                </a:lnTo>
                <a:lnTo>
                  <a:pt x="1167" y="1049"/>
                </a:lnTo>
                <a:lnTo>
                  <a:pt x="1167" y="1049"/>
                </a:lnTo>
                <a:close/>
                <a:moveTo>
                  <a:pt x="1263" y="1026"/>
                </a:moveTo>
                <a:lnTo>
                  <a:pt x="1263" y="1026"/>
                </a:lnTo>
                <a:lnTo>
                  <a:pt x="1259" y="1032"/>
                </a:lnTo>
                <a:lnTo>
                  <a:pt x="1253" y="1040"/>
                </a:lnTo>
                <a:lnTo>
                  <a:pt x="1250" y="1050"/>
                </a:lnTo>
                <a:lnTo>
                  <a:pt x="1250" y="1054"/>
                </a:lnTo>
                <a:lnTo>
                  <a:pt x="1250" y="1060"/>
                </a:lnTo>
                <a:lnTo>
                  <a:pt x="1250" y="1060"/>
                </a:lnTo>
                <a:lnTo>
                  <a:pt x="1266" y="1059"/>
                </a:lnTo>
                <a:lnTo>
                  <a:pt x="1281" y="1060"/>
                </a:lnTo>
                <a:lnTo>
                  <a:pt x="1304" y="1061"/>
                </a:lnTo>
                <a:lnTo>
                  <a:pt x="1304" y="1061"/>
                </a:lnTo>
                <a:lnTo>
                  <a:pt x="1313" y="1040"/>
                </a:lnTo>
                <a:lnTo>
                  <a:pt x="1326" y="1021"/>
                </a:lnTo>
                <a:lnTo>
                  <a:pt x="1351" y="980"/>
                </a:lnTo>
                <a:lnTo>
                  <a:pt x="1377" y="943"/>
                </a:lnTo>
                <a:lnTo>
                  <a:pt x="1403" y="910"/>
                </a:lnTo>
                <a:lnTo>
                  <a:pt x="1403" y="910"/>
                </a:lnTo>
                <a:lnTo>
                  <a:pt x="1405" y="907"/>
                </a:lnTo>
                <a:lnTo>
                  <a:pt x="1405" y="904"/>
                </a:lnTo>
                <a:lnTo>
                  <a:pt x="1403" y="898"/>
                </a:lnTo>
                <a:lnTo>
                  <a:pt x="1403" y="898"/>
                </a:lnTo>
                <a:lnTo>
                  <a:pt x="1367" y="929"/>
                </a:lnTo>
                <a:lnTo>
                  <a:pt x="1330" y="962"/>
                </a:lnTo>
                <a:lnTo>
                  <a:pt x="1294" y="994"/>
                </a:lnTo>
                <a:lnTo>
                  <a:pt x="1263" y="1026"/>
                </a:lnTo>
                <a:lnTo>
                  <a:pt x="1263" y="1026"/>
                </a:lnTo>
                <a:close/>
                <a:moveTo>
                  <a:pt x="1104" y="904"/>
                </a:moveTo>
                <a:lnTo>
                  <a:pt x="1104" y="904"/>
                </a:lnTo>
                <a:lnTo>
                  <a:pt x="1082" y="920"/>
                </a:lnTo>
                <a:lnTo>
                  <a:pt x="1062" y="936"/>
                </a:lnTo>
                <a:lnTo>
                  <a:pt x="1041" y="953"/>
                </a:lnTo>
                <a:lnTo>
                  <a:pt x="1021" y="970"/>
                </a:lnTo>
                <a:lnTo>
                  <a:pt x="1003" y="988"/>
                </a:lnTo>
                <a:lnTo>
                  <a:pt x="985" y="1007"/>
                </a:lnTo>
                <a:lnTo>
                  <a:pt x="966" y="1026"/>
                </a:lnTo>
                <a:lnTo>
                  <a:pt x="949" y="1046"/>
                </a:lnTo>
                <a:lnTo>
                  <a:pt x="949" y="1046"/>
                </a:lnTo>
                <a:lnTo>
                  <a:pt x="964" y="1047"/>
                </a:lnTo>
                <a:lnTo>
                  <a:pt x="978" y="1047"/>
                </a:lnTo>
                <a:lnTo>
                  <a:pt x="1010" y="1047"/>
                </a:lnTo>
                <a:lnTo>
                  <a:pt x="1010" y="1047"/>
                </a:lnTo>
                <a:lnTo>
                  <a:pt x="1011" y="1046"/>
                </a:lnTo>
                <a:lnTo>
                  <a:pt x="1014" y="1045"/>
                </a:lnTo>
                <a:lnTo>
                  <a:pt x="1017" y="1039"/>
                </a:lnTo>
                <a:lnTo>
                  <a:pt x="1020" y="1032"/>
                </a:lnTo>
                <a:lnTo>
                  <a:pt x="1024" y="1026"/>
                </a:lnTo>
                <a:lnTo>
                  <a:pt x="1024" y="1026"/>
                </a:lnTo>
                <a:lnTo>
                  <a:pt x="1069" y="964"/>
                </a:lnTo>
                <a:lnTo>
                  <a:pt x="1091" y="934"/>
                </a:lnTo>
                <a:lnTo>
                  <a:pt x="1110" y="903"/>
                </a:lnTo>
                <a:lnTo>
                  <a:pt x="1110" y="903"/>
                </a:lnTo>
                <a:lnTo>
                  <a:pt x="1105" y="903"/>
                </a:lnTo>
                <a:lnTo>
                  <a:pt x="1104" y="904"/>
                </a:lnTo>
                <a:lnTo>
                  <a:pt x="1104" y="904"/>
                </a:lnTo>
                <a:close/>
                <a:moveTo>
                  <a:pt x="1107" y="1032"/>
                </a:moveTo>
                <a:lnTo>
                  <a:pt x="1107" y="1032"/>
                </a:lnTo>
                <a:lnTo>
                  <a:pt x="1103" y="1033"/>
                </a:lnTo>
                <a:lnTo>
                  <a:pt x="1101" y="1035"/>
                </a:lnTo>
                <a:lnTo>
                  <a:pt x="1100" y="1038"/>
                </a:lnTo>
                <a:lnTo>
                  <a:pt x="1098" y="1042"/>
                </a:lnTo>
                <a:lnTo>
                  <a:pt x="1098" y="1042"/>
                </a:lnTo>
                <a:lnTo>
                  <a:pt x="1098" y="1046"/>
                </a:lnTo>
                <a:lnTo>
                  <a:pt x="1098" y="1049"/>
                </a:lnTo>
                <a:lnTo>
                  <a:pt x="1101" y="1052"/>
                </a:lnTo>
                <a:lnTo>
                  <a:pt x="1104" y="1053"/>
                </a:lnTo>
                <a:lnTo>
                  <a:pt x="1111" y="1056"/>
                </a:lnTo>
                <a:lnTo>
                  <a:pt x="1121" y="1057"/>
                </a:lnTo>
                <a:lnTo>
                  <a:pt x="1129" y="1057"/>
                </a:lnTo>
                <a:lnTo>
                  <a:pt x="1138" y="1056"/>
                </a:lnTo>
                <a:lnTo>
                  <a:pt x="1145" y="1053"/>
                </a:lnTo>
                <a:lnTo>
                  <a:pt x="1149" y="1052"/>
                </a:lnTo>
                <a:lnTo>
                  <a:pt x="1261" y="898"/>
                </a:lnTo>
                <a:lnTo>
                  <a:pt x="1261" y="898"/>
                </a:lnTo>
                <a:lnTo>
                  <a:pt x="1257" y="898"/>
                </a:lnTo>
                <a:lnTo>
                  <a:pt x="1256" y="897"/>
                </a:lnTo>
                <a:lnTo>
                  <a:pt x="1254" y="896"/>
                </a:lnTo>
                <a:lnTo>
                  <a:pt x="1256" y="894"/>
                </a:lnTo>
                <a:lnTo>
                  <a:pt x="1233" y="908"/>
                </a:lnTo>
                <a:lnTo>
                  <a:pt x="1238" y="908"/>
                </a:lnTo>
                <a:lnTo>
                  <a:pt x="1240" y="905"/>
                </a:lnTo>
                <a:lnTo>
                  <a:pt x="1238" y="908"/>
                </a:lnTo>
                <a:lnTo>
                  <a:pt x="1238" y="908"/>
                </a:lnTo>
                <a:lnTo>
                  <a:pt x="1222" y="921"/>
                </a:lnTo>
                <a:lnTo>
                  <a:pt x="1208" y="934"/>
                </a:lnTo>
                <a:lnTo>
                  <a:pt x="1180" y="962"/>
                </a:lnTo>
                <a:lnTo>
                  <a:pt x="1152" y="990"/>
                </a:lnTo>
                <a:lnTo>
                  <a:pt x="1136" y="1002"/>
                </a:lnTo>
                <a:lnTo>
                  <a:pt x="1122" y="1014"/>
                </a:lnTo>
                <a:lnTo>
                  <a:pt x="1122" y="1014"/>
                </a:lnTo>
                <a:lnTo>
                  <a:pt x="1118" y="1015"/>
                </a:lnTo>
                <a:lnTo>
                  <a:pt x="1114" y="1015"/>
                </a:lnTo>
                <a:lnTo>
                  <a:pt x="1114" y="1015"/>
                </a:lnTo>
                <a:lnTo>
                  <a:pt x="1115" y="1021"/>
                </a:lnTo>
                <a:lnTo>
                  <a:pt x="1115" y="1026"/>
                </a:lnTo>
                <a:lnTo>
                  <a:pt x="1112" y="1031"/>
                </a:lnTo>
                <a:lnTo>
                  <a:pt x="1107" y="1032"/>
                </a:lnTo>
                <a:lnTo>
                  <a:pt x="1107" y="1032"/>
                </a:lnTo>
                <a:close/>
                <a:moveTo>
                  <a:pt x="663" y="1039"/>
                </a:moveTo>
                <a:lnTo>
                  <a:pt x="663" y="1039"/>
                </a:lnTo>
                <a:lnTo>
                  <a:pt x="695" y="1042"/>
                </a:lnTo>
                <a:lnTo>
                  <a:pt x="711" y="1042"/>
                </a:lnTo>
                <a:lnTo>
                  <a:pt x="725" y="1042"/>
                </a:lnTo>
                <a:lnTo>
                  <a:pt x="725" y="1042"/>
                </a:lnTo>
                <a:lnTo>
                  <a:pt x="747" y="1005"/>
                </a:lnTo>
                <a:lnTo>
                  <a:pt x="770" y="970"/>
                </a:lnTo>
                <a:lnTo>
                  <a:pt x="792" y="938"/>
                </a:lnTo>
                <a:lnTo>
                  <a:pt x="816" y="910"/>
                </a:lnTo>
                <a:lnTo>
                  <a:pt x="816" y="910"/>
                </a:lnTo>
                <a:lnTo>
                  <a:pt x="817" y="907"/>
                </a:lnTo>
                <a:lnTo>
                  <a:pt x="817" y="904"/>
                </a:lnTo>
                <a:lnTo>
                  <a:pt x="817" y="898"/>
                </a:lnTo>
                <a:lnTo>
                  <a:pt x="817" y="898"/>
                </a:lnTo>
                <a:lnTo>
                  <a:pt x="799" y="910"/>
                </a:lnTo>
                <a:lnTo>
                  <a:pt x="782" y="922"/>
                </a:lnTo>
                <a:lnTo>
                  <a:pt x="765" y="935"/>
                </a:lnTo>
                <a:lnTo>
                  <a:pt x="750" y="949"/>
                </a:lnTo>
                <a:lnTo>
                  <a:pt x="720" y="979"/>
                </a:lnTo>
                <a:lnTo>
                  <a:pt x="691" y="1008"/>
                </a:lnTo>
                <a:lnTo>
                  <a:pt x="688" y="1007"/>
                </a:lnTo>
                <a:lnTo>
                  <a:pt x="688" y="1007"/>
                </a:lnTo>
                <a:lnTo>
                  <a:pt x="682" y="1009"/>
                </a:lnTo>
                <a:lnTo>
                  <a:pt x="678" y="1012"/>
                </a:lnTo>
                <a:lnTo>
                  <a:pt x="674" y="1016"/>
                </a:lnTo>
                <a:lnTo>
                  <a:pt x="671" y="1021"/>
                </a:lnTo>
                <a:lnTo>
                  <a:pt x="667" y="1031"/>
                </a:lnTo>
                <a:lnTo>
                  <a:pt x="663" y="1039"/>
                </a:lnTo>
                <a:lnTo>
                  <a:pt x="663" y="1039"/>
                </a:lnTo>
                <a:close/>
                <a:moveTo>
                  <a:pt x="2196" y="964"/>
                </a:moveTo>
                <a:lnTo>
                  <a:pt x="2196" y="964"/>
                </a:lnTo>
                <a:lnTo>
                  <a:pt x="2200" y="957"/>
                </a:lnTo>
                <a:lnTo>
                  <a:pt x="2203" y="953"/>
                </a:lnTo>
                <a:lnTo>
                  <a:pt x="2210" y="945"/>
                </a:lnTo>
                <a:lnTo>
                  <a:pt x="2217" y="936"/>
                </a:lnTo>
                <a:lnTo>
                  <a:pt x="2220" y="931"/>
                </a:lnTo>
                <a:lnTo>
                  <a:pt x="2221" y="922"/>
                </a:lnTo>
                <a:lnTo>
                  <a:pt x="2221" y="922"/>
                </a:lnTo>
                <a:lnTo>
                  <a:pt x="2200" y="939"/>
                </a:lnTo>
                <a:lnTo>
                  <a:pt x="2179" y="956"/>
                </a:lnTo>
                <a:lnTo>
                  <a:pt x="2159" y="973"/>
                </a:lnTo>
                <a:lnTo>
                  <a:pt x="2140" y="991"/>
                </a:lnTo>
                <a:lnTo>
                  <a:pt x="2102" y="1028"/>
                </a:lnTo>
                <a:lnTo>
                  <a:pt x="2068" y="1067"/>
                </a:lnTo>
                <a:lnTo>
                  <a:pt x="2068" y="1067"/>
                </a:lnTo>
                <a:lnTo>
                  <a:pt x="2065" y="1073"/>
                </a:lnTo>
                <a:lnTo>
                  <a:pt x="2064" y="1077"/>
                </a:lnTo>
                <a:lnTo>
                  <a:pt x="2064" y="1078"/>
                </a:lnTo>
                <a:lnTo>
                  <a:pt x="2065" y="1080"/>
                </a:lnTo>
                <a:lnTo>
                  <a:pt x="2068" y="1081"/>
                </a:lnTo>
                <a:lnTo>
                  <a:pt x="2071" y="1081"/>
                </a:lnTo>
                <a:lnTo>
                  <a:pt x="2071" y="1081"/>
                </a:lnTo>
                <a:lnTo>
                  <a:pt x="2093" y="1080"/>
                </a:lnTo>
                <a:lnTo>
                  <a:pt x="2103" y="1080"/>
                </a:lnTo>
                <a:lnTo>
                  <a:pt x="2113" y="1080"/>
                </a:lnTo>
                <a:lnTo>
                  <a:pt x="2193" y="969"/>
                </a:lnTo>
                <a:lnTo>
                  <a:pt x="2196" y="964"/>
                </a:lnTo>
                <a:close/>
                <a:moveTo>
                  <a:pt x="1741" y="910"/>
                </a:moveTo>
                <a:lnTo>
                  <a:pt x="1741" y="910"/>
                </a:lnTo>
                <a:lnTo>
                  <a:pt x="1720" y="927"/>
                </a:lnTo>
                <a:lnTo>
                  <a:pt x="1698" y="945"/>
                </a:lnTo>
                <a:lnTo>
                  <a:pt x="1679" y="964"/>
                </a:lnTo>
                <a:lnTo>
                  <a:pt x="1661" y="984"/>
                </a:lnTo>
                <a:lnTo>
                  <a:pt x="1624" y="1026"/>
                </a:lnTo>
                <a:lnTo>
                  <a:pt x="1589" y="1068"/>
                </a:lnTo>
                <a:lnTo>
                  <a:pt x="1589" y="1068"/>
                </a:lnTo>
                <a:lnTo>
                  <a:pt x="1596" y="1073"/>
                </a:lnTo>
                <a:lnTo>
                  <a:pt x="1604" y="1074"/>
                </a:lnTo>
                <a:lnTo>
                  <a:pt x="1611" y="1074"/>
                </a:lnTo>
                <a:lnTo>
                  <a:pt x="1616" y="1071"/>
                </a:lnTo>
                <a:lnTo>
                  <a:pt x="1616" y="1071"/>
                </a:lnTo>
                <a:lnTo>
                  <a:pt x="1655" y="1032"/>
                </a:lnTo>
                <a:lnTo>
                  <a:pt x="1693" y="991"/>
                </a:lnTo>
                <a:lnTo>
                  <a:pt x="1711" y="970"/>
                </a:lnTo>
                <a:lnTo>
                  <a:pt x="1728" y="949"/>
                </a:lnTo>
                <a:lnTo>
                  <a:pt x="1743" y="927"/>
                </a:lnTo>
                <a:lnTo>
                  <a:pt x="1759" y="904"/>
                </a:lnTo>
                <a:lnTo>
                  <a:pt x="1759" y="904"/>
                </a:lnTo>
                <a:lnTo>
                  <a:pt x="1749" y="905"/>
                </a:lnTo>
                <a:lnTo>
                  <a:pt x="1741" y="910"/>
                </a:lnTo>
                <a:lnTo>
                  <a:pt x="1741" y="910"/>
                </a:lnTo>
                <a:close/>
                <a:moveTo>
                  <a:pt x="1836" y="1078"/>
                </a:moveTo>
                <a:lnTo>
                  <a:pt x="1836" y="1078"/>
                </a:lnTo>
                <a:lnTo>
                  <a:pt x="1852" y="1081"/>
                </a:lnTo>
                <a:lnTo>
                  <a:pt x="1870" y="1084"/>
                </a:lnTo>
                <a:lnTo>
                  <a:pt x="1878" y="1083"/>
                </a:lnTo>
                <a:lnTo>
                  <a:pt x="1887" y="1081"/>
                </a:lnTo>
                <a:lnTo>
                  <a:pt x="1892" y="1078"/>
                </a:lnTo>
                <a:lnTo>
                  <a:pt x="1898" y="1074"/>
                </a:lnTo>
                <a:lnTo>
                  <a:pt x="1898" y="1074"/>
                </a:lnTo>
                <a:lnTo>
                  <a:pt x="1908" y="1059"/>
                </a:lnTo>
                <a:lnTo>
                  <a:pt x="1912" y="1052"/>
                </a:lnTo>
                <a:lnTo>
                  <a:pt x="1915" y="1043"/>
                </a:lnTo>
                <a:lnTo>
                  <a:pt x="1915" y="1043"/>
                </a:lnTo>
                <a:lnTo>
                  <a:pt x="1915" y="1042"/>
                </a:lnTo>
                <a:lnTo>
                  <a:pt x="1916" y="1038"/>
                </a:lnTo>
                <a:lnTo>
                  <a:pt x="1923" y="1028"/>
                </a:lnTo>
                <a:lnTo>
                  <a:pt x="1942" y="1007"/>
                </a:lnTo>
                <a:lnTo>
                  <a:pt x="1942" y="1007"/>
                </a:lnTo>
                <a:lnTo>
                  <a:pt x="1943" y="1007"/>
                </a:lnTo>
                <a:lnTo>
                  <a:pt x="2015" y="908"/>
                </a:lnTo>
                <a:lnTo>
                  <a:pt x="2015" y="908"/>
                </a:lnTo>
                <a:lnTo>
                  <a:pt x="1980" y="938"/>
                </a:lnTo>
                <a:lnTo>
                  <a:pt x="1946" y="967"/>
                </a:lnTo>
                <a:lnTo>
                  <a:pt x="1913" y="1000"/>
                </a:lnTo>
                <a:lnTo>
                  <a:pt x="1881" y="1032"/>
                </a:lnTo>
                <a:lnTo>
                  <a:pt x="1880" y="1026"/>
                </a:lnTo>
                <a:lnTo>
                  <a:pt x="1880" y="1026"/>
                </a:lnTo>
                <a:lnTo>
                  <a:pt x="1874" y="1032"/>
                </a:lnTo>
                <a:lnTo>
                  <a:pt x="1869" y="1038"/>
                </a:lnTo>
                <a:lnTo>
                  <a:pt x="1860" y="1052"/>
                </a:lnTo>
                <a:lnTo>
                  <a:pt x="1849" y="1066"/>
                </a:lnTo>
                <a:lnTo>
                  <a:pt x="1843" y="1073"/>
                </a:lnTo>
                <a:lnTo>
                  <a:pt x="1836" y="1078"/>
                </a:lnTo>
                <a:lnTo>
                  <a:pt x="1836" y="1078"/>
                </a:lnTo>
                <a:close/>
                <a:moveTo>
                  <a:pt x="2650" y="918"/>
                </a:moveTo>
                <a:lnTo>
                  <a:pt x="2650" y="918"/>
                </a:lnTo>
                <a:lnTo>
                  <a:pt x="2608" y="952"/>
                </a:lnTo>
                <a:lnTo>
                  <a:pt x="2588" y="970"/>
                </a:lnTo>
                <a:lnTo>
                  <a:pt x="2568" y="988"/>
                </a:lnTo>
                <a:lnTo>
                  <a:pt x="2549" y="1008"/>
                </a:lnTo>
                <a:lnTo>
                  <a:pt x="2530" y="1028"/>
                </a:lnTo>
                <a:lnTo>
                  <a:pt x="2512" y="1049"/>
                </a:lnTo>
                <a:lnTo>
                  <a:pt x="2495" y="1071"/>
                </a:lnTo>
                <a:lnTo>
                  <a:pt x="2495" y="1071"/>
                </a:lnTo>
                <a:lnTo>
                  <a:pt x="2509" y="1071"/>
                </a:lnTo>
                <a:lnTo>
                  <a:pt x="2525" y="1073"/>
                </a:lnTo>
                <a:lnTo>
                  <a:pt x="2533" y="1073"/>
                </a:lnTo>
                <a:lnTo>
                  <a:pt x="2540" y="1071"/>
                </a:lnTo>
                <a:lnTo>
                  <a:pt x="2544" y="1070"/>
                </a:lnTo>
                <a:lnTo>
                  <a:pt x="2549" y="1067"/>
                </a:lnTo>
                <a:lnTo>
                  <a:pt x="2549" y="1067"/>
                </a:lnTo>
                <a:lnTo>
                  <a:pt x="2570" y="1033"/>
                </a:lnTo>
                <a:lnTo>
                  <a:pt x="2592" y="1001"/>
                </a:lnTo>
                <a:lnTo>
                  <a:pt x="2603" y="986"/>
                </a:lnTo>
                <a:lnTo>
                  <a:pt x="2616" y="972"/>
                </a:lnTo>
                <a:lnTo>
                  <a:pt x="2629" y="957"/>
                </a:lnTo>
                <a:lnTo>
                  <a:pt x="2643" y="945"/>
                </a:lnTo>
                <a:lnTo>
                  <a:pt x="2643" y="945"/>
                </a:lnTo>
                <a:lnTo>
                  <a:pt x="2644" y="943"/>
                </a:lnTo>
                <a:lnTo>
                  <a:pt x="2641" y="946"/>
                </a:lnTo>
                <a:lnTo>
                  <a:pt x="2639" y="948"/>
                </a:lnTo>
                <a:lnTo>
                  <a:pt x="2640" y="945"/>
                </a:lnTo>
                <a:lnTo>
                  <a:pt x="2640" y="945"/>
                </a:lnTo>
                <a:lnTo>
                  <a:pt x="2644" y="939"/>
                </a:lnTo>
                <a:lnTo>
                  <a:pt x="2648" y="931"/>
                </a:lnTo>
                <a:lnTo>
                  <a:pt x="2650" y="924"/>
                </a:lnTo>
                <a:lnTo>
                  <a:pt x="2654" y="917"/>
                </a:lnTo>
                <a:lnTo>
                  <a:pt x="2654" y="917"/>
                </a:lnTo>
                <a:lnTo>
                  <a:pt x="2650" y="918"/>
                </a:lnTo>
                <a:lnTo>
                  <a:pt x="2650" y="918"/>
                </a:lnTo>
                <a:close/>
                <a:moveTo>
                  <a:pt x="23" y="461"/>
                </a:moveTo>
                <a:lnTo>
                  <a:pt x="23" y="461"/>
                </a:lnTo>
                <a:lnTo>
                  <a:pt x="35" y="439"/>
                </a:lnTo>
                <a:lnTo>
                  <a:pt x="46" y="415"/>
                </a:lnTo>
                <a:lnTo>
                  <a:pt x="71" y="370"/>
                </a:lnTo>
                <a:lnTo>
                  <a:pt x="71" y="370"/>
                </a:lnTo>
                <a:lnTo>
                  <a:pt x="61" y="380"/>
                </a:lnTo>
                <a:lnTo>
                  <a:pt x="53" y="391"/>
                </a:lnTo>
                <a:lnTo>
                  <a:pt x="45" y="401"/>
                </a:lnTo>
                <a:lnTo>
                  <a:pt x="35" y="409"/>
                </a:lnTo>
                <a:lnTo>
                  <a:pt x="35" y="409"/>
                </a:lnTo>
                <a:lnTo>
                  <a:pt x="39" y="394"/>
                </a:lnTo>
                <a:lnTo>
                  <a:pt x="45" y="378"/>
                </a:lnTo>
                <a:lnTo>
                  <a:pt x="57" y="349"/>
                </a:lnTo>
                <a:lnTo>
                  <a:pt x="73" y="319"/>
                </a:lnTo>
                <a:lnTo>
                  <a:pt x="87" y="293"/>
                </a:lnTo>
                <a:lnTo>
                  <a:pt x="52" y="339"/>
                </a:lnTo>
                <a:lnTo>
                  <a:pt x="52" y="339"/>
                </a:lnTo>
                <a:lnTo>
                  <a:pt x="49" y="342"/>
                </a:lnTo>
                <a:lnTo>
                  <a:pt x="47" y="343"/>
                </a:lnTo>
                <a:lnTo>
                  <a:pt x="46" y="341"/>
                </a:lnTo>
                <a:lnTo>
                  <a:pt x="45" y="339"/>
                </a:lnTo>
                <a:lnTo>
                  <a:pt x="45" y="332"/>
                </a:lnTo>
                <a:lnTo>
                  <a:pt x="46" y="326"/>
                </a:lnTo>
                <a:lnTo>
                  <a:pt x="46" y="326"/>
                </a:lnTo>
                <a:lnTo>
                  <a:pt x="68" y="290"/>
                </a:lnTo>
                <a:lnTo>
                  <a:pt x="89" y="252"/>
                </a:lnTo>
                <a:lnTo>
                  <a:pt x="111" y="214"/>
                </a:lnTo>
                <a:lnTo>
                  <a:pt x="132" y="178"/>
                </a:lnTo>
                <a:lnTo>
                  <a:pt x="122" y="185"/>
                </a:lnTo>
                <a:lnTo>
                  <a:pt x="122" y="185"/>
                </a:lnTo>
                <a:lnTo>
                  <a:pt x="99" y="208"/>
                </a:lnTo>
                <a:lnTo>
                  <a:pt x="78" y="235"/>
                </a:lnTo>
                <a:lnTo>
                  <a:pt x="68" y="251"/>
                </a:lnTo>
                <a:lnTo>
                  <a:pt x="60" y="266"/>
                </a:lnTo>
                <a:lnTo>
                  <a:pt x="52" y="282"/>
                </a:lnTo>
                <a:lnTo>
                  <a:pt x="43" y="298"/>
                </a:lnTo>
                <a:lnTo>
                  <a:pt x="37" y="315"/>
                </a:lnTo>
                <a:lnTo>
                  <a:pt x="32" y="334"/>
                </a:lnTo>
                <a:lnTo>
                  <a:pt x="26" y="353"/>
                </a:lnTo>
                <a:lnTo>
                  <a:pt x="23" y="373"/>
                </a:lnTo>
                <a:lnTo>
                  <a:pt x="21" y="394"/>
                </a:lnTo>
                <a:lnTo>
                  <a:pt x="21" y="415"/>
                </a:lnTo>
                <a:lnTo>
                  <a:pt x="21" y="438"/>
                </a:lnTo>
                <a:lnTo>
                  <a:pt x="23" y="461"/>
                </a:lnTo>
                <a:lnTo>
                  <a:pt x="23" y="461"/>
                </a:lnTo>
                <a:close/>
                <a:moveTo>
                  <a:pt x="926" y="1002"/>
                </a:moveTo>
                <a:lnTo>
                  <a:pt x="926" y="1002"/>
                </a:lnTo>
                <a:lnTo>
                  <a:pt x="919" y="1005"/>
                </a:lnTo>
                <a:lnTo>
                  <a:pt x="913" y="1008"/>
                </a:lnTo>
                <a:lnTo>
                  <a:pt x="906" y="1012"/>
                </a:lnTo>
                <a:lnTo>
                  <a:pt x="900" y="1018"/>
                </a:lnTo>
                <a:lnTo>
                  <a:pt x="895" y="1025"/>
                </a:lnTo>
                <a:lnTo>
                  <a:pt x="890" y="1032"/>
                </a:lnTo>
                <a:lnTo>
                  <a:pt x="888" y="1040"/>
                </a:lnTo>
                <a:lnTo>
                  <a:pt x="886" y="1049"/>
                </a:lnTo>
                <a:lnTo>
                  <a:pt x="886" y="1049"/>
                </a:lnTo>
                <a:lnTo>
                  <a:pt x="909" y="1050"/>
                </a:lnTo>
                <a:lnTo>
                  <a:pt x="923" y="1050"/>
                </a:lnTo>
                <a:lnTo>
                  <a:pt x="928" y="1050"/>
                </a:lnTo>
                <a:lnTo>
                  <a:pt x="931" y="1049"/>
                </a:lnTo>
                <a:lnTo>
                  <a:pt x="931" y="1049"/>
                </a:lnTo>
                <a:lnTo>
                  <a:pt x="935" y="1046"/>
                </a:lnTo>
                <a:lnTo>
                  <a:pt x="940" y="1040"/>
                </a:lnTo>
                <a:lnTo>
                  <a:pt x="949" y="1028"/>
                </a:lnTo>
                <a:lnTo>
                  <a:pt x="965" y="1004"/>
                </a:lnTo>
                <a:lnTo>
                  <a:pt x="965" y="1004"/>
                </a:lnTo>
                <a:lnTo>
                  <a:pt x="985" y="977"/>
                </a:lnTo>
                <a:lnTo>
                  <a:pt x="1006" y="949"/>
                </a:lnTo>
                <a:lnTo>
                  <a:pt x="1024" y="920"/>
                </a:lnTo>
                <a:lnTo>
                  <a:pt x="1041" y="891"/>
                </a:lnTo>
                <a:lnTo>
                  <a:pt x="1041" y="891"/>
                </a:lnTo>
                <a:lnTo>
                  <a:pt x="1010" y="917"/>
                </a:lnTo>
                <a:lnTo>
                  <a:pt x="980" y="942"/>
                </a:lnTo>
                <a:lnTo>
                  <a:pt x="952" y="972"/>
                </a:lnTo>
                <a:lnTo>
                  <a:pt x="926" y="1002"/>
                </a:lnTo>
                <a:lnTo>
                  <a:pt x="926" y="1002"/>
                </a:lnTo>
                <a:close/>
                <a:moveTo>
                  <a:pt x="948" y="901"/>
                </a:moveTo>
                <a:lnTo>
                  <a:pt x="948" y="901"/>
                </a:lnTo>
                <a:lnTo>
                  <a:pt x="930" y="914"/>
                </a:lnTo>
                <a:lnTo>
                  <a:pt x="913" y="929"/>
                </a:lnTo>
                <a:lnTo>
                  <a:pt x="879" y="960"/>
                </a:lnTo>
                <a:lnTo>
                  <a:pt x="845" y="991"/>
                </a:lnTo>
                <a:lnTo>
                  <a:pt x="829" y="1005"/>
                </a:lnTo>
                <a:lnTo>
                  <a:pt x="810" y="1021"/>
                </a:lnTo>
                <a:lnTo>
                  <a:pt x="810" y="1021"/>
                </a:lnTo>
                <a:lnTo>
                  <a:pt x="810" y="1023"/>
                </a:lnTo>
                <a:lnTo>
                  <a:pt x="810" y="1026"/>
                </a:lnTo>
                <a:lnTo>
                  <a:pt x="808" y="1031"/>
                </a:lnTo>
                <a:lnTo>
                  <a:pt x="803" y="1033"/>
                </a:lnTo>
                <a:lnTo>
                  <a:pt x="798" y="1035"/>
                </a:lnTo>
                <a:lnTo>
                  <a:pt x="798" y="1035"/>
                </a:lnTo>
                <a:lnTo>
                  <a:pt x="795" y="1036"/>
                </a:lnTo>
                <a:lnTo>
                  <a:pt x="793" y="1038"/>
                </a:lnTo>
                <a:lnTo>
                  <a:pt x="793" y="1040"/>
                </a:lnTo>
                <a:lnTo>
                  <a:pt x="793" y="1040"/>
                </a:lnTo>
                <a:lnTo>
                  <a:pt x="795" y="1042"/>
                </a:lnTo>
                <a:lnTo>
                  <a:pt x="796" y="1040"/>
                </a:lnTo>
                <a:lnTo>
                  <a:pt x="798" y="1039"/>
                </a:lnTo>
                <a:lnTo>
                  <a:pt x="798" y="1039"/>
                </a:lnTo>
                <a:lnTo>
                  <a:pt x="802" y="1042"/>
                </a:lnTo>
                <a:lnTo>
                  <a:pt x="809" y="1043"/>
                </a:lnTo>
                <a:lnTo>
                  <a:pt x="816" y="1045"/>
                </a:lnTo>
                <a:lnTo>
                  <a:pt x="824" y="1045"/>
                </a:lnTo>
                <a:lnTo>
                  <a:pt x="840" y="1043"/>
                </a:lnTo>
                <a:lnTo>
                  <a:pt x="855" y="1043"/>
                </a:lnTo>
                <a:lnTo>
                  <a:pt x="855" y="1043"/>
                </a:lnTo>
                <a:lnTo>
                  <a:pt x="867" y="1023"/>
                </a:lnTo>
                <a:lnTo>
                  <a:pt x="879" y="1005"/>
                </a:lnTo>
                <a:lnTo>
                  <a:pt x="906" y="967"/>
                </a:lnTo>
                <a:lnTo>
                  <a:pt x="933" y="931"/>
                </a:lnTo>
                <a:lnTo>
                  <a:pt x="959" y="898"/>
                </a:lnTo>
                <a:lnTo>
                  <a:pt x="959" y="898"/>
                </a:lnTo>
                <a:lnTo>
                  <a:pt x="954" y="898"/>
                </a:lnTo>
                <a:lnTo>
                  <a:pt x="948" y="901"/>
                </a:lnTo>
                <a:lnTo>
                  <a:pt x="948" y="901"/>
                </a:lnTo>
                <a:close/>
                <a:moveTo>
                  <a:pt x="2724" y="912"/>
                </a:moveTo>
                <a:lnTo>
                  <a:pt x="2724" y="912"/>
                </a:lnTo>
                <a:lnTo>
                  <a:pt x="2702" y="929"/>
                </a:lnTo>
                <a:lnTo>
                  <a:pt x="2679" y="946"/>
                </a:lnTo>
                <a:lnTo>
                  <a:pt x="2658" y="964"/>
                </a:lnTo>
                <a:lnTo>
                  <a:pt x="2639" y="983"/>
                </a:lnTo>
                <a:lnTo>
                  <a:pt x="2619" y="1002"/>
                </a:lnTo>
                <a:lnTo>
                  <a:pt x="2599" y="1023"/>
                </a:lnTo>
                <a:lnTo>
                  <a:pt x="2581" y="1046"/>
                </a:lnTo>
                <a:lnTo>
                  <a:pt x="2564" y="1068"/>
                </a:lnTo>
                <a:lnTo>
                  <a:pt x="2564" y="1068"/>
                </a:lnTo>
                <a:lnTo>
                  <a:pt x="2578" y="1068"/>
                </a:lnTo>
                <a:lnTo>
                  <a:pt x="2591" y="1070"/>
                </a:lnTo>
                <a:lnTo>
                  <a:pt x="2602" y="1068"/>
                </a:lnTo>
                <a:lnTo>
                  <a:pt x="2606" y="1067"/>
                </a:lnTo>
                <a:lnTo>
                  <a:pt x="2609" y="1064"/>
                </a:lnTo>
                <a:lnTo>
                  <a:pt x="2692" y="962"/>
                </a:lnTo>
                <a:lnTo>
                  <a:pt x="2692" y="962"/>
                </a:lnTo>
                <a:lnTo>
                  <a:pt x="2698" y="959"/>
                </a:lnTo>
                <a:lnTo>
                  <a:pt x="2703" y="953"/>
                </a:lnTo>
                <a:lnTo>
                  <a:pt x="2709" y="948"/>
                </a:lnTo>
                <a:lnTo>
                  <a:pt x="2714" y="941"/>
                </a:lnTo>
                <a:lnTo>
                  <a:pt x="2720" y="932"/>
                </a:lnTo>
                <a:lnTo>
                  <a:pt x="2724" y="924"/>
                </a:lnTo>
                <a:lnTo>
                  <a:pt x="2729" y="915"/>
                </a:lnTo>
                <a:lnTo>
                  <a:pt x="2730" y="907"/>
                </a:lnTo>
                <a:lnTo>
                  <a:pt x="2730" y="907"/>
                </a:lnTo>
                <a:lnTo>
                  <a:pt x="2724" y="912"/>
                </a:lnTo>
                <a:lnTo>
                  <a:pt x="2724" y="912"/>
                </a:lnTo>
                <a:close/>
                <a:moveTo>
                  <a:pt x="81" y="737"/>
                </a:moveTo>
                <a:lnTo>
                  <a:pt x="81" y="737"/>
                </a:lnTo>
                <a:lnTo>
                  <a:pt x="75" y="747"/>
                </a:lnTo>
                <a:lnTo>
                  <a:pt x="71" y="757"/>
                </a:lnTo>
                <a:lnTo>
                  <a:pt x="71" y="757"/>
                </a:lnTo>
                <a:lnTo>
                  <a:pt x="92" y="730"/>
                </a:lnTo>
                <a:lnTo>
                  <a:pt x="113" y="703"/>
                </a:lnTo>
                <a:lnTo>
                  <a:pt x="136" y="679"/>
                </a:lnTo>
                <a:lnTo>
                  <a:pt x="161" y="657"/>
                </a:lnTo>
                <a:lnTo>
                  <a:pt x="161" y="657"/>
                </a:lnTo>
                <a:lnTo>
                  <a:pt x="160" y="601"/>
                </a:lnTo>
                <a:lnTo>
                  <a:pt x="158" y="574"/>
                </a:lnTo>
                <a:lnTo>
                  <a:pt x="156" y="549"/>
                </a:lnTo>
                <a:lnTo>
                  <a:pt x="156" y="549"/>
                </a:lnTo>
                <a:lnTo>
                  <a:pt x="151" y="558"/>
                </a:lnTo>
                <a:lnTo>
                  <a:pt x="144" y="570"/>
                </a:lnTo>
                <a:lnTo>
                  <a:pt x="137" y="577"/>
                </a:lnTo>
                <a:lnTo>
                  <a:pt x="136" y="578"/>
                </a:lnTo>
                <a:lnTo>
                  <a:pt x="134" y="577"/>
                </a:lnTo>
                <a:lnTo>
                  <a:pt x="134" y="577"/>
                </a:lnTo>
                <a:lnTo>
                  <a:pt x="132" y="577"/>
                </a:lnTo>
                <a:lnTo>
                  <a:pt x="130" y="578"/>
                </a:lnTo>
                <a:lnTo>
                  <a:pt x="129" y="581"/>
                </a:lnTo>
                <a:lnTo>
                  <a:pt x="130" y="584"/>
                </a:lnTo>
                <a:lnTo>
                  <a:pt x="130" y="589"/>
                </a:lnTo>
                <a:lnTo>
                  <a:pt x="130" y="589"/>
                </a:lnTo>
                <a:lnTo>
                  <a:pt x="101" y="636"/>
                </a:lnTo>
                <a:lnTo>
                  <a:pt x="87" y="661"/>
                </a:lnTo>
                <a:lnTo>
                  <a:pt x="73" y="686"/>
                </a:lnTo>
                <a:lnTo>
                  <a:pt x="73" y="686"/>
                </a:lnTo>
                <a:lnTo>
                  <a:pt x="87" y="668"/>
                </a:lnTo>
                <a:lnTo>
                  <a:pt x="101" y="653"/>
                </a:lnTo>
                <a:lnTo>
                  <a:pt x="130" y="622"/>
                </a:lnTo>
                <a:lnTo>
                  <a:pt x="130" y="622"/>
                </a:lnTo>
                <a:lnTo>
                  <a:pt x="136" y="616"/>
                </a:lnTo>
                <a:lnTo>
                  <a:pt x="141" y="612"/>
                </a:lnTo>
                <a:lnTo>
                  <a:pt x="146" y="610"/>
                </a:lnTo>
                <a:lnTo>
                  <a:pt x="148" y="610"/>
                </a:lnTo>
                <a:lnTo>
                  <a:pt x="151" y="610"/>
                </a:lnTo>
                <a:lnTo>
                  <a:pt x="156" y="613"/>
                </a:lnTo>
                <a:lnTo>
                  <a:pt x="112" y="683"/>
                </a:lnTo>
                <a:lnTo>
                  <a:pt x="112" y="683"/>
                </a:lnTo>
                <a:lnTo>
                  <a:pt x="111" y="682"/>
                </a:lnTo>
                <a:lnTo>
                  <a:pt x="112" y="679"/>
                </a:lnTo>
                <a:lnTo>
                  <a:pt x="113" y="675"/>
                </a:lnTo>
                <a:lnTo>
                  <a:pt x="113" y="672"/>
                </a:lnTo>
                <a:lnTo>
                  <a:pt x="94" y="706"/>
                </a:lnTo>
                <a:lnTo>
                  <a:pt x="94" y="707"/>
                </a:lnTo>
                <a:lnTo>
                  <a:pt x="92" y="712"/>
                </a:lnTo>
                <a:lnTo>
                  <a:pt x="89" y="713"/>
                </a:lnTo>
                <a:lnTo>
                  <a:pt x="89" y="713"/>
                </a:lnTo>
                <a:lnTo>
                  <a:pt x="84" y="717"/>
                </a:lnTo>
                <a:lnTo>
                  <a:pt x="82" y="720"/>
                </a:lnTo>
                <a:lnTo>
                  <a:pt x="84" y="723"/>
                </a:lnTo>
                <a:lnTo>
                  <a:pt x="85" y="723"/>
                </a:lnTo>
                <a:lnTo>
                  <a:pt x="85" y="723"/>
                </a:lnTo>
                <a:lnTo>
                  <a:pt x="82" y="727"/>
                </a:lnTo>
                <a:lnTo>
                  <a:pt x="81" y="733"/>
                </a:lnTo>
                <a:lnTo>
                  <a:pt x="81" y="733"/>
                </a:lnTo>
                <a:lnTo>
                  <a:pt x="81" y="737"/>
                </a:lnTo>
                <a:lnTo>
                  <a:pt x="81" y="737"/>
                </a:lnTo>
                <a:close/>
                <a:moveTo>
                  <a:pt x="147" y="324"/>
                </a:moveTo>
                <a:lnTo>
                  <a:pt x="60" y="433"/>
                </a:lnTo>
                <a:lnTo>
                  <a:pt x="60" y="433"/>
                </a:lnTo>
                <a:lnTo>
                  <a:pt x="42" y="454"/>
                </a:lnTo>
                <a:lnTo>
                  <a:pt x="35" y="467"/>
                </a:lnTo>
                <a:lnTo>
                  <a:pt x="28" y="478"/>
                </a:lnTo>
                <a:lnTo>
                  <a:pt x="22" y="492"/>
                </a:lnTo>
                <a:lnTo>
                  <a:pt x="19" y="506"/>
                </a:lnTo>
                <a:lnTo>
                  <a:pt x="19" y="515"/>
                </a:lnTo>
                <a:lnTo>
                  <a:pt x="19" y="523"/>
                </a:lnTo>
                <a:lnTo>
                  <a:pt x="21" y="532"/>
                </a:lnTo>
                <a:lnTo>
                  <a:pt x="23" y="540"/>
                </a:lnTo>
                <a:lnTo>
                  <a:pt x="125" y="370"/>
                </a:lnTo>
                <a:lnTo>
                  <a:pt x="125" y="370"/>
                </a:lnTo>
                <a:lnTo>
                  <a:pt x="130" y="360"/>
                </a:lnTo>
                <a:lnTo>
                  <a:pt x="139" y="349"/>
                </a:lnTo>
                <a:lnTo>
                  <a:pt x="143" y="342"/>
                </a:lnTo>
                <a:lnTo>
                  <a:pt x="146" y="336"/>
                </a:lnTo>
                <a:lnTo>
                  <a:pt x="148" y="331"/>
                </a:lnTo>
                <a:lnTo>
                  <a:pt x="147" y="324"/>
                </a:lnTo>
                <a:lnTo>
                  <a:pt x="147" y="324"/>
                </a:lnTo>
                <a:close/>
                <a:moveTo>
                  <a:pt x="883" y="898"/>
                </a:moveTo>
                <a:lnTo>
                  <a:pt x="883" y="898"/>
                </a:lnTo>
                <a:lnTo>
                  <a:pt x="844" y="929"/>
                </a:lnTo>
                <a:lnTo>
                  <a:pt x="824" y="946"/>
                </a:lnTo>
                <a:lnTo>
                  <a:pt x="805" y="963"/>
                </a:lnTo>
                <a:lnTo>
                  <a:pt x="788" y="981"/>
                </a:lnTo>
                <a:lnTo>
                  <a:pt x="771" y="1001"/>
                </a:lnTo>
                <a:lnTo>
                  <a:pt x="756" y="1021"/>
                </a:lnTo>
                <a:lnTo>
                  <a:pt x="742" y="1043"/>
                </a:lnTo>
                <a:lnTo>
                  <a:pt x="775" y="1045"/>
                </a:lnTo>
                <a:lnTo>
                  <a:pt x="775" y="1045"/>
                </a:lnTo>
                <a:lnTo>
                  <a:pt x="782" y="1033"/>
                </a:lnTo>
                <a:lnTo>
                  <a:pt x="789" y="1022"/>
                </a:lnTo>
                <a:lnTo>
                  <a:pt x="799" y="1011"/>
                </a:lnTo>
                <a:lnTo>
                  <a:pt x="809" y="1002"/>
                </a:lnTo>
                <a:lnTo>
                  <a:pt x="809" y="1000"/>
                </a:lnTo>
                <a:lnTo>
                  <a:pt x="809" y="1000"/>
                </a:lnTo>
                <a:lnTo>
                  <a:pt x="829" y="976"/>
                </a:lnTo>
                <a:lnTo>
                  <a:pt x="850" y="952"/>
                </a:lnTo>
                <a:lnTo>
                  <a:pt x="868" y="925"/>
                </a:lnTo>
                <a:lnTo>
                  <a:pt x="883" y="898"/>
                </a:lnTo>
                <a:lnTo>
                  <a:pt x="883" y="898"/>
                </a:lnTo>
                <a:close/>
                <a:moveTo>
                  <a:pt x="25" y="554"/>
                </a:moveTo>
                <a:lnTo>
                  <a:pt x="25" y="554"/>
                </a:lnTo>
                <a:lnTo>
                  <a:pt x="23" y="558"/>
                </a:lnTo>
                <a:lnTo>
                  <a:pt x="22" y="564"/>
                </a:lnTo>
                <a:lnTo>
                  <a:pt x="22" y="577"/>
                </a:lnTo>
                <a:lnTo>
                  <a:pt x="22" y="603"/>
                </a:lnTo>
                <a:lnTo>
                  <a:pt x="22" y="603"/>
                </a:lnTo>
                <a:lnTo>
                  <a:pt x="39" y="579"/>
                </a:lnTo>
                <a:lnTo>
                  <a:pt x="56" y="554"/>
                </a:lnTo>
                <a:lnTo>
                  <a:pt x="88" y="502"/>
                </a:lnTo>
                <a:lnTo>
                  <a:pt x="119" y="449"/>
                </a:lnTo>
                <a:lnTo>
                  <a:pt x="151" y="398"/>
                </a:lnTo>
                <a:lnTo>
                  <a:pt x="151" y="398"/>
                </a:lnTo>
                <a:lnTo>
                  <a:pt x="133" y="415"/>
                </a:lnTo>
                <a:lnTo>
                  <a:pt x="116" y="433"/>
                </a:lnTo>
                <a:lnTo>
                  <a:pt x="99" y="452"/>
                </a:lnTo>
                <a:lnTo>
                  <a:pt x="82" y="471"/>
                </a:lnTo>
                <a:lnTo>
                  <a:pt x="67" y="491"/>
                </a:lnTo>
                <a:lnTo>
                  <a:pt x="53" y="512"/>
                </a:lnTo>
                <a:lnTo>
                  <a:pt x="39" y="533"/>
                </a:lnTo>
                <a:lnTo>
                  <a:pt x="25" y="554"/>
                </a:lnTo>
                <a:lnTo>
                  <a:pt x="25" y="554"/>
                </a:lnTo>
                <a:close/>
                <a:moveTo>
                  <a:pt x="527" y="1033"/>
                </a:moveTo>
                <a:lnTo>
                  <a:pt x="527" y="1033"/>
                </a:lnTo>
                <a:lnTo>
                  <a:pt x="549" y="1038"/>
                </a:lnTo>
                <a:lnTo>
                  <a:pt x="560" y="1038"/>
                </a:lnTo>
                <a:lnTo>
                  <a:pt x="564" y="1038"/>
                </a:lnTo>
                <a:lnTo>
                  <a:pt x="566" y="1035"/>
                </a:lnTo>
                <a:lnTo>
                  <a:pt x="566" y="1035"/>
                </a:lnTo>
                <a:lnTo>
                  <a:pt x="576" y="1022"/>
                </a:lnTo>
                <a:lnTo>
                  <a:pt x="584" y="1009"/>
                </a:lnTo>
                <a:lnTo>
                  <a:pt x="605" y="987"/>
                </a:lnTo>
                <a:lnTo>
                  <a:pt x="626" y="964"/>
                </a:lnTo>
                <a:lnTo>
                  <a:pt x="636" y="952"/>
                </a:lnTo>
                <a:lnTo>
                  <a:pt x="645" y="939"/>
                </a:lnTo>
                <a:lnTo>
                  <a:pt x="645" y="939"/>
                </a:lnTo>
                <a:lnTo>
                  <a:pt x="652" y="929"/>
                </a:lnTo>
                <a:lnTo>
                  <a:pt x="659" y="922"/>
                </a:lnTo>
                <a:lnTo>
                  <a:pt x="666" y="915"/>
                </a:lnTo>
                <a:lnTo>
                  <a:pt x="668" y="911"/>
                </a:lnTo>
                <a:lnTo>
                  <a:pt x="670" y="904"/>
                </a:lnTo>
                <a:lnTo>
                  <a:pt x="670" y="904"/>
                </a:lnTo>
                <a:lnTo>
                  <a:pt x="654" y="914"/>
                </a:lnTo>
                <a:lnTo>
                  <a:pt x="639" y="925"/>
                </a:lnTo>
                <a:lnTo>
                  <a:pt x="609" y="948"/>
                </a:lnTo>
                <a:lnTo>
                  <a:pt x="581" y="973"/>
                </a:lnTo>
                <a:lnTo>
                  <a:pt x="555" y="998"/>
                </a:lnTo>
                <a:lnTo>
                  <a:pt x="555" y="998"/>
                </a:lnTo>
                <a:lnTo>
                  <a:pt x="550" y="998"/>
                </a:lnTo>
                <a:lnTo>
                  <a:pt x="546" y="1001"/>
                </a:lnTo>
                <a:lnTo>
                  <a:pt x="543" y="1005"/>
                </a:lnTo>
                <a:lnTo>
                  <a:pt x="539" y="1011"/>
                </a:lnTo>
                <a:lnTo>
                  <a:pt x="527" y="1033"/>
                </a:lnTo>
                <a:lnTo>
                  <a:pt x="527" y="1033"/>
                </a:lnTo>
                <a:close/>
                <a:moveTo>
                  <a:pt x="1916" y="949"/>
                </a:moveTo>
                <a:lnTo>
                  <a:pt x="1916" y="949"/>
                </a:lnTo>
                <a:lnTo>
                  <a:pt x="1915" y="955"/>
                </a:lnTo>
                <a:lnTo>
                  <a:pt x="1913" y="959"/>
                </a:lnTo>
                <a:lnTo>
                  <a:pt x="1906" y="969"/>
                </a:lnTo>
                <a:lnTo>
                  <a:pt x="1906" y="969"/>
                </a:lnTo>
                <a:lnTo>
                  <a:pt x="1888" y="993"/>
                </a:lnTo>
                <a:lnTo>
                  <a:pt x="1870" y="1016"/>
                </a:lnTo>
                <a:lnTo>
                  <a:pt x="1852" y="1043"/>
                </a:lnTo>
                <a:lnTo>
                  <a:pt x="1835" y="1071"/>
                </a:lnTo>
                <a:lnTo>
                  <a:pt x="1835" y="1071"/>
                </a:lnTo>
                <a:lnTo>
                  <a:pt x="1839" y="1070"/>
                </a:lnTo>
                <a:lnTo>
                  <a:pt x="1842" y="1067"/>
                </a:lnTo>
                <a:lnTo>
                  <a:pt x="1843" y="1063"/>
                </a:lnTo>
                <a:lnTo>
                  <a:pt x="1843" y="1063"/>
                </a:lnTo>
                <a:lnTo>
                  <a:pt x="1861" y="1040"/>
                </a:lnTo>
                <a:lnTo>
                  <a:pt x="1880" y="1019"/>
                </a:lnTo>
                <a:lnTo>
                  <a:pt x="1919" y="979"/>
                </a:lnTo>
                <a:lnTo>
                  <a:pt x="1961" y="941"/>
                </a:lnTo>
                <a:lnTo>
                  <a:pt x="2002" y="903"/>
                </a:lnTo>
                <a:lnTo>
                  <a:pt x="1951" y="903"/>
                </a:lnTo>
                <a:lnTo>
                  <a:pt x="1951" y="903"/>
                </a:lnTo>
                <a:lnTo>
                  <a:pt x="1943" y="915"/>
                </a:lnTo>
                <a:lnTo>
                  <a:pt x="1932" y="927"/>
                </a:lnTo>
                <a:lnTo>
                  <a:pt x="1920" y="938"/>
                </a:lnTo>
                <a:lnTo>
                  <a:pt x="1909" y="949"/>
                </a:lnTo>
                <a:lnTo>
                  <a:pt x="1916" y="949"/>
                </a:lnTo>
                <a:close/>
                <a:moveTo>
                  <a:pt x="144" y="488"/>
                </a:moveTo>
                <a:lnTo>
                  <a:pt x="144" y="488"/>
                </a:lnTo>
                <a:lnTo>
                  <a:pt x="129" y="504"/>
                </a:lnTo>
                <a:lnTo>
                  <a:pt x="113" y="519"/>
                </a:lnTo>
                <a:lnTo>
                  <a:pt x="85" y="550"/>
                </a:lnTo>
                <a:lnTo>
                  <a:pt x="59" y="584"/>
                </a:lnTo>
                <a:lnTo>
                  <a:pt x="33" y="619"/>
                </a:lnTo>
                <a:lnTo>
                  <a:pt x="33" y="619"/>
                </a:lnTo>
                <a:lnTo>
                  <a:pt x="29" y="626"/>
                </a:lnTo>
                <a:lnTo>
                  <a:pt x="26" y="631"/>
                </a:lnTo>
                <a:lnTo>
                  <a:pt x="23" y="645"/>
                </a:lnTo>
                <a:lnTo>
                  <a:pt x="22" y="662"/>
                </a:lnTo>
                <a:lnTo>
                  <a:pt x="18" y="681"/>
                </a:lnTo>
                <a:lnTo>
                  <a:pt x="18" y="681"/>
                </a:lnTo>
                <a:lnTo>
                  <a:pt x="64" y="620"/>
                </a:lnTo>
                <a:lnTo>
                  <a:pt x="85" y="589"/>
                </a:lnTo>
                <a:lnTo>
                  <a:pt x="94" y="574"/>
                </a:lnTo>
                <a:lnTo>
                  <a:pt x="102" y="557"/>
                </a:lnTo>
                <a:lnTo>
                  <a:pt x="102" y="557"/>
                </a:lnTo>
                <a:lnTo>
                  <a:pt x="125" y="523"/>
                </a:lnTo>
                <a:lnTo>
                  <a:pt x="134" y="506"/>
                </a:lnTo>
                <a:lnTo>
                  <a:pt x="144" y="488"/>
                </a:lnTo>
                <a:lnTo>
                  <a:pt x="144" y="488"/>
                </a:lnTo>
                <a:close/>
                <a:moveTo>
                  <a:pt x="871" y="1045"/>
                </a:moveTo>
                <a:lnTo>
                  <a:pt x="871" y="1045"/>
                </a:lnTo>
                <a:lnTo>
                  <a:pt x="909" y="1001"/>
                </a:lnTo>
                <a:lnTo>
                  <a:pt x="948" y="959"/>
                </a:lnTo>
                <a:lnTo>
                  <a:pt x="990" y="918"/>
                </a:lnTo>
                <a:lnTo>
                  <a:pt x="1032" y="880"/>
                </a:lnTo>
                <a:lnTo>
                  <a:pt x="1032" y="880"/>
                </a:lnTo>
                <a:lnTo>
                  <a:pt x="1023" y="877"/>
                </a:lnTo>
                <a:lnTo>
                  <a:pt x="1010" y="876"/>
                </a:lnTo>
                <a:lnTo>
                  <a:pt x="1004" y="876"/>
                </a:lnTo>
                <a:lnTo>
                  <a:pt x="999" y="877"/>
                </a:lnTo>
                <a:lnTo>
                  <a:pt x="994" y="879"/>
                </a:lnTo>
                <a:lnTo>
                  <a:pt x="990" y="882"/>
                </a:lnTo>
                <a:lnTo>
                  <a:pt x="990" y="882"/>
                </a:lnTo>
                <a:lnTo>
                  <a:pt x="958" y="921"/>
                </a:lnTo>
                <a:lnTo>
                  <a:pt x="927" y="960"/>
                </a:lnTo>
                <a:lnTo>
                  <a:pt x="897" y="1002"/>
                </a:lnTo>
                <a:lnTo>
                  <a:pt x="883" y="1023"/>
                </a:lnTo>
                <a:lnTo>
                  <a:pt x="871" y="1045"/>
                </a:lnTo>
                <a:lnTo>
                  <a:pt x="871" y="1045"/>
                </a:lnTo>
                <a:close/>
                <a:moveTo>
                  <a:pt x="638" y="1032"/>
                </a:moveTo>
                <a:lnTo>
                  <a:pt x="638" y="1032"/>
                </a:lnTo>
                <a:lnTo>
                  <a:pt x="643" y="1031"/>
                </a:lnTo>
                <a:lnTo>
                  <a:pt x="647" y="1026"/>
                </a:lnTo>
                <a:lnTo>
                  <a:pt x="654" y="1016"/>
                </a:lnTo>
                <a:lnTo>
                  <a:pt x="661" y="1007"/>
                </a:lnTo>
                <a:lnTo>
                  <a:pt x="670" y="995"/>
                </a:lnTo>
                <a:lnTo>
                  <a:pt x="670" y="993"/>
                </a:lnTo>
                <a:lnTo>
                  <a:pt x="670" y="993"/>
                </a:lnTo>
                <a:lnTo>
                  <a:pt x="675" y="983"/>
                </a:lnTo>
                <a:lnTo>
                  <a:pt x="678" y="979"/>
                </a:lnTo>
                <a:lnTo>
                  <a:pt x="682" y="976"/>
                </a:lnTo>
                <a:lnTo>
                  <a:pt x="685" y="973"/>
                </a:lnTo>
                <a:lnTo>
                  <a:pt x="685" y="973"/>
                </a:lnTo>
                <a:lnTo>
                  <a:pt x="690" y="966"/>
                </a:lnTo>
                <a:lnTo>
                  <a:pt x="695" y="959"/>
                </a:lnTo>
                <a:lnTo>
                  <a:pt x="706" y="946"/>
                </a:lnTo>
                <a:lnTo>
                  <a:pt x="718" y="932"/>
                </a:lnTo>
                <a:lnTo>
                  <a:pt x="722" y="924"/>
                </a:lnTo>
                <a:lnTo>
                  <a:pt x="725" y="915"/>
                </a:lnTo>
                <a:lnTo>
                  <a:pt x="725" y="915"/>
                </a:lnTo>
                <a:lnTo>
                  <a:pt x="698" y="934"/>
                </a:lnTo>
                <a:lnTo>
                  <a:pt x="673" y="953"/>
                </a:lnTo>
                <a:lnTo>
                  <a:pt x="650" y="976"/>
                </a:lnTo>
                <a:lnTo>
                  <a:pt x="629" y="998"/>
                </a:lnTo>
                <a:lnTo>
                  <a:pt x="629" y="998"/>
                </a:lnTo>
                <a:lnTo>
                  <a:pt x="628" y="1000"/>
                </a:lnTo>
                <a:lnTo>
                  <a:pt x="628" y="998"/>
                </a:lnTo>
                <a:lnTo>
                  <a:pt x="629" y="994"/>
                </a:lnTo>
                <a:lnTo>
                  <a:pt x="629" y="993"/>
                </a:lnTo>
                <a:lnTo>
                  <a:pt x="629" y="991"/>
                </a:lnTo>
                <a:lnTo>
                  <a:pt x="626" y="991"/>
                </a:lnTo>
                <a:lnTo>
                  <a:pt x="623" y="995"/>
                </a:lnTo>
                <a:lnTo>
                  <a:pt x="623" y="995"/>
                </a:lnTo>
                <a:lnTo>
                  <a:pt x="616" y="1005"/>
                </a:lnTo>
                <a:lnTo>
                  <a:pt x="611" y="1015"/>
                </a:lnTo>
                <a:lnTo>
                  <a:pt x="604" y="1025"/>
                </a:lnTo>
                <a:lnTo>
                  <a:pt x="597" y="1033"/>
                </a:lnTo>
                <a:lnTo>
                  <a:pt x="597" y="1033"/>
                </a:lnTo>
                <a:lnTo>
                  <a:pt x="602" y="1036"/>
                </a:lnTo>
                <a:lnTo>
                  <a:pt x="607" y="1038"/>
                </a:lnTo>
                <a:lnTo>
                  <a:pt x="616" y="1038"/>
                </a:lnTo>
                <a:lnTo>
                  <a:pt x="628" y="1036"/>
                </a:lnTo>
                <a:lnTo>
                  <a:pt x="638" y="1032"/>
                </a:lnTo>
                <a:lnTo>
                  <a:pt x="638" y="1032"/>
                </a:lnTo>
                <a:close/>
                <a:moveTo>
                  <a:pt x="50" y="891"/>
                </a:moveTo>
                <a:lnTo>
                  <a:pt x="50" y="891"/>
                </a:lnTo>
                <a:lnTo>
                  <a:pt x="53" y="893"/>
                </a:lnTo>
                <a:lnTo>
                  <a:pt x="53" y="894"/>
                </a:lnTo>
                <a:lnTo>
                  <a:pt x="54" y="896"/>
                </a:lnTo>
                <a:lnTo>
                  <a:pt x="53" y="897"/>
                </a:lnTo>
                <a:lnTo>
                  <a:pt x="50" y="898"/>
                </a:lnTo>
                <a:lnTo>
                  <a:pt x="46" y="898"/>
                </a:lnTo>
                <a:lnTo>
                  <a:pt x="54" y="908"/>
                </a:lnTo>
                <a:lnTo>
                  <a:pt x="94" y="849"/>
                </a:lnTo>
                <a:lnTo>
                  <a:pt x="94" y="849"/>
                </a:lnTo>
                <a:lnTo>
                  <a:pt x="123" y="806"/>
                </a:lnTo>
                <a:lnTo>
                  <a:pt x="139" y="782"/>
                </a:lnTo>
                <a:lnTo>
                  <a:pt x="144" y="771"/>
                </a:lnTo>
                <a:lnTo>
                  <a:pt x="150" y="759"/>
                </a:lnTo>
                <a:lnTo>
                  <a:pt x="150" y="759"/>
                </a:lnTo>
                <a:lnTo>
                  <a:pt x="122" y="783"/>
                </a:lnTo>
                <a:lnTo>
                  <a:pt x="95" y="807"/>
                </a:lnTo>
                <a:lnTo>
                  <a:pt x="70" y="834"/>
                </a:lnTo>
                <a:lnTo>
                  <a:pt x="49" y="860"/>
                </a:lnTo>
                <a:lnTo>
                  <a:pt x="49" y="860"/>
                </a:lnTo>
                <a:lnTo>
                  <a:pt x="50" y="860"/>
                </a:lnTo>
                <a:lnTo>
                  <a:pt x="50" y="863"/>
                </a:lnTo>
                <a:lnTo>
                  <a:pt x="47" y="872"/>
                </a:lnTo>
                <a:lnTo>
                  <a:pt x="45" y="880"/>
                </a:lnTo>
                <a:lnTo>
                  <a:pt x="45" y="886"/>
                </a:lnTo>
                <a:lnTo>
                  <a:pt x="46" y="889"/>
                </a:lnTo>
                <a:lnTo>
                  <a:pt x="46" y="889"/>
                </a:lnTo>
                <a:lnTo>
                  <a:pt x="50" y="891"/>
                </a:lnTo>
                <a:lnTo>
                  <a:pt x="50" y="891"/>
                </a:lnTo>
                <a:close/>
                <a:moveTo>
                  <a:pt x="101" y="943"/>
                </a:moveTo>
                <a:lnTo>
                  <a:pt x="101" y="943"/>
                </a:lnTo>
                <a:lnTo>
                  <a:pt x="104" y="952"/>
                </a:lnTo>
                <a:lnTo>
                  <a:pt x="105" y="957"/>
                </a:lnTo>
                <a:lnTo>
                  <a:pt x="109" y="963"/>
                </a:lnTo>
                <a:lnTo>
                  <a:pt x="116" y="969"/>
                </a:lnTo>
                <a:lnTo>
                  <a:pt x="116" y="969"/>
                </a:lnTo>
                <a:lnTo>
                  <a:pt x="119" y="969"/>
                </a:lnTo>
                <a:lnTo>
                  <a:pt x="123" y="969"/>
                </a:lnTo>
                <a:lnTo>
                  <a:pt x="126" y="966"/>
                </a:lnTo>
                <a:lnTo>
                  <a:pt x="129" y="963"/>
                </a:lnTo>
                <a:lnTo>
                  <a:pt x="129" y="963"/>
                </a:lnTo>
                <a:lnTo>
                  <a:pt x="167" y="904"/>
                </a:lnTo>
                <a:lnTo>
                  <a:pt x="185" y="875"/>
                </a:lnTo>
                <a:lnTo>
                  <a:pt x="206" y="846"/>
                </a:lnTo>
                <a:lnTo>
                  <a:pt x="206" y="846"/>
                </a:lnTo>
                <a:lnTo>
                  <a:pt x="209" y="846"/>
                </a:lnTo>
                <a:lnTo>
                  <a:pt x="212" y="846"/>
                </a:lnTo>
                <a:lnTo>
                  <a:pt x="215" y="845"/>
                </a:lnTo>
                <a:lnTo>
                  <a:pt x="216" y="842"/>
                </a:lnTo>
                <a:lnTo>
                  <a:pt x="216" y="842"/>
                </a:lnTo>
                <a:lnTo>
                  <a:pt x="212" y="844"/>
                </a:lnTo>
                <a:lnTo>
                  <a:pt x="209" y="844"/>
                </a:lnTo>
                <a:lnTo>
                  <a:pt x="209" y="842"/>
                </a:lnTo>
                <a:lnTo>
                  <a:pt x="212" y="839"/>
                </a:lnTo>
                <a:lnTo>
                  <a:pt x="212" y="839"/>
                </a:lnTo>
                <a:lnTo>
                  <a:pt x="213" y="838"/>
                </a:lnTo>
                <a:lnTo>
                  <a:pt x="215" y="835"/>
                </a:lnTo>
                <a:lnTo>
                  <a:pt x="215" y="828"/>
                </a:lnTo>
                <a:lnTo>
                  <a:pt x="215" y="828"/>
                </a:lnTo>
                <a:lnTo>
                  <a:pt x="184" y="855"/>
                </a:lnTo>
                <a:lnTo>
                  <a:pt x="154" y="883"/>
                </a:lnTo>
                <a:lnTo>
                  <a:pt x="126" y="912"/>
                </a:lnTo>
                <a:lnTo>
                  <a:pt x="101" y="943"/>
                </a:lnTo>
                <a:lnTo>
                  <a:pt x="101" y="943"/>
                </a:lnTo>
                <a:close/>
                <a:moveTo>
                  <a:pt x="2304" y="1023"/>
                </a:moveTo>
                <a:lnTo>
                  <a:pt x="2446" y="908"/>
                </a:lnTo>
                <a:lnTo>
                  <a:pt x="2446" y="908"/>
                </a:lnTo>
                <a:lnTo>
                  <a:pt x="2410" y="910"/>
                </a:lnTo>
                <a:lnTo>
                  <a:pt x="2393" y="911"/>
                </a:lnTo>
                <a:lnTo>
                  <a:pt x="2377" y="910"/>
                </a:lnTo>
                <a:lnTo>
                  <a:pt x="2377" y="910"/>
                </a:lnTo>
                <a:lnTo>
                  <a:pt x="2360" y="939"/>
                </a:lnTo>
                <a:lnTo>
                  <a:pt x="2342" y="967"/>
                </a:lnTo>
                <a:lnTo>
                  <a:pt x="2304" y="1023"/>
                </a:lnTo>
                <a:lnTo>
                  <a:pt x="2304" y="1023"/>
                </a:lnTo>
                <a:close/>
                <a:moveTo>
                  <a:pt x="583" y="924"/>
                </a:moveTo>
                <a:lnTo>
                  <a:pt x="583" y="924"/>
                </a:lnTo>
                <a:lnTo>
                  <a:pt x="580" y="928"/>
                </a:lnTo>
                <a:lnTo>
                  <a:pt x="576" y="929"/>
                </a:lnTo>
                <a:lnTo>
                  <a:pt x="573" y="928"/>
                </a:lnTo>
                <a:lnTo>
                  <a:pt x="570" y="927"/>
                </a:lnTo>
                <a:lnTo>
                  <a:pt x="570" y="927"/>
                </a:lnTo>
                <a:lnTo>
                  <a:pt x="566" y="934"/>
                </a:lnTo>
                <a:lnTo>
                  <a:pt x="564" y="938"/>
                </a:lnTo>
                <a:lnTo>
                  <a:pt x="566" y="941"/>
                </a:lnTo>
                <a:lnTo>
                  <a:pt x="569" y="939"/>
                </a:lnTo>
                <a:lnTo>
                  <a:pt x="569" y="939"/>
                </a:lnTo>
                <a:lnTo>
                  <a:pt x="536" y="983"/>
                </a:lnTo>
                <a:lnTo>
                  <a:pt x="519" y="1005"/>
                </a:lnTo>
                <a:lnTo>
                  <a:pt x="505" y="1029"/>
                </a:lnTo>
                <a:lnTo>
                  <a:pt x="505" y="1029"/>
                </a:lnTo>
                <a:lnTo>
                  <a:pt x="508" y="1029"/>
                </a:lnTo>
                <a:lnTo>
                  <a:pt x="512" y="1029"/>
                </a:lnTo>
                <a:lnTo>
                  <a:pt x="515" y="1026"/>
                </a:lnTo>
                <a:lnTo>
                  <a:pt x="515" y="1025"/>
                </a:lnTo>
                <a:lnTo>
                  <a:pt x="515" y="1022"/>
                </a:lnTo>
                <a:lnTo>
                  <a:pt x="515" y="1022"/>
                </a:lnTo>
                <a:lnTo>
                  <a:pt x="548" y="990"/>
                </a:lnTo>
                <a:lnTo>
                  <a:pt x="581" y="959"/>
                </a:lnTo>
                <a:lnTo>
                  <a:pt x="616" y="928"/>
                </a:lnTo>
                <a:lnTo>
                  <a:pt x="635" y="914"/>
                </a:lnTo>
                <a:lnTo>
                  <a:pt x="653" y="901"/>
                </a:lnTo>
                <a:lnTo>
                  <a:pt x="600" y="898"/>
                </a:lnTo>
                <a:lnTo>
                  <a:pt x="600" y="898"/>
                </a:lnTo>
                <a:lnTo>
                  <a:pt x="595" y="904"/>
                </a:lnTo>
                <a:lnTo>
                  <a:pt x="591" y="911"/>
                </a:lnTo>
                <a:lnTo>
                  <a:pt x="586" y="917"/>
                </a:lnTo>
                <a:lnTo>
                  <a:pt x="583" y="924"/>
                </a:lnTo>
                <a:lnTo>
                  <a:pt x="583" y="924"/>
                </a:lnTo>
                <a:close/>
                <a:moveTo>
                  <a:pt x="140" y="863"/>
                </a:moveTo>
                <a:lnTo>
                  <a:pt x="144" y="862"/>
                </a:lnTo>
                <a:lnTo>
                  <a:pt x="144" y="862"/>
                </a:lnTo>
                <a:lnTo>
                  <a:pt x="151" y="855"/>
                </a:lnTo>
                <a:lnTo>
                  <a:pt x="153" y="853"/>
                </a:lnTo>
                <a:lnTo>
                  <a:pt x="151" y="853"/>
                </a:lnTo>
                <a:lnTo>
                  <a:pt x="144" y="856"/>
                </a:lnTo>
                <a:lnTo>
                  <a:pt x="144" y="856"/>
                </a:lnTo>
                <a:lnTo>
                  <a:pt x="153" y="841"/>
                </a:lnTo>
                <a:lnTo>
                  <a:pt x="164" y="827"/>
                </a:lnTo>
                <a:lnTo>
                  <a:pt x="175" y="811"/>
                </a:lnTo>
                <a:lnTo>
                  <a:pt x="179" y="804"/>
                </a:lnTo>
                <a:lnTo>
                  <a:pt x="184" y="796"/>
                </a:lnTo>
                <a:lnTo>
                  <a:pt x="184" y="796"/>
                </a:lnTo>
                <a:lnTo>
                  <a:pt x="156" y="824"/>
                </a:lnTo>
                <a:lnTo>
                  <a:pt x="129" y="852"/>
                </a:lnTo>
                <a:lnTo>
                  <a:pt x="80" y="908"/>
                </a:lnTo>
                <a:lnTo>
                  <a:pt x="80" y="908"/>
                </a:lnTo>
                <a:lnTo>
                  <a:pt x="71" y="915"/>
                </a:lnTo>
                <a:lnTo>
                  <a:pt x="70" y="915"/>
                </a:lnTo>
                <a:lnTo>
                  <a:pt x="71" y="914"/>
                </a:lnTo>
                <a:lnTo>
                  <a:pt x="71" y="914"/>
                </a:lnTo>
                <a:lnTo>
                  <a:pt x="66" y="918"/>
                </a:lnTo>
                <a:lnTo>
                  <a:pt x="64" y="922"/>
                </a:lnTo>
                <a:lnTo>
                  <a:pt x="64" y="927"/>
                </a:lnTo>
                <a:lnTo>
                  <a:pt x="66" y="931"/>
                </a:lnTo>
                <a:lnTo>
                  <a:pt x="68" y="935"/>
                </a:lnTo>
                <a:lnTo>
                  <a:pt x="73" y="939"/>
                </a:lnTo>
                <a:lnTo>
                  <a:pt x="84" y="948"/>
                </a:lnTo>
                <a:lnTo>
                  <a:pt x="137" y="865"/>
                </a:lnTo>
                <a:lnTo>
                  <a:pt x="140" y="863"/>
                </a:lnTo>
                <a:close/>
                <a:moveTo>
                  <a:pt x="1419" y="903"/>
                </a:moveTo>
                <a:lnTo>
                  <a:pt x="1354" y="997"/>
                </a:lnTo>
                <a:lnTo>
                  <a:pt x="1354" y="997"/>
                </a:lnTo>
                <a:lnTo>
                  <a:pt x="1387" y="967"/>
                </a:lnTo>
                <a:lnTo>
                  <a:pt x="1420" y="938"/>
                </a:lnTo>
                <a:lnTo>
                  <a:pt x="1438" y="922"/>
                </a:lnTo>
                <a:lnTo>
                  <a:pt x="1455" y="910"/>
                </a:lnTo>
                <a:lnTo>
                  <a:pt x="1475" y="897"/>
                </a:lnTo>
                <a:lnTo>
                  <a:pt x="1495" y="884"/>
                </a:lnTo>
                <a:lnTo>
                  <a:pt x="1495" y="884"/>
                </a:lnTo>
                <a:lnTo>
                  <a:pt x="1479" y="887"/>
                </a:lnTo>
                <a:lnTo>
                  <a:pt x="1461" y="886"/>
                </a:lnTo>
                <a:lnTo>
                  <a:pt x="1444" y="886"/>
                </a:lnTo>
                <a:lnTo>
                  <a:pt x="1429" y="883"/>
                </a:lnTo>
                <a:lnTo>
                  <a:pt x="1429" y="883"/>
                </a:lnTo>
                <a:lnTo>
                  <a:pt x="1424" y="894"/>
                </a:lnTo>
                <a:lnTo>
                  <a:pt x="1419" y="903"/>
                </a:lnTo>
                <a:lnTo>
                  <a:pt x="1419" y="903"/>
                </a:lnTo>
                <a:close/>
                <a:moveTo>
                  <a:pt x="1075" y="1008"/>
                </a:moveTo>
                <a:lnTo>
                  <a:pt x="1075" y="1008"/>
                </a:lnTo>
                <a:lnTo>
                  <a:pt x="1075" y="1007"/>
                </a:lnTo>
                <a:lnTo>
                  <a:pt x="1076" y="1005"/>
                </a:lnTo>
                <a:lnTo>
                  <a:pt x="1079" y="1001"/>
                </a:lnTo>
                <a:lnTo>
                  <a:pt x="1080" y="1000"/>
                </a:lnTo>
                <a:lnTo>
                  <a:pt x="1079" y="998"/>
                </a:lnTo>
                <a:lnTo>
                  <a:pt x="1077" y="998"/>
                </a:lnTo>
                <a:lnTo>
                  <a:pt x="1077" y="998"/>
                </a:lnTo>
                <a:lnTo>
                  <a:pt x="1068" y="1008"/>
                </a:lnTo>
                <a:lnTo>
                  <a:pt x="1058" y="1021"/>
                </a:lnTo>
                <a:lnTo>
                  <a:pt x="1049" y="1033"/>
                </a:lnTo>
                <a:lnTo>
                  <a:pt x="1046" y="1040"/>
                </a:lnTo>
                <a:lnTo>
                  <a:pt x="1044" y="1047"/>
                </a:lnTo>
                <a:lnTo>
                  <a:pt x="1044" y="1047"/>
                </a:lnTo>
                <a:lnTo>
                  <a:pt x="1053" y="1050"/>
                </a:lnTo>
                <a:lnTo>
                  <a:pt x="1063" y="1050"/>
                </a:lnTo>
                <a:lnTo>
                  <a:pt x="1069" y="1050"/>
                </a:lnTo>
                <a:lnTo>
                  <a:pt x="1075" y="1047"/>
                </a:lnTo>
                <a:lnTo>
                  <a:pt x="1079" y="1045"/>
                </a:lnTo>
                <a:lnTo>
                  <a:pt x="1083" y="1039"/>
                </a:lnTo>
                <a:lnTo>
                  <a:pt x="1083" y="1039"/>
                </a:lnTo>
                <a:lnTo>
                  <a:pt x="1103" y="1008"/>
                </a:lnTo>
                <a:lnTo>
                  <a:pt x="1125" y="979"/>
                </a:lnTo>
                <a:lnTo>
                  <a:pt x="1169" y="920"/>
                </a:lnTo>
                <a:lnTo>
                  <a:pt x="1169" y="920"/>
                </a:lnTo>
                <a:lnTo>
                  <a:pt x="1148" y="936"/>
                </a:lnTo>
                <a:lnTo>
                  <a:pt x="1128" y="955"/>
                </a:lnTo>
                <a:lnTo>
                  <a:pt x="1110" y="974"/>
                </a:lnTo>
                <a:lnTo>
                  <a:pt x="1091" y="994"/>
                </a:lnTo>
                <a:lnTo>
                  <a:pt x="1091" y="994"/>
                </a:lnTo>
                <a:lnTo>
                  <a:pt x="1089" y="995"/>
                </a:lnTo>
                <a:lnTo>
                  <a:pt x="1086" y="995"/>
                </a:lnTo>
                <a:lnTo>
                  <a:pt x="1086" y="995"/>
                </a:lnTo>
                <a:lnTo>
                  <a:pt x="1084" y="1000"/>
                </a:lnTo>
                <a:lnTo>
                  <a:pt x="1082" y="1004"/>
                </a:lnTo>
                <a:lnTo>
                  <a:pt x="1075" y="1008"/>
                </a:lnTo>
                <a:lnTo>
                  <a:pt x="1073" y="1011"/>
                </a:lnTo>
                <a:lnTo>
                  <a:pt x="1075" y="1008"/>
                </a:lnTo>
                <a:close/>
                <a:moveTo>
                  <a:pt x="25" y="699"/>
                </a:moveTo>
                <a:lnTo>
                  <a:pt x="25" y="699"/>
                </a:lnTo>
                <a:lnTo>
                  <a:pt x="23" y="705"/>
                </a:lnTo>
                <a:lnTo>
                  <a:pt x="22" y="709"/>
                </a:lnTo>
                <a:lnTo>
                  <a:pt x="23" y="720"/>
                </a:lnTo>
                <a:lnTo>
                  <a:pt x="25" y="731"/>
                </a:lnTo>
                <a:lnTo>
                  <a:pt x="26" y="742"/>
                </a:lnTo>
                <a:lnTo>
                  <a:pt x="26" y="742"/>
                </a:lnTo>
                <a:lnTo>
                  <a:pt x="75" y="655"/>
                </a:lnTo>
                <a:lnTo>
                  <a:pt x="101" y="613"/>
                </a:lnTo>
                <a:lnTo>
                  <a:pt x="129" y="571"/>
                </a:lnTo>
                <a:lnTo>
                  <a:pt x="129" y="571"/>
                </a:lnTo>
                <a:lnTo>
                  <a:pt x="101" y="601"/>
                </a:lnTo>
                <a:lnTo>
                  <a:pt x="74" y="631"/>
                </a:lnTo>
                <a:lnTo>
                  <a:pt x="49" y="664"/>
                </a:lnTo>
                <a:lnTo>
                  <a:pt x="25" y="699"/>
                </a:lnTo>
                <a:lnTo>
                  <a:pt x="25" y="699"/>
                </a:lnTo>
                <a:close/>
                <a:moveTo>
                  <a:pt x="67" y="821"/>
                </a:moveTo>
                <a:lnTo>
                  <a:pt x="119" y="769"/>
                </a:lnTo>
                <a:lnTo>
                  <a:pt x="119" y="769"/>
                </a:lnTo>
                <a:lnTo>
                  <a:pt x="129" y="761"/>
                </a:lnTo>
                <a:lnTo>
                  <a:pt x="141" y="752"/>
                </a:lnTo>
                <a:lnTo>
                  <a:pt x="153" y="745"/>
                </a:lnTo>
                <a:lnTo>
                  <a:pt x="165" y="741"/>
                </a:lnTo>
                <a:lnTo>
                  <a:pt x="161" y="683"/>
                </a:lnTo>
                <a:lnTo>
                  <a:pt x="148" y="697"/>
                </a:lnTo>
                <a:lnTo>
                  <a:pt x="148" y="697"/>
                </a:lnTo>
                <a:lnTo>
                  <a:pt x="146" y="697"/>
                </a:lnTo>
                <a:lnTo>
                  <a:pt x="141" y="699"/>
                </a:lnTo>
                <a:lnTo>
                  <a:pt x="139" y="703"/>
                </a:lnTo>
                <a:lnTo>
                  <a:pt x="136" y="707"/>
                </a:lnTo>
                <a:lnTo>
                  <a:pt x="134" y="710"/>
                </a:lnTo>
                <a:lnTo>
                  <a:pt x="134" y="713"/>
                </a:lnTo>
                <a:lnTo>
                  <a:pt x="136" y="714"/>
                </a:lnTo>
                <a:lnTo>
                  <a:pt x="139" y="713"/>
                </a:lnTo>
                <a:lnTo>
                  <a:pt x="139" y="713"/>
                </a:lnTo>
                <a:lnTo>
                  <a:pt x="120" y="740"/>
                </a:lnTo>
                <a:lnTo>
                  <a:pt x="102" y="768"/>
                </a:lnTo>
                <a:lnTo>
                  <a:pt x="84" y="794"/>
                </a:lnTo>
                <a:lnTo>
                  <a:pt x="67" y="821"/>
                </a:lnTo>
                <a:lnTo>
                  <a:pt x="67" y="821"/>
                </a:lnTo>
                <a:close/>
                <a:moveTo>
                  <a:pt x="801" y="896"/>
                </a:moveTo>
                <a:lnTo>
                  <a:pt x="801" y="896"/>
                </a:lnTo>
                <a:lnTo>
                  <a:pt x="785" y="897"/>
                </a:lnTo>
                <a:lnTo>
                  <a:pt x="772" y="898"/>
                </a:lnTo>
                <a:lnTo>
                  <a:pt x="758" y="898"/>
                </a:lnTo>
                <a:lnTo>
                  <a:pt x="747" y="900"/>
                </a:lnTo>
                <a:lnTo>
                  <a:pt x="747" y="900"/>
                </a:lnTo>
                <a:lnTo>
                  <a:pt x="742" y="911"/>
                </a:lnTo>
                <a:lnTo>
                  <a:pt x="736" y="922"/>
                </a:lnTo>
                <a:lnTo>
                  <a:pt x="729" y="932"/>
                </a:lnTo>
                <a:lnTo>
                  <a:pt x="720" y="942"/>
                </a:lnTo>
                <a:lnTo>
                  <a:pt x="712" y="950"/>
                </a:lnTo>
                <a:lnTo>
                  <a:pt x="704" y="959"/>
                </a:lnTo>
                <a:lnTo>
                  <a:pt x="685" y="973"/>
                </a:lnTo>
                <a:lnTo>
                  <a:pt x="682" y="976"/>
                </a:lnTo>
                <a:lnTo>
                  <a:pt x="677" y="988"/>
                </a:lnTo>
                <a:lnTo>
                  <a:pt x="677" y="988"/>
                </a:lnTo>
                <a:lnTo>
                  <a:pt x="684" y="984"/>
                </a:lnTo>
                <a:lnTo>
                  <a:pt x="687" y="983"/>
                </a:lnTo>
                <a:lnTo>
                  <a:pt x="685" y="986"/>
                </a:lnTo>
                <a:lnTo>
                  <a:pt x="685" y="986"/>
                </a:lnTo>
                <a:lnTo>
                  <a:pt x="674" y="1001"/>
                </a:lnTo>
                <a:lnTo>
                  <a:pt x="668" y="1009"/>
                </a:lnTo>
                <a:lnTo>
                  <a:pt x="664" y="1019"/>
                </a:lnTo>
                <a:lnTo>
                  <a:pt x="664" y="1019"/>
                </a:lnTo>
                <a:lnTo>
                  <a:pt x="697" y="987"/>
                </a:lnTo>
                <a:lnTo>
                  <a:pt x="729" y="955"/>
                </a:lnTo>
                <a:lnTo>
                  <a:pt x="764" y="924"/>
                </a:lnTo>
                <a:lnTo>
                  <a:pt x="801" y="896"/>
                </a:lnTo>
                <a:lnTo>
                  <a:pt x="801" y="896"/>
                </a:lnTo>
                <a:close/>
                <a:moveTo>
                  <a:pt x="40" y="959"/>
                </a:moveTo>
                <a:lnTo>
                  <a:pt x="40" y="959"/>
                </a:lnTo>
                <a:lnTo>
                  <a:pt x="81" y="980"/>
                </a:lnTo>
                <a:lnTo>
                  <a:pt x="101" y="990"/>
                </a:lnTo>
                <a:lnTo>
                  <a:pt x="122" y="1000"/>
                </a:lnTo>
                <a:lnTo>
                  <a:pt x="146" y="1007"/>
                </a:lnTo>
                <a:lnTo>
                  <a:pt x="170" y="1012"/>
                </a:lnTo>
                <a:lnTo>
                  <a:pt x="196" y="1016"/>
                </a:lnTo>
                <a:lnTo>
                  <a:pt x="224" y="1016"/>
                </a:lnTo>
                <a:lnTo>
                  <a:pt x="224" y="1016"/>
                </a:lnTo>
                <a:lnTo>
                  <a:pt x="199" y="1014"/>
                </a:lnTo>
                <a:lnTo>
                  <a:pt x="174" y="1008"/>
                </a:lnTo>
                <a:lnTo>
                  <a:pt x="151" y="1001"/>
                </a:lnTo>
                <a:lnTo>
                  <a:pt x="129" y="993"/>
                </a:lnTo>
                <a:lnTo>
                  <a:pt x="108" y="983"/>
                </a:lnTo>
                <a:lnTo>
                  <a:pt x="88" y="973"/>
                </a:lnTo>
                <a:lnTo>
                  <a:pt x="50" y="949"/>
                </a:lnTo>
                <a:lnTo>
                  <a:pt x="50" y="949"/>
                </a:lnTo>
                <a:lnTo>
                  <a:pt x="37" y="920"/>
                </a:lnTo>
                <a:lnTo>
                  <a:pt x="29" y="903"/>
                </a:lnTo>
                <a:lnTo>
                  <a:pt x="25" y="897"/>
                </a:lnTo>
                <a:lnTo>
                  <a:pt x="21" y="893"/>
                </a:lnTo>
                <a:lnTo>
                  <a:pt x="21" y="893"/>
                </a:lnTo>
                <a:lnTo>
                  <a:pt x="25" y="911"/>
                </a:lnTo>
                <a:lnTo>
                  <a:pt x="29" y="928"/>
                </a:lnTo>
                <a:lnTo>
                  <a:pt x="35" y="945"/>
                </a:lnTo>
                <a:lnTo>
                  <a:pt x="40" y="959"/>
                </a:lnTo>
                <a:lnTo>
                  <a:pt x="40" y="959"/>
                </a:lnTo>
                <a:close/>
                <a:moveTo>
                  <a:pt x="26" y="783"/>
                </a:moveTo>
                <a:lnTo>
                  <a:pt x="26" y="783"/>
                </a:lnTo>
                <a:lnTo>
                  <a:pt x="25" y="789"/>
                </a:lnTo>
                <a:lnTo>
                  <a:pt x="25" y="796"/>
                </a:lnTo>
                <a:lnTo>
                  <a:pt x="26" y="801"/>
                </a:lnTo>
                <a:lnTo>
                  <a:pt x="28" y="804"/>
                </a:lnTo>
                <a:lnTo>
                  <a:pt x="32" y="807"/>
                </a:lnTo>
                <a:lnTo>
                  <a:pt x="32" y="807"/>
                </a:lnTo>
                <a:lnTo>
                  <a:pt x="52" y="766"/>
                </a:lnTo>
                <a:lnTo>
                  <a:pt x="73" y="726"/>
                </a:lnTo>
                <a:lnTo>
                  <a:pt x="95" y="688"/>
                </a:lnTo>
                <a:lnTo>
                  <a:pt x="119" y="651"/>
                </a:lnTo>
                <a:lnTo>
                  <a:pt x="119" y="651"/>
                </a:lnTo>
                <a:lnTo>
                  <a:pt x="92" y="681"/>
                </a:lnTo>
                <a:lnTo>
                  <a:pt x="78" y="695"/>
                </a:lnTo>
                <a:lnTo>
                  <a:pt x="66" y="710"/>
                </a:lnTo>
                <a:lnTo>
                  <a:pt x="54" y="727"/>
                </a:lnTo>
                <a:lnTo>
                  <a:pt x="43" y="744"/>
                </a:lnTo>
                <a:lnTo>
                  <a:pt x="33" y="764"/>
                </a:lnTo>
                <a:lnTo>
                  <a:pt x="26" y="783"/>
                </a:lnTo>
                <a:lnTo>
                  <a:pt x="26" y="783"/>
                </a:lnTo>
                <a:close/>
                <a:moveTo>
                  <a:pt x="59" y="418"/>
                </a:moveTo>
                <a:lnTo>
                  <a:pt x="59" y="418"/>
                </a:lnTo>
                <a:lnTo>
                  <a:pt x="81" y="390"/>
                </a:lnTo>
                <a:lnTo>
                  <a:pt x="94" y="376"/>
                </a:lnTo>
                <a:lnTo>
                  <a:pt x="105" y="362"/>
                </a:lnTo>
                <a:lnTo>
                  <a:pt x="105" y="362"/>
                </a:lnTo>
                <a:lnTo>
                  <a:pt x="112" y="352"/>
                </a:lnTo>
                <a:lnTo>
                  <a:pt x="120" y="342"/>
                </a:lnTo>
                <a:lnTo>
                  <a:pt x="137" y="324"/>
                </a:lnTo>
                <a:lnTo>
                  <a:pt x="144" y="312"/>
                </a:lnTo>
                <a:lnTo>
                  <a:pt x="150" y="300"/>
                </a:lnTo>
                <a:lnTo>
                  <a:pt x="151" y="293"/>
                </a:lnTo>
                <a:lnTo>
                  <a:pt x="153" y="286"/>
                </a:lnTo>
                <a:lnTo>
                  <a:pt x="153" y="276"/>
                </a:lnTo>
                <a:lnTo>
                  <a:pt x="153" y="266"/>
                </a:lnTo>
                <a:lnTo>
                  <a:pt x="153" y="266"/>
                </a:lnTo>
                <a:lnTo>
                  <a:pt x="148" y="275"/>
                </a:lnTo>
                <a:lnTo>
                  <a:pt x="143" y="282"/>
                </a:lnTo>
                <a:lnTo>
                  <a:pt x="132" y="293"/>
                </a:lnTo>
                <a:lnTo>
                  <a:pt x="122" y="305"/>
                </a:lnTo>
                <a:lnTo>
                  <a:pt x="118" y="312"/>
                </a:lnTo>
                <a:lnTo>
                  <a:pt x="113" y="319"/>
                </a:lnTo>
                <a:lnTo>
                  <a:pt x="113" y="319"/>
                </a:lnTo>
                <a:lnTo>
                  <a:pt x="101" y="345"/>
                </a:lnTo>
                <a:lnTo>
                  <a:pt x="85" y="369"/>
                </a:lnTo>
                <a:lnTo>
                  <a:pt x="71" y="393"/>
                </a:lnTo>
                <a:lnTo>
                  <a:pt x="59" y="418"/>
                </a:lnTo>
                <a:lnTo>
                  <a:pt x="59" y="418"/>
                </a:lnTo>
                <a:close/>
                <a:moveTo>
                  <a:pt x="129" y="439"/>
                </a:moveTo>
                <a:lnTo>
                  <a:pt x="137" y="442"/>
                </a:lnTo>
                <a:lnTo>
                  <a:pt x="70" y="553"/>
                </a:lnTo>
                <a:lnTo>
                  <a:pt x="70" y="553"/>
                </a:lnTo>
                <a:lnTo>
                  <a:pt x="82" y="536"/>
                </a:lnTo>
                <a:lnTo>
                  <a:pt x="97" y="520"/>
                </a:lnTo>
                <a:lnTo>
                  <a:pt x="129" y="488"/>
                </a:lnTo>
                <a:lnTo>
                  <a:pt x="129" y="488"/>
                </a:lnTo>
                <a:lnTo>
                  <a:pt x="136" y="484"/>
                </a:lnTo>
                <a:lnTo>
                  <a:pt x="143" y="478"/>
                </a:lnTo>
                <a:lnTo>
                  <a:pt x="150" y="471"/>
                </a:lnTo>
                <a:lnTo>
                  <a:pt x="154" y="461"/>
                </a:lnTo>
                <a:lnTo>
                  <a:pt x="157" y="452"/>
                </a:lnTo>
                <a:lnTo>
                  <a:pt x="158" y="440"/>
                </a:lnTo>
                <a:lnTo>
                  <a:pt x="157" y="429"/>
                </a:lnTo>
                <a:lnTo>
                  <a:pt x="154" y="418"/>
                </a:lnTo>
                <a:lnTo>
                  <a:pt x="154" y="418"/>
                </a:lnTo>
                <a:lnTo>
                  <a:pt x="151" y="422"/>
                </a:lnTo>
                <a:lnTo>
                  <a:pt x="148" y="425"/>
                </a:lnTo>
                <a:lnTo>
                  <a:pt x="146" y="428"/>
                </a:lnTo>
                <a:lnTo>
                  <a:pt x="143" y="429"/>
                </a:lnTo>
                <a:lnTo>
                  <a:pt x="136" y="432"/>
                </a:lnTo>
                <a:lnTo>
                  <a:pt x="132" y="435"/>
                </a:lnTo>
                <a:lnTo>
                  <a:pt x="129" y="439"/>
                </a:lnTo>
                <a:lnTo>
                  <a:pt x="129" y="439"/>
                </a:lnTo>
                <a:close/>
                <a:moveTo>
                  <a:pt x="146" y="215"/>
                </a:moveTo>
                <a:lnTo>
                  <a:pt x="146" y="215"/>
                </a:lnTo>
                <a:lnTo>
                  <a:pt x="134" y="231"/>
                </a:lnTo>
                <a:lnTo>
                  <a:pt x="125" y="248"/>
                </a:lnTo>
                <a:lnTo>
                  <a:pt x="105" y="282"/>
                </a:lnTo>
                <a:lnTo>
                  <a:pt x="88" y="317"/>
                </a:lnTo>
                <a:lnTo>
                  <a:pt x="71" y="352"/>
                </a:lnTo>
                <a:lnTo>
                  <a:pt x="71" y="352"/>
                </a:lnTo>
                <a:lnTo>
                  <a:pt x="89" y="326"/>
                </a:lnTo>
                <a:lnTo>
                  <a:pt x="108" y="301"/>
                </a:lnTo>
                <a:lnTo>
                  <a:pt x="129" y="276"/>
                </a:lnTo>
                <a:lnTo>
                  <a:pt x="140" y="263"/>
                </a:lnTo>
                <a:lnTo>
                  <a:pt x="151" y="252"/>
                </a:lnTo>
                <a:lnTo>
                  <a:pt x="151" y="252"/>
                </a:lnTo>
                <a:lnTo>
                  <a:pt x="153" y="249"/>
                </a:lnTo>
                <a:lnTo>
                  <a:pt x="154" y="246"/>
                </a:lnTo>
                <a:lnTo>
                  <a:pt x="153" y="235"/>
                </a:lnTo>
                <a:lnTo>
                  <a:pt x="151" y="211"/>
                </a:lnTo>
                <a:lnTo>
                  <a:pt x="151" y="211"/>
                </a:lnTo>
                <a:lnTo>
                  <a:pt x="146" y="215"/>
                </a:lnTo>
                <a:lnTo>
                  <a:pt x="146" y="215"/>
                </a:lnTo>
                <a:close/>
                <a:moveTo>
                  <a:pt x="75" y="900"/>
                </a:moveTo>
                <a:lnTo>
                  <a:pt x="75" y="900"/>
                </a:lnTo>
                <a:lnTo>
                  <a:pt x="97" y="872"/>
                </a:lnTo>
                <a:lnTo>
                  <a:pt x="120" y="845"/>
                </a:lnTo>
                <a:lnTo>
                  <a:pt x="146" y="818"/>
                </a:lnTo>
                <a:lnTo>
                  <a:pt x="171" y="794"/>
                </a:lnTo>
                <a:lnTo>
                  <a:pt x="171" y="794"/>
                </a:lnTo>
                <a:lnTo>
                  <a:pt x="175" y="790"/>
                </a:lnTo>
                <a:lnTo>
                  <a:pt x="177" y="785"/>
                </a:lnTo>
                <a:lnTo>
                  <a:pt x="177" y="780"/>
                </a:lnTo>
                <a:lnTo>
                  <a:pt x="175" y="775"/>
                </a:lnTo>
                <a:lnTo>
                  <a:pt x="171" y="766"/>
                </a:lnTo>
                <a:lnTo>
                  <a:pt x="167" y="758"/>
                </a:lnTo>
                <a:lnTo>
                  <a:pt x="167" y="758"/>
                </a:lnTo>
                <a:lnTo>
                  <a:pt x="161" y="769"/>
                </a:lnTo>
                <a:lnTo>
                  <a:pt x="154" y="779"/>
                </a:lnTo>
                <a:lnTo>
                  <a:pt x="139" y="800"/>
                </a:lnTo>
                <a:lnTo>
                  <a:pt x="136" y="803"/>
                </a:lnTo>
                <a:lnTo>
                  <a:pt x="134" y="808"/>
                </a:lnTo>
                <a:lnTo>
                  <a:pt x="134" y="808"/>
                </a:lnTo>
                <a:lnTo>
                  <a:pt x="104" y="853"/>
                </a:lnTo>
                <a:lnTo>
                  <a:pt x="88" y="876"/>
                </a:lnTo>
                <a:lnTo>
                  <a:pt x="75" y="900"/>
                </a:lnTo>
                <a:lnTo>
                  <a:pt x="75" y="900"/>
                </a:lnTo>
                <a:close/>
                <a:moveTo>
                  <a:pt x="40" y="824"/>
                </a:moveTo>
                <a:lnTo>
                  <a:pt x="40" y="824"/>
                </a:lnTo>
                <a:lnTo>
                  <a:pt x="32" y="821"/>
                </a:lnTo>
                <a:lnTo>
                  <a:pt x="29" y="820"/>
                </a:lnTo>
                <a:lnTo>
                  <a:pt x="28" y="821"/>
                </a:lnTo>
                <a:lnTo>
                  <a:pt x="28" y="823"/>
                </a:lnTo>
                <a:lnTo>
                  <a:pt x="28" y="827"/>
                </a:lnTo>
                <a:lnTo>
                  <a:pt x="28" y="827"/>
                </a:lnTo>
                <a:lnTo>
                  <a:pt x="29" y="832"/>
                </a:lnTo>
                <a:lnTo>
                  <a:pt x="30" y="841"/>
                </a:lnTo>
                <a:lnTo>
                  <a:pt x="30" y="855"/>
                </a:lnTo>
                <a:lnTo>
                  <a:pt x="30" y="855"/>
                </a:lnTo>
                <a:lnTo>
                  <a:pt x="57" y="814"/>
                </a:lnTo>
                <a:lnTo>
                  <a:pt x="85" y="773"/>
                </a:lnTo>
                <a:lnTo>
                  <a:pt x="112" y="733"/>
                </a:lnTo>
                <a:lnTo>
                  <a:pt x="139" y="693"/>
                </a:lnTo>
                <a:lnTo>
                  <a:pt x="139" y="693"/>
                </a:lnTo>
                <a:lnTo>
                  <a:pt x="112" y="723"/>
                </a:lnTo>
                <a:lnTo>
                  <a:pt x="85" y="754"/>
                </a:lnTo>
                <a:lnTo>
                  <a:pt x="73" y="771"/>
                </a:lnTo>
                <a:lnTo>
                  <a:pt x="61" y="787"/>
                </a:lnTo>
                <a:lnTo>
                  <a:pt x="50" y="804"/>
                </a:lnTo>
                <a:lnTo>
                  <a:pt x="40" y="824"/>
                </a:lnTo>
                <a:lnTo>
                  <a:pt x="40" y="824"/>
                </a:lnTo>
                <a:close/>
                <a:moveTo>
                  <a:pt x="2481" y="1001"/>
                </a:moveTo>
                <a:lnTo>
                  <a:pt x="2481" y="1001"/>
                </a:lnTo>
                <a:lnTo>
                  <a:pt x="2532" y="955"/>
                </a:lnTo>
                <a:lnTo>
                  <a:pt x="2560" y="931"/>
                </a:lnTo>
                <a:lnTo>
                  <a:pt x="2587" y="908"/>
                </a:lnTo>
                <a:lnTo>
                  <a:pt x="2587" y="908"/>
                </a:lnTo>
                <a:lnTo>
                  <a:pt x="2580" y="910"/>
                </a:lnTo>
                <a:lnTo>
                  <a:pt x="2574" y="910"/>
                </a:lnTo>
                <a:lnTo>
                  <a:pt x="2560" y="908"/>
                </a:lnTo>
                <a:lnTo>
                  <a:pt x="2550" y="908"/>
                </a:lnTo>
                <a:lnTo>
                  <a:pt x="2546" y="910"/>
                </a:lnTo>
                <a:lnTo>
                  <a:pt x="2543" y="911"/>
                </a:lnTo>
                <a:lnTo>
                  <a:pt x="2481" y="1001"/>
                </a:lnTo>
                <a:close/>
                <a:moveTo>
                  <a:pt x="333" y="936"/>
                </a:moveTo>
                <a:lnTo>
                  <a:pt x="333" y="929"/>
                </a:lnTo>
                <a:lnTo>
                  <a:pt x="333" y="929"/>
                </a:lnTo>
                <a:lnTo>
                  <a:pt x="344" y="920"/>
                </a:lnTo>
                <a:lnTo>
                  <a:pt x="354" y="907"/>
                </a:lnTo>
                <a:lnTo>
                  <a:pt x="363" y="893"/>
                </a:lnTo>
                <a:lnTo>
                  <a:pt x="371" y="877"/>
                </a:lnTo>
                <a:lnTo>
                  <a:pt x="371" y="877"/>
                </a:lnTo>
                <a:lnTo>
                  <a:pt x="371" y="872"/>
                </a:lnTo>
                <a:lnTo>
                  <a:pt x="369" y="870"/>
                </a:lnTo>
                <a:lnTo>
                  <a:pt x="365" y="869"/>
                </a:lnTo>
                <a:lnTo>
                  <a:pt x="362" y="870"/>
                </a:lnTo>
                <a:lnTo>
                  <a:pt x="362" y="870"/>
                </a:lnTo>
                <a:lnTo>
                  <a:pt x="335" y="889"/>
                </a:lnTo>
                <a:lnTo>
                  <a:pt x="323" y="900"/>
                </a:lnTo>
                <a:lnTo>
                  <a:pt x="312" y="910"/>
                </a:lnTo>
                <a:lnTo>
                  <a:pt x="300" y="922"/>
                </a:lnTo>
                <a:lnTo>
                  <a:pt x="289" y="935"/>
                </a:lnTo>
                <a:lnTo>
                  <a:pt x="279" y="948"/>
                </a:lnTo>
                <a:lnTo>
                  <a:pt x="271" y="962"/>
                </a:lnTo>
                <a:lnTo>
                  <a:pt x="351" y="889"/>
                </a:lnTo>
                <a:lnTo>
                  <a:pt x="351" y="889"/>
                </a:lnTo>
                <a:lnTo>
                  <a:pt x="348" y="896"/>
                </a:lnTo>
                <a:lnTo>
                  <a:pt x="344" y="903"/>
                </a:lnTo>
                <a:lnTo>
                  <a:pt x="335" y="915"/>
                </a:lnTo>
                <a:lnTo>
                  <a:pt x="327" y="927"/>
                </a:lnTo>
                <a:lnTo>
                  <a:pt x="323" y="934"/>
                </a:lnTo>
                <a:lnTo>
                  <a:pt x="320" y="941"/>
                </a:lnTo>
                <a:lnTo>
                  <a:pt x="333" y="936"/>
                </a:lnTo>
                <a:close/>
                <a:moveTo>
                  <a:pt x="1122" y="1014"/>
                </a:moveTo>
                <a:lnTo>
                  <a:pt x="1122" y="1014"/>
                </a:lnTo>
                <a:lnTo>
                  <a:pt x="1136" y="1002"/>
                </a:lnTo>
                <a:lnTo>
                  <a:pt x="1152" y="990"/>
                </a:lnTo>
                <a:lnTo>
                  <a:pt x="1180" y="962"/>
                </a:lnTo>
                <a:lnTo>
                  <a:pt x="1208" y="934"/>
                </a:lnTo>
                <a:lnTo>
                  <a:pt x="1222" y="921"/>
                </a:lnTo>
                <a:lnTo>
                  <a:pt x="1238" y="908"/>
                </a:lnTo>
                <a:lnTo>
                  <a:pt x="1233" y="908"/>
                </a:lnTo>
                <a:lnTo>
                  <a:pt x="1256" y="894"/>
                </a:lnTo>
                <a:lnTo>
                  <a:pt x="1256" y="894"/>
                </a:lnTo>
                <a:lnTo>
                  <a:pt x="1260" y="889"/>
                </a:lnTo>
                <a:lnTo>
                  <a:pt x="1263" y="887"/>
                </a:lnTo>
                <a:lnTo>
                  <a:pt x="1266" y="887"/>
                </a:lnTo>
                <a:lnTo>
                  <a:pt x="1266" y="887"/>
                </a:lnTo>
                <a:lnTo>
                  <a:pt x="1266" y="884"/>
                </a:lnTo>
                <a:lnTo>
                  <a:pt x="1267" y="883"/>
                </a:lnTo>
                <a:lnTo>
                  <a:pt x="1270" y="880"/>
                </a:lnTo>
                <a:lnTo>
                  <a:pt x="1270" y="880"/>
                </a:lnTo>
                <a:lnTo>
                  <a:pt x="1259" y="886"/>
                </a:lnTo>
                <a:lnTo>
                  <a:pt x="1247" y="891"/>
                </a:lnTo>
                <a:lnTo>
                  <a:pt x="1225" y="907"/>
                </a:lnTo>
                <a:lnTo>
                  <a:pt x="1204" y="925"/>
                </a:lnTo>
                <a:lnTo>
                  <a:pt x="1186" y="942"/>
                </a:lnTo>
                <a:lnTo>
                  <a:pt x="1120" y="1007"/>
                </a:lnTo>
                <a:lnTo>
                  <a:pt x="1117" y="1009"/>
                </a:lnTo>
                <a:lnTo>
                  <a:pt x="1114" y="1015"/>
                </a:lnTo>
                <a:lnTo>
                  <a:pt x="1114" y="1015"/>
                </a:lnTo>
                <a:lnTo>
                  <a:pt x="1118" y="1015"/>
                </a:lnTo>
                <a:lnTo>
                  <a:pt x="1122" y="1014"/>
                </a:lnTo>
                <a:lnTo>
                  <a:pt x="1122" y="1014"/>
                </a:lnTo>
                <a:close/>
                <a:moveTo>
                  <a:pt x="200" y="776"/>
                </a:moveTo>
                <a:lnTo>
                  <a:pt x="200" y="776"/>
                </a:lnTo>
                <a:lnTo>
                  <a:pt x="200" y="783"/>
                </a:lnTo>
                <a:lnTo>
                  <a:pt x="203" y="789"/>
                </a:lnTo>
                <a:lnTo>
                  <a:pt x="208" y="793"/>
                </a:lnTo>
                <a:lnTo>
                  <a:pt x="212" y="797"/>
                </a:lnTo>
                <a:lnTo>
                  <a:pt x="223" y="803"/>
                </a:lnTo>
                <a:lnTo>
                  <a:pt x="234" y="807"/>
                </a:lnTo>
                <a:lnTo>
                  <a:pt x="234" y="807"/>
                </a:lnTo>
                <a:lnTo>
                  <a:pt x="224" y="794"/>
                </a:lnTo>
                <a:lnTo>
                  <a:pt x="216" y="780"/>
                </a:lnTo>
                <a:lnTo>
                  <a:pt x="209" y="765"/>
                </a:lnTo>
                <a:lnTo>
                  <a:pt x="202" y="748"/>
                </a:lnTo>
                <a:lnTo>
                  <a:pt x="189" y="716"/>
                </a:lnTo>
                <a:lnTo>
                  <a:pt x="178" y="681"/>
                </a:lnTo>
                <a:lnTo>
                  <a:pt x="178" y="681"/>
                </a:lnTo>
                <a:lnTo>
                  <a:pt x="178" y="706"/>
                </a:lnTo>
                <a:lnTo>
                  <a:pt x="181" y="730"/>
                </a:lnTo>
                <a:lnTo>
                  <a:pt x="184" y="752"/>
                </a:lnTo>
                <a:lnTo>
                  <a:pt x="191" y="772"/>
                </a:lnTo>
                <a:lnTo>
                  <a:pt x="191" y="772"/>
                </a:lnTo>
                <a:lnTo>
                  <a:pt x="192" y="775"/>
                </a:lnTo>
                <a:lnTo>
                  <a:pt x="196" y="775"/>
                </a:lnTo>
                <a:lnTo>
                  <a:pt x="199" y="775"/>
                </a:lnTo>
                <a:lnTo>
                  <a:pt x="200" y="776"/>
                </a:lnTo>
                <a:lnTo>
                  <a:pt x="200" y="776"/>
                </a:lnTo>
                <a:close/>
                <a:moveTo>
                  <a:pt x="907" y="887"/>
                </a:moveTo>
                <a:lnTo>
                  <a:pt x="861" y="960"/>
                </a:lnTo>
                <a:lnTo>
                  <a:pt x="861" y="960"/>
                </a:lnTo>
                <a:lnTo>
                  <a:pt x="883" y="939"/>
                </a:lnTo>
                <a:lnTo>
                  <a:pt x="907" y="920"/>
                </a:lnTo>
                <a:lnTo>
                  <a:pt x="931" y="900"/>
                </a:lnTo>
                <a:lnTo>
                  <a:pt x="958" y="882"/>
                </a:lnTo>
                <a:lnTo>
                  <a:pt x="958" y="882"/>
                </a:lnTo>
                <a:lnTo>
                  <a:pt x="935" y="884"/>
                </a:lnTo>
                <a:lnTo>
                  <a:pt x="926" y="884"/>
                </a:lnTo>
                <a:lnTo>
                  <a:pt x="916" y="884"/>
                </a:lnTo>
                <a:lnTo>
                  <a:pt x="916" y="884"/>
                </a:lnTo>
                <a:lnTo>
                  <a:pt x="907" y="887"/>
                </a:lnTo>
                <a:lnTo>
                  <a:pt x="907" y="887"/>
                </a:lnTo>
                <a:close/>
                <a:moveTo>
                  <a:pt x="2720" y="903"/>
                </a:moveTo>
                <a:lnTo>
                  <a:pt x="2720" y="903"/>
                </a:lnTo>
                <a:lnTo>
                  <a:pt x="2709" y="901"/>
                </a:lnTo>
                <a:lnTo>
                  <a:pt x="2699" y="901"/>
                </a:lnTo>
                <a:lnTo>
                  <a:pt x="2675" y="903"/>
                </a:lnTo>
                <a:lnTo>
                  <a:pt x="2675" y="903"/>
                </a:lnTo>
                <a:lnTo>
                  <a:pt x="2664" y="922"/>
                </a:lnTo>
                <a:lnTo>
                  <a:pt x="2653" y="942"/>
                </a:lnTo>
                <a:lnTo>
                  <a:pt x="2627" y="980"/>
                </a:lnTo>
                <a:lnTo>
                  <a:pt x="2627" y="980"/>
                </a:lnTo>
                <a:lnTo>
                  <a:pt x="2671" y="941"/>
                </a:lnTo>
                <a:lnTo>
                  <a:pt x="2695" y="921"/>
                </a:lnTo>
                <a:lnTo>
                  <a:pt x="2720" y="903"/>
                </a:lnTo>
                <a:lnTo>
                  <a:pt x="2720" y="903"/>
                </a:lnTo>
                <a:close/>
                <a:moveTo>
                  <a:pt x="2737" y="51"/>
                </a:moveTo>
                <a:lnTo>
                  <a:pt x="2744" y="47"/>
                </a:lnTo>
                <a:lnTo>
                  <a:pt x="2744" y="47"/>
                </a:lnTo>
                <a:lnTo>
                  <a:pt x="2712" y="44"/>
                </a:lnTo>
                <a:lnTo>
                  <a:pt x="2675" y="41"/>
                </a:lnTo>
                <a:lnTo>
                  <a:pt x="2591" y="36"/>
                </a:lnTo>
                <a:lnTo>
                  <a:pt x="2516" y="34"/>
                </a:lnTo>
                <a:lnTo>
                  <a:pt x="2491" y="34"/>
                </a:lnTo>
                <a:lnTo>
                  <a:pt x="2477" y="36"/>
                </a:lnTo>
                <a:lnTo>
                  <a:pt x="2737" y="51"/>
                </a:lnTo>
                <a:close/>
                <a:moveTo>
                  <a:pt x="725" y="898"/>
                </a:moveTo>
                <a:lnTo>
                  <a:pt x="725" y="898"/>
                </a:lnTo>
                <a:lnTo>
                  <a:pt x="711" y="898"/>
                </a:lnTo>
                <a:lnTo>
                  <a:pt x="705" y="898"/>
                </a:lnTo>
                <a:lnTo>
                  <a:pt x="698" y="900"/>
                </a:lnTo>
                <a:lnTo>
                  <a:pt x="698" y="900"/>
                </a:lnTo>
                <a:lnTo>
                  <a:pt x="697" y="904"/>
                </a:lnTo>
                <a:lnTo>
                  <a:pt x="697" y="905"/>
                </a:lnTo>
                <a:lnTo>
                  <a:pt x="695" y="905"/>
                </a:lnTo>
                <a:lnTo>
                  <a:pt x="694" y="903"/>
                </a:lnTo>
                <a:lnTo>
                  <a:pt x="694" y="900"/>
                </a:lnTo>
                <a:lnTo>
                  <a:pt x="694" y="900"/>
                </a:lnTo>
                <a:lnTo>
                  <a:pt x="684" y="907"/>
                </a:lnTo>
                <a:lnTo>
                  <a:pt x="678" y="914"/>
                </a:lnTo>
                <a:lnTo>
                  <a:pt x="666" y="932"/>
                </a:lnTo>
                <a:lnTo>
                  <a:pt x="666" y="932"/>
                </a:lnTo>
                <a:lnTo>
                  <a:pt x="660" y="938"/>
                </a:lnTo>
                <a:lnTo>
                  <a:pt x="654" y="942"/>
                </a:lnTo>
                <a:lnTo>
                  <a:pt x="649" y="942"/>
                </a:lnTo>
                <a:lnTo>
                  <a:pt x="647" y="941"/>
                </a:lnTo>
                <a:lnTo>
                  <a:pt x="645" y="939"/>
                </a:lnTo>
                <a:lnTo>
                  <a:pt x="645" y="939"/>
                </a:lnTo>
                <a:lnTo>
                  <a:pt x="646" y="945"/>
                </a:lnTo>
                <a:lnTo>
                  <a:pt x="646" y="948"/>
                </a:lnTo>
                <a:lnTo>
                  <a:pt x="646" y="950"/>
                </a:lnTo>
                <a:lnTo>
                  <a:pt x="646" y="950"/>
                </a:lnTo>
                <a:lnTo>
                  <a:pt x="642" y="957"/>
                </a:lnTo>
                <a:lnTo>
                  <a:pt x="638" y="964"/>
                </a:lnTo>
                <a:lnTo>
                  <a:pt x="628" y="977"/>
                </a:lnTo>
                <a:lnTo>
                  <a:pt x="616" y="991"/>
                </a:lnTo>
                <a:lnTo>
                  <a:pt x="608" y="1004"/>
                </a:lnTo>
                <a:lnTo>
                  <a:pt x="608" y="1004"/>
                </a:lnTo>
                <a:lnTo>
                  <a:pt x="635" y="976"/>
                </a:lnTo>
                <a:lnTo>
                  <a:pt x="663" y="949"/>
                </a:lnTo>
                <a:lnTo>
                  <a:pt x="694" y="922"/>
                </a:lnTo>
                <a:lnTo>
                  <a:pt x="725" y="898"/>
                </a:lnTo>
                <a:lnTo>
                  <a:pt x="725" y="898"/>
                </a:lnTo>
                <a:close/>
                <a:moveTo>
                  <a:pt x="2397" y="1012"/>
                </a:moveTo>
                <a:lnTo>
                  <a:pt x="2397" y="1012"/>
                </a:lnTo>
                <a:lnTo>
                  <a:pt x="2449" y="962"/>
                </a:lnTo>
                <a:lnTo>
                  <a:pt x="2476" y="936"/>
                </a:lnTo>
                <a:lnTo>
                  <a:pt x="2502" y="912"/>
                </a:lnTo>
                <a:lnTo>
                  <a:pt x="2502" y="912"/>
                </a:lnTo>
                <a:lnTo>
                  <a:pt x="2494" y="910"/>
                </a:lnTo>
                <a:lnTo>
                  <a:pt x="2485" y="908"/>
                </a:lnTo>
                <a:lnTo>
                  <a:pt x="2477" y="908"/>
                </a:lnTo>
                <a:lnTo>
                  <a:pt x="2474" y="908"/>
                </a:lnTo>
                <a:lnTo>
                  <a:pt x="2471" y="911"/>
                </a:lnTo>
                <a:lnTo>
                  <a:pt x="2397" y="1012"/>
                </a:lnTo>
                <a:close/>
                <a:moveTo>
                  <a:pt x="2128" y="981"/>
                </a:moveTo>
                <a:lnTo>
                  <a:pt x="2128" y="981"/>
                </a:lnTo>
                <a:lnTo>
                  <a:pt x="2133" y="983"/>
                </a:lnTo>
                <a:lnTo>
                  <a:pt x="2133" y="983"/>
                </a:lnTo>
                <a:lnTo>
                  <a:pt x="2173" y="948"/>
                </a:lnTo>
                <a:lnTo>
                  <a:pt x="2195" y="929"/>
                </a:lnTo>
                <a:lnTo>
                  <a:pt x="2218" y="914"/>
                </a:lnTo>
                <a:lnTo>
                  <a:pt x="2179" y="911"/>
                </a:lnTo>
                <a:lnTo>
                  <a:pt x="2140" y="969"/>
                </a:lnTo>
                <a:lnTo>
                  <a:pt x="2137" y="972"/>
                </a:lnTo>
                <a:lnTo>
                  <a:pt x="2140" y="969"/>
                </a:lnTo>
                <a:lnTo>
                  <a:pt x="2140" y="969"/>
                </a:lnTo>
                <a:lnTo>
                  <a:pt x="2141" y="963"/>
                </a:lnTo>
                <a:lnTo>
                  <a:pt x="2144" y="959"/>
                </a:lnTo>
                <a:lnTo>
                  <a:pt x="2147" y="955"/>
                </a:lnTo>
                <a:lnTo>
                  <a:pt x="2148" y="949"/>
                </a:lnTo>
                <a:lnTo>
                  <a:pt x="2148" y="949"/>
                </a:lnTo>
                <a:lnTo>
                  <a:pt x="2141" y="955"/>
                </a:lnTo>
                <a:lnTo>
                  <a:pt x="2137" y="963"/>
                </a:lnTo>
                <a:lnTo>
                  <a:pt x="2128" y="979"/>
                </a:lnTo>
                <a:lnTo>
                  <a:pt x="2128" y="979"/>
                </a:lnTo>
                <a:lnTo>
                  <a:pt x="2131" y="979"/>
                </a:lnTo>
                <a:lnTo>
                  <a:pt x="2131" y="980"/>
                </a:lnTo>
                <a:lnTo>
                  <a:pt x="2131" y="981"/>
                </a:lnTo>
                <a:lnTo>
                  <a:pt x="2128" y="981"/>
                </a:lnTo>
                <a:lnTo>
                  <a:pt x="2128" y="981"/>
                </a:lnTo>
                <a:close/>
                <a:moveTo>
                  <a:pt x="2352" y="912"/>
                </a:moveTo>
                <a:lnTo>
                  <a:pt x="2313" y="911"/>
                </a:lnTo>
                <a:lnTo>
                  <a:pt x="2313" y="911"/>
                </a:lnTo>
                <a:lnTo>
                  <a:pt x="2306" y="931"/>
                </a:lnTo>
                <a:lnTo>
                  <a:pt x="2294" y="949"/>
                </a:lnTo>
                <a:lnTo>
                  <a:pt x="2284" y="967"/>
                </a:lnTo>
                <a:lnTo>
                  <a:pt x="2275" y="984"/>
                </a:lnTo>
                <a:lnTo>
                  <a:pt x="2352" y="912"/>
                </a:lnTo>
                <a:close/>
                <a:moveTo>
                  <a:pt x="2279" y="914"/>
                </a:moveTo>
                <a:lnTo>
                  <a:pt x="2279" y="914"/>
                </a:lnTo>
                <a:lnTo>
                  <a:pt x="2269" y="911"/>
                </a:lnTo>
                <a:lnTo>
                  <a:pt x="2258" y="911"/>
                </a:lnTo>
                <a:lnTo>
                  <a:pt x="2249" y="912"/>
                </a:lnTo>
                <a:lnTo>
                  <a:pt x="2247" y="914"/>
                </a:lnTo>
                <a:lnTo>
                  <a:pt x="2244" y="915"/>
                </a:lnTo>
                <a:lnTo>
                  <a:pt x="2244" y="915"/>
                </a:lnTo>
                <a:lnTo>
                  <a:pt x="2237" y="928"/>
                </a:lnTo>
                <a:lnTo>
                  <a:pt x="2228" y="941"/>
                </a:lnTo>
                <a:lnTo>
                  <a:pt x="2218" y="952"/>
                </a:lnTo>
                <a:lnTo>
                  <a:pt x="2209" y="962"/>
                </a:lnTo>
                <a:lnTo>
                  <a:pt x="2195" y="987"/>
                </a:lnTo>
                <a:lnTo>
                  <a:pt x="2279" y="914"/>
                </a:lnTo>
                <a:close/>
                <a:moveTo>
                  <a:pt x="2051" y="993"/>
                </a:moveTo>
                <a:lnTo>
                  <a:pt x="2141" y="912"/>
                </a:lnTo>
                <a:lnTo>
                  <a:pt x="2110" y="911"/>
                </a:lnTo>
                <a:lnTo>
                  <a:pt x="2110" y="911"/>
                </a:lnTo>
                <a:lnTo>
                  <a:pt x="2096" y="932"/>
                </a:lnTo>
                <a:lnTo>
                  <a:pt x="2081" y="952"/>
                </a:lnTo>
                <a:lnTo>
                  <a:pt x="2065" y="972"/>
                </a:lnTo>
                <a:lnTo>
                  <a:pt x="2051" y="993"/>
                </a:lnTo>
                <a:lnTo>
                  <a:pt x="2051" y="993"/>
                </a:lnTo>
                <a:close/>
                <a:moveTo>
                  <a:pt x="1571" y="891"/>
                </a:moveTo>
                <a:lnTo>
                  <a:pt x="1571" y="891"/>
                </a:lnTo>
                <a:lnTo>
                  <a:pt x="1568" y="901"/>
                </a:lnTo>
                <a:lnTo>
                  <a:pt x="1564" y="910"/>
                </a:lnTo>
                <a:lnTo>
                  <a:pt x="1559" y="918"/>
                </a:lnTo>
                <a:lnTo>
                  <a:pt x="1554" y="927"/>
                </a:lnTo>
                <a:lnTo>
                  <a:pt x="1548" y="934"/>
                </a:lnTo>
                <a:lnTo>
                  <a:pt x="1542" y="939"/>
                </a:lnTo>
                <a:lnTo>
                  <a:pt x="1535" y="945"/>
                </a:lnTo>
                <a:lnTo>
                  <a:pt x="1528" y="948"/>
                </a:lnTo>
                <a:lnTo>
                  <a:pt x="1528" y="948"/>
                </a:lnTo>
                <a:lnTo>
                  <a:pt x="1527" y="949"/>
                </a:lnTo>
                <a:lnTo>
                  <a:pt x="1527" y="948"/>
                </a:lnTo>
                <a:lnTo>
                  <a:pt x="1530" y="946"/>
                </a:lnTo>
                <a:lnTo>
                  <a:pt x="1533" y="945"/>
                </a:lnTo>
                <a:lnTo>
                  <a:pt x="1534" y="945"/>
                </a:lnTo>
                <a:lnTo>
                  <a:pt x="1535" y="946"/>
                </a:lnTo>
                <a:lnTo>
                  <a:pt x="1537" y="949"/>
                </a:lnTo>
                <a:lnTo>
                  <a:pt x="1537" y="949"/>
                </a:lnTo>
                <a:lnTo>
                  <a:pt x="1554" y="935"/>
                </a:lnTo>
                <a:lnTo>
                  <a:pt x="1573" y="918"/>
                </a:lnTo>
                <a:lnTo>
                  <a:pt x="1596" y="901"/>
                </a:lnTo>
                <a:lnTo>
                  <a:pt x="1607" y="893"/>
                </a:lnTo>
                <a:lnTo>
                  <a:pt x="1618" y="887"/>
                </a:lnTo>
                <a:lnTo>
                  <a:pt x="1568" y="890"/>
                </a:lnTo>
                <a:lnTo>
                  <a:pt x="1571" y="891"/>
                </a:lnTo>
                <a:close/>
                <a:moveTo>
                  <a:pt x="98" y="438"/>
                </a:moveTo>
                <a:lnTo>
                  <a:pt x="98" y="438"/>
                </a:lnTo>
                <a:lnTo>
                  <a:pt x="125" y="408"/>
                </a:lnTo>
                <a:lnTo>
                  <a:pt x="139" y="393"/>
                </a:lnTo>
                <a:lnTo>
                  <a:pt x="154" y="378"/>
                </a:lnTo>
                <a:lnTo>
                  <a:pt x="154" y="378"/>
                </a:lnTo>
                <a:lnTo>
                  <a:pt x="156" y="376"/>
                </a:lnTo>
                <a:lnTo>
                  <a:pt x="157" y="371"/>
                </a:lnTo>
                <a:lnTo>
                  <a:pt x="157" y="362"/>
                </a:lnTo>
                <a:lnTo>
                  <a:pt x="153" y="338"/>
                </a:lnTo>
                <a:lnTo>
                  <a:pt x="153" y="338"/>
                </a:lnTo>
                <a:lnTo>
                  <a:pt x="150" y="346"/>
                </a:lnTo>
                <a:lnTo>
                  <a:pt x="146" y="353"/>
                </a:lnTo>
                <a:lnTo>
                  <a:pt x="139" y="366"/>
                </a:lnTo>
                <a:lnTo>
                  <a:pt x="139" y="366"/>
                </a:lnTo>
                <a:lnTo>
                  <a:pt x="136" y="367"/>
                </a:lnTo>
                <a:lnTo>
                  <a:pt x="98" y="438"/>
                </a:lnTo>
                <a:close/>
                <a:moveTo>
                  <a:pt x="146" y="876"/>
                </a:moveTo>
                <a:lnTo>
                  <a:pt x="146" y="876"/>
                </a:lnTo>
                <a:lnTo>
                  <a:pt x="163" y="860"/>
                </a:lnTo>
                <a:lnTo>
                  <a:pt x="179" y="845"/>
                </a:lnTo>
                <a:lnTo>
                  <a:pt x="213" y="817"/>
                </a:lnTo>
                <a:lnTo>
                  <a:pt x="213" y="817"/>
                </a:lnTo>
                <a:lnTo>
                  <a:pt x="209" y="813"/>
                </a:lnTo>
                <a:lnTo>
                  <a:pt x="203" y="810"/>
                </a:lnTo>
                <a:lnTo>
                  <a:pt x="199" y="807"/>
                </a:lnTo>
                <a:lnTo>
                  <a:pt x="195" y="804"/>
                </a:lnTo>
                <a:lnTo>
                  <a:pt x="195" y="804"/>
                </a:lnTo>
                <a:lnTo>
                  <a:pt x="179" y="820"/>
                </a:lnTo>
                <a:lnTo>
                  <a:pt x="168" y="837"/>
                </a:lnTo>
                <a:lnTo>
                  <a:pt x="157" y="855"/>
                </a:lnTo>
                <a:lnTo>
                  <a:pt x="146" y="876"/>
                </a:lnTo>
                <a:lnTo>
                  <a:pt x="146" y="876"/>
                </a:lnTo>
                <a:close/>
                <a:moveTo>
                  <a:pt x="874" y="889"/>
                </a:moveTo>
                <a:lnTo>
                  <a:pt x="874" y="889"/>
                </a:lnTo>
                <a:lnTo>
                  <a:pt x="864" y="890"/>
                </a:lnTo>
                <a:lnTo>
                  <a:pt x="855" y="891"/>
                </a:lnTo>
                <a:lnTo>
                  <a:pt x="845" y="894"/>
                </a:lnTo>
                <a:lnTo>
                  <a:pt x="837" y="897"/>
                </a:lnTo>
                <a:lnTo>
                  <a:pt x="837" y="897"/>
                </a:lnTo>
                <a:lnTo>
                  <a:pt x="833" y="901"/>
                </a:lnTo>
                <a:lnTo>
                  <a:pt x="829" y="905"/>
                </a:lnTo>
                <a:lnTo>
                  <a:pt x="820" y="917"/>
                </a:lnTo>
                <a:lnTo>
                  <a:pt x="812" y="928"/>
                </a:lnTo>
                <a:lnTo>
                  <a:pt x="808" y="932"/>
                </a:lnTo>
                <a:lnTo>
                  <a:pt x="803" y="936"/>
                </a:lnTo>
                <a:lnTo>
                  <a:pt x="808" y="936"/>
                </a:lnTo>
                <a:lnTo>
                  <a:pt x="808" y="936"/>
                </a:lnTo>
                <a:lnTo>
                  <a:pt x="798" y="950"/>
                </a:lnTo>
                <a:lnTo>
                  <a:pt x="793" y="957"/>
                </a:lnTo>
                <a:lnTo>
                  <a:pt x="789" y="964"/>
                </a:lnTo>
                <a:lnTo>
                  <a:pt x="789" y="964"/>
                </a:lnTo>
                <a:lnTo>
                  <a:pt x="830" y="925"/>
                </a:lnTo>
                <a:lnTo>
                  <a:pt x="851" y="905"/>
                </a:lnTo>
                <a:lnTo>
                  <a:pt x="862" y="897"/>
                </a:lnTo>
                <a:lnTo>
                  <a:pt x="874" y="889"/>
                </a:lnTo>
                <a:lnTo>
                  <a:pt x="874" y="889"/>
                </a:lnTo>
                <a:close/>
                <a:moveTo>
                  <a:pt x="1683" y="943"/>
                </a:moveTo>
                <a:lnTo>
                  <a:pt x="1749" y="891"/>
                </a:lnTo>
                <a:lnTo>
                  <a:pt x="1749" y="891"/>
                </a:lnTo>
                <a:lnTo>
                  <a:pt x="1741" y="891"/>
                </a:lnTo>
                <a:lnTo>
                  <a:pt x="1735" y="893"/>
                </a:lnTo>
                <a:lnTo>
                  <a:pt x="1729" y="894"/>
                </a:lnTo>
                <a:lnTo>
                  <a:pt x="1725" y="894"/>
                </a:lnTo>
                <a:lnTo>
                  <a:pt x="1725" y="894"/>
                </a:lnTo>
                <a:lnTo>
                  <a:pt x="1717" y="891"/>
                </a:lnTo>
                <a:lnTo>
                  <a:pt x="1708" y="890"/>
                </a:lnTo>
                <a:lnTo>
                  <a:pt x="1704" y="891"/>
                </a:lnTo>
                <a:lnTo>
                  <a:pt x="1701" y="893"/>
                </a:lnTo>
                <a:lnTo>
                  <a:pt x="1700" y="896"/>
                </a:lnTo>
                <a:lnTo>
                  <a:pt x="1700" y="900"/>
                </a:lnTo>
                <a:lnTo>
                  <a:pt x="1700" y="900"/>
                </a:lnTo>
                <a:lnTo>
                  <a:pt x="1700" y="907"/>
                </a:lnTo>
                <a:lnTo>
                  <a:pt x="1698" y="914"/>
                </a:lnTo>
                <a:lnTo>
                  <a:pt x="1694" y="920"/>
                </a:lnTo>
                <a:lnTo>
                  <a:pt x="1691" y="925"/>
                </a:lnTo>
                <a:lnTo>
                  <a:pt x="1684" y="935"/>
                </a:lnTo>
                <a:lnTo>
                  <a:pt x="1683" y="939"/>
                </a:lnTo>
                <a:lnTo>
                  <a:pt x="1683" y="943"/>
                </a:lnTo>
                <a:lnTo>
                  <a:pt x="1683" y="943"/>
                </a:lnTo>
                <a:close/>
                <a:moveTo>
                  <a:pt x="115" y="550"/>
                </a:moveTo>
                <a:lnTo>
                  <a:pt x="115" y="550"/>
                </a:lnTo>
                <a:lnTo>
                  <a:pt x="122" y="540"/>
                </a:lnTo>
                <a:lnTo>
                  <a:pt x="125" y="537"/>
                </a:lnTo>
                <a:lnTo>
                  <a:pt x="127" y="534"/>
                </a:lnTo>
                <a:lnTo>
                  <a:pt x="127" y="534"/>
                </a:lnTo>
                <a:lnTo>
                  <a:pt x="122" y="546"/>
                </a:lnTo>
                <a:lnTo>
                  <a:pt x="115" y="558"/>
                </a:lnTo>
                <a:lnTo>
                  <a:pt x="106" y="571"/>
                </a:lnTo>
                <a:lnTo>
                  <a:pt x="99" y="584"/>
                </a:lnTo>
                <a:lnTo>
                  <a:pt x="99" y="584"/>
                </a:lnTo>
                <a:lnTo>
                  <a:pt x="125" y="557"/>
                </a:lnTo>
                <a:lnTo>
                  <a:pt x="137" y="546"/>
                </a:lnTo>
                <a:lnTo>
                  <a:pt x="150" y="534"/>
                </a:lnTo>
                <a:lnTo>
                  <a:pt x="150" y="534"/>
                </a:lnTo>
                <a:lnTo>
                  <a:pt x="153" y="530"/>
                </a:lnTo>
                <a:lnTo>
                  <a:pt x="156" y="526"/>
                </a:lnTo>
                <a:lnTo>
                  <a:pt x="156" y="522"/>
                </a:lnTo>
                <a:lnTo>
                  <a:pt x="156" y="518"/>
                </a:lnTo>
                <a:lnTo>
                  <a:pt x="154" y="509"/>
                </a:lnTo>
                <a:lnTo>
                  <a:pt x="153" y="502"/>
                </a:lnTo>
                <a:lnTo>
                  <a:pt x="153" y="502"/>
                </a:lnTo>
                <a:lnTo>
                  <a:pt x="148" y="508"/>
                </a:lnTo>
                <a:lnTo>
                  <a:pt x="144" y="513"/>
                </a:lnTo>
                <a:lnTo>
                  <a:pt x="133" y="523"/>
                </a:lnTo>
                <a:lnTo>
                  <a:pt x="127" y="527"/>
                </a:lnTo>
                <a:lnTo>
                  <a:pt x="123" y="534"/>
                </a:lnTo>
                <a:lnTo>
                  <a:pt x="119" y="542"/>
                </a:lnTo>
                <a:lnTo>
                  <a:pt x="115" y="550"/>
                </a:lnTo>
                <a:lnTo>
                  <a:pt x="115" y="550"/>
                </a:lnTo>
                <a:close/>
                <a:moveTo>
                  <a:pt x="1607" y="946"/>
                </a:moveTo>
                <a:lnTo>
                  <a:pt x="1607" y="946"/>
                </a:lnTo>
                <a:lnTo>
                  <a:pt x="1645" y="917"/>
                </a:lnTo>
                <a:lnTo>
                  <a:pt x="1663" y="903"/>
                </a:lnTo>
                <a:lnTo>
                  <a:pt x="1683" y="891"/>
                </a:lnTo>
                <a:lnTo>
                  <a:pt x="1683" y="891"/>
                </a:lnTo>
                <a:lnTo>
                  <a:pt x="1673" y="889"/>
                </a:lnTo>
                <a:lnTo>
                  <a:pt x="1662" y="887"/>
                </a:lnTo>
                <a:lnTo>
                  <a:pt x="1651" y="887"/>
                </a:lnTo>
                <a:lnTo>
                  <a:pt x="1646" y="889"/>
                </a:lnTo>
                <a:lnTo>
                  <a:pt x="1644" y="891"/>
                </a:lnTo>
                <a:lnTo>
                  <a:pt x="1644" y="891"/>
                </a:lnTo>
                <a:lnTo>
                  <a:pt x="1634" y="903"/>
                </a:lnTo>
                <a:lnTo>
                  <a:pt x="1625" y="915"/>
                </a:lnTo>
                <a:lnTo>
                  <a:pt x="1617" y="931"/>
                </a:lnTo>
                <a:lnTo>
                  <a:pt x="1607" y="946"/>
                </a:lnTo>
                <a:lnTo>
                  <a:pt x="1607" y="946"/>
                </a:lnTo>
                <a:close/>
                <a:moveTo>
                  <a:pt x="2613" y="912"/>
                </a:moveTo>
                <a:lnTo>
                  <a:pt x="2613" y="912"/>
                </a:lnTo>
                <a:lnTo>
                  <a:pt x="2603" y="928"/>
                </a:lnTo>
                <a:lnTo>
                  <a:pt x="2591" y="943"/>
                </a:lnTo>
                <a:lnTo>
                  <a:pt x="2580" y="957"/>
                </a:lnTo>
                <a:lnTo>
                  <a:pt x="2570" y="973"/>
                </a:lnTo>
                <a:lnTo>
                  <a:pt x="2570" y="973"/>
                </a:lnTo>
                <a:lnTo>
                  <a:pt x="2606" y="939"/>
                </a:lnTo>
                <a:lnTo>
                  <a:pt x="2626" y="924"/>
                </a:lnTo>
                <a:lnTo>
                  <a:pt x="2647" y="908"/>
                </a:lnTo>
                <a:lnTo>
                  <a:pt x="2647" y="908"/>
                </a:lnTo>
                <a:lnTo>
                  <a:pt x="2637" y="908"/>
                </a:lnTo>
                <a:lnTo>
                  <a:pt x="2627" y="910"/>
                </a:lnTo>
                <a:lnTo>
                  <a:pt x="2627" y="910"/>
                </a:lnTo>
                <a:lnTo>
                  <a:pt x="2623" y="910"/>
                </a:lnTo>
                <a:lnTo>
                  <a:pt x="2620" y="910"/>
                </a:lnTo>
                <a:lnTo>
                  <a:pt x="2616" y="910"/>
                </a:lnTo>
                <a:lnTo>
                  <a:pt x="2613" y="912"/>
                </a:lnTo>
                <a:lnTo>
                  <a:pt x="2613" y="912"/>
                </a:lnTo>
                <a:close/>
                <a:moveTo>
                  <a:pt x="1510" y="894"/>
                </a:moveTo>
                <a:lnTo>
                  <a:pt x="1510" y="894"/>
                </a:lnTo>
                <a:lnTo>
                  <a:pt x="1505" y="904"/>
                </a:lnTo>
                <a:lnTo>
                  <a:pt x="1499" y="914"/>
                </a:lnTo>
                <a:lnTo>
                  <a:pt x="1490" y="924"/>
                </a:lnTo>
                <a:lnTo>
                  <a:pt x="1483" y="935"/>
                </a:lnTo>
                <a:lnTo>
                  <a:pt x="1483" y="935"/>
                </a:lnTo>
                <a:lnTo>
                  <a:pt x="1499" y="922"/>
                </a:lnTo>
                <a:lnTo>
                  <a:pt x="1516" y="910"/>
                </a:lnTo>
                <a:lnTo>
                  <a:pt x="1533" y="897"/>
                </a:lnTo>
                <a:lnTo>
                  <a:pt x="1548" y="887"/>
                </a:lnTo>
                <a:lnTo>
                  <a:pt x="1548" y="887"/>
                </a:lnTo>
                <a:lnTo>
                  <a:pt x="1526" y="887"/>
                </a:lnTo>
                <a:lnTo>
                  <a:pt x="1517" y="887"/>
                </a:lnTo>
                <a:lnTo>
                  <a:pt x="1510" y="889"/>
                </a:lnTo>
                <a:lnTo>
                  <a:pt x="1510" y="889"/>
                </a:lnTo>
                <a:lnTo>
                  <a:pt x="1510" y="894"/>
                </a:lnTo>
                <a:lnTo>
                  <a:pt x="1510" y="894"/>
                </a:lnTo>
                <a:close/>
                <a:moveTo>
                  <a:pt x="2731" y="1011"/>
                </a:moveTo>
                <a:lnTo>
                  <a:pt x="2731" y="1011"/>
                </a:lnTo>
                <a:lnTo>
                  <a:pt x="2751" y="993"/>
                </a:lnTo>
                <a:lnTo>
                  <a:pt x="2769" y="973"/>
                </a:lnTo>
                <a:lnTo>
                  <a:pt x="2788" y="950"/>
                </a:lnTo>
                <a:lnTo>
                  <a:pt x="2803" y="929"/>
                </a:lnTo>
                <a:lnTo>
                  <a:pt x="2803" y="929"/>
                </a:lnTo>
                <a:lnTo>
                  <a:pt x="2803" y="924"/>
                </a:lnTo>
                <a:lnTo>
                  <a:pt x="2771" y="960"/>
                </a:lnTo>
                <a:lnTo>
                  <a:pt x="2771" y="960"/>
                </a:lnTo>
                <a:lnTo>
                  <a:pt x="2759" y="973"/>
                </a:lnTo>
                <a:lnTo>
                  <a:pt x="2751" y="986"/>
                </a:lnTo>
                <a:lnTo>
                  <a:pt x="2731" y="1011"/>
                </a:lnTo>
                <a:lnTo>
                  <a:pt x="2731" y="1011"/>
                </a:lnTo>
                <a:close/>
                <a:moveTo>
                  <a:pt x="2751" y="896"/>
                </a:moveTo>
                <a:lnTo>
                  <a:pt x="2751" y="896"/>
                </a:lnTo>
                <a:lnTo>
                  <a:pt x="2738" y="918"/>
                </a:lnTo>
                <a:lnTo>
                  <a:pt x="2724" y="939"/>
                </a:lnTo>
                <a:lnTo>
                  <a:pt x="2783" y="891"/>
                </a:lnTo>
                <a:lnTo>
                  <a:pt x="2783" y="891"/>
                </a:lnTo>
                <a:lnTo>
                  <a:pt x="2776" y="891"/>
                </a:lnTo>
                <a:lnTo>
                  <a:pt x="2769" y="891"/>
                </a:lnTo>
                <a:lnTo>
                  <a:pt x="2754" y="894"/>
                </a:lnTo>
                <a:lnTo>
                  <a:pt x="2754" y="894"/>
                </a:lnTo>
                <a:lnTo>
                  <a:pt x="2751" y="896"/>
                </a:lnTo>
                <a:lnTo>
                  <a:pt x="2751" y="896"/>
                </a:lnTo>
                <a:close/>
                <a:moveTo>
                  <a:pt x="151" y="151"/>
                </a:moveTo>
                <a:lnTo>
                  <a:pt x="151" y="151"/>
                </a:lnTo>
                <a:lnTo>
                  <a:pt x="156" y="155"/>
                </a:lnTo>
                <a:lnTo>
                  <a:pt x="157" y="155"/>
                </a:lnTo>
                <a:lnTo>
                  <a:pt x="157" y="155"/>
                </a:lnTo>
                <a:lnTo>
                  <a:pt x="158" y="148"/>
                </a:lnTo>
                <a:lnTo>
                  <a:pt x="158" y="148"/>
                </a:lnTo>
                <a:lnTo>
                  <a:pt x="160" y="142"/>
                </a:lnTo>
                <a:lnTo>
                  <a:pt x="158" y="138"/>
                </a:lnTo>
                <a:lnTo>
                  <a:pt x="158" y="134"/>
                </a:lnTo>
                <a:lnTo>
                  <a:pt x="160" y="130"/>
                </a:lnTo>
                <a:lnTo>
                  <a:pt x="160" y="130"/>
                </a:lnTo>
                <a:lnTo>
                  <a:pt x="150" y="140"/>
                </a:lnTo>
                <a:lnTo>
                  <a:pt x="140" y="149"/>
                </a:lnTo>
                <a:lnTo>
                  <a:pt x="122" y="172"/>
                </a:lnTo>
                <a:lnTo>
                  <a:pt x="122" y="172"/>
                </a:lnTo>
                <a:lnTo>
                  <a:pt x="120" y="173"/>
                </a:lnTo>
                <a:lnTo>
                  <a:pt x="120" y="175"/>
                </a:lnTo>
                <a:lnTo>
                  <a:pt x="120" y="175"/>
                </a:lnTo>
                <a:lnTo>
                  <a:pt x="129" y="172"/>
                </a:lnTo>
                <a:lnTo>
                  <a:pt x="137" y="166"/>
                </a:lnTo>
                <a:lnTo>
                  <a:pt x="146" y="161"/>
                </a:lnTo>
                <a:lnTo>
                  <a:pt x="148" y="156"/>
                </a:lnTo>
                <a:lnTo>
                  <a:pt x="151" y="151"/>
                </a:lnTo>
                <a:lnTo>
                  <a:pt x="151" y="151"/>
                </a:lnTo>
                <a:close/>
                <a:moveTo>
                  <a:pt x="1625" y="1074"/>
                </a:moveTo>
                <a:lnTo>
                  <a:pt x="1625" y="1074"/>
                </a:lnTo>
                <a:lnTo>
                  <a:pt x="1631" y="1075"/>
                </a:lnTo>
                <a:lnTo>
                  <a:pt x="1637" y="1075"/>
                </a:lnTo>
                <a:lnTo>
                  <a:pt x="1642" y="1074"/>
                </a:lnTo>
                <a:lnTo>
                  <a:pt x="1645" y="1073"/>
                </a:lnTo>
                <a:lnTo>
                  <a:pt x="1646" y="1071"/>
                </a:lnTo>
                <a:lnTo>
                  <a:pt x="1646" y="1071"/>
                </a:lnTo>
                <a:lnTo>
                  <a:pt x="1659" y="1050"/>
                </a:lnTo>
                <a:lnTo>
                  <a:pt x="1665" y="1039"/>
                </a:lnTo>
                <a:lnTo>
                  <a:pt x="1668" y="1032"/>
                </a:lnTo>
                <a:lnTo>
                  <a:pt x="1668" y="1032"/>
                </a:lnTo>
                <a:lnTo>
                  <a:pt x="1656" y="1043"/>
                </a:lnTo>
                <a:lnTo>
                  <a:pt x="1645" y="1053"/>
                </a:lnTo>
                <a:lnTo>
                  <a:pt x="1635" y="1063"/>
                </a:lnTo>
                <a:lnTo>
                  <a:pt x="1625" y="1074"/>
                </a:lnTo>
                <a:lnTo>
                  <a:pt x="1625" y="1074"/>
                </a:lnTo>
                <a:close/>
                <a:moveTo>
                  <a:pt x="132" y="210"/>
                </a:moveTo>
                <a:lnTo>
                  <a:pt x="132" y="210"/>
                </a:lnTo>
                <a:lnTo>
                  <a:pt x="137" y="207"/>
                </a:lnTo>
                <a:lnTo>
                  <a:pt x="141" y="201"/>
                </a:lnTo>
                <a:lnTo>
                  <a:pt x="150" y="187"/>
                </a:lnTo>
                <a:lnTo>
                  <a:pt x="150" y="187"/>
                </a:lnTo>
                <a:lnTo>
                  <a:pt x="153" y="182"/>
                </a:lnTo>
                <a:lnTo>
                  <a:pt x="154" y="173"/>
                </a:lnTo>
                <a:lnTo>
                  <a:pt x="153" y="168"/>
                </a:lnTo>
                <a:lnTo>
                  <a:pt x="151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6"/>
                </a:lnTo>
                <a:lnTo>
                  <a:pt x="150" y="169"/>
                </a:lnTo>
                <a:lnTo>
                  <a:pt x="147" y="175"/>
                </a:lnTo>
                <a:lnTo>
                  <a:pt x="139" y="192"/>
                </a:lnTo>
                <a:lnTo>
                  <a:pt x="130" y="207"/>
                </a:lnTo>
                <a:lnTo>
                  <a:pt x="130" y="211"/>
                </a:lnTo>
                <a:lnTo>
                  <a:pt x="130" y="211"/>
                </a:lnTo>
                <a:lnTo>
                  <a:pt x="132" y="210"/>
                </a:lnTo>
                <a:lnTo>
                  <a:pt x="132" y="210"/>
                </a:lnTo>
                <a:close/>
                <a:moveTo>
                  <a:pt x="140" y="977"/>
                </a:moveTo>
                <a:lnTo>
                  <a:pt x="140" y="977"/>
                </a:lnTo>
                <a:lnTo>
                  <a:pt x="144" y="980"/>
                </a:lnTo>
                <a:lnTo>
                  <a:pt x="150" y="980"/>
                </a:lnTo>
                <a:lnTo>
                  <a:pt x="156" y="977"/>
                </a:lnTo>
                <a:lnTo>
                  <a:pt x="157" y="974"/>
                </a:lnTo>
                <a:lnTo>
                  <a:pt x="158" y="973"/>
                </a:lnTo>
                <a:lnTo>
                  <a:pt x="158" y="973"/>
                </a:lnTo>
                <a:lnTo>
                  <a:pt x="161" y="967"/>
                </a:lnTo>
                <a:lnTo>
                  <a:pt x="165" y="962"/>
                </a:lnTo>
                <a:lnTo>
                  <a:pt x="172" y="952"/>
                </a:lnTo>
                <a:lnTo>
                  <a:pt x="172" y="952"/>
                </a:lnTo>
                <a:lnTo>
                  <a:pt x="163" y="957"/>
                </a:lnTo>
                <a:lnTo>
                  <a:pt x="153" y="962"/>
                </a:lnTo>
                <a:lnTo>
                  <a:pt x="148" y="964"/>
                </a:lnTo>
                <a:lnTo>
                  <a:pt x="144" y="969"/>
                </a:lnTo>
                <a:lnTo>
                  <a:pt x="141" y="973"/>
                </a:lnTo>
                <a:lnTo>
                  <a:pt x="140" y="977"/>
                </a:lnTo>
                <a:lnTo>
                  <a:pt x="140" y="977"/>
                </a:lnTo>
                <a:close/>
                <a:moveTo>
                  <a:pt x="473" y="981"/>
                </a:moveTo>
                <a:lnTo>
                  <a:pt x="473" y="981"/>
                </a:lnTo>
                <a:lnTo>
                  <a:pt x="467" y="984"/>
                </a:lnTo>
                <a:lnTo>
                  <a:pt x="462" y="991"/>
                </a:lnTo>
                <a:lnTo>
                  <a:pt x="458" y="998"/>
                </a:lnTo>
                <a:lnTo>
                  <a:pt x="456" y="1002"/>
                </a:lnTo>
                <a:lnTo>
                  <a:pt x="458" y="1007"/>
                </a:lnTo>
                <a:lnTo>
                  <a:pt x="458" y="1007"/>
                </a:lnTo>
                <a:lnTo>
                  <a:pt x="462" y="1005"/>
                </a:lnTo>
                <a:lnTo>
                  <a:pt x="465" y="1002"/>
                </a:lnTo>
                <a:lnTo>
                  <a:pt x="466" y="1000"/>
                </a:lnTo>
                <a:lnTo>
                  <a:pt x="467" y="995"/>
                </a:lnTo>
                <a:lnTo>
                  <a:pt x="470" y="988"/>
                </a:lnTo>
                <a:lnTo>
                  <a:pt x="472" y="984"/>
                </a:lnTo>
                <a:lnTo>
                  <a:pt x="473" y="981"/>
                </a:lnTo>
                <a:lnTo>
                  <a:pt x="473" y="981"/>
                </a:lnTo>
                <a:close/>
                <a:moveTo>
                  <a:pt x="313" y="983"/>
                </a:moveTo>
                <a:lnTo>
                  <a:pt x="313" y="983"/>
                </a:lnTo>
                <a:lnTo>
                  <a:pt x="312" y="988"/>
                </a:lnTo>
                <a:lnTo>
                  <a:pt x="309" y="991"/>
                </a:lnTo>
                <a:lnTo>
                  <a:pt x="307" y="994"/>
                </a:lnTo>
                <a:lnTo>
                  <a:pt x="307" y="998"/>
                </a:lnTo>
                <a:lnTo>
                  <a:pt x="324" y="983"/>
                </a:lnTo>
                <a:lnTo>
                  <a:pt x="324" y="983"/>
                </a:lnTo>
                <a:lnTo>
                  <a:pt x="327" y="976"/>
                </a:lnTo>
                <a:lnTo>
                  <a:pt x="328" y="972"/>
                </a:lnTo>
                <a:lnTo>
                  <a:pt x="327" y="972"/>
                </a:lnTo>
                <a:lnTo>
                  <a:pt x="324" y="974"/>
                </a:lnTo>
                <a:lnTo>
                  <a:pt x="317" y="980"/>
                </a:lnTo>
                <a:lnTo>
                  <a:pt x="314" y="983"/>
                </a:lnTo>
                <a:lnTo>
                  <a:pt x="313" y="983"/>
                </a:lnTo>
                <a:lnTo>
                  <a:pt x="313" y="983"/>
                </a:lnTo>
                <a:close/>
                <a:moveTo>
                  <a:pt x="2824" y="898"/>
                </a:moveTo>
                <a:lnTo>
                  <a:pt x="2824" y="898"/>
                </a:lnTo>
                <a:lnTo>
                  <a:pt x="2830" y="891"/>
                </a:lnTo>
                <a:lnTo>
                  <a:pt x="2834" y="886"/>
                </a:lnTo>
                <a:lnTo>
                  <a:pt x="2838" y="879"/>
                </a:lnTo>
                <a:lnTo>
                  <a:pt x="2841" y="870"/>
                </a:lnTo>
                <a:lnTo>
                  <a:pt x="2841" y="870"/>
                </a:lnTo>
                <a:lnTo>
                  <a:pt x="2835" y="877"/>
                </a:lnTo>
                <a:lnTo>
                  <a:pt x="2830" y="883"/>
                </a:lnTo>
                <a:lnTo>
                  <a:pt x="2827" y="891"/>
                </a:lnTo>
                <a:lnTo>
                  <a:pt x="2824" y="898"/>
                </a:lnTo>
                <a:lnTo>
                  <a:pt x="2824" y="898"/>
                </a:lnTo>
                <a:close/>
                <a:moveTo>
                  <a:pt x="2332" y="969"/>
                </a:moveTo>
                <a:lnTo>
                  <a:pt x="2332" y="969"/>
                </a:lnTo>
                <a:lnTo>
                  <a:pt x="2342" y="960"/>
                </a:lnTo>
                <a:lnTo>
                  <a:pt x="2346" y="955"/>
                </a:lnTo>
                <a:lnTo>
                  <a:pt x="2349" y="949"/>
                </a:lnTo>
                <a:lnTo>
                  <a:pt x="2349" y="949"/>
                </a:lnTo>
                <a:lnTo>
                  <a:pt x="2348" y="948"/>
                </a:lnTo>
                <a:lnTo>
                  <a:pt x="2346" y="948"/>
                </a:lnTo>
                <a:lnTo>
                  <a:pt x="2343" y="949"/>
                </a:lnTo>
                <a:lnTo>
                  <a:pt x="2341" y="950"/>
                </a:lnTo>
                <a:lnTo>
                  <a:pt x="2341" y="950"/>
                </a:lnTo>
                <a:lnTo>
                  <a:pt x="2339" y="955"/>
                </a:lnTo>
                <a:lnTo>
                  <a:pt x="2338" y="957"/>
                </a:lnTo>
                <a:lnTo>
                  <a:pt x="2336" y="957"/>
                </a:lnTo>
                <a:lnTo>
                  <a:pt x="2334" y="962"/>
                </a:lnTo>
                <a:lnTo>
                  <a:pt x="2332" y="964"/>
                </a:lnTo>
                <a:lnTo>
                  <a:pt x="2332" y="969"/>
                </a:lnTo>
                <a:close/>
                <a:moveTo>
                  <a:pt x="136" y="803"/>
                </a:moveTo>
                <a:lnTo>
                  <a:pt x="139" y="800"/>
                </a:lnTo>
                <a:lnTo>
                  <a:pt x="139" y="800"/>
                </a:lnTo>
                <a:lnTo>
                  <a:pt x="139" y="796"/>
                </a:lnTo>
                <a:lnTo>
                  <a:pt x="137" y="793"/>
                </a:lnTo>
                <a:lnTo>
                  <a:pt x="136" y="793"/>
                </a:lnTo>
                <a:lnTo>
                  <a:pt x="133" y="796"/>
                </a:lnTo>
                <a:lnTo>
                  <a:pt x="133" y="796"/>
                </a:lnTo>
                <a:lnTo>
                  <a:pt x="129" y="806"/>
                </a:lnTo>
                <a:lnTo>
                  <a:pt x="126" y="810"/>
                </a:lnTo>
                <a:lnTo>
                  <a:pt x="126" y="814"/>
                </a:lnTo>
                <a:lnTo>
                  <a:pt x="134" y="808"/>
                </a:lnTo>
                <a:lnTo>
                  <a:pt x="136" y="803"/>
                </a:lnTo>
                <a:close/>
                <a:moveTo>
                  <a:pt x="71" y="364"/>
                </a:moveTo>
                <a:lnTo>
                  <a:pt x="71" y="364"/>
                </a:lnTo>
                <a:lnTo>
                  <a:pt x="78" y="360"/>
                </a:lnTo>
                <a:lnTo>
                  <a:pt x="84" y="353"/>
                </a:lnTo>
                <a:lnTo>
                  <a:pt x="88" y="346"/>
                </a:lnTo>
                <a:lnTo>
                  <a:pt x="88" y="343"/>
                </a:lnTo>
                <a:lnTo>
                  <a:pt x="87" y="342"/>
                </a:lnTo>
                <a:lnTo>
                  <a:pt x="87" y="342"/>
                </a:lnTo>
                <a:lnTo>
                  <a:pt x="78" y="353"/>
                </a:lnTo>
                <a:lnTo>
                  <a:pt x="75" y="359"/>
                </a:lnTo>
                <a:lnTo>
                  <a:pt x="71" y="364"/>
                </a:lnTo>
                <a:lnTo>
                  <a:pt x="71" y="364"/>
                </a:lnTo>
                <a:close/>
                <a:moveTo>
                  <a:pt x="538" y="964"/>
                </a:moveTo>
                <a:lnTo>
                  <a:pt x="538" y="964"/>
                </a:lnTo>
                <a:lnTo>
                  <a:pt x="541" y="964"/>
                </a:lnTo>
                <a:lnTo>
                  <a:pt x="545" y="963"/>
                </a:lnTo>
                <a:lnTo>
                  <a:pt x="550" y="956"/>
                </a:lnTo>
                <a:lnTo>
                  <a:pt x="553" y="953"/>
                </a:lnTo>
                <a:lnTo>
                  <a:pt x="553" y="950"/>
                </a:lnTo>
                <a:lnTo>
                  <a:pt x="550" y="950"/>
                </a:lnTo>
                <a:lnTo>
                  <a:pt x="546" y="950"/>
                </a:lnTo>
                <a:lnTo>
                  <a:pt x="538" y="964"/>
                </a:lnTo>
                <a:close/>
                <a:moveTo>
                  <a:pt x="2571" y="957"/>
                </a:moveTo>
                <a:lnTo>
                  <a:pt x="2571" y="957"/>
                </a:lnTo>
                <a:lnTo>
                  <a:pt x="2581" y="949"/>
                </a:lnTo>
                <a:lnTo>
                  <a:pt x="2584" y="945"/>
                </a:lnTo>
                <a:lnTo>
                  <a:pt x="2585" y="942"/>
                </a:lnTo>
                <a:lnTo>
                  <a:pt x="2585" y="939"/>
                </a:lnTo>
                <a:lnTo>
                  <a:pt x="2571" y="952"/>
                </a:lnTo>
                <a:lnTo>
                  <a:pt x="2571" y="957"/>
                </a:lnTo>
                <a:close/>
                <a:moveTo>
                  <a:pt x="2421" y="967"/>
                </a:moveTo>
                <a:lnTo>
                  <a:pt x="2428" y="960"/>
                </a:lnTo>
                <a:lnTo>
                  <a:pt x="2429" y="957"/>
                </a:lnTo>
                <a:lnTo>
                  <a:pt x="2429" y="957"/>
                </a:lnTo>
                <a:lnTo>
                  <a:pt x="2431" y="955"/>
                </a:lnTo>
                <a:lnTo>
                  <a:pt x="2432" y="952"/>
                </a:lnTo>
                <a:lnTo>
                  <a:pt x="2433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29" y="950"/>
                </a:lnTo>
                <a:lnTo>
                  <a:pt x="2425" y="956"/>
                </a:lnTo>
                <a:lnTo>
                  <a:pt x="2418" y="964"/>
                </a:lnTo>
                <a:lnTo>
                  <a:pt x="2418" y="964"/>
                </a:lnTo>
                <a:lnTo>
                  <a:pt x="2418" y="969"/>
                </a:lnTo>
                <a:lnTo>
                  <a:pt x="2421" y="967"/>
                </a:lnTo>
                <a:close/>
                <a:moveTo>
                  <a:pt x="198" y="685"/>
                </a:moveTo>
                <a:lnTo>
                  <a:pt x="198" y="685"/>
                </a:lnTo>
                <a:lnTo>
                  <a:pt x="198" y="676"/>
                </a:lnTo>
                <a:lnTo>
                  <a:pt x="195" y="669"/>
                </a:lnTo>
                <a:lnTo>
                  <a:pt x="191" y="657"/>
                </a:lnTo>
                <a:lnTo>
                  <a:pt x="191" y="657"/>
                </a:lnTo>
                <a:lnTo>
                  <a:pt x="189" y="657"/>
                </a:lnTo>
                <a:lnTo>
                  <a:pt x="189" y="660"/>
                </a:lnTo>
                <a:lnTo>
                  <a:pt x="191" y="665"/>
                </a:lnTo>
                <a:lnTo>
                  <a:pt x="191" y="665"/>
                </a:lnTo>
                <a:lnTo>
                  <a:pt x="193" y="675"/>
                </a:lnTo>
                <a:lnTo>
                  <a:pt x="195" y="679"/>
                </a:lnTo>
                <a:lnTo>
                  <a:pt x="198" y="685"/>
                </a:lnTo>
                <a:lnTo>
                  <a:pt x="198" y="685"/>
                </a:lnTo>
                <a:close/>
                <a:moveTo>
                  <a:pt x="861" y="948"/>
                </a:moveTo>
                <a:lnTo>
                  <a:pt x="861" y="948"/>
                </a:lnTo>
                <a:lnTo>
                  <a:pt x="872" y="936"/>
                </a:lnTo>
                <a:lnTo>
                  <a:pt x="876" y="931"/>
                </a:lnTo>
                <a:lnTo>
                  <a:pt x="875" y="931"/>
                </a:lnTo>
                <a:lnTo>
                  <a:pt x="874" y="932"/>
                </a:lnTo>
                <a:lnTo>
                  <a:pt x="874" y="932"/>
                </a:lnTo>
                <a:lnTo>
                  <a:pt x="864" y="941"/>
                </a:lnTo>
                <a:lnTo>
                  <a:pt x="862" y="943"/>
                </a:lnTo>
                <a:lnTo>
                  <a:pt x="861" y="948"/>
                </a:lnTo>
                <a:lnTo>
                  <a:pt x="861" y="948"/>
                </a:lnTo>
                <a:close/>
                <a:moveTo>
                  <a:pt x="2209" y="962"/>
                </a:moveTo>
                <a:lnTo>
                  <a:pt x="2209" y="962"/>
                </a:lnTo>
                <a:lnTo>
                  <a:pt x="2209" y="959"/>
                </a:lnTo>
                <a:lnTo>
                  <a:pt x="2209" y="956"/>
                </a:lnTo>
                <a:lnTo>
                  <a:pt x="2207" y="956"/>
                </a:lnTo>
                <a:lnTo>
                  <a:pt x="2206" y="957"/>
                </a:lnTo>
                <a:lnTo>
                  <a:pt x="2203" y="960"/>
                </a:lnTo>
                <a:lnTo>
                  <a:pt x="2200" y="963"/>
                </a:lnTo>
                <a:lnTo>
                  <a:pt x="2196" y="964"/>
                </a:lnTo>
                <a:lnTo>
                  <a:pt x="2193" y="969"/>
                </a:lnTo>
                <a:lnTo>
                  <a:pt x="2193" y="969"/>
                </a:lnTo>
                <a:lnTo>
                  <a:pt x="2196" y="969"/>
                </a:lnTo>
                <a:lnTo>
                  <a:pt x="2199" y="969"/>
                </a:lnTo>
                <a:lnTo>
                  <a:pt x="2202" y="967"/>
                </a:lnTo>
                <a:lnTo>
                  <a:pt x="2204" y="964"/>
                </a:lnTo>
                <a:lnTo>
                  <a:pt x="2209" y="962"/>
                </a:lnTo>
                <a:lnTo>
                  <a:pt x="2209" y="962"/>
                </a:lnTo>
                <a:close/>
                <a:moveTo>
                  <a:pt x="1086" y="995"/>
                </a:moveTo>
                <a:lnTo>
                  <a:pt x="1082" y="994"/>
                </a:lnTo>
                <a:lnTo>
                  <a:pt x="1077" y="998"/>
                </a:lnTo>
                <a:lnTo>
                  <a:pt x="1077" y="998"/>
                </a:lnTo>
                <a:lnTo>
                  <a:pt x="1079" y="998"/>
                </a:lnTo>
                <a:lnTo>
                  <a:pt x="1080" y="1000"/>
                </a:lnTo>
                <a:lnTo>
                  <a:pt x="1079" y="1001"/>
                </a:lnTo>
                <a:lnTo>
                  <a:pt x="1076" y="1005"/>
                </a:lnTo>
                <a:lnTo>
                  <a:pt x="1075" y="1007"/>
                </a:lnTo>
                <a:lnTo>
                  <a:pt x="1075" y="1008"/>
                </a:lnTo>
                <a:lnTo>
                  <a:pt x="1075" y="1008"/>
                </a:lnTo>
                <a:lnTo>
                  <a:pt x="1082" y="1004"/>
                </a:lnTo>
                <a:lnTo>
                  <a:pt x="1084" y="1000"/>
                </a:lnTo>
                <a:lnTo>
                  <a:pt x="1086" y="995"/>
                </a:lnTo>
                <a:lnTo>
                  <a:pt x="1086" y="995"/>
                </a:lnTo>
                <a:close/>
                <a:moveTo>
                  <a:pt x="671" y="994"/>
                </a:moveTo>
                <a:lnTo>
                  <a:pt x="674" y="991"/>
                </a:lnTo>
                <a:lnTo>
                  <a:pt x="677" y="988"/>
                </a:lnTo>
                <a:lnTo>
                  <a:pt x="682" y="976"/>
                </a:lnTo>
                <a:lnTo>
                  <a:pt x="682" y="976"/>
                </a:lnTo>
                <a:lnTo>
                  <a:pt x="678" y="979"/>
                </a:lnTo>
                <a:lnTo>
                  <a:pt x="675" y="983"/>
                </a:lnTo>
                <a:lnTo>
                  <a:pt x="670" y="993"/>
                </a:lnTo>
                <a:lnTo>
                  <a:pt x="671" y="994"/>
                </a:lnTo>
                <a:close/>
                <a:moveTo>
                  <a:pt x="46" y="898"/>
                </a:moveTo>
                <a:lnTo>
                  <a:pt x="46" y="898"/>
                </a:lnTo>
                <a:lnTo>
                  <a:pt x="50" y="898"/>
                </a:lnTo>
                <a:lnTo>
                  <a:pt x="53" y="897"/>
                </a:lnTo>
                <a:lnTo>
                  <a:pt x="54" y="896"/>
                </a:lnTo>
                <a:lnTo>
                  <a:pt x="53" y="894"/>
                </a:lnTo>
                <a:lnTo>
                  <a:pt x="53" y="893"/>
                </a:lnTo>
                <a:lnTo>
                  <a:pt x="50" y="891"/>
                </a:lnTo>
                <a:lnTo>
                  <a:pt x="50" y="891"/>
                </a:lnTo>
                <a:lnTo>
                  <a:pt x="46" y="889"/>
                </a:lnTo>
                <a:lnTo>
                  <a:pt x="46" y="898"/>
                </a:lnTo>
                <a:close/>
                <a:moveTo>
                  <a:pt x="42" y="894"/>
                </a:moveTo>
                <a:lnTo>
                  <a:pt x="46" y="898"/>
                </a:lnTo>
                <a:lnTo>
                  <a:pt x="46" y="889"/>
                </a:lnTo>
                <a:lnTo>
                  <a:pt x="42" y="894"/>
                </a:lnTo>
                <a:close/>
                <a:moveTo>
                  <a:pt x="269" y="915"/>
                </a:moveTo>
                <a:lnTo>
                  <a:pt x="269" y="915"/>
                </a:lnTo>
                <a:lnTo>
                  <a:pt x="269" y="920"/>
                </a:lnTo>
                <a:lnTo>
                  <a:pt x="269" y="920"/>
                </a:lnTo>
                <a:lnTo>
                  <a:pt x="272" y="920"/>
                </a:lnTo>
                <a:lnTo>
                  <a:pt x="275" y="915"/>
                </a:lnTo>
                <a:lnTo>
                  <a:pt x="278" y="914"/>
                </a:lnTo>
                <a:lnTo>
                  <a:pt x="278" y="914"/>
                </a:lnTo>
                <a:lnTo>
                  <a:pt x="278" y="911"/>
                </a:lnTo>
                <a:lnTo>
                  <a:pt x="276" y="908"/>
                </a:lnTo>
                <a:lnTo>
                  <a:pt x="275" y="908"/>
                </a:lnTo>
                <a:lnTo>
                  <a:pt x="274" y="908"/>
                </a:lnTo>
                <a:lnTo>
                  <a:pt x="272" y="912"/>
                </a:lnTo>
                <a:lnTo>
                  <a:pt x="269" y="915"/>
                </a:lnTo>
                <a:lnTo>
                  <a:pt x="269" y="915"/>
                </a:lnTo>
                <a:close/>
                <a:moveTo>
                  <a:pt x="2776" y="941"/>
                </a:moveTo>
                <a:lnTo>
                  <a:pt x="2776" y="941"/>
                </a:lnTo>
                <a:lnTo>
                  <a:pt x="2771" y="950"/>
                </a:lnTo>
                <a:lnTo>
                  <a:pt x="2769" y="955"/>
                </a:lnTo>
                <a:lnTo>
                  <a:pt x="2769" y="957"/>
                </a:lnTo>
                <a:lnTo>
                  <a:pt x="2771" y="960"/>
                </a:lnTo>
                <a:lnTo>
                  <a:pt x="2771" y="960"/>
                </a:lnTo>
                <a:lnTo>
                  <a:pt x="2772" y="955"/>
                </a:lnTo>
                <a:lnTo>
                  <a:pt x="2773" y="950"/>
                </a:lnTo>
                <a:lnTo>
                  <a:pt x="2776" y="946"/>
                </a:lnTo>
                <a:lnTo>
                  <a:pt x="2776" y="941"/>
                </a:lnTo>
                <a:lnTo>
                  <a:pt x="2776" y="941"/>
                </a:lnTo>
                <a:close/>
                <a:moveTo>
                  <a:pt x="2283" y="955"/>
                </a:moveTo>
                <a:lnTo>
                  <a:pt x="2276" y="960"/>
                </a:lnTo>
                <a:lnTo>
                  <a:pt x="2275" y="962"/>
                </a:lnTo>
                <a:lnTo>
                  <a:pt x="2272" y="972"/>
                </a:lnTo>
                <a:lnTo>
                  <a:pt x="2272" y="972"/>
                </a:lnTo>
                <a:lnTo>
                  <a:pt x="2276" y="969"/>
                </a:lnTo>
                <a:lnTo>
                  <a:pt x="2279" y="964"/>
                </a:lnTo>
                <a:lnTo>
                  <a:pt x="2283" y="955"/>
                </a:lnTo>
                <a:lnTo>
                  <a:pt x="2283" y="955"/>
                </a:lnTo>
                <a:close/>
                <a:moveTo>
                  <a:pt x="584" y="1026"/>
                </a:moveTo>
                <a:lnTo>
                  <a:pt x="584" y="1026"/>
                </a:lnTo>
                <a:lnTo>
                  <a:pt x="586" y="1029"/>
                </a:lnTo>
                <a:lnTo>
                  <a:pt x="587" y="1032"/>
                </a:lnTo>
                <a:lnTo>
                  <a:pt x="590" y="1032"/>
                </a:lnTo>
                <a:lnTo>
                  <a:pt x="594" y="1032"/>
                </a:lnTo>
                <a:lnTo>
                  <a:pt x="597" y="1033"/>
                </a:lnTo>
                <a:lnTo>
                  <a:pt x="597" y="1033"/>
                </a:lnTo>
                <a:lnTo>
                  <a:pt x="597" y="1026"/>
                </a:lnTo>
                <a:lnTo>
                  <a:pt x="597" y="1026"/>
                </a:lnTo>
                <a:lnTo>
                  <a:pt x="595" y="1026"/>
                </a:lnTo>
                <a:lnTo>
                  <a:pt x="591" y="1028"/>
                </a:lnTo>
                <a:lnTo>
                  <a:pt x="588" y="1028"/>
                </a:lnTo>
                <a:lnTo>
                  <a:pt x="584" y="1026"/>
                </a:lnTo>
                <a:lnTo>
                  <a:pt x="584" y="1026"/>
                </a:lnTo>
                <a:close/>
                <a:moveTo>
                  <a:pt x="2521" y="931"/>
                </a:moveTo>
                <a:lnTo>
                  <a:pt x="2521" y="931"/>
                </a:lnTo>
                <a:lnTo>
                  <a:pt x="2518" y="934"/>
                </a:lnTo>
                <a:lnTo>
                  <a:pt x="2516" y="936"/>
                </a:lnTo>
                <a:lnTo>
                  <a:pt x="2514" y="942"/>
                </a:lnTo>
                <a:lnTo>
                  <a:pt x="2514" y="942"/>
                </a:lnTo>
                <a:lnTo>
                  <a:pt x="2518" y="941"/>
                </a:lnTo>
                <a:lnTo>
                  <a:pt x="2521" y="938"/>
                </a:lnTo>
                <a:lnTo>
                  <a:pt x="2522" y="934"/>
                </a:lnTo>
                <a:lnTo>
                  <a:pt x="2521" y="931"/>
                </a:lnTo>
                <a:lnTo>
                  <a:pt x="2521" y="931"/>
                </a:lnTo>
                <a:close/>
                <a:moveTo>
                  <a:pt x="2270" y="973"/>
                </a:moveTo>
                <a:lnTo>
                  <a:pt x="2272" y="972"/>
                </a:lnTo>
                <a:lnTo>
                  <a:pt x="2275" y="962"/>
                </a:lnTo>
                <a:lnTo>
                  <a:pt x="2263" y="977"/>
                </a:lnTo>
                <a:lnTo>
                  <a:pt x="2270" y="973"/>
                </a:lnTo>
                <a:close/>
                <a:moveTo>
                  <a:pt x="81" y="733"/>
                </a:moveTo>
                <a:lnTo>
                  <a:pt x="82" y="727"/>
                </a:lnTo>
                <a:lnTo>
                  <a:pt x="84" y="723"/>
                </a:lnTo>
                <a:lnTo>
                  <a:pt x="84" y="723"/>
                </a:lnTo>
                <a:lnTo>
                  <a:pt x="78" y="730"/>
                </a:lnTo>
                <a:lnTo>
                  <a:pt x="75" y="733"/>
                </a:lnTo>
                <a:lnTo>
                  <a:pt x="74" y="737"/>
                </a:lnTo>
                <a:lnTo>
                  <a:pt x="81" y="733"/>
                </a:lnTo>
                <a:close/>
                <a:moveTo>
                  <a:pt x="1646" y="973"/>
                </a:moveTo>
                <a:lnTo>
                  <a:pt x="1646" y="973"/>
                </a:lnTo>
                <a:lnTo>
                  <a:pt x="1654" y="967"/>
                </a:lnTo>
                <a:lnTo>
                  <a:pt x="1656" y="964"/>
                </a:lnTo>
                <a:lnTo>
                  <a:pt x="1658" y="960"/>
                </a:lnTo>
                <a:lnTo>
                  <a:pt x="1658" y="960"/>
                </a:lnTo>
                <a:lnTo>
                  <a:pt x="1649" y="966"/>
                </a:lnTo>
                <a:lnTo>
                  <a:pt x="1648" y="969"/>
                </a:lnTo>
                <a:lnTo>
                  <a:pt x="1646" y="973"/>
                </a:lnTo>
                <a:lnTo>
                  <a:pt x="1646" y="973"/>
                </a:lnTo>
                <a:close/>
                <a:moveTo>
                  <a:pt x="1235" y="942"/>
                </a:moveTo>
                <a:lnTo>
                  <a:pt x="1235" y="942"/>
                </a:lnTo>
                <a:lnTo>
                  <a:pt x="1239" y="938"/>
                </a:lnTo>
                <a:lnTo>
                  <a:pt x="1243" y="934"/>
                </a:lnTo>
                <a:lnTo>
                  <a:pt x="1243" y="932"/>
                </a:lnTo>
                <a:lnTo>
                  <a:pt x="1242" y="932"/>
                </a:lnTo>
                <a:lnTo>
                  <a:pt x="1235" y="936"/>
                </a:lnTo>
                <a:lnTo>
                  <a:pt x="1235" y="936"/>
                </a:lnTo>
                <a:lnTo>
                  <a:pt x="1235" y="942"/>
                </a:lnTo>
                <a:lnTo>
                  <a:pt x="1235" y="942"/>
                </a:lnTo>
                <a:close/>
                <a:moveTo>
                  <a:pt x="1035" y="922"/>
                </a:moveTo>
                <a:lnTo>
                  <a:pt x="1035" y="922"/>
                </a:lnTo>
                <a:lnTo>
                  <a:pt x="1037" y="918"/>
                </a:lnTo>
                <a:lnTo>
                  <a:pt x="1035" y="917"/>
                </a:lnTo>
                <a:lnTo>
                  <a:pt x="1035" y="917"/>
                </a:lnTo>
                <a:lnTo>
                  <a:pt x="1032" y="917"/>
                </a:lnTo>
                <a:lnTo>
                  <a:pt x="1030" y="921"/>
                </a:lnTo>
                <a:lnTo>
                  <a:pt x="1028" y="924"/>
                </a:lnTo>
                <a:lnTo>
                  <a:pt x="1028" y="924"/>
                </a:lnTo>
                <a:lnTo>
                  <a:pt x="1028" y="925"/>
                </a:lnTo>
                <a:lnTo>
                  <a:pt x="1030" y="927"/>
                </a:lnTo>
                <a:lnTo>
                  <a:pt x="1032" y="925"/>
                </a:lnTo>
                <a:lnTo>
                  <a:pt x="1035" y="922"/>
                </a:lnTo>
                <a:close/>
                <a:moveTo>
                  <a:pt x="1935" y="920"/>
                </a:moveTo>
                <a:lnTo>
                  <a:pt x="1935" y="920"/>
                </a:lnTo>
                <a:lnTo>
                  <a:pt x="1933" y="918"/>
                </a:lnTo>
                <a:lnTo>
                  <a:pt x="1933" y="917"/>
                </a:lnTo>
                <a:lnTo>
                  <a:pt x="1932" y="915"/>
                </a:lnTo>
                <a:lnTo>
                  <a:pt x="1930" y="915"/>
                </a:lnTo>
                <a:lnTo>
                  <a:pt x="1926" y="918"/>
                </a:lnTo>
                <a:lnTo>
                  <a:pt x="1926" y="918"/>
                </a:lnTo>
                <a:lnTo>
                  <a:pt x="1926" y="920"/>
                </a:lnTo>
                <a:lnTo>
                  <a:pt x="1928" y="922"/>
                </a:lnTo>
                <a:lnTo>
                  <a:pt x="1928" y="924"/>
                </a:lnTo>
                <a:lnTo>
                  <a:pt x="1929" y="924"/>
                </a:lnTo>
                <a:lnTo>
                  <a:pt x="1930" y="922"/>
                </a:lnTo>
                <a:lnTo>
                  <a:pt x="1935" y="920"/>
                </a:lnTo>
                <a:lnTo>
                  <a:pt x="1935" y="920"/>
                </a:lnTo>
                <a:close/>
                <a:moveTo>
                  <a:pt x="659" y="1038"/>
                </a:moveTo>
                <a:lnTo>
                  <a:pt x="659" y="1038"/>
                </a:lnTo>
                <a:lnTo>
                  <a:pt x="659" y="1032"/>
                </a:lnTo>
                <a:lnTo>
                  <a:pt x="659" y="1029"/>
                </a:lnTo>
                <a:lnTo>
                  <a:pt x="657" y="1028"/>
                </a:lnTo>
                <a:lnTo>
                  <a:pt x="657" y="1028"/>
                </a:lnTo>
                <a:lnTo>
                  <a:pt x="657" y="1029"/>
                </a:lnTo>
                <a:lnTo>
                  <a:pt x="656" y="1031"/>
                </a:lnTo>
                <a:lnTo>
                  <a:pt x="653" y="1035"/>
                </a:lnTo>
                <a:lnTo>
                  <a:pt x="652" y="1038"/>
                </a:lnTo>
                <a:lnTo>
                  <a:pt x="653" y="1038"/>
                </a:lnTo>
                <a:lnTo>
                  <a:pt x="654" y="1039"/>
                </a:lnTo>
                <a:lnTo>
                  <a:pt x="659" y="1038"/>
                </a:lnTo>
                <a:lnTo>
                  <a:pt x="659" y="1038"/>
                </a:lnTo>
                <a:close/>
                <a:moveTo>
                  <a:pt x="2811" y="914"/>
                </a:moveTo>
                <a:lnTo>
                  <a:pt x="2811" y="914"/>
                </a:lnTo>
                <a:lnTo>
                  <a:pt x="2806" y="918"/>
                </a:lnTo>
                <a:lnTo>
                  <a:pt x="2804" y="921"/>
                </a:lnTo>
                <a:lnTo>
                  <a:pt x="2803" y="924"/>
                </a:lnTo>
                <a:lnTo>
                  <a:pt x="2803" y="924"/>
                </a:lnTo>
                <a:lnTo>
                  <a:pt x="2807" y="922"/>
                </a:lnTo>
                <a:lnTo>
                  <a:pt x="2810" y="921"/>
                </a:lnTo>
                <a:lnTo>
                  <a:pt x="2811" y="917"/>
                </a:lnTo>
                <a:lnTo>
                  <a:pt x="2811" y="914"/>
                </a:lnTo>
                <a:lnTo>
                  <a:pt x="2811" y="914"/>
                </a:lnTo>
                <a:close/>
                <a:moveTo>
                  <a:pt x="213" y="735"/>
                </a:moveTo>
                <a:lnTo>
                  <a:pt x="213" y="735"/>
                </a:lnTo>
                <a:lnTo>
                  <a:pt x="215" y="734"/>
                </a:lnTo>
                <a:lnTo>
                  <a:pt x="215" y="731"/>
                </a:lnTo>
                <a:lnTo>
                  <a:pt x="213" y="726"/>
                </a:lnTo>
                <a:lnTo>
                  <a:pt x="210" y="723"/>
                </a:lnTo>
                <a:lnTo>
                  <a:pt x="210" y="723"/>
                </a:lnTo>
                <a:lnTo>
                  <a:pt x="210" y="727"/>
                </a:lnTo>
                <a:lnTo>
                  <a:pt x="210" y="727"/>
                </a:lnTo>
                <a:lnTo>
                  <a:pt x="212" y="733"/>
                </a:lnTo>
                <a:lnTo>
                  <a:pt x="213" y="735"/>
                </a:lnTo>
                <a:lnTo>
                  <a:pt x="213" y="73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3" name="Freeform 128"/>
          <p:cNvSpPr>
            <a:spLocks noEditPoints="1"/>
          </p:cNvSpPr>
          <p:nvPr/>
        </p:nvSpPr>
        <p:spPr bwMode="auto">
          <a:xfrm rot="16872957">
            <a:off x="6216316" y="3509386"/>
            <a:ext cx="1533853" cy="916908"/>
          </a:xfrm>
          <a:custGeom>
            <a:avLst/>
            <a:gdLst/>
            <a:ahLst/>
            <a:cxnLst>
              <a:cxn ang="0">
                <a:pos x="7" y="475"/>
              </a:cxn>
              <a:cxn ang="0">
                <a:pos x="2824" y="83"/>
              </a:cxn>
              <a:cxn ang="0">
                <a:pos x="649" y="1056"/>
              </a:cxn>
              <a:cxn ang="0">
                <a:pos x="2076" y="27"/>
              </a:cxn>
              <a:cxn ang="0">
                <a:pos x="172" y="526"/>
              </a:cxn>
              <a:cxn ang="0">
                <a:pos x="1718" y="1039"/>
              </a:cxn>
              <a:cxn ang="0">
                <a:pos x="1774" y="1068"/>
              </a:cxn>
              <a:cxn ang="0">
                <a:pos x="1781" y="1032"/>
              </a:cxn>
              <a:cxn ang="0">
                <a:pos x="333" y="936"/>
              </a:cxn>
              <a:cxn ang="0">
                <a:pos x="392" y="925"/>
              </a:cxn>
              <a:cxn ang="0">
                <a:pos x="363" y="1000"/>
              </a:cxn>
              <a:cxn ang="0">
                <a:pos x="503" y="880"/>
              </a:cxn>
              <a:cxn ang="0">
                <a:pos x="1070" y="1002"/>
              </a:cxn>
              <a:cxn ang="0">
                <a:pos x="1231" y="969"/>
              </a:cxn>
              <a:cxn ang="0">
                <a:pos x="1562" y="1066"/>
              </a:cxn>
              <a:cxn ang="0">
                <a:pos x="2570" y="952"/>
              </a:cxn>
              <a:cxn ang="0">
                <a:pos x="2350" y="939"/>
              </a:cxn>
              <a:cxn ang="0">
                <a:pos x="2269" y="1060"/>
              </a:cxn>
              <a:cxn ang="0">
                <a:pos x="2003" y="943"/>
              </a:cxn>
              <a:cxn ang="0">
                <a:pos x="290" y="863"/>
              </a:cxn>
              <a:cxn ang="0">
                <a:pos x="2193" y="1080"/>
              </a:cxn>
              <a:cxn ang="0">
                <a:pos x="444" y="1031"/>
              </a:cxn>
              <a:cxn ang="0">
                <a:pos x="1999" y="1059"/>
              </a:cxn>
              <a:cxn ang="0">
                <a:pos x="2788" y="924"/>
              </a:cxn>
              <a:cxn ang="0">
                <a:pos x="1208" y="1000"/>
              </a:cxn>
              <a:cxn ang="0">
                <a:pos x="1020" y="1032"/>
              </a:cxn>
              <a:cxn ang="0">
                <a:pos x="1107" y="1032"/>
              </a:cxn>
              <a:cxn ang="0">
                <a:pos x="2071" y="1081"/>
              </a:cxn>
              <a:cxn ang="0">
                <a:pos x="1980" y="938"/>
              </a:cxn>
              <a:cxn ang="0">
                <a:pos x="46" y="415"/>
              </a:cxn>
              <a:cxn ang="0">
                <a:pos x="886" y="1049"/>
              </a:cxn>
              <a:cxn ang="0">
                <a:pos x="867" y="1023"/>
              </a:cxn>
              <a:cxn ang="0">
                <a:pos x="151" y="558"/>
              </a:cxn>
              <a:cxn ang="0">
                <a:pos x="28" y="478"/>
              </a:cxn>
              <a:cxn ang="0">
                <a:pos x="116" y="433"/>
              </a:cxn>
              <a:cxn ang="0">
                <a:pos x="1842" y="1067"/>
              </a:cxn>
              <a:cxn ang="0">
                <a:pos x="958" y="921"/>
              </a:cxn>
              <a:cxn ang="0">
                <a:pos x="50" y="891"/>
              </a:cxn>
              <a:cxn ang="0">
                <a:pos x="209" y="842"/>
              </a:cxn>
              <a:cxn ang="0">
                <a:pos x="595" y="904"/>
              </a:cxn>
              <a:cxn ang="0">
                <a:pos x="1419" y="903"/>
              </a:cxn>
              <a:cxn ang="0">
                <a:pos x="129" y="571"/>
              </a:cxn>
              <a:cxn ang="0">
                <a:pos x="668" y="1009"/>
              </a:cxn>
              <a:cxn ang="0">
                <a:pos x="54" y="727"/>
              </a:cxn>
              <a:cxn ang="0">
                <a:pos x="146" y="428"/>
              </a:cxn>
              <a:cxn ang="0">
                <a:pos x="40" y="824"/>
              </a:cxn>
              <a:cxn ang="0">
                <a:pos x="300" y="922"/>
              </a:cxn>
              <a:cxn ang="0">
                <a:pos x="234" y="807"/>
              </a:cxn>
              <a:cxn ang="0">
                <a:pos x="2516" y="34"/>
              </a:cxn>
              <a:cxn ang="0">
                <a:pos x="2397" y="1012"/>
              </a:cxn>
              <a:cxn ang="0">
                <a:pos x="2110" y="911"/>
              </a:cxn>
              <a:cxn ang="0">
                <a:pos x="179" y="845"/>
              </a:cxn>
              <a:cxn ang="0">
                <a:pos x="1700" y="907"/>
              </a:cxn>
              <a:cxn ang="0">
                <a:pos x="1617" y="931"/>
              </a:cxn>
              <a:cxn ang="0">
                <a:pos x="2731" y="1011"/>
              </a:cxn>
              <a:cxn ang="0">
                <a:pos x="1645" y="1053"/>
              </a:cxn>
              <a:cxn ang="0">
                <a:pos x="462" y="1005"/>
              </a:cxn>
              <a:cxn ang="0">
                <a:pos x="2332" y="969"/>
              </a:cxn>
              <a:cxn ang="0">
                <a:pos x="2433" y="946"/>
              </a:cxn>
              <a:cxn ang="0">
                <a:pos x="1077" y="998"/>
              </a:cxn>
              <a:cxn ang="0">
                <a:pos x="2776" y="941"/>
              </a:cxn>
              <a:cxn ang="0">
                <a:pos x="82" y="727"/>
              </a:cxn>
              <a:cxn ang="0">
                <a:pos x="1930" y="922"/>
              </a:cxn>
            </a:cxnLst>
            <a:rect l="0" t="0" r="r" b="b"/>
            <a:pathLst>
              <a:path w="2921" h="1098">
                <a:moveTo>
                  <a:pt x="633" y="1063"/>
                </a:moveTo>
                <a:lnTo>
                  <a:pt x="633" y="1063"/>
                </a:lnTo>
                <a:lnTo>
                  <a:pt x="629" y="1063"/>
                </a:lnTo>
                <a:lnTo>
                  <a:pt x="626" y="1063"/>
                </a:lnTo>
                <a:lnTo>
                  <a:pt x="625" y="1060"/>
                </a:lnTo>
                <a:lnTo>
                  <a:pt x="626" y="1054"/>
                </a:lnTo>
                <a:lnTo>
                  <a:pt x="626" y="1054"/>
                </a:lnTo>
                <a:lnTo>
                  <a:pt x="586" y="1053"/>
                </a:lnTo>
                <a:lnTo>
                  <a:pt x="542" y="1053"/>
                </a:lnTo>
                <a:lnTo>
                  <a:pt x="452" y="1052"/>
                </a:lnTo>
                <a:lnTo>
                  <a:pt x="406" y="1050"/>
                </a:lnTo>
                <a:lnTo>
                  <a:pt x="362" y="1046"/>
                </a:lnTo>
                <a:lnTo>
                  <a:pt x="320" y="1042"/>
                </a:lnTo>
                <a:lnTo>
                  <a:pt x="279" y="1035"/>
                </a:lnTo>
                <a:lnTo>
                  <a:pt x="279" y="1035"/>
                </a:lnTo>
                <a:lnTo>
                  <a:pt x="278" y="1035"/>
                </a:lnTo>
                <a:lnTo>
                  <a:pt x="275" y="1036"/>
                </a:lnTo>
                <a:lnTo>
                  <a:pt x="268" y="1042"/>
                </a:lnTo>
                <a:lnTo>
                  <a:pt x="265" y="1043"/>
                </a:lnTo>
                <a:lnTo>
                  <a:pt x="262" y="1043"/>
                </a:lnTo>
                <a:lnTo>
                  <a:pt x="260" y="1043"/>
                </a:lnTo>
                <a:lnTo>
                  <a:pt x="257" y="1039"/>
                </a:lnTo>
                <a:lnTo>
                  <a:pt x="257" y="1039"/>
                </a:lnTo>
                <a:lnTo>
                  <a:pt x="254" y="1036"/>
                </a:lnTo>
                <a:lnTo>
                  <a:pt x="250" y="1033"/>
                </a:lnTo>
                <a:lnTo>
                  <a:pt x="243" y="1032"/>
                </a:lnTo>
                <a:lnTo>
                  <a:pt x="237" y="1032"/>
                </a:lnTo>
                <a:lnTo>
                  <a:pt x="223" y="1033"/>
                </a:lnTo>
                <a:lnTo>
                  <a:pt x="210" y="1033"/>
                </a:lnTo>
                <a:lnTo>
                  <a:pt x="210" y="1033"/>
                </a:lnTo>
                <a:lnTo>
                  <a:pt x="181" y="1031"/>
                </a:lnTo>
                <a:lnTo>
                  <a:pt x="154" y="1025"/>
                </a:lnTo>
                <a:lnTo>
                  <a:pt x="130" y="1018"/>
                </a:lnTo>
                <a:lnTo>
                  <a:pt x="106" y="1008"/>
                </a:lnTo>
                <a:lnTo>
                  <a:pt x="85" y="998"/>
                </a:lnTo>
                <a:lnTo>
                  <a:pt x="64" y="987"/>
                </a:lnTo>
                <a:lnTo>
                  <a:pt x="45" y="974"/>
                </a:lnTo>
                <a:lnTo>
                  <a:pt x="26" y="962"/>
                </a:lnTo>
                <a:lnTo>
                  <a:pt x="26" y="962"/>
                </a:lnTo>
                <a:lnTo>
                  <a:pt x="18" y="934"/>
                </a:lnTo>
                <a:lnTo>
                  <a:pt x="11" y="904"/>
                </a:lnTo>
                <a:lnTo>
                  <a:pt x="7" y="875"/>
                </a:lnTo>
                <a:lnTo>
                  <a:pt x="4" y="845"/>
                </a:lnTo>
                <a:lnTo>
                  <a:pt x="2" y="814"/>
                </a:lnTo>
                <a:lnTo>
                  <a:pt x="4" y="785"/>
                </a:lnTo>
                <a:lnTo>
                  <a:pt x="7" y="755"/>
                </a:lnTo>
                <a:lnTo>
                  <a:pt x="11" y="727"/>
                </a:lnTo>
                <a:lnTo>
                  <a:pt x="11" y="727"/>
                </a:lnTo>
                <a:lnTo>
                  <a:pt x="7" y="629"/>
                </a:lnTo>
                <a:lnTo>
                  <a:pt x="5" y="578"/>
                </a:lnTo>
                <a:lnTo>
                  <a:pt x="5" y="526"/>
                </a:lnTo>
                <a:lnTo>
                  <a:pt x="7" y="475"/>
                </a:lnTo>
                <a:lnTo>
                  <a:pt x="8" y="423"/>
                </a:lnTo>
                <a:lnTo>
                  <a:pt x="11" y="374"/>
                </a:lnTo>
                <a:lnTo>
                  <a:pt x="16" y="326"/>
                </a:lnTo>
                <a:lnTo>
                  <a:pt x="16" y="326"/>
                </a:lnTo>
                <a:lnTo>
                  <a:pt x="14" y="331"/>
                </a:lnTo>
                <a:lnTo>
                  <a:pt x="11" y="335"/>
                </a:lnTo>
                <a:lnTo>
                  <a:pt x="7" y="339"/>
                </a:lnTo>
                <a:lnTo>
                  <a:pt x="4" y="341"/>
                </a:lnTo>
                <a:lnTo>
                  <a:pt x="0" y="341"/>
                </a:lnTo>
                <a:lnTo>
                  <a:pt x="0" y="341"/>
                </a:lnTo>
                <a:lnTo>
                  <a:pt x="40" y="273"/>
                </a:lnTo>
                <a:lnTo>
                  <a:pt x="82" y="208"/>
                </a:lnTo>
                <a:lnTo>
                  <a:pt x="104" y="178"/>
                </a:lnTo>
                <a:lnTo>
                  <a:pt x="126" y="147"/>
                </a:lnTo>
                <a:lnTo>
                  <a:pt x="148" y="117"/>
                </a:lnTo>
                <a:lnTo>
                  <a:pt x="172" y="89"/>
                </a:lnTo>
                <a:lnTo>
                  <a:pt x="172" y="89"/>
                </a:lnTo>
                <a:lnTo>
                  <a:pt x="178" y="74"/>
                </a:lnTo>
                <a:lnTo>
                  <a:pt x="185" y="61"/>
                </a:lnTo>
                <a:lnTo>
                  <a:pt x="195" y="51"/>
                </a:lnTo>
                <a:lnTo>
                  <a:pt x="205" y="41"/>
                </a:lnTo>
                <a:lnTo>
                  <a:pt x="217" y="34"/>
                </a:lnTo>
                <a:lnTo>
                  <a:pt x="231" y="29"/>
                </a:lnTo>
                <a:lnTo>
                  <a:pt x="245" y="23"/>
                </a:lnTo>
                <a:lnTo>
                  <a:pt x="262" y="19"/>
                </a:lnTo>
                <a:lnTo>
                  <a:pt x="262" y="19"/>
                </a:lnTo>
                <a:lnTo>
                  <a:pt x="281" y="13"/>
                </a:lnTo>
                <a:lnTo>
                  <a:pt x="299" y="10"/>
                </a:lnTo>
                <a:lnTo>
                  <a:pt x="340" y="5"/>
                </a:lnTo>
                <a:lnTo>
                  <a:pt x="383" y="2"/>
                </a:lnTo>
                <a:lnTo>
                  <a:pt x="428" y="0"/>
                </a:lnTo>
                <a:lnTo>
                  <a:pt x="475" y="0"/>
                </a:lnTo>
                <a:lnTo>
                  <a:pt x="519" y="3"/>
                </a:lnTo>
                <a:lnTo>
                  <a:pt x="608" y="9"/>
                </a:lnTo>
                <a:lnTo>
                  <a:pt x="608" y="9"/>
                </a:lnTo>
                <a:lnTo>
                  <a:pt x="715" y="6"/>
                </a:lnTo>
                <a:lnTo>
                  <a:pt x="819" y="6"/>
                </a:lnTo>
                <a:lnTo>
                  <a:pt x="1030" y="8"/>
                </a:lnTo>
                <a:lnTo>
                  <a:pt x="1134" y="8"/>
                </a:lnTo>
                <a:lnTo>
                  <a:pt x="1239" y="8"/>
                </a:lnTo>
                <a:lnTo>
                  <a:pt x="1346" y="5"/>
                </a:lnTo>
                <a:lnTo>
                  <a:pt x="1451" y="0"/>
                </a:lnTo>
                <a:lnTo>
                  <a:pt x="2653" y="23"/>
                </a:lnTo>
                <a:lnTo>
                  <a:pt x="2653" y="23"/>
                </a:lnTo>
                <a:lnTo>
                  <a:pt x="2681" y="24"/>
                </a:lnTo>
                <a:lnTo>
                  <a:pt x="2706" y="27"/>
                </a:lnTo>
                <a:lnTo>
                  <a:pt x="2730" y="33"/>
                </a:lnTo>
                <a:lnTo>
                  <a:pt x="2752" y="40"/>
                </a:lnTo>
                <a:lnTo>
                  <a:pt x="2772" y="48"/>
                </a:lnTo>
                <a:lnTo>
                  <a:pt x="2790" y="58"/>
                </a:lnTo>
                <a:lnTo>
                  <a:pt x="2809" y="69"/>
                </a:lnTo>
                <a:lnTo>
                  <a:pt x="2824" y="83"/>
                </a:lnTo>
                <a:lnTo>
                  <a:pt x="2838" y="97"/>
                </a:lnTo>
                <a:lnTo>
                  <a:pt x="2849" y="114"/>
                </a:lnTo>
                <a:lnTo>
                  <a:pt x="2861" y="131"/>
                </a:lnTo>
                <a:lnTo>
                  <a:pt x="2870" y="151"/>
                </a:lnTo>
                <a:lnTo>
                  <a:pt x="2879" y="171"/>
                </a:lnTo>
                <a:lnTo>
                  <a:pt x="2884" y="193"/>
                </a:lnTo>
                <a:lnTo>
                  <a:pt x="2890" y="215"/>
                </a:lnTo>
                <a:lnTo>
                  <a:pt x="2894" y="239"/>
                </a:lnTo>
                <a:lnTo>
                  <a:pt x="2894" y="239"/>
                </a:lnTo>
                <a:lnTo>
                  <a:pt x="2893" y="270"/>
                </a:lnTo>
                <a:lnTo>
                  <a:pt x="2893" y="301"/>
                </a:lnTo>
                <a:lnTo>
                  <a:pt x="2896" y="363"/>
                </a:lnTo>
                <a:lnTo>
                  <a:pt x="2901" y="423"/>
                </a:lnTo>
                <a:lnTo>
                  <a:pt x="2907" y="482"/>
                </a:lnTo>
                <a:lnTo>
                  <a:pt x="2907" y="482"/>
                </a:lnTo>
                <a:lnTo>
                  <a:pt x="2910" y="516"/>
                </a:lnTo>
                <a:lnTo>
                  <a:pt x="2911" y="551"/>
                </a:lnTo>
                <a:lnTo>
                  <a:pt x="2913" y="619"/>
                </a:lnTo>
                <a:lnTo>
                  <a:pt x="2914" y="688"/>
                </a:lnTo>
                <a:lnTo>
                  <a:pt x="2917" y="723"/>
                </a:lnTo>
                <a:lnTo>
                  <a:pt x="2921" y="758"/>
                </a:lnTo>
                <a:lnTo>
                  <a:pt x="2921" y="758"/>
                </a:lnTo>
                <a:lnTo>
                  <a:pt x="2900" y="800"/>
                </a:lnTo>
                <a:lnTo>
                  <a:pt x="2879" y="841"/>
                </a:lnTo>
                <a:lnTo>
                  <a:pt x="2855" y="882"/>
                </a:lnTo>
                <a:lnTo>
                  <a:pt x="2831" y="920"/>
                </a:lnTo>
                <a:lnTo>
                  <a:pt x="2804" y="956"/>
                </a:lnTo>
                <a:lnTo>
                  <a:pt x="2790" y="973"/>
                </a:lnTo>
                <a:lnTo>
                  <a:pt x="2775" y="990"/>
                </a:lnTo>
                <a:lnTo>
                  <a:pt x="2759" y="1005"/>
                </a:lnTo>
                <a:lnTo>
                  <a:pt x="2743" y="1021"/>
                </a:lnTo>
                <a:lnTo>
                  <a:pt x="2726" y="1036"/>
                </a:lnTo>
                <a:lnTo>
                  <a:pt x="2709" y="1050"/>
                </a:lnTo>
                <a:lnTo>
                  <a:pt x="2709" y="1050"/>
                </a:lnTo>
                <a:lnTo>
                  <a:pt x="2699" y="1056"/>
                </a:lnTo>
                <a:lnTo>
                  <a:pt x="2689" y="1061"/>
                </a:lnTo>
                <a:lnTo>
                  <a:pt x="2668" y="1070"/>
                </a:lnTo>
                <a:lnTo>
                  <a:pt x="2644" y="1077"/>
                </a:lnTo>
                <a:lnTo>
                  <a:pt x="2619" y="1081"/>
                </a:lnTo>
                <a:lnTo>
                  <a:pt x="2594" y="1085"/>
                </a:lnTo>
                <a:lnTo>
                  <a:pt x="2565" y="1087"/>
                </a:lnTo>
                <a:lnTo>
                  <a:pt x="2508" y="1090"/>
                </a:lnTo>
                <a:lnTo>
                  <a:pt x="2508" y="1090"/>
                </a:lnTo>
                <a:lnTo>
                  <a:pt x="2363" y="1092"/>
                </a:lnTo>
                <a:lnTo>
                  <a:pt x="2224" y="1095"/>
                </a:lnTo>
                <a:lnTo>
                  <a:pt x="1942" y="1098"/>
                </a:lnTo>
                <a:lnTo>
                  <a:pt x="1942" y="1098"/>
                </a:lnTo>
                <a:lnTo>
                  <a:pt x="1909" y="1098"/>
                </a:lnTo>
                <a:lnTo>
                  <a:pt x="1880" y="1098"/>
                </a:lnTo>
                <a:lnTo>
                  <a:pt x="1818" y="1095"/>
                </a:lnTo>
                <a:lnTo>
                  <a:pt x="649" y="1056"/>
                </a:lnTo>
                <a:lnTo>
                  <a:pt x="649" y="1056"/>
                </a:lnTo>
                <a:lnTo>
                  <a:pt x="645" y="1057"/>
                </a:lnTo>
                <a:lnTo>
                  <a:pt x="640" y="1059"/>
                </a:lnTo>
                <a:lnTo>
                  <a:pt x="633" y="1063"/>
                </a:lnTo>
                <a:lnTo>
                  <a:pt x="633" y="1063"/>
                </a:lnTo>
                <a:close/>
                <a:moveTo>
                  <a:pt x="2785" y="862"/>
                </a:moveTo>
                <a:lnTo>
                  <a:pt x="2785" y="862"/>
                </a:lnTo>
                <a:lnTo>
                  <a:pt x="2797" y="860"/>
                </a:lnTo>
                <a:lnTo>
                  <a:pt x="2809" y="858"/>
                </a:lnTo>
                <a:lnTo>
                  <a:pt x="2820" y="853"/>
                </a:lnTo>
                <a:lnTo>
                  <a:pt x="2830" y="849"/>
                </a:lnTo>
                <a:lnTo>
                  <a:pt x="2838" y="844"/>
                </a:lnTo>
                <a:lnTo>
                  <a:pt x="2848" y="838"/>
                </a:lnTo>
                <a:lnTo>
                  <a:pt x="2855" y="832"/>
                </a:lnTo>
                <a:lnTo>
                  <a:pt x="2862" y="824"/>
                </a:lnTo>
                <a:lnTo>
                  <a:pt x="2869" y="817"/>
                </a:lnTo>
                <a:lnTo>
                  <a:pt x="2875" y="808"/>
                </a:lnTo>
                <a:lnTo>
                  <a:pt x="2886" y="790"/>
                </a:lnTo>
                <a:lnTo>
                  <a:pt x="2893" y="769"/>
                </a:lnTo>
                <a:lnTo>
                  <a:pt x="2900" y="748"/>
                </a:lnTo>
                <a:lnTo>
                  <a:pt x="2900" y="748"/>
                </a:lnTo>
                <a:lnTo>
                  <a:pt x="2899" y="688"/>
                </a:lnTo>
                <a:lnTo>
                  <a:pt x="2897" y="629"/>
                </a:lnTo>
                <a:lnTo>
                  <a:pt x="2893" y="512"/>
                </a:lnTo>
                <a:lnTo>
                  <a:pt x="2884" y="395"/>
                </a:lnTo>
                <a:lnTo>
                  <a:pt x="2877" y="279"/>
                </a:lnTo>
                <a:lnTo>
                  <a:pt x="2877" y="279"/>
                </a:lnTo>
                <a:lnTo>
                  <a:pt x="2877" y="260"/>
                </a:lnTo>
                <a:lnTo>
                  <a:pt x="2877" y="244"/>
                </a:lnTo>
                <a:lnTo>
                  <a:pt x="2876" y="227"/>
                </a:lnTo>
                <a:lnTo>
                  <a:pt x="2873" y="211"/>
                </a:lnTo>
                <a:lnTo>
                  <a:pt x="2869" y="196"/>
                </a:lnTo>
                <a:lnTo>
                  <a:pt x="2865" y="182"/>
                </a:lnTo>
                <a:lnTo>
                  <a:pt x="2861" y="169"/>
                </a:lnTo>
                <a:lnTo>
                  <a:pt x="2854" y="155"/>
                </a:lnTo>
                <a:lnTo>
                  <a:pt x="2848" y="144"/>
                </a:lnTo>
                <a:lnTo>
                  <a:pt x="2840" y="133"/>
                </a:lnTo>
                <a:lnTo>
                  <a:pt x="2824" y="111"/>
                </a:lnTo>
                <a:lnTo>
                  <a:pt x="2806" y="92"/>
                </a:lnTo>
                <a:lnTo>
                  <a:pt x="2786" y="75"/>
                </a:lnTo>
                <a:lnTo>
                  <a:pt x="2786" y="75"/>
                </a:lnTo>
                <a:lnTo>
                  <a:pt x="2734" y="68"/>
                </a:lnTo>
                <a:lnTo>
                  <a:pt x="2682" y="62"/>
                </a:lnTo>
                <a:lnTo>
                  <a:pt x="2629" y="60"/>
                </a:lnTo>
                <a:lnTo>
                  <a:pt x="2574" y="55"/>
                </a:lnTo>
                <a:lnTo>
                  <a:pt x="2466" y="50"/>
                </a:lnTo>
                <a:lnTo>
                  <a:pt x="2412" y="45"/>
                </a:lnTo>
                <a:lnTo>
                  <a:pt x="2360" y="41"/>
                </a:lnTo>
                <a:lnTo>
                  <a:pt x="2360" y="41"/>
                </a:lnTo>
                <a:lnTo>
                  <a:pt x="2314" y="37"/>
                </a:lnTo>
                <a:lnTo>
                  <a:pt x="2268" y="34"/>
                </a:lnTo>
                <a:lnTo>
                  <a:pt x="2172" y="30"/>
                </a:lnTo>
                <a:lnTo>
                  <a:pt x="2076" y="27"/>
                </a:lnTo>
                <a:lnTo>
                  <a:pt x="1980" y="27"/>
                </a:lnTo>
                <a:lnTo>
                  <a:pt x="1786" y="27"/>
                </a:lnTo>
                <a:lnTo>
                  <a:pt x="1689" y="26"/>
                </a:lnTo>
                <a:lnTo>
                  <a:pt x="1593" y="22"/>
                </a:lnTo>
                <a:lnTo>
                  <a:pt x="1593" y="22"/>
                </a:lnTo>
                <a:lnTo>
                  <a:pt x="1550" y="20"/>
                </a:lnTo>
                <a:lnTo>
                  <a:pt x="1505" y="19"/>
                </a:lnTo>
                <a:lnTo>
                  <a:pt x="1416" y="19"/>
                </a:lnTo>
                <a:lnTo>
                  <a:pt x="1329" y="22"/>
                </a:lnTo>
                <a:lnTo>
                  <a:pt x="1243" y="24"/>
                </a:lnTo>
                <a:lnTo>
                  <a:pt x="1157" y="27"/>
                </a:lnTo>
                <a:lnTo>
                  <a:pt x="1070" y="30"/>
                </a:lnTo>
                <a:lnTo>
                  <a:pt x="986" y="30"/>
                </a:lnTo>
                <a:lnTo>
                  <a:pt x="942" y="29"/>
                </a:lnTo>
                <a:lnTo>
                  <a:pt x="900" y="27"/>
                </a:lnTo>
                <a:lnTo>
                  <a:pt x="900" y="27"/>
                </a:lnTo>
                <a:lnTo>
                  <a:pt x="848" y="26"/>
                </a:lnTo>
                <a:lnTo>
                  <a:pt x="796" y="24"/>
                </a:lnTo>
                <a:lnTo>
                  <a:pt x="694" y="26"/>
                </a:lnTo>
                <a:lnTo>
                  <a:pt x="642" y="27"/>
                </a:lnTo>
                <a:lnTo>
                  <a:pt x="590" y="27"/>
                </a:lnTo>
                <a:lnTo>
                  <a:pt x="536" y="26"/>
                </a:lnTo>
                <a:lnTo>
                  <a:pt x="483" y="22"/>
                </a:lnTo>
                <a:lnTo>
                  <a:pt x="483" y="22"/>
                </a:lnTo>
                <a:lnTo>
                  <a:pt x="487" y="24"/>
                </a:lnTo>
                <a:lnTo>
                  <a:pt x="493" y="27"/>
                </a:lnTo>
                <a:lnTo>
                  <a:pt x="493" y="27"/>
                </a:lnTo>
                <a:lnTo>
                  <a:pt x="489" y="29"/>
                </a:lnTo>
                <a:lnTo>
                  <a:pt x="484" y="27"/>
                </a:lnTo>
                <a:lnTo>
                  <a:pt x="477" y="26"/>
                </a:lnTo>
                <a:lnTo>
                  <a:pt x="477" y="26"/>
                </a:lnTo>
                <a:lnTo>
                  <a:pt x="448" y="24"/>
                </a:lnTo>
                <a:lnTo>
                  <a:pt x="418" y="26"/>
                </a:lnTo>
                <a:lnTo>
                  <a:pt x="359" y="29"/>
                </a:lnTo>
                <a:lnTo>
                  <a:pt x="302" y="33"/>
                </a:lnTo>
                <a:lnTo>
                  <a:pt x="248" y="38"/>
                </a:lnTo>
                <a:lnTo>
                  <a:pt x="248" y="38"/>
                </a:lnTo>
                <a:lnTo>
                  <a:pt x="240" y="44"/>
                </a:lnTo>
                <a:lnTo>
                  <a:pt x="231" y="50"/>
                </a:lnTo>
                <a:lnTo>
                  <a:pt x="217" y="64"/>
                </a:lnTo>
                <a:lnTo>
                  <a:pt x="193" y="90"/>
                </a:lnTo>
                <a:lnTo>
                  <a:pt x="193" y="90"/>
                </a:lnTo>
                <a:lnTo>
                  <a:pt x="188" y="106"/>
                </a:lnTo>
                <a:lnTo>
                  <a:pt x="185" y="123"/>
                </a:lnTo>
                <a:lnTo>
                  <a:pt x="181" y="138"/>
                </a:lnTo>
                <a:lnTo>
                  <a:pt x="175" y="155"/>
                </a:lnTo>
                <a:lnTo>
                  <a:pt x="175" y="155"/>
                </a:lnTo>
                <a:lnTo>
                  <a:pt x="171" y="275"/>
                </a:lnTo>
                <a:lnTo>
                  <a:pt x="170" y="336"/>
                </a:lnTo>
                <a:lnTo>
                  <a:pt x="170" y="400"/>
                </a:lnTo>
                <a:lnTo>
                  <a:pt x="171" y="463"/>
                </a:lnTo>
                <a:lnTo>
                  <a:pt x="172" y="526"/>
                </a:lnTo>
                <a:lnTo>
                  <a:pt x="177" y="588"/>
                </a:lnTo>
                <a:lnTo>
                  <a:pt x="182" y="648"/>
                </a:lnTo>
                <a:lnTo>
                  <a:pt x="182" y="648"/>
                </a:lnTo>
                <a:lnTo>
                  <a:pt x="189" y="676"/>
                </a:lnTo>
                <a:lnTo>
                  <a:pt x="198" y="705"/>
                </a:lnTo>
                <a:lnTo>
                  <a:pt x="208" y="731"/>
                </a:lnTo>
                <a:lnTo>
                  <a:pt x="219" y="755"/>
                </a:lnTo>
                <a:lnTo>
                  <a:pt x="231" y="779"/>
                </a:lnTo>
                <a:lnTo>
                  <a:pt x="245" y="799"/>
                </a:lnTo>
                <a:lnTo>
                  <a:pt x="254" y="808"/>
                </a:lnTo>
                <a:lnTo>
                  <a:pt x="262" y="817"/>
                </a:lnTo>
                <a:lnTo>
                  <a:pt x="271" y="824"/>
                </a:lnTo>
                <a:lnTo>
                  <a:pt x="281" y="831"/>
                </a:lnTo>
                <a:lnTo>
                  <a:pt x="281" y="831"/>
                </a:lnTo>
                <a:lnTo>
                  <a:pt x="302" y="837"/>
                </a:lnTo>
                <a:lnTo>
                  <a:pt x="321" y="841"/>
                </a:lnTo>
                <a:lnTo>
                  <a:pt x="363" y="846"/>
                </a:lnTo>
                <a:lnTo>
                  <a:pt x="408" y="849"/>
                </a:lnTo>
                <a:lnTo>
                  <a:pt x="453" y="851"/>
                </a:lnTo>
                <a:lnTo>
                  <a:pt x="498" y="851"/>
                </a:lnTo>
                <a:lnTo>
                  <a:pt x="543" y="849"/>
                </a:lnTo>
                <a:lnTo>
                  <a:pt x="632" y="848"/>
                </a:lnTo>
                <a:lnTo>
                  <a:pt x="632" y="848"/>
                </a:lnTo>
                <a:lnTo>
                  <a:pt x="791" y="849"/>
                </a:lnTo>
                <a:lnTo>
                  <a:pt x="948" y="852"/>
                </a:lnTo>
                <a:lnTo>
                  <a:pt x="1104" y="855"/>
                </a:lnTo>
                <a:lnTo>
                  <a:pt x="1259" y="859"/>
                </a:lnTo>
                <a:lnTo>
                  <a:pt x="1569" y="870"/>
                </a:lnTo>
                <a:lnTo>
                  <a:pt x="1883" y="883"/>
                </a:lnTo>
                <a:lnTo>
                  <a:pt x="1883" y="883"/>
                </a:lnTo>
                <a:lnTo>
                  <a:pt x="2019" y="889"/>
                </a:lnTo>
                <a:lnTo>
                  <a:pt x="2157" y="893"/>
                </a:lnTo>
                <a:lnTo>
                  <a:pt x="2296" y="896"/>
                </a:lnTo>
                <a:lnTo>
                  <a:pt x="2366" y="896"/>
                </a:lnTo>
                <a:lnTo>
                  <a:pt x="2436" y="894"/>
                </a:lnTo>
                <a:lnTo>
                  <a:pt x="2436" y="894"/>
                </a:lnTo>
                <a:lnTo>
                  <a:pt x="2516" y="893"/>
                </a:lnTo>
                <a:lnTo>
                  <a:pt x="2596" y="891"/>
                </a:lnTo>
                <a:lnTo>
                  <a:pt x="2637" y="890"/>
                </a:lnTo>
                <a:lnTo>
                  <a:pt x="2679" y="887"/>
                </a:lnTo>
                <a:lnTo>
                  <a:pt x="2720" y="883"/>
                </a:lnTo>
                <a:lnTo>
                  <a:pt x="2761" y="877"/>
                </a:lnTo>
                <a:lnTo>
                  <a:pt x="2761" y="877"/>
                </a:lnTo>
                <a:lnTo>
                  <a:pt x="2762" y="872"/>
                </a:lnTo>
                <a:lnTo>
                  <a:pt x="2765" y="868"/>
                </a:lnTo>
                <a:lnTo>
                  <a:pt x="2768" y="866"/>
                </a:lnTo>
                <a:lnTo>
                  <a:pt x="2771" y="863"/>
                </a:lnTo>
                <a:lnTo>
                  <a:pt x="2778" y="862"/>
                </a:lnTo>
                <a:lnTo>
                  <a:pt x="2785" y="862"/>
                </a:lnTo>
                <a:lnTo>
                  <a:pt x="2785" y="862"/>
                </a:lnTo>
                <a:close/>
                <a:moveTo>
                  <a:pt x="1718" y="1039"/>
                </a:moveTo>
                <a:lnTo>
                  <a:pt x="1718" y="1039"/>
                </a:lnTo>
                <a:lnTo>
                  <a:pt x="1727" y="1025"/>
                </a:lnTo>
                <a:lnTo>
                  <a:pt x="1734" y="1012"/>
                </a:lnTo>
                <a:lnTo>
                  <a:pt x="1748" y="983"/>
                </a:lnTo>
                <a:lnTo>
                  <a:pt x="1763" y="955"/>
                </a:lnTo>
                <a:lnTo>
                  <a:pt x="1772" y="942"/>
                </a:lnTo>
                <a:lnTo>
                  <a:pt x="1781" y="929"/>
                </a:lnTo>
                <a:lnTo>
                  <a:pt x="1749" y="998"/>
                </a:lnTo>
                <a:lnTo>
                  <a:pt x="1749" y="998"/>
                </a:lnTo>
                <a:lnTo>
                  <a:pt x="1798" y="945"/>
                </a:lnTo>
                <a:lnTo>
                  <a:pt x="1824" y="921"/>
                </a:lnTo>
                <a:lnTo>
                  <a:pt x="1850" y="897"/>
                </a:lnTo>
                <a:lnTo>
                  <a:pt x="1850" y="897"/>
                </a:lnTo>
                <a:lnTo>
                  <a:pt x="1842" y="896"/>
                </a:lnTo>
                <a:lnTo>
                  <a:pt x="1831" y="896"/>
                </a:lnTo>
                <a:lnTo>
                  <a:pt x="1809" y="896"/>
                </a:lnTo>
                <a:lnTo>
                  <a:pt x="1809" y="896"/>
                </a:lnTo>
                <a:lnTo>
                  <a:pt x="1807" y="896"/>
                </a:lnTo>
                <a:lnTo>
                  <a:pt x="1804" y="897"/>
                </a:lnTo>
                <a:lnTo>
                  <a:pt x="1801" y="901"/>
                </a:lnTo>
                <a:lnTo>
                  <a:pt x="1800" y="907"/>
                </a:lnTo>
                <a:lnTo>
                  <a:pt x="1798" y="910"/>
                </a:lnTo>
                <a:lnTo>
                  <a:pt x="1795" y="912"/>
                </a:lnTo>
                <a:lnTo>
                  <a:pt x="1795" y="912"/>
                </a:lnTo>
                <a:lnTo>
                  <a:pt x="1794" y="910"/>
                </a:lnTo>
                <a:lnTo>
                  <a:pt x="1794" y="907"/>
                </a:lnTo>
                <a:lnTo>
                  <a:pt x="1795" y="901"/>
                </a:lnTo>
                <a:lnTo>
                  <a:pt x="1798" y="897"/>
                </a:lnTo>
                <a:lnTo>
                  <a:pt x="1798" y="896"/>
                </a:lnTo>
                <a:lnTo>
                  <a:pt x="1797" y="894"/>
                </a:lnTo>
                <a:lnTo>
                  <a:pt x="1797" y="894"/>
                </a:lnTo>
                <a:lnTo>
                  <a:pt x="1791" y="893"/>
                </a:lnTo>
                <a:lnTo>
                  <a:pt x="1783" y="893"/>
                </a:lnTo>
                <a:lnTo>
                  <a:pt x="1770" y="894"/>
                </a:lnTo>
                <a:lnTo>
                  <a:pt x="1770" y="894"/>
                </a:lnTo>
                <a:lnTo>
                  <a:pt x="1773" y="898"/>
                </a:lnTo>
                <a:lnTo>
                  <a:pt x="1772" y="903"/>
                </a:lnTo>
                <a:lnTo>
                  <a:pt x="1770" y="907"/>
                </a:lnTo>
                <a:lnTo>
                  <a:pt x="1769" y="911"/>
                </a:lnTo>
                <a:lnTo>
                  <a:pt x="1769" y="911"/>
                </a:lnTo>
                <a:lnTo>
                  <a:pt x="1739" y="952"/>
                </a:lnTo>
                <a:lnTo>
                  <a:pt x="1710" y="991"/>
                </a:lnTo>
                <a:lnTo>
                  <a:pt x="1682" y="1032"/>
                </a:lnTo>
                <a:lnTo>
                  <a:pt x="1668" y="1053"/>
                </a:lnTo>
                <a:lnTo>
                  <a:pt x="1655" y="1074"/>
                </a:lnTo>
                <a:lnTo>
                  <a:pt x="1655" y="1074"/>
                </a:lnTo>
                <a:lnTo>
                  <a:pt x="1673" y="1077"/>
                </a:lnTo>
                <a:lnTo>
                  <a:pt x="1691" y="1078"/>
                </a:lnTo>
                <a:lnTo>
                  <a:pt x="1710" y="1078"/>
                </a:lnTo>
                <a:lnTo>
                  <a:pt x="1728" y="1078"/>
                </a:lnTo>
                <a:lnTo>
                  <a:pt x="1745" y="1077"/>
                </a:lnTo>
                <a:lnTo>
                  <a:pt x="1760" y="1074"/>
                </a:lnTo>
                <a:lnTo>
                  <a:pt x="1774" y="1068"/>
                </a:lnTo>
                <a:lnTo>
                  <a:pt x="1784" y="1063"/>
                </a:lnTo>
                <a:lnTo>
                  <a:pt x="1784" y="1063"/>
                </a:lnTo>
                <a:lnTo>
                  <a:pt x="1783" y="1060"/>
                </a:lnTo>
                <a:lnTo>
                  <a:pt x="1784" y="1057"/>
                </a:lnTo>
                <a:lnTo>
                  <a:pt x="1786" y="1056"/>
                </a:lnTo>
                <a:lnTo>
                  <a:pt x="1788" y="1054"/>
                </a:lnTo>
                <a:lnTo>
                  <a:pt x="1790" y="1053"/>
                </a:lnTo>
                <a:lnTo>
                  <a:pt x="1793" y="1053"/>
                </a:lnTo>
                <a:lnTo>
                  <a:pt x="1794" y="1054"/>
                </a:lnTo>
                <a:lnTo>
                  <a:pt x="1793" y="1057"/>
                </a:lnTo>
                <a:lnTo>
                  <a:pt x="1793" y="1057"/>
                </a:lnTo>
                <a:lnTo>
                  <a:pt x="1788" y="1064"/>
                </a:lnTo>
                <a:lnTo>
                  <a:pt x="1783" y="1070"/>
                </a:lnTo>
                <a:lnTo>
                  <a:pt x="1772" y="1080"/>
                </a:lnTo>
                <a:lnTo>
                  <a:pt x="1822" y="1080"/>
                </a:lnTo>
                <a:lnTo>
                  <a:pt x="1822" y="1080"/>
                </a:lnTo>
                <a:lnTo>
                  <a:pt x="1832" y="1061"/>
                </a:lnTo>
                <a:lnTo>
                  <a:pt x="1843" y="1045"/>
                </a:lnTo>
                <a:lnTo>
                  <a:pt x="1866" y="1011"/>
                </a:lnTo>
                <a:lnTo>
                  <a:pt x="1866" y="1011"/>
                </a:lnTo>
                <a:lnTo>
                  <a:pt x="1866" y="1011"/>
                </a:lnTo>
                <a:lnTo>
                  <a:pt x="1870" y="1008"/>
                </a:lnTo>
                <a:lnTo>
                  <a:pt x="1873" y="1004"/>
                </a:lnTo>
                <a:lnTo>
                  <a:pt x="1878" y="993"/>
                </a:lnTo>
                <a:lnTo>
                  <a:pt x="1874" y="993"/>
                </a:lnTo>
                <a:lnTo>
                  <a:pt x="1874" y="993"/>
                </a:lnTo>
                <a:lnTo>
                  <a:pt x="1888" y="976"/>
                </a:lnTo>
                <a:lnTo>
                  <a:pt x="1901" y="957"/>
                </a:lnTo>
                <a:lnTo>
                  <a:pt x="1912" y="939"/>
                </a:lnTo>
                <a:lnTo>
                  <a:pt x="1923" y="921"/>
                </a:lnTo>
                <a:lnTo>
                  <a:pt x="1791" y="1049"/>
                </a:lnTo>
                <a:lnTo>
                  <a:pt x="1791" y="1049"/>
                </a:lnTo>
                <a:lnTo>
                  <a:pt x="1824" y="1009"/>
                </a:lnTo>
                <a:lnTo>
                  <a:pt x="1857" y="972"/>
                </a:lnTo>
                <a:lnTo>
                  <a:pt x="1892" y="936"/>
                </a:lnTo>
                <a:lnTo>
                  <a:pt x="1929" y="901"/>
                </a:lnTo>
                <a:lnTo>
                  <a:pt x="1929" y="901"/>
                </a:lnTo>
                <a:lnTo>
                  <a:pt x="1918" y="898"/>
                </a:lnTo>
                <a:lnTo>
                  <a:pt x="1905" y="898"/>
                </a:lnTo>
                <a:lnTo>
                  <a:pt x="1878" y="898"/>
                </a:lnTo>
                <a:lnTo>
                  <a:pt x="1878" y="898"/>
                </a:lnTo>
                <a:lnTo>
                  <a:pt x="1866" y="921"/>
                </a:lnTo>
                <a:lnTo>
                  <a:pt x="1853" y="943"/>
                </a:lnTo>
                <a:lnTo>
                  <a:pt x="1825" y="987"/>
                </a:lnTo>
                <a:lnTo>
                  <a:pt x="1825" y="987"/>
                </a:lnTo>
                <a:lnTo>
                  <a:pt x="1821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18" y="984"/>
                </a:lnTo>
                <a:lnTo>
                  <a:pt x="1800" y="1011"/>
                </a:lnTo>
                <a:lnTo>
                  <a:pt x="1788" y="1023"/>
                </a:lnTo>
                <a:lnTo>
                  <a:pt x="1781" y="1032"/>
                </a:lnTo>
                <a:lnTo>
                  <a:pt x="1781" y="1032"/>
                </a:lnTo>
                <a:lnTo>
                  <a:pt x="1793" y="1014"/>
                </a:lnTo>
                <a:lnTo>
                  <a:pt x="1804" y="997"/>
                </a:lnTo>
                <a:lnTo>
                  <a:pt x="1817" y="980"/>
                </a:lnTo>
                <a:lnTo>
                  <a:pt x="1831" y="966"/>
                </a:lnTo>
                <a:lnTo>
                  <a:pt x="1829" y="962"/>
                </a:lnTo>
                <a:lnTo>
                  <a:pt x="1829" y="962"/>
                </a:lnTo>
                <a:lnTo>
                  <a:pt x="1838" y="949"/>
                </a:lnTo>
                <a:lnTo>
                  <a:pt x="1846" y="936"/>
                </a:lnTo>
                <a:lnTo>
                  <a:pt x="1854" y="922"/>
                </a:lnTo>
                <a:lnTo>
                  <a:pt x="1863" y="908"/>
                </a:lnTo>
                <a:lnTo>
                  <a:pt x="1863" y="908"/>
                </a:lnTo>
                <a:lnTo>
                  <a:pt x="1864" y="904"/>
                </a:lnTo>
                <a:lnTo>
                  <a:pt x="1863" y="903"/>
                </a:lnTo>
                <a:lnTo>
                  <a:pt x="1860" y="903"/>
                </a:lnTo>
                <a:lnTo>
                  <a:pt x="1856" y="905"/>
                </a:lnTo>
                <a:lnTo>
                  <a:pt x="1856" y="905"/>
                </a:lnTo>
                <a:lnTo>
                  <a:pt x="1818" y="941"/>
                </a:lnTo>
                <a:lnTo>
                  <a:pt x="1780" y="977"/>
                </a:lnTo>
                <a:lnTo>
                  <a:pt x="1745" y="1014"/>
                </a:lnTo>
                <a:lnTo>
                  <a:pt x="1711" y="1053"/>
                </a:lnTo>
                <a:lnTo>
                  <a:pt x="1711" y="1053"/>
                </a:lnTo>
                <a:lnTo>
                  <a:pt x="1711" y="1049"/>
                </a:lnTo>
                <a:lnTo>
                  <a:pt x="1711" y="1042"/>
                </a:lnTo>
                <a:lnTo>
                  <a:pt x="1711" y="1040"/>
                </a:lnTo>
                <a:lnTo>
                  <a:pt x="1713" y="1038"/>
                </a:lnTo>
                <a:lnTo>
                  <a:pt x="1714" y="1038"/>
                </a:lnTo>
                <a:lnTo>
                  <a:pt x="1718" y="1039"/>
                </a:lnTo>
                <a:lnTo>
                  <a:pt x="1718" y="1039"/>
                </a:lnTo>
                <a:close/>
                <a:moveTo>
                  <a:pt x="231" y="993"/>
                </a:moveTo>
                <a:lnTo>
                  <a:pt x="231" y="993"/>
                </a:lnTo>
                <a:lnTo>
                  <a:pt x="236" y="990"/>
                </a:lnTo>
                <a:lnTo>
                  <a:pt x="240" y="986"/>
                </a:lnTo>
                <a:lnTo>
                  <a:pt x="248" y="974"/>
                </a:lnTo>
                <a:lnTo>
                  <a:pt x="257" y="964"/>
                </a:lnTo>
                <a:lnTo>
                  <a:pt x="261" y="959"/>
                </a:lnTo>
                <a:lnTo>
                  <a:pt x="267" y="955"/>
                </a:lnTo>
                <a:lnTo>
                  <a:pt x="267" y="955"/>
                </a:lnTo>
                <a:lnTo>
                  <a:pt x="260" y="967"/>
                </a:lnTo>
                <a:lnTo>
                  <a:pt x="254" y="977"/>
                </a:lnTo>
                <a:lnTo>
                  <a:pt x="248" y="988"/>
                </a:lnTo>
                <a:lnTo>
                  <a:pt x="244" y="994"/>
                </a:lnTo>
                <a:lnTo>
                  <a:pt x="237" y="1000"/>
                </a:lnTo>
                <a:lnTo>
                  <a:pt x="237" y="1000"/>
                </a:lnTo>
                <a:lnTo>
                  <a:pt x="245" y="1001"/>
                </a:lnTo>
                <a:lnTo>
                  <a:pt x="255" y="1002"/>
                </a:lnTo>
                <a:lnTo>
                  <a:pt x="275" y="1005"/>
                </a:lnTo>
                <a:lnTo>
                  <a:pt x="275" y="1005"/>
                </a:lnTo>
                <a:lnTo>
                  <a:pt x="286" y="984"/>
                </a:lnTo>
                <a:lnTo>
                  <a:pt x="300" y="966"/>
                </a:lnTo>
                <a:lnTo>
                  <a:pt x="316" y="950"/>
                </a:lnTo>
                <a:lnTo>
                  <a:pt x="333" y="936"/>
                </a:lnTo>
                <a:lnTo>
                  <a:pt x="320" y="941"/>
                </a:lnTo>
                <a:lnTo>
                  <a:pt x="317" y="942"/>
                </a:lnTo>
                <a:lnTo>
                  <a:pt x="316" y="946"/>
                </a:lnTo>
                <a:lnTo>
                  <a:pt x="317" y="942"/>
                </a:lnTo>
                <a:lnTo>
                  <a:pt x="320" y="941"/>
                </a:lnTo>
                <a:lnTo>
                  <a:pt x="320" y="941"/>
                </a:lnTo>
                <a:lnTo>
                  <a:pt x="323" y="934"/>
                </a:lnTo>
                <a:lnTo>
                  <a:pt x="327" y="927"/>
                </a:lnTo>
                <a:lnTo>
                  <a:pt x="335" y="915"/>
                </a:lnTo>
                <a:lnTo>
                  <a:pt x="344" y="903"/>
                </a:lnTo>
                <a:lnTo>
                  <a:pt x="348" y="896"/>
                </a:lnTo>
                <a:lnTo>
                  <a:pt x="351" y="889"/>
                </a:lnTo>
                <a:lnTo>
                  <a:pt x="271" y="962"/>
                </a:lnTo>
                <a:lnTo>
                  <a:pt x="271" y="962"/>
                </a:lnTo>
                <a:lnTo>
                  <a:pt x="279" y="948"/>
                </a:lnTo>
                <a:lnTo>
                  <a:pt x="289" y="935"/>
                </a:lnTo>
                <a:lnTo>
                  <a:pt x="300" y="922"/>
                </a:lnTo>
                <a:lnTo>
                  <a:pt x="312" y="910"/>
                </a:lnTo>
                <a:lnTo>
                  <a:pt x="323" y="900"/>
                </a:lnTo>
                <a:lnTo>
                  <a:pt x="335" y="889"/>
                </a:lnTo>
                <a:lnTo>
                  <a:pt x="362" y="870"/>
                </a:lnTo>
                <a:lnTo>
                  <a:pt x="362" y="870"/>
                </a:lnTo>
                <a:lnTo>
                  <a:pt x="365" y="869"/>
                </a:lnTo>
                <a:lnTo>
                  <a:pt x="369" y="870"/>
                </a:lnTo>
                <a:lnTo>
                  <a:pt x="371" y="872"/>
                </a:lnTo>
                <a:lnTo>
                  <a:pt x="371" y="877"/>
                </a:lnTo>
                <a:lnTo>
                  <a:pt x="371" y="877"/>
                </a:lnTo>
                <a:lnTo>
                  <a:pt x="363" y="893"/>
                </a:lnTo>
                <a:lnTo>
                  <a:pt x="354" y="907"/>
                </a:lnTo>
                <a:lnTo>
                  <a:pt x="344" y="920"/>
                </a:lnTo>
                <a:lnTo>
                  <a:pt x="333" y="929"/>
                </a:lnTo>
                <a:lnTo>
                  <a:pt x="337" y="929"/>
                </a:lnTo>
                <a:lnTo>
                  <a:pt x="292" y="1001"/>
                </a:lnTo>
                <a:lnTo>
                  <a:pt x="292" y="1001"/>
                </a:lnTo>
                <a:lnTo>
                  <a:pt x="290" y="1005"/>
                </a:lnTo>
                <a:lnTo>
                  <a:pt x="290" y="1009"/>
                </a:lnTo>
                <a:lnTo>
                  <a:pt x="292" y="1009"/>
                </a:lnTo>
                <a:lnTo>
                  <a:pt x="293" y="1009"/>
                </a:lnTo>
                <a:lnTo>
                  <a:pt x="296" y="1005"/>
                </a:lnTo>
                <a:lnTo>
                  <a:pt x="296" y="1005"/>
                </a:lnTo>
                <a:lnTo>
                  <a:pt x="297" y="1002"/>
                </a:lnTo>
                <a:lnTo>
                  <a:pt x="299" y="1001"/>
                </a:lnTo>
                <a:lnTo>
                  <a:pt x="300" y="1001"/>
                </a:lnTo>
                <a:lnTo>
                  <a:pt x="302" y="1002"/>
                </a:lnTo>
                <a:lnTo>
                  <a:pt x="303" y="1005"/>
                </a:lnTo>
                <a:lnTo>
                  <a:pt x="303" y="1009"/>
                </a:lnTo>
                <a:lnTo>
                  <a:pt x="303" y="1009"/>
                </a:lnTo>
                <a:lnTo>
                  <a:pt x="309" y="1012"/>
                </a:lnTo>
                <a:lnTo>
                  <a:pt x="314" y="1014"/>
                </a:lnTo>
                <a:lnTo>
                  <a:pt x="320" y="1015"/>
                </a:lnTo>
                <a:lnTo>
                  <a:pt x="327" y="1015"/>
                </a:lnTo>
                <a:lnTo>
                  <a:pt x="392" y="925"/>
                </a:lnTo>
                <a:lnTo>
                  <a:pt x="392" y="925"/>
                </a:lnTo>
                <a:lnTo>
                  <a:pt x="375" y="939"/>
                </a:lnTo>
                <a:lnTo>
                  <a:pt x="358" y="956"/>
                </a:lnTo>
                <a:lnTo>
                  <a:pt x="342" y="972"/>
                </a:lnTo>
                <a:lnTo>
                  <a:pt x="326" y="988"/>
                </a:lnTo>
                <a:lnTo>
                  <a:pt x="324" y="983"/>
                </a:lnTo>
                <a:lnTo>
                  <a:pt x="307" y="998"/>
                </a:lnTo>
                <a:lnTo>
                  <a:pt x="307" y="998"/>
                </a:lnTo>
                <a:lnTo>
                  <a:pt x="307" y="994"/>
                </a:lnTo>
                <a:lnTo>
                  <a:pt x="309" y="991"/>
                </a:lnTo>
                <a:lnTo>
                  <a:pt x="312" y="988"/>
                </a:lnTo>
                <a:lnTo>
                  <a:pt x="313" y="983"/>
                </a:lnTo>
                <a:lnTo>
                  <a:pt x="313" y="983"/>
                </a:lnTo>
                <a:lnTo>
                  <a:pt x="314" y="983"/>
                </a:lnTo>
                <a:lnTo>
                  <a:pt x="317" y="980"/>
                </a:lnTo>
                <a:lnTo>
                  <a:pt x="324" y="974"/>
                </a:lnTo>
                <a:lnTo>
                  <a:pt x="327" y="972"/>
                </a:lnTo>
                <a:lnTo>
                  <a:pt x="328" y="972"/>
                </a:lnTo>
                <a:lnTo>
                  <a:pt x="327" y="976"/>
                </a:lnTo>
                <a:lnTo>
                  <a:pt x="324" y="983"/>
                </a:lnTo>
                <a:lnTo>
                  <a:pt x="324" y="983"/>
                </a:lnTo>
                <a:lnTo>
                  <a:pt x="328" y="980"/>
                </a:lnTo>
                <a:lnTo>
                  <a:pt x="333" y="976"/>
                </a:lnTo>
                <a:lnTo>
                  <a:pt x="338" y="967"/>
                </a:lnTo>
                <a:lnTo>
                  <a:pt x="338" y="964"/>
                </a:lnTo>
                <a:lnTo>
                  <a:pt x="338" y="964"/>
                </a:lnTo>
                <a:lnTo>
                  <a:pt x="340" y="960"/>
                </a:lnTo>
                <a:lnTo>
                  <a:pt x="340" y="960"/>
                </a:lnTo>
                <a:lnTo>
                  <a:pt x="362" y="936"/>
                </a:lnTo>
                <a:lnTo>
                  <a:pt x="386" y="914"/>
                </a:lnTo>
                <a:lnTo>
                  <a:pt x="411" y="893"/>
                </a:lnTo>
                <a:lnTo>
                  <a:pt x="439" y="875"/>
                </a:lnTo>
                <a:lnTo>
                  <a:pt x="439" y="875"/>
                </a:lnTo>
                <a:lnTo>
                  <a:pt x="437" y="882"/>
                </a:lnTo>
                <a:lnTo>
                  <a:pt x="432" y="890"/>
                </a:lnTo>
                <a:lnTo>
                  <a:pt x="421" y="907"/>
                </a:lnTo>
                <a:lnTo>
                  <a:pt x="407" y="922"/>
                </a:lnTo>
                <a:lnTo>
                  <a:pt x="394" y="935"/>
                </a:lnTo>
                <a:lnTo>
                  <a:pt x="394" y="935"/>
                </a:lnTo>
                <a:lnTo>
                  <a:pt x="396" y="939"/>
                </a:lnTo>
                <a:lnTo>
                  <a:pt x="396" y="942"/>
                </a:lnTo>
                <a:lnTo>
                  <a:pt x="392" y="949"/>
                </a:lnTo>
                <a:lnTo>
                  <a:pt x="392" y="949"/>
                </a:lnTo>
                <a:lnTo>
                  <a:pt x="379" y="964"/>
                </a:lnTo>
                <a:lnTo>
                  <a:pt x="366" y="981"/>
                </a:lnTo>
                <a:lnTo>
                  <a:pt x="354" y="1000"/>
                </a:lnTo>
                <a:lnTo>
                  <a:pt x="342" y="1019"/>
                </a:lnTo>
                <a:lnTo>
                  <a:pt x="342" y="1019"/>
                </a:lnTo>
                <a:lnTo>
                  <a:pt x="349" y="1015"/>
                </a:lnTo>
                <a:lnTo>
                  <a:pt x="355" y="1011"/>
                </a:lnTo>
                <a:lnTo>
                  <a:pt x="359" y="1005"/>
                </a:lnTo>
                <a:lnTo>
                  <a:pt x="363" y="1000"/>
                </a:lnTo>
                <a:lnTo>
                  <a:pt x="372" y="988"/>
                </a:lnTo>
                <a:lnTo>
                  <a:pt x="376" y="984"/>
                </a:lnTo>
                <a:lnTo>
                  <a:pt x="383" y="979"/>
                </a:lnTo>
                <a:lnTo>
                  <a:pt x="383" y="979"/>
                </a:lnTo>
                <a:lnTo>
                  <a:pt x="383" y="981"/>
                </a:lnTo>
                <a:lnTo>
                  <a:pt x="382" y="986"/>
                </a:lnTo>
                <a:lnTo>
                  <a:pt x="378" y="991"/>
                </a:lnTo>
                <a:lnTo>
                  <a:pt x="373" y="997"/>
                </a:lnTo>
                <a:lnTo>
                  <a:pt x="372" y="1001"/>
                </a:lnTo>
                <a:lnTo>
                  <a:pt x="372" y="1005"/>
                </a:lnTo>
                <a:lnTo>
                  <a:pt x="372" y="1005"/>
                </a:lnTo>
                <a:lnTo>
                  <a:pt x="371" y="1007"/>
                </a:lnTo>
                <a:lnTo>
                  <a:pt x="368" y="1008"/>
                </a:lnTo>
                <a:lnTo>
                  <a:pt x="362" y="1014"/>
                </a:lnTo>
                <a:lnTo>
                  <a:pt x="361" y="1015"/>
                </a:lnTo>
                <a:lnTo>
                  <a:pt x="361" y="1018"/>
                </a:lnTo>
                <a:lnTo>
                  <a:pt x="362" y="1019"/>
                </a:lnTo>
                <a:lnTo>
                  <a:pt x="366" y="1022"/>
                </a:lnTo>
                <a:lnTo>
                  <a:pt x="366" y="1022"/>
                </a:lnTo>
                <a:lnTo>
                  <a:pt x="380" y="1025"/>
                </a:lnTo>
                <a:lnTo>
                  <a:pt x="394" y="1026"/>
                </a:lnTo>
                <a:lnTo>
                  <a:pt x="421" y="1029"/>
                </a:lnTo>
                <a:lnTo>
                  <a:pt x="421" y="1029"/>
                </a:lnTo>
                <a:lnTo>
                  <a:pt x="424" y="1018"/>
                </a:lnTo>
                <a:lnTo>
                  <a:pt x="430" y="1007"/>
                </a:lnTo>
                <a:lnTo>
                  <a:pt x="437" y="997"/>
                </a:lnTo>
                <a:lnTo>
                  <a:pt x="444" y="987"/>
                </a:lnTo>
                <a:lnTo>
                  <a:pt x="459" y="970"/>
                </a:lnTo>
                <a:lnTo>
                  <a:pt x="465" y="963"/>
                </a:lnTo>
                <a:lnTo>
                  <a:pt x="466" y="957"/>
                </a:lnTo>
                <a:lnTo>
                  <a:pt x="466" y="957"/>
                </a:lnTo>
                <a:lnTo>
                  <a:pt x="479" y="939"/>
                </a:lnTo>
                <a:lnTo>
                  <a:pt x="493" y="921"/>
                </a:lnTo>
                <a:lnTo>
                  <a:pt x="507" y="903"/>
                </a:lnTo>
                <a:lnTo>
                  <a:pt x="514" y="893"/>
                </a:lnTo>
                <a:lnTo>
                  <a:pt x="519" y="880"/>
                </a:lnTo>
                <a:lnTo>
                  <a:pt x="519" y="880"/>
                </a:lnTo>
                <a:lnTo>
                  <a:pt x="500" y="893"/>
                </a:lnTo>
                <a:lnTo>
                  <a:pt x="482" y="905"/>
                </a:lnTo>
                <a:lnTo>
                  <a:pt x="463" y="918"/>
                </a:lnTo>
                <a:lnTo>
                  <a:pt x="446" y="932"/>
                </a:lnTo>
                <a:lnTo>
                  <a:pt x="414" y="960"/>
                </a:lnTo>
                <a:lnTo>
                  <a:pt x="385" y="988"/>
                </a:lnTo>
                <a:lnTo>
                  <a:pt x="385" y="988"/>
                </a:lnTo>
                <a:lnTo>
                  <a:pt x="396" y="972"/>
                </a:lnTo>
                <a:lnTo>
                  <a:pt x="407" y="956"/>
                </a:lnTo>
                <a:lnTo>
                  <a:pt x="420" y="942"/>
                </a:lnTo>
                <a:lnTo>
                  <a:pt x="435" y="928"/>
                </a:lnTo>
                <a:lnTo>
                  <a:pt x="451" y="915"/>
                </a:lnTo>
                <a:lnTo>
                  <a:pt x="467" y="903"/>
                </a:lnTo>
                <a:lnTo>
                  <a:pt x="503" y="880"/>
                </a:lnTo>
                <a:lnTo>
                  <a:pt x="503" y="880"/>
                </a:lnTo>
                <a:lnTo>
                  <a:pt x="480" y="875"/>
                </a:lnTo>
                <a:lnTo>
                  <a:pt x="458" y="870"/>
                </a:lnTo>
                <a:lnTo>
                  <a:pt x="434" y="868"/>
                </a:lnTo>
                <a:lnTo>
                  <a:pt x="408" y="868"/>
                </a:lnTo>
                <a:lnTo>
                  <a:pt x="359" y="865"/>
                </a:lnTo>
                <a:lnTo>
                  <a:pt x="335" y="862"/>
                </a:lnTo>
                <a:lnTo>
                  <a:pt x="313" y="859"/>
                </a:lnTo>
                <a:lnTo>
                  <a:pt x="313" y="859"/>
                </a:lnTo>
                <a:lnTo>
                  <a:pt x="307" y="872"/>
                </a:lnTo>
                <a:lnTo>
                  <a:pt x="297" y="887"/>
                </a:lnTo>
                <a:lnTo>
                  <a:pt x="278" y="914"/>
                </a:lnTo>
                <a:lnTo>
                  <a:pt x="278" y="914"/>
                </a:lnTo>
                <a:lnTo>
                  <a:pt x="252" y="952"/>
                </a:lnTo>
                <a:lnTo>
                  <a:pt x="240" y="973"/>
                </a:lnTo>
                <a:lnTo>
                  <a:pt x="234" y="983"/>
                </a:lnTo>
                <a:lnTo>
                  <a:pt x="231" y="993"/>
                </a:lnTo>
                <a:lnTo>
                  <a:pt x="231" y="993"/>
                </a:lnTo>
                <a:close/>
                <a:moveTo>
                  <a:pt x="992" y="986"/>
                </a:moveTo>
                <a:lnTo>
                  <a:pt x="992" y="986"/>
                </a:lnTo>
                <a:lnTo>
                  <a:pt x="1021" y="956"/>
                </a:lnTo>
                <a:lnTo>
                  <a:pt x="1037" y="942"/>
                </a:lnTo>
                <a:lnTo>
                  <a:pt x="1053" y="928"/>
                </a:lnTo>
                <a:lnTo>
                  <a:pt x="1070" y="914"/>
                </a:lnTo>
                <a:lnTo>
                  <a:pt x="1089" y="901"/>
                </a:lnTo>
                <a:lnTo>
                  <a:pt x="1110" y="890"/>
                </a:lnTo>
                <a:lnTo>
                  <a:pt x="1131" y="879"/>
                </a:lnTo>
                <a:lnTo>
                  <a:pt x="1131" y="879"/>
                </a:lnTo>
                <a:lnTo>
                  <a:pt x="1129" y="890"/>
                </a:lnTo>
                <a:lnTo>
                  <a:pt x="1127" y="901"/>
                </a:lnTo>
                <a:lnTo>
                  <a:pt x="1122" y="911"/>
                </a:lnTo>
                <a:lnTo>
                  <a:pt x="1115" y="921"/>
                </a:lnTo>
                <a:lnTo>
                  <a:pt x="1108" y="931"/>
                </a:lnTo>
                <a:lnTo>
                  <a:pt x="1101" y="938"/>
                </a:lnTo>
                <a:lnTo>
                  <a:pt x="1090" y="950"/>
                </a:lnTo>
                <a:lnTo>
                  <a:pt x="1093" y="949"/>
                </a:lnTo>
                <a:lnTo>
                  <a:pt x="1090" y="950"/>
                </a:lnTo>
                <a:lnTo>
                  <a:pt x="1090" y="950"/>
                </a:lnTo>
                <a:lnTo>
                  <a:pt x="1075" y="973"/>
                </a:lnTo>
                <a:lnTo>
                  <a:pt x="1056" y="998"/>
                </a:lnTo>
                <a:lnTo>
                  <a:pt x="1039" y="1022"/>
                </a:lnTo>
                <a:lnTo>
                  <a:pt x="1024" y="1046"/>
                </a:lnTo>
                <a:lnTo>
                  <a:pt x="1024" y="1046"/>
                </a:lnTo>
                <a:lnTo>
                  <a:pt x="1032" y="1045"/>
                </a:lnTo>
                <a:lnTo>
                  <a:pt x="1037" y="1043"/>
                </a:lnTo>
                <a:lnTo>
                  <a:pt x="1037" y="1042"/>
                </a:lnTo>
                <a:lnTo>
                  <a:pt x="1035" y="1042"/>
                </a:lnTo>
                <a:lnTo>
                  <a:pt x="1030" y="1043"/>
                </a:lnTo>
                <a:lnTo>
                  <a:pt x="1030" y="1043"/>
                </a:lnTo>
                <a:lnTo>
                  <a:pt x="1042" y="1032"/>
                </a:lnTo>
                <a:lnTo>
                  <a:pt x="1053" y="1019"/>
                </a:lnTo>
                <a:lnTo>
                  <a:pt x="1065" y="1007"/>
                </a:lnTo>
                <a:lnTo>
                  <a:pt x="1070" y="1002"/>
                </a:lnTo>
                <a:lnTo>
                  <a:pt x="1077" y="998"/>
                </a:lnTo>
                <a:lnTo>
                  <a:pt x="1082" y="994"/>
                </a:lnTo>
                <a:lnTo>
                  <a:pt x="1083" y="991"/>
                </a:lnTo>
                <a:lnTo>
                  <a:pt x="1083" y="991"/>
                </a:lnTo>
                <a:lnTo>
                  <a:pt x="1084" y="988"/>
                </a:lnTo>
                <a:lnTo>
                  <a:pt x="1084" y="986"/>
                </a:lnTo>
                <a:lnTo>
                  <a:pt x="1084" y="986"/>
                </a:lnTo>
                <a:lnTo>
                  <a:pt x="1094" y="974"/>
                </a:lnTo>
                <a:lnTo>
                  <a:pt x="1104" y="964"/>
                </a:lnTo>
                <a:lnTo>
                  <a:pt x="1125" y="943"/>
                </a:lnTo>
                <a:lnTo>
                  <a:pt x="1125" y="943"/>
                </a:lnTo>
                <a:lnTo>
                  <a:pt x="1143" y="927"/>
                </a:lnTo>
                <a:lnTo>
                  <a:pt x="1164" y="908"/>
                </a:lnTo>
                <a:lnTo>
                  <a:pt x="1176" y="900"/>
                </a:lnTo>
                <a:lnTo>
                  <a:pt x="1187" y="891"/>
                </a:lnTo>
                <a:lnTo>
                  <a:pt x="1200" y="886"/>
                </a:lnTo>
                <a:lnTo>
                  <a:pt x="1212" y="879"/>
                </a:lnTo>
                <a:lnTo>
                  <a:pt x="1212" y="879"/>
                </a:lnTo>
                <a:lnTo>
                  <a:pt x="1209" y="887"/>
                </a:lnTo>
                <a:lnTo>
                  <a:pt x="1205" y="896"/>
                </a:lnTo>
                <a:lnTo>
                  <a:pt x="1193" y="911"/>
                </a:lnTo>
                <a:lnTo>
                  <a:pt x="1181" y="924"/>
                </a:lnTo>
                <a:lnTo>
                  <a:pt x="1177" y="927"/>
                </a:lnTo>
                <a:lnTo>
                  <a:pt x="1174" y="927"/>
                </a:lnTo>
                <a:lnTo>
                  <a:pt x="1174" y="927"/>
                </a:lnTo>
                <a:lnTo>
                  <a:pt x="1173" y="927"/>
                </a:lnTo>
                <a:lnTo>
                  <a:pt x="1170" y="927"/>
                </a:lnTo>
                <a:lnTo>
                  <a:pt x="1167" y="929"/>
                </a:lnTo>
                <a:lnTo>
                  <a:pt x="1166" y="934"/>
                </a:lnTo>
                <a:lnTo>
                  <a:pt x="1166" y="938"/>
                </a:lnTo>
                <a:lnTo>
                  <a:pt x="1172" y="939"/>
                </a:lnTo>
                <a:lnTo>
                  <a:pt x="1172" y="939"/>
                </a:lnTo>
                <a:lnTo>
                  <a:pt x="1143" y="972"/>
                </a:lnTo>
                <a:lnTo>
                  <a:pt x="1131" y="988"/>
                </a:lnTo>
                <a:lnTo>
                  <a:pt x="1120" y="1007"/>
                </a:lnTo>
                <a:lnTo>
                  <a:pt x="1186" y="942"/>
                </a:lnTo>
                <a:lnTo>
                  <a:pt x="1186" y="942"/>
                </a:lnTo>
                <a:lnTo>
                  <a:pt x="1204" y="925"/>
                </a:lnTo>
                <a:lnTo>
                  <a:pt x="1225" y="907"/>
                </a:lnTo>
                <a:lnTo>
                  <a:pt x="1247" y="891"/>
                </a:lnTo>
                <a:lnTo>
                  <a:pt x="1259" y="886"/>
                </a:lnTo>
                <a:lnTo>
                  <a:pt x="1270" y="880"/>
                </a:lnTo>
                <a:lnTo>
                  <a:pt x="1270" y="880"/>
                </a:lnTo>
                <a:lnTo>
                  <a:pt x="1274" y="882"/>
                </a:lnTo>
                <a:lnTo>
                  <a:pt x="1278" y="883"/>
                </a:lnTo>
                <a:lnTo>
                  <a:pt x="1281" y="886"/>
                </a:lnTo>
                <a:lnTo>
                  <a:pt x="1281" y="887"/>
                </a:lnTo>
                <a:lnTo>
                  <a:pt x="1281" y="889"/>
                </a:lnTo>
                <a:lnTo>
                  <a:pt x="1198" y="1004"/>
                </a:lnTo>
                <a:lnTo>
                  <a:pt x="1198" y="1004"/>
                </a:lnTo>
                <a:lnTo>
                  <a:pt x="1214" y="986"/>
                </a:lnTo>
                <a:lnTo>
                  <a:pt x="1231" y="969"/>
                </a:lnTo>
                <a:lnTo>
                  <a:pt x="1247" y="953"/>
                </a:lnTo>
                <a:lnTo>
                  <a:pt x="1264" y="938"/>
                </a:lnTo>
                <a:lnTo>
                  <a:pt x="1283" y="922"/>
                </a:lnTo>
                <a:lnTo>
                  <a:pt x="1301" y="908"/>
                </a:lnTo>
                <a:lnTo>
                  <a:pt x="1319" y="896"/>
                </a:lnTo>
                <a:lnTo>
                  <a:pt x="1339" y="883"/>
                </a:lnTo>
                <a:lnTo>
                  <a:pt x="1339" y="883"/>
                </a:lnTo>
                <a:lnTo>
                  <a:pt x="1342" y="883"/>
                </a:lnTo>
                <a:lnTo>
                  <a:pt x="1343" y="883"/>
                </a:lnTo>
                <a:lnTo>
                  <a:pt x="1344" y="884"/>
                </a:lnTo>
                <a:lnTo>
                  <a:pt x="1346" y="887"/>
                </a:lnTo>
                <a:lnTo>
                  <a:pt x="1347" y="893"/>
                </a:lnTo>
                <a:lnTo>
                  <a:pt x="1347" y="896"/>
                </a:lnTo>
                <a:lnTo>
                  <a:pt x="1285" y="991"/>
                </a:lnTo>
                <a:lnTo>
                  <a:pt x="1285" y="991"/>
                </a:lnTo>
                <a:lnTo>
                  <a:pt x="1315" y="963"/>
                </a:lnTo>
                <a:lnTo>
                  <a:pt x="1344" y="935"/>
                </a:lnTo>
                <a:lnTo>
                  <a:pt x="1377" y="907"/>
                </a:lnTo>
                <a:lnTo>
                  <a:pt x="1394" y="894"/>
                </a:lnTo>
                <a:lnTo>
                  <a:pt x="1410" y="882"/>
                </a:lnTo>
                <a:lnTo>
                  <a:pt x="1410" y="882"/>
                </a:lnTo>
                <a:lnTo>
                  <a:pt x="1367" y="879"/>
                </a:lnTo>
                <a:lnTo>
                  <a:pt x="1323" y="877"/>
                </a:lnTo>
                <a:lnTo>
                  <a:pt x="1235" y="877"/>
                </a:lnTo>
                <a:lnTo>
                  <a:pt x="1149" y="877"/>
                </a:lnTo>
                <a:lnTo>
                  <a:pt x="1107" y="877"/>
                </a:lnTo>
                <a:lnTo>
                  <a:pt x="1065" y="877"/>
                </a:lnTo>
                <a:lnTo>
                  <a:pt x="1065" y="877"/>
                </a:lnTo>
                <a:lnTo>
                  <a:pt x="1059" y="889"/>
                </a:lnTo>
                <a:lnTo>
                  <a:pt x="1052" y="900"/>
                </a:lnTo>
                <a:lnTo>
                  <a:pt x="1035" y="922"/>
                </a:lnTo>
                <a:lnTo>
                  <a:pt x="1032" y="925"/>
                </a:lnTo>
                <a:lnTo>
                  <a:pt x="1032" y="925"/>
                </a:lnTo>
                <a:lnTo>
                  <a:pt x="1024" y="941"/>
                </a:lnTo>
                <a:lnTo>
                  <a:pt x="1013" y="956"/>
                </a:lnTo>
                <a:lnTo>
                  <a:pt x="992" y="986"/>
                </a:lnTo>
                <a:lnTo>
                  <a:pt x="992" y="986"/>
                </a:lnTo>
                <a:close/>
                <a:moveTo>
                  <a:pt x="1617" y="898"/>
                </a:moveTo>
                <a:lnTo>
                  <a:pt x="1617" y="898"/>
                </a:lnTo>
                <a:lnTo>
                  <a:pt x="1593" y="917"/>
                </a:lnTo>
                <a:lnTo>
                  <a:pt x="1571" y="935"/>
                </a:lnTo>
                <a:lnTo>
                  <a:pt x="1548" y="953"/>
                </a:lnTo>
                <a:lnTo>
                  <a:pt x="1527" y="974"/>
                </a:lnTo>
                <a:lnTo>
                  <a:pt x="1507" y="994"/>
                </a:lnTo>
                <a:lnTo>
                  <a:pt x="1488" y="1016"/>
                </a:lnTo>
                <a:lnTo>
                  <a:pt x="1469" y="1039"/>
                </a:lnTo>
                <a:lnTo>
                  <a:pt x="1451" y="1063"/>
                </a:lnTo>
                <a:lnTo>
                  <a:pt x="1451" y="1063"/>
                </a:lnTo>
                <a:lnTo>
                  <a:pt x="1509" y="1066"/>
                </a:lnTo>
                <a:lnTo>
                  <a:pt x="1535" y="1067"/>
                </a:lnTo>
                <a:lnTo>
                  <a:pt x="1562" y="1066"/>
                </a:lnTo>
                <a:lnTo>
                  <a:pt x="1562" y="1066"/>
                </a:lnTo>
                <a:lnTo>
                  <a:pt x="1594" y="1026"/>
                </a:lnTo>
                <a:lnTo>
                  <a:pt x="1628" y="987"/>
                </a:lnTo>
                <a:lnTo>
                  <a:pt x="1645" y="967"/>
                </a:lnTo>
                <a:lnTo>
                  <a:pt x="1661" y="946"/>
                </a:lnTo>
                <a:lnTo>
                  <a:pt x="1675" y="925"/>
                </a:lnTo>
                <a:lnTo>
                  <a:pt x="1687" y="904"/>
                </a:lnTo>
                <a:lnTo>
                  <a:pt x="1687" y="904"/>
                </a:lnTo>
                <a:lnTo>
                  <a:pt x="1663" y="920"/>
                </a:lnTo>
                <a:lnTo>
                  <a:pt x="1639" y="936"/>
                </a:lnTo>
                <a:lnTo>
                  <a:pt x="1616" y="953"/>
                </a:lnTo>
                <a:lnTo>
                  <a:pt x="1594" y="973"/>
                </a:lnTo>
                <a:lnTo>
                  <a:pt x="1572" y="993"/>
                </a:lnTo>
                <a:lnTo>
                  <a:pt x="1552" y="1012"/>
                </a:lnTo>
                <a:lnTo>
                  <a:pt x="1533" y="1033"/>
                </a:lnTo>
                <a:lnTo>
                  <a:pt x="1513" y="1054"/>
                </a:lnTo>
                <a:lnTo>
                  <a:pt x="1513" y="1054"/>
                </a:lnTo>
                <a:lnTo>
                  <a:pt x="1541" y="1015"/>
                </a:lnTo>
                <a:lnTo>
                  <a:pt x="1571" y="974"/>
                </a:lnTo>
                <a:lnTo>
                  <a:pt x="1602" y="934"/>
                </a:lnTo>
                <a:lnTo>
                  <a:pt x="1632" y="891"/>
                </a:lnTo>
                <a:lnTo>
                  <a:pt x="1632" y="891"/>
                </a:lnTo>
                <a:lnTo>
                  <a:pt x="1617" y="898"/>
                </a:lnTo>
                <a:lnTo>
                  <a:pt x="1617" y="898"/>
                </a:lnTo>
                <a:close/>
                <a:moveTo>
                  <a:pt x="2529" y="905"/>
                </a:moveTo>
                <a:lnTo>
                  <a:pt x="2529" y="905"/>
                </a:lnTo>
                <a:lnTo>
                  <a:pt x="2512" y="918"/>
                </a:lnTo>
                <a:lnTo>
                  <a:pt x="2495" y="931"/>
                </a:lnTo>
                <a:lnTo>
                  <a:pt x="2480" y="945"/>
                </a:lnTo>
                <a:lnTo>
                  <a:pt x="2464" y="959"/>
                </a:lnTo>
                <a:lnTo>
                  <a:pt x="2436" y="988"/>
                </a:lnTo>
                <a:lnTo>
                  <a:pt x="2422" y="1001"/>
                </a:lnTo>
                <a:lnTo>
                  <a:pt x="2407" y="1014"/>
                </a:lnTo>
                <a:lnTo>
                  <a:pt x="2407" y="1014"/>
                </a:lnTo>
                <a:lnTo>
                  <a:pt x="2393" y="1028"/>
                </a:lnTo>
                <a:lnTo>
                  <a:pt x="2380" y="1045"/>
                </a:lnTo>
                <a:lnTo>
                  <a:pt x="2369" y="1061"/>
                </a:lnTo>
                <a:lnTo>
                  <a:pt x="2356" y="1077"/>
                </a:lnTo>
                <a:lnTo>
                  <a:pt x="2356" y="1077"/>
                </a:lnTo>
                <a:lnTo>
                  <a:pt x="2388" y="1077"/>
                </a:lnTo>
                <a:lnTo>
                  <a:pt x="2419" y="1077"/>
                </a:lnTo>
                <a:lnTo>
                  <a:pt x="2480" y="1074"/>
                </a:lnTo>
                <a:lnTo>
                  <a:pt x="2480" y="1074"/>
                </a:lnTo>
                <a:lnTo>
                  <a:pt x="2498" y="1046"/>
                </a:lnTo>
                <a:lnTo>
                  <a:pt x="2518" y="1019"/>
                </a:lnTo>
                <a:lnTo>
                  <a:pt x="2557" y="966"/>
                </a:lnTo>
                <a:lnTo>
                  <a:pt x="2560" y="964"/>
                </a:lnTo>
                <a:lnTo>
                  <a:pt x="2563" y="962"/>
                </a:lnTo>
                <a:lnTo>
                  <a:pt x="2564" y="960"/>
                </a:lnTo>
                <a:lnTo>
                  <a:pt x="2567" y="957"/>
                </a:lnTo>
                <a:lnTo>
                  <a:pt x="2567" y="957"/>
                </a:lnTo>
                <a:lnTo>
                  <a:pt x="2568" y="953"/>
                </a:lnTo>
                <a:lnTo>
                  <a:pt x="2570" y="952"/>
                </a:lnTo>
                <a:lnTo>
                  <a:pt x="2571" y="952"/>
                </a:lnTo>
                <a:lnTo>
                  <a:pt x="2571" y="952"/>
                </a:lnTo>
                <a:lnTo>
                  <a:pt x="2573" y="948"/>
                </a:lnTo>
                <a:lnTo>
                  <a:pt x="2573" y="948"/>
                </a:lnTo>
                <a:lnTo>
                  <a:pt x="2575" y="942"/>
                </a:lnTo>
                <a:lnTo>
                  <a:pt x="2581" y="938"/>
                </a:lnTo>
                <a:lnTo>
                  <a:pt x="2585" y="935"/>
                </a:lnTo>
                <a:lnTo>
                  <a:pt x="2591" y="932"/>
                </a:lnTo>
                <a:lnTo>
                  <a:pt x="2591" y="932"/>
                </a:lnTo>
                <a:lnTo>
                  <a:pt x="2591" y="931"/>
                </a:lnTo>
                <a:lnTo>
                  <a:pt x="2591" y="928"/>
                </a:lnTo>
                <a:lnTo>
                  <a:pt x="2592" y="924"/>
                </a:lnTo>
                <a:lnTo>
                  <a:pt x="2592" y="920"/>
                </a:lnTo>
                <a:lnTo>
                  <a:pt x="2591" y="920"/>
                </a:lnTo>
                <a:lnTo>
                  <a:pt x="2589" y="921"/>
                </a:lnTo>
                <a:lnTo>
                  <a:pt x="2589" y="921"/>
                </a:lnTo>
                <a:lnTo>
                  <a:pt x="2554" y="949"/>
                </a:lnTo>
                <a:lnTo>
                  <a:pt x="2519" y="979"/>
                </a:lnTo>
                <a:lnTo>
                  <a:pt x="2487" y="1011"/>
                </a:lnTo>
                <a:lnTo>
                  <a:pt x="2456" y="1043"/>
                </a:lnTo>
                <a:lnTo>
                  <a:pt x="2456" y="1043"/>
                </a:lnTo>
                <a:lnTo>
                  <a:pt x="2450" y="1052"/>
                </a:lnTo>
                <a:lnTo>
                  <a:pt x="2445" y="1060"/>
                </a:lnTo>
                <a:lnTo>
                  <a:pt x="2440" y="1064"/>
                </a:lnTo>
                <a:lnTo>
                  <a:pt x="2436" y="1067"/>
                </a:lnTo>
                <a:lnTo>
                  <a:pt x="2431" y="1068"/>
                </a:lnTo>
                <a:lnTo>
                  <a:pt x="2424" y="1068"/>
                </a:lnTo>
                <a:lnTo>
                  <a:pt x="2424" y="1068"/>
                </a:lnTo>
                <a:lnTo>
                  <a:pt x="2443" y="1035"/>
                </a:lnTo>
                <a:lnTo>
                  <a:pt x="2464" y="1002"/>
                </a:lnTo>
                <a:lnTo>
                  <a:pt x="2487" y="972"/>
                </a:lnTo>
                <a:lnTo>
                  <a:pt x="2508" y="942"/>
                </a:lnTo>
                <a:lnTo>
                  <a:pt x="2508" y="942"/>
                </a:lnTo>
                <a:lnTo>
                  <a:pt x="2509" y="938"/>
                </a:lnTo>
                <a:lnTo>
                  <a:pt x="2512" y="934"/>
                </a:lnTo>
                <a:lnTo>
                  <a:pt x="2519" y="927"/>
                </a:lnTo>
                <a:lnTo>
                  <a:pt x="2522" y="924"/>
                </a:lnTo>
                <a:lnTo>
                  <a:pt x="2526" y="920"/>
                </a:lnTo>
                <a:lnTo>
                  <a:pt x="2528" y="912"/>
                </a:lnTo>
                <a:lnTo>
                  <a:pt x="2529" y="905"/>
                </a:lnTo>
                <a:lnTo>
                  <a:pt x="2529" y="905"/>
                </a:lnTo>
                <a:close/>
                <a:moveTo>
                  <a:pt x="2329" y="969"/>
                </a:moveTo>
                <a:lnTo>
                  <a:pt x="2332" y="964"/>
                </a:lnTo>
                <a:lnTo>
                  <a:pt x="2334" y="962"/>
                </a:lnTo>
                <a:lnTo>
                  <a:pt x="2336" y="957"/>
                </a:lnTo>
                <a:lnTo>
                  <a:pt x="2336" y="957"/>
                </a:lnTo>
                <a:lnTo>
                  <a:pt x="2338" y="953"/>
                </a:lnTo>
                <a:lnTo>
                  <a:pt x="2339" y="952"/>
                </a:lnTo>
                <a:lnTo>
                  <a:pt x="2341" y="950"/>
                </a:lnTo>
                <a:lnTo>
                  <a:pt x="2341" y="950"/>
                </a:lnTo>
                <a:lnTo>
                  <a:pt x="2345" y="945"/>
                </a:lnTo>
                <a:lnTo>
                  <a:pt x="2350" y="939"/>
                </a:lnTo>
                <a:lnTo>
                  <a:pt x="2352" y="936"/>
                </a:lnTo>
                <a:lnTo>
                  <a:pt x="2353" y="932"/>
                </a:lnTo>
                <a:lnTo>
                  <a:pt x="2355" y="929"/>
                </a:lnTo>
                <a:lnTo>
                  <a:pt x="2353" y="927"/>
                </a:lnTo>
                <a:lnTo>
                  <a:pt x="2353" y="927"/>
                </a:lnTo>
                <a:lnTo>
                  <a:pt x="2314" y="962"/>
                </a:lnTo>
                <a:lnTo>
                  <a:pt x="2277" y="1000"/>
                </a:lnTo>
                <a:lnTo>
                  <a:pt x="2242" y="1039"/>
                </a:lnTo>
                <a:lnTo>
                  <a:pt x="2209" y="1081"/>
                </a:lnTo>
                <a:lnTo>
                  <a:pt x="2343" y="1077"/>
                </a:lnTo>
                <a:lnTo>
                  <a:pt x="2343" y="1077"/>
                </a:lnTo>
                <a:lnTo>
                  <a:pt x="2358" y="1050"/>
                </a:lnTo>
                <a:lnTo>
                  <a:pt x="2372" y="1026"/>
                </a:lnTo>
                <a:lnTo>
                  <a:pt x="2387" y="1004"/>
                </a:lnTo>
                <a:lnTo>
                  <a:pt x="2402" y="984"/>
                </a:lnTo>
                <a:lnTo>
                  <a:pt x="2405" y="984"/>
                </a:lnTo>
                <a:lnTo>
                  <a:pt x="2418" y="969"/>
                </a:lnTo>
                <a:lnTo>
                  <a:pt x="2418" y="969"/>
                </a:lnTo>
                <a:lnTo>
                  <a:pt x="2418" y="964"/>
                </a:lnTo>
                <a:lnTo>
                  <a:pt x="2418" y="964"/>
                </a:lnTo>
                <a:lnTo>
                  <a:pt x="2425" y="956"/>
                </a:lnTo>
                <a:lnTo>
                  <a:pt x="2429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33" y="950"/>
                </a:lnTo>
                <a:lnTo>
                  <a:pt x="2432" y="952"/>
                </a:lnTo>
                <a:lnTo>
                  <a:pt x="2431" y="955"/>
                </a:lnTo>
                <a:lnTo>
                  <a:pt x="2429" y="957"/>
                </a:lnTo>
                <a:lnTo>
                  <a:pt x="2429" y="957"/>
                </a:lnTo>
                <a:lnTo>
                  <a:pt x="2432" y="957"/>
                </a:lnTo>
                <a:lnTo>
                  <a:pt x="2435" y="956"/>
                </a:lnTo>
                <a:lnTo>
                  <a:pt x="2436" y="953"/>
                </a:lnTo>
                <a:lnTo>
                  <a:pt x="2438" y="950"/>
                </a:lnTo>
                <a:lnTo>
                  <a:pt x="2438" y="950"/>
                </a:lnTo>
                <a:lnTo>
                  <a:pt x="2439" y="943"/>
                </a:lnTo>
                <a:lnTo>
                  <a:pt x="2442" y="936"/>
                </a:lnTo>
                <a:lnTo>
                  <a:pt x="2446" y="929"/>
                </a:lnTo>
                <a:lnTo>
                  <a:pt x="2449" y="921"/>
                </a:lnTo>
                <a:lnTo>
                  <a:pt x="2449" y="921"/>
                </a:lnTo>
                <a:lnTo>
                  <a:pt x="2402" y="956"/>
                </a:lnTo>
                <a:lnTo>
                  <a:pt x="2356" y="993"/>
                </a:lnTo>
                <a:lnTo>
                  <a:pt x="2334" y="1011"/>
                </a:lnTo>
                <a:lnTo>
                  <a:pt x="2311" y="1031"/>
                </a:lnTo>
                <a:lnTo>
                  <a:pt x="2291" y="1052"/>
                </a:lnTo>
                <a:lnTo>
                  <a:pt x="2272" y="1073"/>
                </a:lnTo>
                <a:lnTo>
                  <a:pt x="2272" y="1073"/>
                </a:lnTo>
                <a:lnTo>
                  <a:pt x="2270" y="1074"/>
                </a:lnTo>
                <a:lnTo>
                  <a:pt x="2270" y="1073"/>
                </a:lnTo>
                <a:lnTo>
                  <a:pt x="2269" y="1068"/>
                </a:lnTo>
                <a:lnTo>
                  <a:pt x="2268" y="1064"/>
                </a:lnTo>
                <a:lnTo>
                  <a:pt x="2269" y="1060"/>
                </a:lnTo>
                <a:lnTo>
                  <a:pt x="2269" y="1060"/>
                </a:lnTo>
                <a:lnTo>
                  <a:pt x="2282" y="1036"/>
                </a:lnTo>
                <a:lnTo>
                  <a:pt x="2296" y="1014"/>
                </a:lnTo>
                <a:lnTo>
                  <a:pt x="2327" y="970"/>
                </a:lnTo>
                <a:lnTo>
                  <a:pt x="2329" y="969"/>
                </a:lnTo>
                <a:close/>
                <a:moveTo>
                  <a:pt x="1899" y="1078"/>
                </a:moveTo>
                <a:lnTo>
                  <a:pt x="1899" y="1078"/>
                </a:lnTo>
                <a:lnTo>
                  <a:pt x="1904" y="1078"/>
                </a:lnTo>
                <a:lnTo>
                  <a:pt x="1908" y="1075"/>
                </a:lnTo>
                <a:lnTo>
                  <a:pt x="1911" y="1074"/>
                </a:lnTo>
                <a:lnTo>
                  <a:pt x="1912" y="1071"/>
                </a:lnTo>
                <a:lnTo>
                  <a:pt x="1916" y="1066"/>
                </a:lnTo>
                <a:lnTo>
                  <a:pt x="1918" y="1064"/>
                </a:lnTo>
                <a:lnTo>
                  <a:pt x="1919" y="1064"/>
                </a:lnTo>
                <a:lnTo>
                  <a:pt x="1919" y="1064"/>
                </a:lnTo>
                <a:lnTo>
                  <a:pt x="1922" y="1066"/>
                </a:lnTo>
                <a:lnTo>
                  <a:pt x="1923" y="1067"/>
                </a:lnTo>
                <a:lnTo>
                  <a:pt x="1923" y="1068"/>
                </a:lnTo>
                <a:lnTo>
                  <a:pt x="1922" y="1071"/>
                </a:lnTo>
                <a:lnTo>
                  <a:pt x="1912" y="1080"/>
                </a:lnTo>
                <a:lnTo>
                  <a:pt x="1912" y="1080"/>
                </a:lnTo>
                <a:lnTo>
                  <a:pt x="1919" y="1078"/>
                </a:lnTo>
                <a:lnTo>
                  <a:pt x="1926" y="1080"/>
                </a:lnTo>
                <a:lnTo>
                  <a:pt x="1942" y="1081"/>
                </a:lnTo>
                <a:lnTo>
                  <a:pt x="1954" y="1081"/>
                </a:lnTo>
                <a:lnTo>
                  <a:pt x="1960" y="1080"/>
                </a:lnTo>
                <a:lnTo>
                  <a:pt x="1963" y="1078"/>
                </a:lnTo>
                <a:lnTo>
                  <a:pt x="1963" y="1078"/>
                </a:lnTo>
                <a:lnTo>
                  <a:pt x="2032" y="994"/>
                </a:lnTo>
                <a:lnTo>
                  <a:pt x="2067" y="953"/>
                </a:lnTo>
                <a:lnTo>
                  <a:pt x="2099" y="910"/>
                </a:lnTo>
                <a:lnTo>
                  <a:pt x="2099" y="910"/>
                </a:lnTo>
                <a:lnTo>
                  <a:pt x="2084" y="915"/>
                </a:lnTo>
                <a:lnTo>
                  <a:pt x="2076" y="918"/>
                </a:lnTo>
                <a:lnTo>
                  <a:pt x="2071" y="922"/>
                </a:lnTo>
                <a:lnTo>
                  <a:pt x="1923" y="1057"/>
                </a:lnTo>
                <a:lnTo>
                  <a:pt x="1923" y="1057"/>
                </a:lnTo>
                <a:lnTo>
                  <a:pt x="1958" y="1018"/>
                </a:lnTo>
                <a:lnTo>
                  <a:pt x="1995" y="979"/>
                </a:lnTo>
                <a:lnTo>
                  <a:pt x="2034" y="942"/>
                </a:lnTo>
                <a:lnTo>
                  <a:pt x="2055" y="925"/>
                </a:lnTo>
                <a:lnTo>
                  <a:pt x="2075" y="908"/>
                </a:lnTo>
                <a:lnTo>
                  <a:pt x="2075" y="908"/>
                </a:lnTo>
                <a:lnTo>
                  <a:pt x="2064" y="905"/>
                </a:lnTo>
                <a:lnTo>
                  <a:pt x="2053" y="904"/>
                </a:lnTo>
                <a:lnTo>
                  <a:pt x="2029" y="905"/>
                </a:lnTo>
                <a:lnTo>
                  <a:pt x="2029" y="905"/>
                </a:lnTo>
                <a:lnTo>
                  <a:pt x="2023" y="915"/>
                </a:lnTo>
                <a:lnTo>
                  <a:pt x="2016" y="924"/>
                </a:lnTo>
                <a:lnTo>
                  <a:pt x="2010" y="932"/>
                </a:lnTo>
                <a:lnTo>
                  <a:pt x="2005" y="941"/>
                </a:lnTo>
                <a:lnTo>
                  <a:pt x="2003" y="943"/>
                </a:lnTo>
                <a:lnTo>
                  <a:pt x="2003" y="943"/>
                </a:lnTo>
                <a:lnTo>
                  <a:pt x="1978" y="977"/>
                </a:lnTo>
                <a:lnTo>
                  <a:pt x="1951" y="1009"/>
                </a:lnTo>
                <a:lnTo>
                  <a:pt x="1925" y="1043"/>
                </a:lnTo>
                <a:lnTo>
                  <a:pt x="1899" y="1078"/>
                </a:lnTo>
                <a:lnTo>
                  <a:pt x="1899" y="1078"/>
                </a:lnTo>
                <a:close/>
                <a:moveTo>
                  <a:pt x="248" y="839"/>
                </a:moveTo>
                <a:lnTo>
                  <a:pt x="248" y="839"/>
                </a:lnTo>
                <a:lnTo>
                  <a:pt x="243" y="858"/>
                </a:lnTo>
                <a:lnTo>
                  <a:pt x="234" y="877"/>
                </a:lnTo>
                <a:lnTo>
                  <a:pt x="224" y="894"/>
                </a:lnTo>
                <a:lnTo>
                  <a:pt x="213" y="912"/>
                </a:lnTo>
                <a:lnTo>
                  <a:pt x="191" y="945"/>
                </a:lnTo>
                <a:lnTo>
                  <a:pt x="168" y="977"/>
                </a:lnTo>
                <a:lnTo>
                  <a:pt x="168" y="977"/>
                </a:lnTo>
                <a:lnTo>
                  <a:pt x="177" y="970"/>
                </a:lnTo>
                <a:lnTo>
                  <a:pt x="184" y="963"/>
                </a:lnTo>
                <a:lnTo>
                  <a:pt x="189" y="956"/>
                </a:lnTo>
                <a:lnTo>
                  <a:pt x="198" y="949"/>
                </a:lnTo>
                <a:lnTo>
                  <a:pt x="203" y="943"/>
                </a:lnTo>
                <a:lnTo>
                  <a:pt x="203" y="943"/>
                </a:lnTo>
                <a:lnTo>
                  <a:pt x="203" y="945"/>
                </a:lnTo>
                <a:lnTo>
                  <a:pt x="203" y="948"/>
                </a:lnTo>
                <a:lnTo>
                  <a:pt x="200" y="949"/>
                </a:lnTo>
                <a:lnTo>
                  <a:pt x="198" y="949"/>
                </a:lnTo>
                <a:lnTo>
                  <a:pt x="198" y="949"/>
                </a:lnTo>
                <a:lnTo>
                  <a:pt x="196" y="955"/>
                </a:lnTo>
                <a:lnTo>
                  <a:pt x="193" y="960"/>
                </a:lnTo>
                <a:lnTo>
                  <a:pt x="188" y="970"/>
                </a:lnTo>
                <a:lnTo>
                  <a:pt x="170" y="987"/>
                </a:lnTo>
                <a:lnTo>
                  <a:pt x="170" y="987"/>
                </a:lnTo>
                <a:lnTo>
                  <a:pt x="181" y="991"/>
                </a:lnTo>
                <a:lnTo>
                  <a:pt x="193" y="995"/>
                </a:lnTo>
                <a:lnTo>
                  <a:pt x="202" y="995"/>
                </a:lnTo>
                <a:lnTo>
                  <a:pt x="206" y="995"/>
                </a:lnTo>
                <a:lnTo>
                  <a:pt x="208" y="994"/>
                </a:lnTo>
                <a:lnTo>
                  <a:pt x="208" y="994"/>
                </a:lnTo>
                <a:lnTo>
                  <a:pt x="229" y="963"/>
                </a:lnTo>
                <a:lnTo>
                  <a:pt x="250" y="932"/>
                </a:lnTo>
                <a:lnTo>
                  <a:pt x="293" y="875"/>
                </a:lnTo>
                <a:lnTo>
                  <a:pt x="293" y="875"/>
                </a:lnTo>
                <a:lnTo>
                  <a:pt x="271" y="891"/>
                </a:lnTo>
                <a:lnTo>
                  <a:pt x="250" y="910"/>
                </a:lnTo>
                <a:lnTo>
                  <a:pt x="229" y="929"/>
                </a:lnTo>
                <a:lnTo>
                  <a:pt x="209" y="948"/>
                </a:lnTo>
                <a:lnTo>
                  <a:pt x="209" y="948"/>
                </a:lnTo>
                <a:lnTo>
                  <a:pt x="219" y="935"/>
                </a:lnTo>
                <a:lnTo>
                  <a:pt x="229" y="921"/>
                </a:lnTo>
                <a:lnTo>
                  <a:pt x="238" y="908"/>
                </a:lnTo>
                <a:lnTo>
                  <a:pt x="251" y="896"/>
                </a:lnTo>
                <a:lnTo>
                  <a:pt x="262" y="884"/>
                </a:lnTo>
                <a:lnTo>
                  <a:pt x="276" y="873"/>
                </a:lnTo>
                <a:lnTo>
                  <a:pt x="290" y="863"/>
                </a:lnTo>
                <a:lnTo>
                  <a:pt x="304" y="853"/>
                </a:lnTo>
                <a:lnTo>
                  <a:pt x="304" y="853"/>
                </a:lnTo>
                <a:lnTo>
                  <a:pt x="267" y="842"/>
                </a:lnTo>
                <a:lnTo>
                  <a:pt x="248" y="837"/>
                </a:lnTo>
                <a:lnTo>
                  <a:pt x="240" y="832"/>
                </a:lnTo>
                <a:lnTo>
                  <a:pt x="233" y="827"/>
                </a:lnTo>
                <a:lnTo>
                  <a:pt x="233" y="827"/>
                </a:lnTo>
                <a:lnTo>
                  <a:pt x="230" y="832"/>
                </a:lnTo>
                <a:lnTo>
                  <a:pt x="226" y="838"/>
                </a:lnTo>
                <a:lnTo>
                  <a:pt x="216" y="848"/>
                </a:lnTo>
                <a:lnTo>
                  <a:pt x="205" y="858"/>
                </a:lnTo>
                <a:lnTo>
                  <a:pt x="200" y="862"/>
                </a:lnTo>
                <a:lnTo>
                  <a:pt x="196" y="868"/>
                </a:lnTo>
                <a:lnTo>
                  <a:pt x="200" y="869"/>
                </a:lnTo>
                <a:lnTo>
                  <a:pt x="200" y="869"/>
                </a:lnTo>
                <a:lnTo>
                  <a:pt x="200" y="872"/>
                </a:lnTo>
                <a:lnTo>
                  <a:pt x="199" y="875"/>
                </a:lnTo>
                <a:lnTo>
                  <a:pt x="140" y="960"/>
                </a:lnTo>
                <a:lnTo>
                  <a:pt x="140" y="960"/>
                </a:lnTo>
                <a:lnTo>
                  <a:pt x="146" y="959"/>
                </a:lnTo>
                <a:lnTo>
                  <a:pt x="150" y="956"/>
                </a:lnTo>
                <a:lnTo>
                  <a:pt x="160" y="949"/>
                </a:lnTo>
                <a:lnTo>
                  <a:pt x="164" y="946"/>
                </a:lnTo>
                <a:lnTo>
                  <a:pt x="168" y="945"/>
                </a:lnTo>
                <a:lnTo>
                  <a:pt x="172" y="945"/>
                </a:lnTo>
                <a:lnTo>
                  <a:pt x="175" y="946"/>
                </a:lnTo>
                <a:lnTo>
                  <a:pt x="175" y="946"/>
                </a:lnTo>
                <a:lnTo>
                  <a:pt x="195" y="922"/>
                </a:lnTo>
                <a:lnTo>
                  <a:pt x="215" y="896"/>
                </a:lnTo>
                <a:lnTo>
                  <a:pt x="231" y="868"/>
                </a:lnTo>
                <a:lnTo>
                  <a:pt x="248" y="839"/>
                </a:lnTo>
                <a:lnTo>
                  <a:pt x="248" y="839"/>
                </a:lnTo>
                <a:close/>
                <a:moveTo>
                  <a:pt x="2275" y="962"/>
                </a:moveTo>
                <a:lnTo>
                  <a:pt x="2276" y="960"/>
                </a:lnTo>
                <a:lnTo>
                  <a:pt x="2276" y="960"/>
                </a:lnTo>
                <a:lnTo>
                  <a:pt x="2283" y="950"/>
                </a:lnTo>
                <a:lnTo>
                  <a:pt x="2289" y="939"/>
                </a:lnTo>
                <a:lnTo>
                  <a:pt x="2293" y="929"/>
                </a:lnTo>
                <a:lnTo>
                  <a:pt x="2297" y="917"/>
                </a:lnTo>
                <a:lnTo>
                  <a:pt x="2297" y="917"/>
                </a:lnTo>
                <a:lnTo>
                  <a:pt x="2289" y="921"/>
                </a:lnTo>
                <a:lnTo>
                  <a:pt x="2282" y="925"/>
                </a:lnTo>
                <a:lnTo>
                  <a:pt x="2282" y="925"/>
                </a:lnTo>
                <a:lnTo>
                  <a:pt x="2241" y="960"/>
                </a:lnTo>
                <a:lnTo>
                  <a:pt x="2200" y="998"/>
                </a:lnTo>
                <a:lnTo>
                  <a:pt x="2162" y="1038"/>
                </a:lnTo>
                <a:lnTo>
                  <a:pt x="2124" y="1080"/>
                </a:lnTo>
                <a:lnTo>
                  <a:pt x="2124" y="1080"/>
                </a:lnTo>
                <a:lnTo>
                  <a:pt x="2144" y="1081"/>
                </a:lnTo>
                <a:lnTo>
                  <a:pt x="2161" y="1081"/>
                </a:lnTo>
                <a:lnTo>
                  <a:pt x="2178" y="1080"/>
                </a:lnTo>
                <a:lnTo>
                  <a:pt x="2193" y="1080"/>
                </a:lnTo>
                <a:lnTo>
                  <a:pt x="2193" y="1080"/>
                </a:lnTo>
                <a:lnTo>
                  <a:pt x="2210" y="1054"/>
                </a:lnTo>
                <a:lnTo>
                  <a:pt x="2227" y="1029"/>
                </a:lnTo>
                <a:lnTo>
                  <a:pt x="2244" y="1005"/>
                </a:lnTo>
                <a:lnTo>
                  <a:pt x="2263" y="981"/>
                </a:lnTo>
                <a:lnTo>
                  <a:pt x="2263" y="977"/>
                </a:lnTo>
                <a:lnTo>
                  <a:pt x="2275" y="962"/>
                </a:lnTo>
                <a:close/>
                <a:moveTo>
                  <a:pt x="444" y="1031"/>
                </a:moveTo>
                <a:lnTo>
                  <a:pt x="489" y="1033"/>
                </a:lnTo>
                <a:lnTo>
                  <a:pt x="489" y="1033"/>
                </a:lnTo>
                <a:lnTo>
                  <a:pt x="501" y="1011"/>
                </a:lnTo>
                <a:lnTo>
                  <a:pt x="515" y="990"/>
                </a:lnTo>
                <a:lnTo>
                  <a:pt x="546" y="950"/>
                </a:lnTo>
                <a:lnTo>
                  <a:pt x="546" y="950"/>
                </a:lnTo>
                <a:lnTo>
                  <a:pt x="546" y="949"/>
                </a:lnTo>
                <a:lnTo>
                  <a:pt x="590" y="893"/>
                </a:lnTo>
                <a:lnTo>
                  <a:pt x="590" y="893"/>
                </a:lnTo>
                <a:lnTo>
                  <a:pt x="573" y="903"/>
                </a:lnTo>
                <a:lnTo>
                  <a:pt x="556" y="915"/>
                </a:lnTo>
                <a:lnTo>
                  <a:pt x="539" y="931"/>
                </a:lnTo>
                <a:lnTo>
                  <a:pt x="522" y="946"/>
                </a:lnTo>
                <a:lnTo>
                  <a:pt x="522" y="946"/>
                </a:lnTo>
                <a:lnTo>
                  <a:pt x="501" y="966"/>
                </a:lnTo>
                <a:lnTo>
                  <a:pt x="491" y="974"/>
                </a:lnTo>
                <a:lnTo>
                  <a:pt x="490" y="974"/>
                </a:lnTo>
                <a:lnTo>
                  <a:pt x="490" y="974"/>
                </a:lnTo>
                <a:lnTo>
                  <a:pt x="494" y="970"/>
                </a:lnTo>
                <a:lnTo>
                  <a:pt x="487" y="966"/>
                </a:lnTo>
                <a:lnTo>
                  <a:pt x="487" y="966"/>
                </a:lnTo>
                <a:lnTo>
                  <a:pt x="505" y="946"/>
                </a:lnTo>
                <a:lnTo>
                  <a:pt x="525" y="928"/>
                </a:lnTo>
                <a:lnTo>
                  <a:pt x="566" y="891"/>
                </a:lnTo>
                <a:lnTo>
                  <a:pt x="531" y="886"/>
                </a:lnTo>
                <a:lnTo>
                  <a:pt x="531" y="886"/>
                </a:lnTo>
                <a:lnTo>
                  <a:pt x="511" y="918"/>
                </a:lnTo>
                <a:lnTo>
                  <a:pt x="489" y="948"/>
                </a:lnTo>
                <a:lnTo>
                  <a:pt x="466" y="977"/>
                </a:lnTo>
                <a:lnTo>
                  <a:pt x="444" y="1008"/>
                </a:lnTo>
                <a:lnTo>
                  <a:pt x="444" y="1008"/>
                </a:lnTo>
                <a:lnTo>
                  <a:pt x="442" y="1011"/>
                </a:lnTo>
                <a:lnTo>
                  <a:pt x="444" y="1011"/>
                </a:lnTo>
                <a:lnTo>
                  <a:pt x="448" y="1009"/>
                </a:lnTo>
                <a:lnTo>
                  <a:pt x="452" y="1008"/>
                </a:lnTo>
                <a:lnTo>
                  <a:pt x="458" y="1007"/>
                </a:lnTo>
                <a:lnTo>
                  <a:pt x="458" y="1007"/>
                </a:lnTo>
                <a:lnTo>
                  <a:pt x="452" y="1012"/>
                </a:lnTo>
                <a:lnTo>
                  <a:pt x="446" y="1018"/>
                </a:lnTo>
                <a:lnTo>
                  <a:pt x="445" y="1021"/>
                </a:lnTo>
                <a:lnTo>
                  <a:pt x="444" y="1023"/>
                </a:lnTo>
                <a:lnTo>
                  <a:pt x="442" y="1026"/>
                </a:lnTo>
                <a:lnTo>
                  <a:pt x="444" y="1031"/>
                </a:lnTo>
                <a:lnTo>
                  <a:pt x="444" y="1031"/>
                </a:lnTo>
                <a:close/>
                <a:moveTo>
                  <a:pt x="1486" y="903"/>
                </a:moveTo>
                <a:lnTo>
                  <a:pt x="1486" y="903"/>
                </a:lnTo>
                <a:lnTo>
                  <a:pt x="1438" y="936"/>
                </a:lnTo>
                <a:lnTo>
                  <a:pt x="1416" y="953"/>
                </a:lnTo>
                <a:lnTo>
                  <a:pt x="1395" y="972"/>
                </a:lnTo>
                <a:lnTo>
                  <a:pt x="1374" y="991"/>
                </a:lnTo>
                <a:lnTo>
                  <a:pt x="1354" y="1012"/>
                </a:lnTo>
                <a:lnTo>
                  <a:pt x="1335" y="1035"/>
                </a:lnTo>
                <a:lnTo>
                  <a:pt x="1318" y="1059"/>
                </a:lnTo>
                <a:lnTo>
                  <a:pt x="1318" y="1059"/>
                </a:lnTo>
                <a:lnTo>
                  <a:pt x="1335" y="1061"/>
                </a:lnTo>
                <a:lnTo>
                  <a:pt x="1350" y="1063"/>
                </a:lnTo>
                <a:lnTo>
                  <a:pt x="1364" y="1063"/>
                </a:lnTo>
                <a:lnTo>
                  <a:pt x="1368" y="1061"/>
                </a:lnTo>
                <a:lnTo>
                  <a:pt x="1372" y="1059"/>
                </a:lnTo>
                <a:lnTo>
                  <a:pt x="1372" y="1059"/>
                </a:lnTo>
                <a:lnTo>
                  <a:pt x="1387" y="1039"/>
                </a:lnTo>
                <a:lnTo>
                  <a:pt x="1401" y="1019"/>
                </a:lnTo>
                <a:lnTo>
                  <a:pt x="1433" y="980"/>
                </a:lnTo>
                <a:lnTo>
                  <a:pt x="1464" y="942"/>
                </a:lnTo>
                <a:lnTo>
                  <a:pt x="1478" y="922"/>
                </a:lnTo>
                <a:lnTo>
                  <a:pt x="1490" y="903"/>
                </a:lnTo>
                <a:lnTo>
                  <a:pt x="1490" y="903"/>
                </a:lnTo>
                <a:lnTo>
                  <a:pt x="1488" y="903"/>
                </a:lnTo>
                <a:lnTo>
                  <a:pt x="1486" y="903"/>
                </a:lnTo>
                <a:lnTo>
                  <a:pt x="1486" y="903"/>
                </a:lnTo>
                <a:close/>
                <a:moveTo>
                  <a:pt x="505" y="866"/>
                </a:moveTo>
                <a:lnTo>
                  <a:pt x="505" y="866"/>
                </a:lnTo>
                <a:lnTo>
                  <a:pt x="529" y="872"/>
                </a:lnTo>
                <a:lnTo>
                  <a:pt x="556" y="876"/>
                </a:lnTo>
                <a:lnTo>
                  <a:pt x="609" y="882"/>
                </a:lnTo>
                <a:lnTo>
                  <a:pt x="664" y="884"/>
                </a:lnTo>
                <a:lnTo>
                  <a:pt x="722" y="884"/>
                </a:lnTo>
                <a:lnTo>
                  <a:pt x="779" y="883"/>
                </a:lnTo>
                <a:lnTo>
                  <a:pt x="837" y="879"/>
                </a:lnTo>
                <a:lnTo>
                  <a:pt x="893" y="875"/>
                </a:lnTo>
                <a:lnTo>
                  <a:pt x="948" y="869"/>
                </a:lnTo>
                <a:lnTo>
                  <a:pt x="948" y="869"/>
                </a:lnTo>
                <a:lnTo>
                  <a:pt x="869" y="866"/>
                </a:lnTo>
                <a:lnTo>
                  <a:pt x="792" y="863"/>
                </a:lnTo>
                <a:lnTo>
                  <a:pt x="713" y="860"/>
                </a:lnTo>
                <a:lnTo>
                  <a:pt x="674" y="860"/>
                </a:lnTo>
                <a:lnTo>
                  <a:pt x="633" y="862"/>
                </a:lnTo>
                <a:lnTo>
                  <a:pt x="633" y="862"/>
                </a:lnTo>
                <a:lnTo>
                  <a:pt x="570" y="863"/>
                </a:lnTo>
                <a:lnTo>
                  <a:pt x="538" y="865"/>
                </a:lnTo>
                <a:lnTo>
                  <a:pt x="505" y="866"/>
                </a:lnTo>
                <a:lnTo>
                  <a:pt x="505" y="866"/>
                </a:lnTo>
                <a:close/>
                <a:moveTo>
                  <a:pt x="2050" y="1008"/>
                </a:moveTo>
                <a:lnTo>
                  <a:pt x="2050" y="1008"/>
                </a:lnTo>
                <a:lnTo>
                  <a:pt x="2016" y="1042"/>
                </a:lnTo>
                <a:lnTo>
                  <a:pt x="1999" y="1059"/>
                </a:lnTo>
                <a:lnTo>
                  <a:pt x="1984" y="1077"/>
                </a:lnTo>
                <a:lnTo>
                  <a:pt x="1984" y="1077"/>
                </a:lnTo>
                <a:lnTo>
                  <a:pt x="1991" y="1080"/>
                </a:lnTo>
                <a:lnTo>
                  <a:pt x="1998" y="1081"/>
                </a:lnTo>
                <a:lnTo>
                  <a:pt x="2005" y="1081"/>
                </a:lnTo>
                <a:lnTo>
                  <a:pt x="2012" y="1081"/>
                </a:lnTo>
                <a:lnTo>
                  <a:pt x="2027" y="1080"/>
                </a:lnTo>
                <a:lnTo>
                  <a:pt x="2034" y="1080"/>
                </a:lnTo>
                <a:lnTo>
                  <a:pt x="2041" y="1081"/>
                </a:lnTo>
                <a:lnTo>
                  <a:pt x="2041" y="1081"/>
                </a:lnTo>
                <a:lnTo>
                  <a:pt x="2071" y="1040"/>
                </a:lnTo>
                <a:lnTo>
                  <a:pt x="2102" y="1001"/>
                </a:lnTo>
                <a:lnTo>
                  <a:pt x="2166" y="918"/>
                </a:lnTo>
                <a:lnTo>
                  <a:pt x="2166" y="918"/>
                </a:lnTo>
                <a:lnTo>
                  <a:pt x="2166" y="917"/>
                </a:lnTo>
                <a:lnTo>
                  <a:pt x="2165" y="912"/>
                </a:lnTo>
                <a:lnTo>
                  <a:pt x="2162" y="910"/>
                </a:lnTo>
                <a:lnTo>
                  <a:pt x="2161" y="910"/>
                </a:lnTo>
                <a:lnTo>
                  <a:pt x="2159" y="910"/>
                </a:lnTo>
                <a:lnTo>
                  <a:pt x="2159" y="910"/>
                </a:lnTo>
                <a:lnTo>
                  <a:pt x="2130" y="935"/>
                </a:lnTo>
                <a:lnTo>
                  <a:pt x="2102" y="959"/>
                </a:lnTo>
                <a:lnTo>
                  <a:pt x="2075" y="984"/>
                </a:lnTo>
                <a:lnTo>
                  <a:pt x="2050" y="1008"/>
                </a:lnTo>
                <a:lnTo>
                  <a:pt x="2050" y="1008"/>
                </a:lnTo>
                <a:close/>
                <a:moveTo>
                  <a:pt x="1558" y="893"/>
                </a:moveTo>
                <a:lnTo>
                  <a:pt x="1558" y="893"/>
                </a:lnTo>
                <a:lnTo>
                  <a:pt x="1533" y="911"/>
                </a:lnTo>
                <a:lnTo>
                  <a:pt x="1507" y="929"/>
                </a:lnTo>
                <a:lnTo>
                  <a:pt x="1485" y="949"/>
                </a:lnTo>
                <a:lnTo>
                  <a:pt x="1462" y="970"/>
                </a:lnTo>
                <a:lnTo>
                  <a:pt x="1443" y="991"/>
                </a:lnTo>
                <a:lnTo>
                  <a:pt x="1423" y="1014"/>
                </a:lnTo>
                <a:lnTo>
                  <a:pt x="1405" y="1038"/>
                </a:lnTo>
                <a:lnTo>
                  <a:pt x="1388" y="1061"/>
                </a:lnTo>
                <a:lnTo>
                  <a:pt x="1388" y="1061"/>
                </a:lnTo>
                <a:lnTo>
                  <a:pt x="1416" y="1063"/>
                </a:lnTo>
                <a:lnTo>
                  <a:pt x="1430" y="1064"/>
                </a:lnTo>
                <a:lnTo>
                  <a:pt x="1436" y="1063"/>
                </a:lnTo>
                <a:lnTo>
                  <a:pt x="1438" y="1061"/>
                </a:lnTo>
                <a:lnTo>
                  <a:pt x="1513" y="962"/>
                </a:lnTo>
                <a:lnTo>
                  <a:pt x="1513" y="962"/>
                </a:lnTo>
                <a:lnTo>
                  <a:pt x="1535" y="931"/>
                </a:lnTo>
                <a:lnTo>
                  <a:pt x="1548" y="914"/>
                </a:lnTo>
                <a:lnTo>
                  <a:pt x="1552" y="904"/>
                </a:lnTo>
                <a:lnTo>
                  <a:pt x="1558" y="893"/>
                </a:lnTo>
                <a:lnTo>
                  <a:pt x="1558" y="893"/>
                </a:lnTo>
                <a:close/>
                <a:moveTo>
                  <a:pt x="2788" y="931"/>
                </a:moveTo>
                <a:lnTo>
                  <a:pt x="2788" y="931"/>
                </a:lnTo>
                <a:lnTo>
                  <a:pt x="2786" y="929"/>
                </a:lnTo>
                <a:lnTo>
                  <a:pt x="2786" y="927"/>
                </a:lnTo>
                <a:lnTo>
                  <a:pt x="2788" y="924"/>
                </a:lnTo>
                <a:lnTo>
                  <a:pt x="2790" y="922"/>
                </a:lnTo>
                <a:lnTo>
                  <a:pt x="2796" y="921"/>
                </a:lnTo>
                <a:lnTo>
                  <a:pt x="2796" y="921"/>
                </a:lnTo>
                <a:lnTo>
                  <a:pt x="2796" y="915"/>
                </a:lnTo>
                <a:lnTo>
                  <a:pt x="2799" y="911"/>
                </a:lnTo>
                <a:lnTo>
                  <a:pt x="2806" y="903"/>
                </a:lnTo>
                <a:lnTo>
                  <a:pt x="2814" y="893"/>
                </a:lnTo>
                <a:lnTo>
                  <a:pt x="2818" y="886"/>
                </a:lnTo>
                <a:lnTo>
                  <a:pt x="2821" y="879"/>
                </a:lnTo>
                <a:lnTo>
                  <a:pt x="2821" y="879"/>
                </a:lnTo>
                <a:lnTo>
                  <a:pt x="2793" y="898"/>
                </a:lnTo>
                <a:lnTo>
                  <a:pt x="2765" y="918"/>
                </a:lnTo>
                <a:lnTo>
                  <a:pt x="2740" y="939"/>
                </a:lnTo>
                <a:lnTo>
                  <a:pt x="2714" y="962"/>
                </a:lnTo>
                <a:lnTo>
                  <a:pt x="2692" y="984"/>
                </a:lnTo>
                <a:lnTo>
                  <a:pt x="2669" y="1009"/>
                </a:lnTo>
                <a:lnTo>
                  <a:pt x="2648" y="1035"/>
                </a:lnTo>
                <a:lnTo>
                  <a:pt x="2629" y="1060"/>
                </a:lnTo>
                <a:lnTo>
                  <a:pt x="2629" y="1060"/>
                </a:lnTo>
                <a:lnTo>
                  <a:pt x="2647" y="1057"/>
                </a:lnTo>
                <a:lnTo>
                  <a:pt x="2662" y="1053"/>
                </a:lnTo>
                <a:lnTo>
                  <a:pt x="2677" y="1047"/>
                </a:lnTo>
                <a:lnTo>
                  <a:pt x="2689" y="1043"/>
                </a:lnTo>
                <a:lnTo>
                  <a:pt x="2776" y="941"/>
                </a:lnTo>
                <a:lnTo>
                  <a:pt x="2776" y="941"/>
                </a:lnTo>
                <a:lnTo>
                  <a:pt x="2780" y="939"/>
                </a:lnTo>
                <a:lnTo>
                  <a:pt x="2785" y="938"/>
                </a:lnTo>
                <a:lnTo>
                  <a:pt x="2788" y="935"/>
                </a:lnTo>
                <a:lnTo>
                  <a:pt x="2788" y="931"/>
                </a:lnTo>
                <a:lnTo>
                  <a:pt x="2788" y="931"/>
                </a:lnTo>
                <a:close/>
                <a:moveTo>
                  <a:pt x="1167" y="1049"/>
                </a:moveTo>
                <a:lnTo>
                  <a:pt x="1167" y="1049"/>
                </a:lnTo>
                <a:lnTo>
                  <a:pt x="1181" y="1053"/>
                </a:lnTo>
                <a:lnTo>
                  <a:pt x="1197" y="1056"/>
                </a:lnTo>
                <a:lnTo>
                  <a:pt x="1211" y="1057"/>
                </a:lnTo>
                <a:lnTo>
                  <a:pt x="1223" y="1057"/>
                </a:lnTo>
                <a:lnTo>
                  <a:pt x="1223" y="1057"/>
                </a:lnTo>
                <a:lnTo>
                  <a:pt x="1249" y="1021"/>
                </a:lnTo>
                <a:lnTo>
                  <a:pt x="1274" y="986"/>
                </a:lnTo>
                <a:lnTo>
                  <a:pt x="1323" y="915"/>
                </a:lnTo>
                <a:lnTo>
                  <a:pt x="1323" y="915"/>
                </a:lnTo>
                <a:lnTo>
                  <a:pt x="1329" y="907"/>
                </a:lnTo>
                <a:lnTo>
                  <a:pt x="1330" y="903"/>
                </a:lnTo>
                <a:lnTo>
                  <a:pt x="1332" y="897"/>
                </a:lnTo>
                <a:lnTo>
                  <a:pt x="1332" y="897"/>
                </a:lnTo>
                <a:lnTo>
                  <a:pt x="1315" y="908"/>
                </a:lnTo>
                <a:lnTo>
                  <a:pt x="1298" y="921"/>
                </a:lnTo>
                <a:lnTo>
                  <a:pt x="1283" y="934"/>
                </a:lnTo>
                <a:lnTo>
                  <a:pt x="1267" y="948"/>
                </a:lnTo>
                <a:lnTo>
                  <a:pt x="1239" y="976"/>
                </a:lnTo>
                <a:lnTo>
                  <a:pt x="1211" y="1007"/>
                </a:lnTo>
                <a:lnTo>
                  <a:pt x="1208" y="1000"/>
                </a:lnTo>
                <a:lnTo>
                  <a:pt x="1208" y="1000"/>
                </a:lnTo>
                <a:lnTo>
                  <a:pt x="1198" y="1011"/>
                </a:lnTo>
                <a:lnTo>
                  <a:pt x="1188" y="1023"/>
                </a:lnTo>
                <a:lnTo>
                  <a:pt x="1179" y="1036"/>
                </a:lnTo>
                <a:lnTo>
                  <a:pt x="1167" y="1049"/>
                </a:lnTo>
                <a:lnTo>
                  <a:pt x="1167" y="1049"/>
                </a:lnTo>
                <a:close/>
                <a:moveTo>
                  <a:pt x="1263" y="1026"/>
                </a:moveTo>
                <a:lnTo>
                  <a:pt x="1263" y="1026"/>
                </a:lnTo>
                <a:lnTo>
                  <a:pt x="1259" y="1032"/>
                </a:lnTo>
                <a:lnTo>
                  <a:pt x="1253" y="1040"/>
                </a:lnTo>
                <a:lnTo>
                  <a:pt x="1250" y="1050"/>
                </a:lnTo>
                <a:lnTo>
                  <a:pt x="1250" y="1054"/>
                </a:lnTo>
                <a:lnTo>
                  <a:pt x="1250" y="1060"/>
                </a:lnTo>
                <a:lnTo>
                  <a:pt x="1250" y="1060"/>
                </a:lnTo>
                <a:lnTo>
                  <a:pt x="1266" y="1059"/>
                </a:lnTo>
                <a:lnTo>
                  <a:pt x="1281" y="1060"/>
                </a:lnTo>
                <a:lnTo>
                  <a:pt x="1304" y="1061"/>
                </a:lnTo>
                <a:lnTo>
                  <a:pt x="1304" y="1061"/>
                </a:lnTo>
                <a:lnTo>
                  <a:pt x="1313" y="1040"/>
                </a:lnTo>
                <a:lnTo>
                  <a:pt x="1326" y="1021"/>
                </a:lnTo>
                <a:lnTo>
                  <a:pt x="1351" y="980"/>
                </a:lnTo>
                <a:lnTo>
                  <a:pt x="1377" y="943"/>
                </a:lnTo>
                <a:lnTo>
                  <a:pt x="1403" y="910"/>
                </a:lnTo>
                <a:lnTo>
                  <a:pt x="1403" y="910"/>
                </a:lnTo>
                <a:lnTo>
                  <a:pt x="1405" y="907"/>
                </a:lnTo>
                <a:lnTo>
                  <a:pt x="1405" y="904"/>
                </a:lnTo>
                <a:lnTo>
                  <a:pt x="1403" y="898"/>
                </a:lnTo>
                <a:lnTo>
                  <a:pt x="1403" y="898"/>
                </a:lnTo>
                <a:lnTo>
                  <a:pt x="1367" y="929"/>
                </a:lnTo>
                <a:lnTo>
                  <a:pt x="1330" y="962"/>
                </a:lnTo>
                <a:lnTo>
                  <a:pt x="1294" y="994"/>
                </a:lnTo>
                <a:lnTo>
                  <a:pt x="1263" y="1026"/>
                </a:lnTo>
                <a:lnTo>
                  <a:pt x="1263" y="1026"/>
                </a:lnTo>
                <a:close/>
                <a:moveTo>
                  <a:pt x="1104" y="904"/>
                </a:moveTo>
                <a:lnTo>
                  <a:pt x="1104" y="904"/>
                </a:lnTo>
                <a:lnTo>
                  <a:pt x="1082" y="920"/>
                </a:lnTo>
                <a:lnTo>
                  <a:pt x="1062" y="936"/>
                </a:lnTo>
                <a:lnTo>
                  <a:pt x="1041" y="953"/>
                </a:lnTo>
                <a:lnTo>
                  <a:pt x="1021" y="970"/>
                </a:lnTo>
                <a:lnTo>
                  <a:pt x="1003" y="988"/>
                </a:lnTo>
                <a:lnTo>
                  <a:pt x="985" y="1007"/>
                </a:lnTo>
                <a:lnTo>
                  <a:pt x="966" y="1026"/>
                </a:lnTo>
                <a:lnTo>
                  <a:pt x="949" y="1046"/>
                </a:lnTo>
                <a:lnTo>
                  <a:pt x="949" y="1046"/>
                </a:lnTo>
                <a:lnTo>
                  <a:pt x="964" y="1047"/>
                </a:lnTo>
                <a:lnTo>
                  <a:pt x="978" y="1047"/>
                </a:lnTo>
                <a:lnTo>
                  <a:pt x="1010" y="1047"/>
                </a:lnTo>
                <a:lnTo>
                  <a:pt x="1010" y="1047"/>
                </a:lnTo>
                <a:lnTo>
                  <a:pt x="1011" y="1046"/>
                </a:lnTo>
                <a:lnTo>
                  <a:pt x="1014" y="1045"/>
                </a:lnTo>
                <a:lnTo>
                  <a:pt x="1017" y="1039"/>
                </a:lnTo>
                <a:lnTo>
                  <a:pt x="1020" y="1032"/>
                </a:lnTo>
                <a:lnTo>
                  <a:pt x="1024" y="1026"/>
                </a:lnTo>
                <a:lnTo>
                  <a:pt x="1024" y="1026"/>
                </a:lnTo>
                <a:lnTo>
                  <a:pt x="1069" y="964"/>
                </a:lnTo>
                <a:lnTo>
                  <a:pt x="1091" y="934"/>
                </a:lnTo>
                <a:lnTo>
                  <a:pt x="1110" y="903"/>
                </a:lnTo>
                <a:lnTo>
                  <a:pt x="1110" y="903"/>
                </a:lnTo>
                <a:lnTo>
                  <a:pt x="1105" y="903"/>
                </a:lnTo>
                <a:lnTo>
                  <a:pt x="1104" y="904"/>
                </a:lnTo>
                <a:lnTo>
                  <a:pt x="1104" y="904"/>
                </a:lnTo>
                <a:close/>
                <a:moveTo>
                  <a:pt x="1107" y="1032"/>
                </a:moveTo>
                <a:lnTo>
                  <a:pt x="1107" y="1032"/>
                </a:lnTo>
                <a:lnTo>
                  <a:pt x="1103" y="1033"/>
                </a:lnTo>
                <a:lnTo>
                  <a:pt x="1101" y="1035"/>
                </a:lnTo>
                <a:lnTo>
                  <a:pt x="1100" y="1038"/>
                </a:lnTo>
                <a:lnTo>
                  <a:pt x="1098" y="1042"/>
                </a:lnTo>
                <a:lnTo>
                  <a:pt x="1098" y="1042"/>
                </a:lnTo>
                <a:lnTo>
                  <a:pt x="1098" y="1046"/>
                </a:lnTo>
                <a:lnTo>
                  <a:pt x="1098" y="1049"/>
                </a:lnTo>
                <a:lnTo>
                  <a:pt x="1101" y="1052"/>
                </a:lnTo>
                <a:lnTo>
                  <a:pt x="1104" y="1053"/>
                </a:lnTo>
                <a:lnTo>
                  <a:pt x="1111" y="1056"/>
                </a:lnTo>
                <a:lnTo>
                  <a:pt x="1121" y="1057"/>
                </a:lnTo>
                <a:lnTo>
                  <a:pt x="1129" y="1057"/>
                </a:lnTo>
                <a:lnTo>
                  <a:pt x="1138" y="1056"/>
                </a:lnTo>
                <a:lnTo>
                  <a:pt x="1145" y="1053"/>
                </a:lnTo>
                <a:lnTo>
                  <a:pt x="1149" y="1052"/>
                </a:lnTo>
                <a:lnTo>
                  <a:pt x="1261" y="898"/>
                </a:lnTo>
                <a:lnTo>
                  <a:pt x="1261" y="898"/>
                </a:lnTo>
                <a:lnTo>
                  <a:pt x="1257" y="898"/>
                </a:lnTo>
                <a:lnTo>
                  <a:pt x="1256" y="897"/>
                </a:lnTo>
                <a:lnTo>
                  <a:pt x="1254" y="896"/>
                </a:lnTo>
                <a:lnTo>
                  <a:pt x="1256" y="894"/>
                </a:lnTo>
                <a:lnTo>
                  <a:pt x="1233" y="908"/>
                </a:lnTo>
                <a:lnTo>
                  <a:pt x="1238" y="908"/>
                </a:lnTo>
                <a:lnTo>
                  <a:pt x="1240" y="905"/>
                </a:lnTo>
                <a:lnTo>
                  <a:pt x="1238" y="908"/>
                </a:lnTo>
                <a:lnTo>
                  <a:pt x="1238" y="908"/>
                </a:lnTo>
                <a:lnTo>
                  <a:pt x="1222" y="921"/>
                </a:lnTo>
                <a:lnTo>
                  <a:pt x="1208" y="934"/>
                </a:lnTo>
                <a:lnTo>
                  <a:pt x="1180" y="962"/>
                </a:lnTo>
                <a:lnTo>
                  <a:pt x="1152" y="990"/>
                </a:lnTo>
                <a:lnTo>
                  <a:pt x="1136" y="1002"/>
                </a:lnTo>
                <a:lnTo>
                  <a:pt x="1122" y="1014"/>
                </a:lnTo>
                <a:lnTo>
                  <a:pt x="1122" y="1014"/>
                </a:lnTo>
                <a:lnTo>
                  <a:pt x="1118" y="1015"/>
                </a:lnTo>
                <a:lnTo>
                  <a:pt x="1114" y="1015"/>
                </a:lnTo>
                <a:lnTo>
                  <a:pt x="1114" y="1015"/>
                </a:lnTo>
                <a:lnTo>
                  <a:pt x="1115" y="1021"/>
                </a:lnTo>
                <a:lnTo>
                  <a:pt x="1115" y="1026"/>
                </a:lnTo>
                <a:lnTo>
                  <a:pt x="1112" y="1031"/>
                </a:lnTo>
                <a:lnTo>
                  <a:pt x="1107" y="1032"/>
                </a:lnTo>
                <a:lnTo>
                  <a:pt x="1107" y="1032"/>
                </a:lnTo>
                <a:close/>
                <a:moveTo>
                  <a:pt x="663" y="1039"/>
                </a:moveTo>
                <a:lnTo>
                  <a:pt x="663" y="1039"/>
                </a:lnTo>
                <a:lnTo>
                  <a:pt x="695" y="1042"/>
                </a:lnTo>
                <a:lnTo>
                  <a:pt x="711" y="1042"/>
                </a:lnTo>
                <a:lnTo>
                  <a:pt x="725" y="1042"/>
                </a:lnTo>
                <a:lnTo>
                  <a:pt x="725" y="1042"/>
                </a:lnTo>
                <a:lnTo>
                  <a:pt x="747" y="1005"/>
                </a:lnTo>
                <a:lnTo>
                  <a:pt x="770" y="970"/>
                </a:lnTo>
                <a:lnTo>
                  <a:pt x="792" y="938"/>
                </a:lnTo>
                <a:lnTo>
                  <a:pt x="816" y="910"/>
                </a:lnTo>
                <a:lnTo>
                  <a:pt x="816" y="910"/>
                </a:lnTo>
                <a:lnTo>
                  <a:pt x="817" y="907"/>
                </a:lnTo>
                <a:lnTo>
                  <a:pt x="817" y="904"/>
                </a:lnTo>
                <a:lnTo>
                  <a:pt x="817" y="898"/>
                </a:lnTo>
                <a:lnTo>
                  <a:pt x="817" y="898"/>
                </a:lnTo>
                <a:lnTo>
                  <a:pt x="799" y="910"/>
                </a:lnTo>
                <a:lnTo>
                  <a:pt x="782" y="922"/>
                </a:lnTo>
                <a:lnTo>
                  <a:pt x="765" y="935"/>
                </a:lnTo>
                <a:lnTo>
                  <a:pt x="750" y="949"/>
                </a:lnTo>
                <a:lnTo>
                  <a:pt x="720" y="979"/>
                </a:lnTo>
                <a:lnTo>
                  <a:pt x="691" y="1008"/>
                </a:lnTo>
                <a:lnTo>
                  <a:pt x="688" y="1007"/>
                </a:lnTo>
                <a:lnTo>
                  <a:pt x="688" y="1007"/>
                </a:lnTo>
                <a:lnTo>
                  <a:pt x="682" y="1009"/>
                </a:lnTo>
                <a:lnTo>
                  <a:pt x="678" y="1012"/>
                </a:lnTo>
                <a:lnTo>
                  <a:pt x="674" y="1016"/>
                </a:lnTo>
                <a:lnTo>
                  <a:pt x="671" y="1021"/>
                </a:lnTo>
                <a:lnTo>
                  <a:pt x="667" y="1031"/>
                </a:lnTo>
                <a:lnTo>
                  <a:pt x="663" y="1039"/>
                </a:lnTo>
                <a:lnTo>
                  <a:pt x="663" y="1039"/>
                </a:lnTo>
                <a:close/>
                <a:moveTo>
                  <a:pt x="2196" y="964"/>
                </a:moveTo>
                <a:lnTo>
                  <a:pt x="2196" y="964"/>
                </a:lnTo>
                <a:lnTo>
                  <a:pt x="2200" y="957"/>
                </a:lnTo>
                <a:lnTo>
                  <a:pt x="2203" y="953"/>
                </a:lnTo>
                <a:lnTo>
                  <a:pt x="2210" y="945"/>
                </a:lnTo>
                <a:lnTo>
                  <a:pt x="2217" y="936"/>
                </a:lnTo>
                <a:lnTo>
                  <a:pt x="2220" y="931"/>
                </a:lnTo>
                <a:lnTo>
                  <a:pt x="2221" y="922"/>
                </a:lnTo>
                <a:lnTo>
                  <a:pt x="2221" y="922"/>
                </a:lnTo>
                <a:lnTo>
                  <a:pt x="2200" y="939"/>
                </a:lnTo>
                <a:lnTo>
                  <a:pt x="2179" y="956"/>
                </a:lnTo>
                <a:lnTo>
                  <a:pt x="2159" y="973"/>
                </a:lnTo>
                <a:lnTo>
                  <a:pt x="2140" y="991"/>
                </a:lnTo>
                <a:lnTo>
                  <a:pt x="2102" y="1028"/>
                </a:lnTo>
                <a:lnTo>
                  <a:pt x="2068" y="1067"/>
                </a:lnTo>
                <a:lnTo>
                  <a:pt x="2068" y="1067"/>
                </a:lnTo>
                <a:lnTo>
                  <a:pt x="2065" y="1073"/>
                </a:lnTo>
                <a:lnTo>
                  <a:pt x="2064" y="1077"/>
                </a:lnTo>
                <a:lnTo>
                  <a:pt x="2064" y="1078"/>
                </a:lnTo>
                <a:lnTo>
                  <a:pt x="2065" y="1080"/>
                </a:lnTo>
                <a:lnTo>
                  <a:pt x="2068" y="1081"/>
                </a:lnTo>
                <a:lnTo>
                  <a:pt x="2071" y="1081"/>
                </a:lnTo>
                <a:lnTo>
                  <a:pt x="2071" y="1081"/>
                </a:lnTo>
                <a:lnTo>
                  <a:pt x="2093" y="1080"/>
                </a:lnTo>
                <a:lnTo>
                  <a:pt x="2103" y="1080"/>
                </a:lnTo>
                <a:lnTo>
                  <a:pt x="2113" y="1080"/>
                </a:lnTo>
                <a:lnTo>
                  <a:pt x="2193" y="969"/>
                </a:lnTo>
                <a:lnTo>
                  <a:pt x="2196" y="964"/>
                </a:lnTo>
                <a:close/>
                <a:moveTo>
                  <a:pt x="1741" y="910"/>
                </a:moveTo>
                <a:lnTo>
                  <a:pt x="1741" y="910"/>
                </a:lnTo>
                <a:lnTo>
                  <a:pt x="1720" y="927"/>
                </a:lnTo>
                <a:lnTo>
                  <a:pt x="1698" y="945"/>
                </a:lnTo>
                <a:lnTo>
                  <a:pt x="1679" y="964"/>
                </a:lnTo>
                <a:lnTo>
                  <a:pt x="1661" y="984"/>
                </a:lnTo>
                <a:lnTo>
                  <a:pt x="1624" y="1026"/>
                </a:lnTo>
                <a:lnTo>
                  <a:pt x="1589" y="1068"/>
                </a:lnTo>
                <a:lnTo>
                  <a:pt x="1589" y="1068"/>
                </a:lnTo>
                <a:lnTo>
                  <a:pt x="1596" y="1073"/>
                </a:lnTo>
                <a:lnTo>
                  <a:pt x="1604" y="1074"/>
                </a:lnTo>
                <a:lnTo>
                  <a:pt x="1611" y="1074"/>
                </a:lnTo>
                <a:lnTo>
                  <a:pt x="1616" y="1071"/>
                </a:lnTo>
                <a:lnTo>
                  <a:pt x="1616" y="1071"/>
                </a:lnTo>
                <a:lnTo>
                  <a:pt x="1655" y="1032"/>
                </a:lnTo>
                <a:lnTo>
                  <a:pt x="1693" y="991"/>
                </a:lnTo>
                <a:lnTo>
                  <a:pt x="1711" y="970"/>
                </a:lnTo>
                <a:lnTo>
                  <a:pt x="1728" y="949"/>
                </a:lnTo>
                <a:lnTo>
                  <a:pt x="1743" y="927"/>
                </a:lnTo>
                <a:lnTo>
                  <a:pt x="1759" y="904"/>
                </a:lnTo>
                <a:lnTo>
                  <a:pt x="1759" y="904"/>
                </a:lnTo>
                <a:lnTo>
                  <a:pt x="1749" y="905"/>
                </a:lnTo>
                <a:lnTo>
                  <a:pt x="1741" y="910"/>
                </a:lnTo>
                <a:lnTo>
                  <a:pt x="1741" y="910"/>
                </a:lnTo>
                <a:close/>
                <a:moveTo>
                  <a:pt x="1836" y="1078"/>
                </a:moveTo>
                <a:lnTo>
                  <a:pt x="1836" y="1078"/>
                </a:lnTo>
                <a:lnTo>
                  <a:pt x="1852" y="1081"/>
                </a:lnTo>
                <a:lnTo>
                  <a:pt x="1870" y="1084"/>
                </a:lnTo>
                <a:lnTo>
                  <a:pt x="1878" y="1083"/>
                </a:lnTo>
                <a:lnTo>
                  <a:pt x="1887" y="1081"/>
                </a:lnTo>
                <a:lnTo>
                  <a:pt x="1892" y="1078"/>
                </a:lnTo>
                <a:lnTo>
                  <a:pt x="1898" y="1074"/>
                </a:lnTo>
                <a:lnTo>
                  <a:pt x="1898" y="1074"/>
                </a:lnTo>
                <a:lnTo>
                  <a:pt x="1908" y="1059"/>
                </a:lnTo>
                <a:lnTo>
                  <a:pt x="1912" y="1052"/>
                </a:lnTo>
                <a:lnTo>
                  <a:pt x="1915" y="1043"/>
                </a:lnTo>
                <a:lnTo>
                  <a:pt x="1915" y="1043"/>
                </a:lnTo>
                <a:lnTo>
                  <a:pt x="1915" y="1042"/>
                </a:lnTo>
                <a:lnTo>
                  <a:pt x="1916" y="1038"/>
                </a:lnTo>
                <a:lnTo>
                  <a:pt x="1923" y="1028"/>
                </a:lnTo>
                <a:lnTo>
                  <a:pt x="1942" y="1007"/>
                </a:lnTo>
                <a:lnTo>
                  <a:pt x="1942" y="1007"/>
                </a:lnTo>
                <a:lnTo>
                  <a:pt x="1943" y="1007"/>
                </a:lnTo>
                <a:lnTo>
                  <a:pt x="2015" y="908"/>
                </a:lnTo>
                <a:lnTo>
                  <a:pt x="2015" y="908"/>
                </a:lnTo>
                <a:lnTo>
                  <a:pt x="1980" y="938"/>
                </a:lnTo>
                <a:lnTo>
                  <a:pt x="1946" y="967"/>
                </a:lnTo>
                <a:lnTo>
                  <a:pt x="1913" y="1000"/>
                </a:lnTo>
                <a:lnTo>
                  <a:pt x="1881" y="1032"/>
                </a:lnTo>
                <a:lnTo>
                  <a:pt x="1880" y="1026"/>
                </a:lnTo>
                <a:lnTo>
                  <a:pt x="1880" y="1026"/>
                </a:lnTo>
                <a:lnTo>
                  <a:pt x="1874" y="1032"/>
                </a:lnTo>
                <a:lnTo>
                  <a:pt x="1869" y="1038"/>
                </a:lnTo>
                <a:lnTo>
                  <a:pt x="1860" y="1052"/>
                </a:lnTo>
                <a:lnTo>
                  <a:pt x="1849" y="1066"/>
                </a:lnTo>
                <a:lnTo>
                  <a:pt x="1843" y="1073"/>
                </a:lnTo>
                <a:lnTo>
                  <a:pt x="1836" y="1078"/>
                </a:lnTo>
                <a:lnTo>
                  <a:pt x="1836" y="1078"/>
                </a:lnTo>
                <a:close/>
                <a:moveTo>
                  <a:pt x="2650" y="918"/>
                </a:moveTo>
                <a:lnTo>
                  <a:pt x="2650" y="918"/>
                </a:lnTo>
                <a:lnTo>
                  <a:pt x="2608" y="952"/>
                </a:lnTo>
                <a:lnTo>
                  <a:pt x="2588" y="970"/>
                </a:lnTo>
                <a:lnTo>
                  <a:pt x="2568" y="988"/>
                </a:lnTo>
                <a:lnTo>
                  <a:pt x="2549" y="1008"/>
                </a:lnTo>
                <a:lnTo>
                  <a:pt x="2530" y="1028"/>
                </a:lnTo>
                <a:lnTo>
                  <a:pt x="2512" y="1049"/>
                </a:lnTo>
                <a:lnTo>
                  <a:pt x="2495" y="1071"/>
                </a:lnTo>
                <a:lnTo>
                  <a:pt x="2495" y="1071"/>
                </a:lnTo>
                <a:lnTo>
                  <a:pt x="2509" y="1071"/>
                </a:lnTo>
                <a:lnTo>
                  <a:pt x="2525" y="1073"/>
                </a:lnTo>
                <a:lnTo>
                  <a:pt x="2533" y="1073"/>
                </a:lnTo>
                <a:lnTo>
                  <a:pt x="2540" y="1071"/>
                </a:lnTo>
                <a:lnTo>
                  <a:pt x="2544" y="1070"/>
                </a:lnTo>
                <a:lnTo>
                  <a:pt x="2549" y="1067"/>
                </a:lnTo>
                <a:lnTo>
                  <a:pt x="2549" y="1067"/>
                </a:lnTo>
                <a:lnTo>
                  <a:pt x="2570" y="1033"/>
                </a:lnTo>
                <a:lnTo>
                  <a:pt x="2592" y="1001"/>
                </a:lnTo>
                <a:lnTo>
                  <a:pt x="2603" y="986"/>
                </a:lnTo>
                <a:lnTo>
                  <a:pt x="2616" y="972"/>
                </a:lnTo>
                <a:lnTo>
                  <a:pt x="2629" y="957"/>
                </a:lnTo>
                <a:lnTo>
                  <a:pt x="2643" y="945"/>
                </a:lnTo>
                <a:lnTo>
                  <a:pt x="2643" y="945"/>
                </a:lnTo>
                <a:lnTo>
                  <a:pt x="2644" y="943"/>
                </a:lnTo>
                <a:lnTo>
                  <a:pt x="2641" y="946"/>
                </a:lnTo>
                <a:lnTo>
                  <a:pt x="2639" y="948"/>
                </a:lnTo>
                <a:lnTo>
                  <a:pt x="2640" y="945"/>
                </a:lnTo>
                <a:lnTo>
                  <a:pt x="2640" y="945"/>
                </a:lnTo>
                <a:lnTo>
                  <a:pt x="2644" y="939"/>
                </a:lnTo>
                <a:lnTo>
                  <a:pt x="2648" y="931"/>
                </a:lnTo>
                <a:lnTo>
                  <a:pt x="2650" y="924"/>
                </a:lnTo>
                <a:lnTo>
                  <a:pt x="2654" y="917"/>
                </a:lnTo>
                <a:lnTo>
                  <a:pt x="2654" y="917"/>
                </a:lnTo>
                <a:lnTo>
                  <a:pt x="2650" y="918"/>
                </a:lnTo>
                <a:lnTo>
                  <a:pt x="2650" y="918"/>
                </a:lnTo>
                <a:close/>
                <a:moveTo>
                  <a:pt x="23" y="461"/>
                </a:moveTo>
                <a:lnTo>
                  <a:pt x="23" y="461"/>
                </a:lnTo>
                <a:lnTo>
                  <a:pt x="35" y="439"/>
                </a:lnTo>
                <a:lnTo>
                  <a:pt x="46" y="415"/>
                </a:lnTo>
                <a:lnTo>
                  <a:pt x="71" y="370"/>
                </a:lnTo>
                <a:lnTo>
                  <a:pt x="71" y="370"/>
                </a:lnTo>
                <a:lnTo>
                  <a:pt x="61" y="380"/>
                </a:lnTo>
                <a:lnTo>
                  <a:pt x="53" y="391"/>
                </a:lnTo>
                <a:lnTo>
                  <a:pt x="45" y="401"/>
                </a:lnTo>
                <a:lnTo>
                  <a:pt x="35" y="409"/>
                </a:lnTo>
                <a:lnTo>
                  <a:pt x="35" y="409"/>
                </a:lnTo>
                <a:lnTo>
                  <a:pt x="39" y="394"/>
                </a:lnTo>
                <a:lnTo>
                  <a:pt x="45" y="378"/>
                </a:lnTo>
                <a:lnTo>
                  <a:pt x="57" y="349"/>
                </a:lnTo>
                <a:lnTo>
                  <a:pt x="73" y="319"/>
                </a:lnTo>
                <a:lnTo>
                  <a:pt x="87" y="293"/>
                </a:lnTo>
                <a:lnTo>
                  <a:pt x="52" y="339"/>
                </a:lnTo>
                <a:lnTo>
                  <a:pt x="52" y="339"/>
                </a:lnTo>
                <a:lnTo>
                  <a:pt x="49" y="342"/>
                </a:lnTo>
                <a:lnTo>
                  <a:pt x="47" y="343"/>
                </a:lnTo>
                <a:lnTo>
                  <a:pt x="46" y="341"/>
                </a:lnTo>
                <a:lnTo>
                  <a:pt x="45" y="339"/>
                </a:lnTo>
                <a:lnTo>
                  <a:pt x="45" y="332"/>
                </a:lnTo>
                <a:lnTo>
                  <a:pt x="46" y="326"/>
                </a:lnTo>
                <a:lnTo>
                  <a:pt x="46" y="326"/>
                </a:lnTo>
                <a:lnTo>
                  <a:pt x="68" y="290"/>
                </a:lnTo>
                <a:lnTo>
                  <a:pt x="89" y="252"/>
                </a:lnTo>
                <a:lnTo>
                  <a:pt x="111" y="214"/>
                </a:lnTo>
                <a:lnTo>
                  <a:pt x="132" y="178"/>
                </a:lnTo>
                <a:lnTo>
                  <a:pt x="122" y="185"/>
                </a:lnTo>
                <a:lnTo>
                  <a:pt x="122" y="185"/>
                </a:lnTo>
                <a:lnTo>
                  <a:pt x="99" y="208"/>
                </a:lnTo>
                <a:lnTo>
                  <a:pt x="78" y="235"/>
                </a:lnTo>
                <a:lnTo>
                  <a:pt x="68" y="251"/>
                </a:lnTo>
                <a:lnTo>
                  <a:pt x="60" y="266"/>
                </a:lnTo>
                <a:lnTo>
                  <a:pt x="52" y="282"/>
                </a:lnTo>
                <a:lnTo>
                  <a:pt x="43" y="298"/>
                </a:lnTo>
                <a:lnTo>
                  <a:pt x="37" y="315"/>
                </a:lnTo>
                <a:lnTo>
                  <a:pt x="32" y="334"/>
                </a:lnTo>
                <a:lnTo>
                  <a:pt x="26" y="353"/>
                </a:lnTo>
                <a:lnTo>
                  <a:pt x="23" y="373"/>
                </a:lnTo>
                <a:lnTo>
                  <a:pt x="21" y="394"/>
                </a:lnTo>
                <a:lnTo>
                  <a:pt x="21" y="415"/>
                </a:lnTo>
                <a:lnTo>
                  <a:pt x="21" y="438"/>
                </a:lnTo>
                <a:lnTo>
                  <a:pt x="23" y="461"/>
                </a:lnTo>
                <a:lnTo>
                  <a:pt x="23" y="461"/>
                </a:lnTo>
                <a:close/>
                <a:moveTo>
                  <a:pt x="926" y="1002"/>
                </a:moveTo>
                <a:lnTo>
                  <a:pt x="926" y="1002"/>
                </a:lnTo>
                <a:lnTo>
                  <a:pt x="919" y="1005"/>
                </a:lnTo>
                <a:lnTo>
                  <a:pt x="913" y="1008"/>
                </a:lnTo>
                <a:lnTo>
                  <a:pt x="906" y="1012"/>
                </a:lnTo>
                <a:lnTo>
                  <a:pt x="900" y="1018"/>
                </a:lnTo>
                <a:lnTo>
                  <a:pt x="895" y="1025"/>
                </a:lnTo>
                <a:lnTo>
                  <a:pt x="890" y="1032"/>
                </a:lnTo>
                <a:lnTo>
                  <a:pt x="888" y="1040"/>
                </a:lnTo>
                <a:lnTo>
                  <a:pt x="886" y="1049"/>
                </a:lnTo>
                <a:lnTo>
                  <a:pt x="886" y="1049"/>
                </a:lnTo>
                <a:lnTo>
                  <a:pt x="909" y="1050"/>
                </a:lnTo>
                <a:lnTo>
                  <a:pt x="923" y="1050"/>
                </a:lnTo>
                <a:lnTo>
                  <a:pt x="928" y="1050"/>
                </a:lnTo>
                <a:lnTo>
                  <a:pt x="931" y="1049"/>
                </a:lnTo>
                <a:lnTo>
                  <a:pt x="931" y="1049"/>
                </a:lnTo>
                <a:lnTo>
                  <a:pt x="935" y="1046"/>
                </a:lnTo>
                <a:lnTo>
                  <a:pt x="940" y="1040"/>
                </a:lnTo>
                <a:lnTo>
                  <a:pt x="949" y="1028"/>
                </a:lnTo>
                <a:lnTo>
                  <a:pt x="965" y="1004"/>
                </a:lnTo>
                <a:lnTo>
                  <a:pt x="965" y="1004"/>
                </a:lnTo>
                <a:lnTo>
                  <a:pt x="985" y="977"/>
                </a:lnTo>
                <a:lnTo>
                  <a:pt x="1006" y="949"/>
                </a:lnTo>
                <a:lnTo>
                  <a:pt x="1024" y="920"/>
                </a:lnTo>
                <a:lnTo>
                  <a:pt x="1041" y="891"/>
                </a:lnTo>
                <a:lnTo>
                  <a:pt x="1041" y="891"/>
                </a:lnTo>
                <a:lnTo>
                  <a:pt x="1010" y="917"/>
                </a:lnTo>
                <a:lnTo>
                  <a:pt x="980" y="942"/>
                </a:lnTo>
                <a:lnTo>
                  <a:pt x="952" y="972"/>
                </a:lnTo>
                <a:lnTo>
                  <a:pt x="926" y="1002"/>
                </a:lnTo>
                <a:lnTo>
                  <a:pt x="926" y="1002"/>
                </a:lnTo>
                <a:close/>
                <a:moveTo>
                  <a:pt x="948" y="901"/>
                </a:moveTo>
                <a:lnTo>
                  <a:pt x="948" y="901"/>
                </a:lnTo>
                <a:lnTo>
                  <a:pt x="930" y="914"/>
                </a:lnTo>
                <a:lnTo>
                  <a:pt x="913" y="929"/>
                </a:lnTo>
                <a:lnTo>
                  <a:pt x="879" y="960"/>
                </a:lnTo>
                <a:lnTo>
                  <a:pt x="845" y="991"/>
                </a:lnTo>
                <a:lnTo>
                  <a:pt x="829" y="1005"/>
                </a:lnTo>
                <a:lnTo>
                  <a:pt x="810" y="1021"/>
                </a:lnTo>
                <a:lnTo>
                  <a:pt x="810" y="1021"/>
                </a:lnTo>
                <a:lnTo>
                  <a:pt x="810" y="1023"/>
                </a:lnTo>
                <a:lnTo>
                  <a:pt x="810" y="1026"/>
                </a:lnTo>
                <a:lnTo>
                  <a:pt x="808" y="1031"/>
                </a:lnTo>
                <a:lnTo>
                  <a:pt x="803" y="1033"/>
                </a:lnTo>
                <a:lnTo>
                  <a:pt x="798" y="1035"/>
                </a:lnTo>
                <a:lnTo>
                  <a:pt x="798" y="1035"/>
                </a:lnTo>
                <a:lnTo>
                  <a:pt x="795" y="1036"/>
                </a:lnTo>
                <a:lnTo>
                  <a:pt x="793" y="1038"/>
                </a:lnTo>
                <a:lnTo>
                  <a:pt x="793" y="1040"/>
                </a:lnTo>
                <a:lnTo>
                  <a:pt x="793" y="1040"/>
                </a:lnTo>
                <a:lnTo>
                  <a:pt x="795" y="1042"/>
                </a:lnTo>
                <a:lnTo>
                  <a:pt x="796" y="1040"/>
                </a:lnTo>
                <a:lnTo>
                  <a:pt x="798" y="1039"/>
                </a:lnTo>
                <a:lnTo>
                  <a:pt x="798" y="1039"/>
                </a:lnTo>
                <a:lnTo>
                  <a:pt x="802" y="1042"/>
                </a:lnTo>
                <a:lnTo>
                  <a:pt x="809" y="1043"/>
                </a:lnTo>
                <a:lnTo>
                  <a:pt x="816" y="1045"/>
                </a:lnTo>
                <a:lnTo>
                  <a:pt x="824" y="1045"/>
                </a:lnTo>
                <a:lnTo>
                  <a:pt x="840" y="1043"/>
                </a:lnTo>
                <a:lnTo>
                  <a:pt x="855" y="1043"/>
                </a:lnTo>
                <a:lnTo>
                  <a:pt x="855" y="1043"/>
                </a:lnTo>
                <a:lnTo>
                  <a:pt x="867" y="1023"/>
                </a:lnTo>
                <a:lnTo>
                  <a:pt x="879" y="1005"/>
                </a:lnTo>
                <a:lnTo>
                  <a:pt x="906" y="967"/>
                </a:lnTo>
                <a:lnTo>
                  <a:pt x="933" y="931"/>
                </a:lnTo>
                <a:lnTo>
                  <a:pt x="959" y="898"/>
                </a:lnTo>
                <a:lnTo>
                  <a:pt x="959" y="898"/>
                </a:lnTo>
                <a:lnTo>
                  <a:pt x="954" y="898"/>
                </a:lnTo>
                <a:lnTo>
                  <a:pt x="948" y="901"/>
                </a:lnTo>
                <a:lnTo>
                  <a:pt x="948" y="901"/>
                </a:lnTo>
                <a:close/>
                <a:moveTo>
                  <a:pt x="2724" y="912"/>
                </a:moveTo>
                <a:lnTo>
                  <a:pt x="2724" y="912"/>
                </a:lnTo>
                <a:lnTo>
                  <a:pt x="2702" y="929"/>
                </a:lnTo>
                <a:lnTo>
                  <a:pt x="2679" y="946"/>
                </a:lnTo>
                <a:lnTo>
                  <a:pt x="2658" y="964"/>
                </a:lnTo>
                <a:lnTo>
                  <a:pt x="2639" y="983"/>
                </a:lnTo>
                <a:lnTo>
                  <a:pt x="2619" y="1002"/>
                </a:lnTo>
                <a:lnTo>
                  <a:pt x="2599" y="1023"/>
                </a:lnTo>
                <a:lnTo>
                  <a:pt x="2581" y="1046"/>
                </a:lnTo>
                <a:lnTo>
                  <a:pt x="2564" y="1068"/>
                </a:lnTo>
                <a:lnTo>
                  <a:pt x="2564" y="1068"/>
                </a:lnTo>
                <a:lnTo>
                  <a:pt x="2578" y="1068"/>
                </a:lnTo>
                <a:lnTo>
                  <a:pt x="2591" y="1070"/>
                </a:lnTo>
                <a:lnTo>
                  <a:pt x="2602" y="1068"/>
                </a:lnTo>
                <a:lnTo>
                  <a:pt x="2606" y="1067"/>
                </a:lnTo>
                <a:lnTo>
                  <a:pt x="2609" y="1064"/>
                </a:lnTo>
                <a:lnTo>
                  <a:pt x="2692" y="962"/>
                </a:lnTo>
                <a:lnTo>
                  <a:pt x="2692" y="962"/>
                </a:lnTo>
                <a:lnTo>
                  <a:pt x="2698" y="959"/>
                </a:lnTo>
                <a:lnTo>
                  <a:pt x="2703" y="953"/>
                </a:lnTo>
                <a:lnTo>
                  <a:pt x="2709" y="948"/>
                </a:lnTo>
                <a:lnTo>
                  <a:pt x="2714" y="941"/>
                </a:lnTo>
                <a:lnTo>
                  <a:pt x="2720" y="932"/>
                </a:lnTo>
                <a:lnTo>
                  <a:pt x="2724" y="924"/>
                </a:lnTo>
                <a:lnTo>
                  <a:pt x="2729" y="915"/>
                </a:lnTo>
                <a:lnTo>
                  <a:pt x="2730" y="907"/>
                </a:lnTo>
                <a:lnTo>
                  <a:pt x="2730" y="907"/>
                </a:lnTo>
                <a:lnTo>
                  <a:pt x="2724" y="912"/>
                </a:lnTo>
                <a:lnTo>
                  <a:pt x="2724" y="912"/>
                </a:lnTo>
                <a:close/>
                <a:moveTo>
                  <a:pt x="81" y="737"/>
                </a:moveTo>
                <a:lnTo>
                  <a:pt x="81" y="737"/>
                </a:lnTo>
                <a:lnTo>
                  <a:pt x="75" y="747"/>
                </a:lnTo>
                <a:lnTo>
                  <a:pt x="71" y="757"/>
                </a:lnTo>
                <a:lnTo>
                  <a:pt x="71" y="757"/>
                </a:lnTo>
                <a:lnTo>
                  <a:pt x="92" y="730"/>
                </a:lnTo>
                <a:lnTo>
                  <a:pt x="113" y="703"/>
                </a:lnTo>
                <a:lnTo>
                  <a:pt x="136" y="679"/>
                </a:lnTo>
                <a:lnTo>
                  <a:pt x="161" y="657"/>
                </a:lnTo>
                <a:lnTo>
                  <a:pt x="161" y="657"/>
                </a:lnTo>
                <a:lnTo>
                  <a:pt x="160" y="601"/>
                </a:lnTo>
                <a:lnTo>
                  <a:pt x="158" y="574"/>
                </a:lnTo>
                <a:lnTo>
                  <a:pt x="156" y="549"/>
                </a:lnTo>
                <a:lnTo>
                  <a:pt x="156" y="549"/>
                </a:lnTo>
                <a:lnTo>
                  <a:pt x="151" y="558"/>
                </a:lnTo>
                <a:lnTo>
                  <a:pt x="144" y="570"/>
                </a:lnTo>
                <a:lnTo>
                  <a:pt x="137" y="577"/>
                </a:lnTo>
                <a:lnTo>
                  <a:pt x="136" y="578"/>
                </a:lnTo>
                <a:lnTo>
                  <a:pt x="134" y="577"/>
                </a:lnTo>
                <a:lnTo>
                  <a:pt x="134" y="577"/>
                </a:lnTo>
                <a:lnTo>
                  <a:pt x="132" y="577"/>
                </a:lnTo>
                <a:lnTo>
                  <a:pt x="130" y="578"/>
                </a:lnTo>
                <a:lnTo>
                  <a:pt x="129" y="581"/>
                </a:lnTo>
                <a:lnTo>
                  <a:pt x="130" y="584"/>
                </a:lnTo>
                <a:lnTo>
                  <a:pt x="130" y="589"/>
                </a:lnTo>
                <a:lnTo>
                  <a:pt x="130" y="589"/>
                </a:lnTo>
                <a:lnTo>
                  <a:pt x="101" y="636"/>
                </a:lnTo>
                <a:lnTo>
                  <a:pt x="87" y="661"/>
                </a:lnTo>
                <a:lnTo>
                  <a:pt x="73" y="686"/>
                </a:lnTo>
                <a:lnTo>
                  <a:pt x="73" y="686"/>
                </a:lnTo>
                <a:lnTo>
                  <a:pt x="87" y="668"/>
                </a:lnTo>
                <a:lnTo>
                  <a:pt x="101" y="653"/>
                </a:lnTo>
                <a:lnTo>
                  <a:pt x="130" y="622"/>
                </a:lnTo>
                <a:lnTo>
                  <a:pt x="130" y="622"/>
                </a:lnTo>
                <a:lnTo>
                  <a:pt x="136" y="616"/>
                </a:lnTo>
                <a:lnTo>
                  <a:pt x="141" y="612"/>
                </a:lnTo>
                <a:lnTo>
                  <a:pt x="146" y="610"/>
                </a:lnTo>
                <a:lnTo>
                  <a:pt x="148" y="610"/>
                </a:lnTo>
                <a:lnTo>
                  <a:pt x="151" y="610"/>
                </a:lnTo>
                <a:lnTo>
                  <a:pt x="156" y="613"/>
                </a:lnTo>
                <a:lnTo>
                  <a:pt x="112" y="683"/>
                </a:lnTo>
                <a:lnTo>
                  <a:pt x="112" y="683"/>
                </a:lnTo>
                <a:lnTo>
                  <a:pt x="111" y="682"/>
                </a:lnTo>
                <a:lnTo>
                  <a:pt x="112" y="679"/>
                </a:lnTo>
                <a:lnTo>
                  <a:pt x="113" y="675"/>
                </a:lnTo>
                <a:lnTo>
                  <a:pt x="113" y="672"/>
                </a:lnTo>
                <a:lnTo>
                  <a:pt x="94" y="706"/>
                </a:lnTo>
                <a:lnTo>
                  <a:pt x="94" y="707"/>
                </a:lnTo>
                <a:lnTo>
                  <a:pt x="92" y="712"/>
                </a:lnTo>
                <a:lnTo>
                  <a:pt x="89" y="713"/>
                </a:lnTo>
                <a:lnTo>
                  <a:pt x="89" y="713"/>
                </a:lnTo>
                <a:lnTo>
                  <a:pt x="84" y="717"/>
                </a:lnTo>
                <a:lnTo>
                  <a:pt x="82" y="720"/>
                </a:lnTo>
                <a:lnTo>
                  <a:pt x="84" y="723"/>
                </a:lnTo>
                <a:lnTo>
                  <a:pt x="85" y="723"/>
                </a:lnTo>
                <a:lnTo>
                  <a:pt x="85" y="723"/>
                </a:lnTo>
                <a:lnTo>
                  <a:pt x="82" y="727"/>
                </a:lnTo>
                <a:lnTo>
                  <a:pt x="81" y="733"/>
                </a:lnTo>
                <a:lnTo>
                  <a:pt x="81" y="733"/>
                </a:lnTo>
                <a:lnTo>
                  <a:pt x="81" y="737"/>
                </a:lnTo>
                <a:lnTo>
                  <a:pt x="81" y="737"/>
                </a:lnTo>
                <a:close/>
                <a:moveTo>
                  <a:pt x="147" y="324"/>
                </a:moveTo>
                <a:lnTo>
                  <a:pt x="60" y="433"/>
                </a:lnTo>
                <a:lnTo>
                  <a:pt x="60" y="433"/>
                </a:lnTo>
                <a:lnTo>
                  <a:pt x="42" y="454"/>
                </a:lnTo>
                <a:lnTo>
                  <a:pt x="35" y="467"/>
                </a:lnTo>
                <a:lnTo>
                  <a:pt x="28" y="478"/>
                </a:lnTo>
                <a:lnTo>
                  <a:pt x="22" y="492"/>
                </a:lnTo>
                <a:lnTo>
                  <a:pt x="19" y="506"/>
                </a:lnTo>
                <a:lnTo>
                  <a:pt x="19" y="515"/>
                </a:lnTo>
                <a:lnTo>
                  <a:pt x="19" y="523"/>
                </a:lnTo>
                <a:lnTo>
                  <a:pt x="21" y="532"/>
                </a:lnTo>
                <a:lnTo>
                  <a:pt x="23" y="540"/>
                </a:lnTo>
                <a:lnTo>
                  <a:pt x="125" y="370"/>
                </a:lnTo>
                <a:lnTo>
                  <a:pt x="125" y="370"/>
                </a:lnTo>
                <a:lnTo>
                  <a:pt x="130" y="360"/>
                </a:lnTo>
                <a:lnTo>
                  <a:pt x="139" y="349"/>
                </a:lnTo>
                <a:lnTo>
                  <a:pt x="143" y="342"/>
                </a:lnTo>
                <a:lnTo>
                  <a:pt x="146" y="336"/>
                </a:lnTo>
                <a:lnTo>
                  <a:pt x="148" y="331"/>
                </a:lnTo>
                <a:lnTo>
                  <a:pt x="147" y="324"/>
                </a:lnTo>
                <a:lnTo>
                  <a:pt x="147" y="324"/>
                </a:lnTo>
                <a:close/>
                <a:moveTo>
                  <a:pt x="883" y="898"/>
                </a:moveTo>
                <a:lnTo>
                  <a:pt x="883" y="898"/>
                </a:lnTo>
                <a:lnTo>
                  <a:pt x="844" y="929"/>
                </a:lnTo>
                <a:lnTo>
                  <a:pt x="824" y="946"/>
                </a:lnTo>
                <a:lnTo>
                  <a:pt x="805" y="963"/>
                </a:lnTo>
                <a:lnTo>
                  <a:pt x="788" y="981"/>
                </a:lnTo>
                <a:lnTo>
                  <a:pt x="771" y="1001"/>
                </a:lnTo>
                <a:lnTo>
                  <a:pt x="756" y="1021"/>
                </a:lnTo>
                <a:lnTo>
                  <a:pt x="742" y="1043"/>
                </a:lnTo>
                <a:lnTo>
                  <a:pt x="775" y="1045"/>
                </a:lnTo>
                <a:lnTo>
                  <a:pt x="775" y="1045"/>
                </a:lnTo>
                <a:lnTo>
                  <a:pt x="782" y="1033"/>
                </a:lnTo>
                <a:lnTo>
                  <a:pt x="789" y="1022"/>
                </a:lnTo>
                <a:lnTo>
                  <a:pt x="799" y="1011"/>
                </a:lnTo>
                <a:lnTo>
                  <a:pt x="809" y="1002"/>
                </a:lnTo>
                <a:lnTo>
                  <a:pt x="809" y="1000"/>
                </a:lnTo>
                <a:lnTo>
                  <a:pt x="809" y="1000"/>
                </a:lnTo>
                <a:lnTo>
                  <a:pt x="829" y="976"/>
                </a:lnTo>
                <a:lnTo>
                  <a:pt x="850" y="952"/>
                </a:lnTo>
                <a:lnTo>
                  <a:pt x="868" y="925"/>
                </a:lnTo>
                <a:lnTo>
                  <a:pt x="883" y="898"/>
                </a:lnTo>
                <a:lnTo>
                  <a:pt x="883" y="898"/>
                </a:lnTo>
                <a:close/>
                <a:moveTo>
                  <a:pt x="25" y="554"/>
                </a:moveTo>
                <a:lnTo>
                  <a:pt x="25" y="554"/>
                </a:lnTo>
                <a:lnTo>
                  <a:pt x="23" y="558"/>
                </a:lnTo>
                <a:lnTo>
                  <a:pt x="22" y="564"/>
                </a:lnTo>
                <a:lnTo>
                  <a:pt x="22" y="577"/>
                </a:lnTo>
                <a:lnTo>
                  <a:pt x="22" y="603"/>
                </a:lnTo>
                <a:lnTo>
                  <a:pt x="22" y="603"/>
                </a:lnTo>
                <a:lnTo>
                  <a:pt x="39" y="579"/>
                </a:lnTo>
                <a:lnTo>
                  <a:pt x="56" y="554"/>
                </a:lnTo>
                <a:lnTo>
                  <a:pt x="88" y="502"/>
                </a:lnTo>
                <a:lnTo>
                  <a:pt x="119" y="449"/>
                </a:lnTo>
                <a:lnTo>
                  <a:pt x="151" y="398"/>
                </a:lnTo>
                <a:lnTo>
                  <a:pt x="151" y="398"/>
                </a:lnTo>
                <a:lnTo>
                  <a:pt x="133" y="415"/>
                </a:lnTo>
                <a:lnTo>
                  <a:pt x="116" y="433"/>
                </a:lnTo>
                <a:lnTo>
                  <a:pt x="99" y="452"/>
                </a:lnTo>
                <a:lnTo>
                  <a:pt x="82" y="471"/>
                </a:lnTo>
                <a:lnTo>
                  <a:pt x="67" y="491"/>
                </a:lnTo>
                <a:lnTo>
                  <a:pt x="53" y="512"/>
                </a:lnTo>
                <a:lnTo>
                  <a:pt x="39" y="533"/>
                </a:lnTo>
                <a:lnTo>
                  <a:pt x="25" y="554"/>
                </a:lnTo>
                <a:lnTo>
                  <a:pt x="25" y="554"/>
                </a:lnTo>
                <a:close/>
                <a:moveTo>
                  <a:pt x="527" y="1033"/>
                </a:moveTo>
                <a:lnTo>
                  <a:pt x="527" y="1033"/>
                </a:lnTo>
                <a:lnTo>
                  <a:pt x="549" y="1038"/>
                </a:lnTo>
                <a:lnTo>
                  <a:pt x="560" y="1038"/>
                </a:lnTo>
                <a:lnTo>
                  <a:pt x="564" y="1038"/>
                </a:lnTo>
                <a:lnTo>
                  <a:pt x="566" y="1035"/>
                </a:lnTo>
                <a:lnTo>
                  <a:pt x="566" y="1035"/>
                </a:lnTo>
                <a:lnTo>
                  <a:pt x="576" y="1022"/>
                </a:lnTo>
                <a:lnTo>
                  <a:pt x="584" y="1009"/>
                </a:lnTo>
                <a:lnTo>
                  <a:pt x="605" y="987"/>
                </a:lnTo>
                <a:lnTo>
                  <a:pt x="626" y="964"/>
                </a:lnTo>
                <a:lnTo>
                  <a:pt x="636" y="952"/>
                </a:lnTo>
                <a:lnTo>
                  <a:pt x="645" y="939"/>
                </a:lnTo>
                <a:lnTo>
                  <a:pt x="645" y="939"/>
                </a:lnTo>
                <a:lnTo>
                  <a:pt x="652" y="929"/>
                </a:lnTo>
                <a:lnTo>
                  <a:pt x="659" y="922"/>
                </a:lnTo>
                <a:lnTo>
                  <a:pt x="666" y="915"/>
                </a:lnTo>
                <a:lnTo>
                  <a:pt x="668" y="911"/>
                </a:lnTo>
                <a:lnTo>
                  <a:pt x="670" y="904"/>
                </a:lnTo>
                <a:lnTo>
                  <a:pt x="670" y="904"/>
                </a:lnTo>
                <a:lnTo>
                  <a:pt x="654" y="914"/>
                </a:lnTo>
                <a:lnTo>
                  <a:pt x="639" y="925"/>
                </a:lnTo>
                <a:lnTo>
                  <a:pt x="609" y="948"/>
                </a:lnTo>
                <a:lnTo>
                  <a:pt x="581" y="973"/>
                </a:lnTo>
                <a:lnTo>
                  <a:pt x="555" y="998"/>
                </a:lnTo>
                <a:lnTo>
                  <a:pt x="555" y="998"/>
                </a:lnTo>
                <a:lnTo>
                  <a:pt x="550" y="998"/>
                </a:lnTo>
                <a:lnTo>
                  <a:pt x="546" y="1001"/>
                </a:lnTo>
                <a:lnTo>
                  <a:pt x="543" y="1005"/>
                </a:lnTo>
                <a:lnTo>
                  <a:pt x="539" y="1011"/>
                </a:lnTo>
                <a:lnTo>
                  <a:pt x="527" y="1033"/>
                </a:lnTo>
                <a:lnTo>
                  <a:pt x="527" y="1033"/>
                </a:lnTo>
                <a:close/>
                <a:moveTo>
                  <a:pt x="1916" y="949"/>
                </a:moveTo>
                <a:lnTo>
                  <a:pt x="1916" y="949"/>
                </a:lnTo>
                <a:lnTo>
                  <a:pt x="1915" y="955"/>
                </a:lnTo>
                <a:lnTo>
                  <a:pt x="1913" y="959"/>
                </a:lnTo>
                <a:lnTo>
                  <a:pt x="1906" y="969"/>
                </a:lnTo>
                <a:lnTo>
                  <a:pt x="1906" y="969"/>
                </a:lnTo>
                <a:lnTo>
                  <a:pt x="1888" y="993"/>
                </a:lnTo>
                <a:lnTo>
                  <a:pt x="1870" y="1016"/>
                </a:lnTo>
                <a:lnTo>
                  <a:pt x="1852" y="1043"/>
                </a:lnTo>
                <a:lnTo>
                  <a:pt x="1835" y="1071"/>
                </a:lnTo>
                <a:lnTo>
                  <a:pt x="1835" y="1071"/>
                </a:lnTo>
                <a:lnTo>
                  <a:pt x="1839" y="1070"/>
                </a:lnTo>
                <a:lnTo>
                  <a:pt x="1842" y="1067"/>
                </a:lnTo>
                <a:lnTo>
                  <a:pt x="1843" y="1063"/>
                </a:lnTo>
                <a:lnTo>
                  <a:pt x="1843" y="1063"/>
                </a:lnTo>
                <a:lnTo>
                  <a:pt x="1861" y="1040"/>
                </a:lnTo>
                <a:lnTo>
                  <a:pt x="1880" y="1019"/>
                </a:lnTo>
                <a:lnTo>
                  <a:pt x="1919" y="979"/>
                </a:lnTo>
                <a:lnTo>
                  <a:pt x="1961" y="941"/>
                </a:lnTo>
                <a:lnTo>
                  <a:pt x="2002" y="903"/>
                </a:lnTo>
                <a:lnTo>
                  <a:pt x="1951" y="903"/>
                </a:lnTo>
                <a:lnTo>
                  <a:pt x="1951" y="903"/>
                </a:lnTo>
                <a:lnTo>
                  <a:pt x="1943" y="915"/>
                </a:lnTo>
                <a:lnTo>
                  <a:pt x="1932" y="927"/>
                </a:lnTo>
                <a:lnTo>
                  <a:pt x="1920" y="938"/>
                </a:lnTo>
                <a:lnTo>
                  <a:pt x="1909" y="949"/>
                </a:lnTo>
                <a:lnTo>
                  <a:pt x="1916" y="949"/>
                </a:lnTo>
                <a:close/>
                <a:moveTo>
                  <a:pt x="144" y="488"/>
                </a:moveTo>
                <a:lnTo>
                  <a:pt x="144" y="488"/>
                </a:lnTo>
                <a:lnTo>
                  <a:pt x="129" y="504"/>
                </a:lnTo>
                <a:lnTo>
                  <a:pt x="113" y="519"/>
                </a:lnTo>
                <a:lnTo>
                  <a:pt x="85" y="550"/>
                </a:lnTo>
                <a:lnTo>
                  <a:pt x="59" y="584"/>
                </a:lnTo>
                <a:lnTo>
                  <a:pt x="33" y="619"/>
                </a:lnTo>
                <a:lnTo>
                  <a:pt x="33" y="619"/>
                </a:lnTo>
                <a:lnTo>
                  <a:pt x="29" y="626"/>
                </a:lnTo>
                <a:lnTo>
                  <a:pt x="26" y="631"/>
                </a:lnTo>
                <a:lnTo>
                  <a:pt x="23" y="645"/>
                </a:lnTo>
                <a:lnTo>
                  <a:pt x="22" y="662"/>
                </a:lnTo>
                <a:lnTo>
                  <a:pt x="18" y="681"/>
                </a:lnTo>
                <a:lnTo>
                  <a:pt x="18" y="681"/>
                </a:lnTo>
                <a:lnTo>
                  <a:pt x="64" y="620"/>
                </a:lnTo>
                <a:lnTo>
                  <a:pt x="85" y="589"/>
                </a:lnTo>
                <a:lnTo>
                  <a:pt x="94" y="574"/>
                </a:lnTo>
                <a:lnTo>
                  <a:pt x="102" y="557"/>
                </a:lnTo>
                <a:lnTo>
                  <a:pt x="102" y="557"/>
                </a:lnTo>
                <a:lnTo>
                  <a:pt x="125" y="523"/>
                </a:lnTo>
                <a:lnTo>
                  <a:pt x="134" y="506"/>
                </a:lnTo>
                <a:lnTo>
                  <a:pt x="144" y="488"/>
                </a:lnTo>
                <a:lnTo>
                  <a:pt x="144" y="488"/>
                </a:lnTo>
                <a:close/>
                <a:moveTo>
                  <a:pt x="871" y="1045"/>
                </a:moveTo>
                <a:lnTo>
                  <a:pt x="871" y="1045"/>
                </a:lnTo>
                <a:lnTo>
                  <a:pt x="909" y="1001"/>
                </a:lnTo>
                <a:lnTo>
                  <a:pt x="948" y="959"/>
                </a:lnTo>
                <a:lnTo>
                  <a:pt x="990" y="918"/>
                </a:lnTo>
                <a:lnTo>
                  <a:pt x="1032" y="880"/>
                </a:lnTo>
                <a:lnTo>
                  <a:pt x="1032" y="880"/>
                </a:lnTo>
                <a:lnTo>
                  <a:pt x="1023" y="877"/>
                </a:lnTo>
                <a:lnTo>
                  <a:pt x="1010" y="876"/>
                </a:lnTo>
                <a:lnTo>
                  <a:pt x="1004" y="876"/>
                </a:lnTo>
                <a:lnTo>
                  <a:pt x="999" y="877"/>
                </a:lnTo>
                <a:lnTo>
                  <a:pt x="994" y="879"/>
                </a:lnTo>
                <a:lnTo>
                  <a:pt x="990" y="882"/>
                </a:lnTo>
                <a:lnTo>
                  <a:pt x="990" y="882"/>
                </a:lnTo>
                <a:lnTo>
                  <a:pt x="958" y="921"/>
                </a:lnTo>
                <a:lnTo>
                  <a:pt x="927" y="960"/>
                </a:lnTo>
                <a:lnTo>
                  <a:pt x="897" y="1002"/>
                </a:lnTo>
                <a:lnTo>
                  <a:pt x="883" y="1023"/>
                </a:lnTo>
                <a:lnTo>
                  <a:pt x="871" y="1045"/>
                </a:lnTo>
                <a:lnTo>
                  <a:pt x="871" y="1045"/>
                </a:lnTo>
                <a:close/>
                <a:moveTo>
                  <a:pt x="638" y="1032"/>
                </a:moveTo>
                <a:lnTo>
                  <a:pt x="638" y="1032"/>
                </a:lnTo>
                <a:lnTo>
                  <a:pt x="643" y="1031"/>
                </a:lnTo>
                <a:lnTo>
                  <a:pt x="647" y="1026"/>
                </a:lnTo>
                <a:lnTo>
                  <a:pt x="654" y="1016"/>
                </a:lnTo>
                <a:lnTo>
                  <a:pt x="661" y="1007"/>
                </a:lnTo>
                <a:lnTo>
                  <a:pt x="670" y="995"/>
                </a:lnTo>
                <a:lnTo>
                  <a:pt x="670" y="993"/>
                </a:lnTo>
                <a:lnTo>
                  <a:pt x="670" y="993"/>
                </a:lnTo>
                <a:lnTo>
                  <a:pt x="675" y="983"/>
                </a:lnTo>
                <a:lnTo>
                  <a:pt x="678" y="979"/>
                </a:lnTo>
                <a:lnTo>
                  <a:pt x="682" y="976"/>
                </a:lnTo>
                <a:lnTo>
                  <a:pt x="685" y="973"/>
                </a:lnTo>
                <a:lnTo>
                  <a:pt x="685" y="973"/>
                </a:lnTo>
                <a:lnTo>
                  <a:pt x="690" y="966"/>
                </a:lnTo>
                <a:lnTo>
                  <a:pt x="695" y="959"/>
                </a:lnTo>
                <a:lnTo>
                  <a:pt x="706" y="946"/>
                </a:lnTo>
                <a:lnTo>
                  <a:pt x="718" y="932"/>
                </a:lnTo>
                <a:lnTo>
                  <a:pt x="722" y="924"/>
                </a:lnTo>
                <a:lnTo>
                  <a:pt x="725" y="915"/>
                </a:lnTo>
                <a:lnTo>
                  <a:pt x="725" y="915"/>
                </a:lnTo>
                <a:lnTo>
                  <a:pt x="698" y="934"/>
                </a:lnTo>
                <a:lnTo>
                  <a:pt x="673" y="953"/>
                </a:lnTo>
                <a:lnTo>
                  <a:pt x="650" y="976"/>
                </a:lnTo>
                <a:lnTo>
                  <a:pt x="629" y="998"/>
                </a:lnTo>
                <a:lnTo>
                  <a:pt x="629" y="998"/>
                </a:lnTo>
                <a:lnTo>
                  <a:pt x="628" y="1000"/>
                </a:lnTo>
                <a:lnTo>
                  <a:pt x="628" y="998"/>
                </a:lnTo>
                <a:lnTo>
                  <a:pt x="629" y="994"/>
                </a:lnTo>
                <a:lnTo>
                  <a:pt x="629" y="993"/>
                </a:lnTo>
                <a:lnTo>
                  <a:pt x="629" y="991"/>
                </a:lnTo>
                <a:lnTo>
                  <a:pt x="626" y="991"/>
                </a:lnTo>
                <a:lnTo>
                  <a:pt x="623" y="995"/>
                </a:lnTo>
                <a:lnTo>
                  <a:pt x="623" y="995"/>
                </a:lnTo>
                <a:lnTo>
                  <a:pt x="616" y="1005"/>
                </a:lnTo>
                <a:lnTo>
                  <a:pt x="611" y="1015"/>
                </a:lnTo>
                <a:lnTo>
                  <a:pt x="604" y="1025"/>
                </a:lnTo>
                <a:lnTo>
                  <a:pt x="597" y="1033"/>
                </a:lnTo>
                <a:lnTo>
                  <a:pt x="597" y="1033"/>
                </a:lnTo>
                <a:lnTo>
                  <a:pt x="602" y="1036"/>
                </a:lnTo>
                <a:lnTo>
                  <a:pt x="607" y="1038"/>
                </a:lnTo>
                <a:lnTo>
                  <a:pt x="616" y="1038"/>
                </a:lnTo>
                <a:lnTo>
                  <a:pt x="628" y="1036"/>
                </a:lnTo>
                <a:lnTo>
                  <a:pt x="638" y="1032"/>
                </a:lnTo>
                <a:lnTo>
                  <a:pt x="638" y="1032"/>
                </a:lnTo>
                <a:close/>
                <a:moveTo>
                  <a:pt x="50" y="891"/>
                </a:moveTo>
                <a:lnTo>
                  <a:pt x="50" y="891"/>
                </a:lnTo>
                <a:lnTo>
                  <a:pt x="53" y="893"/>
                </a:lnTo>
                <a:lnTo>
                  <a:pt x="53" y="894"/>
                </a:lnTo>
                <a:lnTo>
                  <a:pt x="54" y="896"/>
                </a:lnTo>
                <a:lnTo>
                  <a:pt x="53" y="897"/>
                </a:lnTo>
                <a:lnTo>
                  <a:pt x="50" y="898"/>
                </a:lnTo>
                <a:lnTo>
                  <a:pt x="46" y="898"/>
                </a:lnTo>
                <a:lnTo>
                  <a:pt x="54" y="908"/>
                </a:lnTo>
                <a:lnTo>
                  <a:pt x="94" y="849"/>
                </a:lnTo>
                <a:lnTo>
                  <a:pt x="94" y="849"/>
                </a:lnTo>
                <a:lnTo>
                  <a:pt x="123" y="806"/>
                </a:lnTo>
                <a:lnTo>
                  <a:pt x="139" y="782"/>
                </a:lnTo>
                <a:lnTo>
                  <a:pt x="144" y="771"/>
                </a:lnTo>
                <a:lnTo>
                  <a:pt x="150" y="759"/>
                </a:lnTo>
                <a:lnTo>
                  <a:pt x="150" y="759"/>
                </a:lnTo>
                <a:lnTo>
                  <a:pt x="122" y="783"/>
                </a:lnTo>
                <a:lnTo>
                  <a:pt x="95" y="807"/>
                </a:lnTo>
                <a:lnTo>
                  <a:pt x="70" y="834"/>
                </a:lnTo>
                <a:lnTo>
                  <a:pt x="49" y="860"/>
                </a:lnTo>
                <a:lnTo>
                  <a:pt x="49" y="860"/>
                </a:lnTo>
                <a:lnTo>
                  <a:pt x="50" y="860"/>
                </a:lnTo>
                <a:lnTo>
                  <a:pt x="50" y="863"/>
                </a:lnTo>
                <a:lnTo>
                  <a:pt x="47" y="872"/>
                </a:lnTo>
                <a:lnTo>
                  <a:pt x="45" y="880"/>
                </a:lnTo>
                <a:lnTo>
                  <a:pt x="45" y="886"/>
                </a:lnTo>
                <a:lnTo>
                  <a:pt x="46" y="889"/>
                </a:lnTo>
                <a:lnTo>
                  <a:pt x="46" y="889"/>
                </a:lnTo>
                <a:lnTo>
                  <a:pt x="50" y="891"/>
                </a:lnTo>
                <a:lnTo>
                  <a:pt x="50" y="891"/>
                </a:lnTo>
                <a:close/>
                <a:moveTo>
                  <a:pt x="101" y="943"/>
                </a:moveTo>
                <a:lnTo>
                  <a:pt x="101" y="943"/>
                </a:lnTo>
                <a:lnTo>
                  <a:pt x="104" y="952"/>
                </a:lnTo>
                <a:lnTo>
                  <a:pt x="105" y="957"/>
                </a:lnTo>
                <a:lnTo>
                  <a:pt x="109" y="963"/>
                </a:lnTo>
                <a:lnTo>
                  <a:pt x="116" y="969"/>
                </a:lnTo>
                <a:lnTo>
                  <a:pt x="116" y="969"/>
                </a:lnTo>
                <a:lnTo>
                  <a:pt x="119" y="969"/>
                </a:lnTo>
                <a:lnTo>
                  <a:pt x="123" y="969"/>
                </a:lnTo>
                <a:lnTo>
                  <a:pt x="126" y="966"/>
                </a:lnTo>
                <a:lnTo>
                  <a:pt x="129" y="963"/>
                </a:lnTo>
                <a:lnTo>
                  <a:pt x="129" y="963"/>
                </a:lnTo>
                <a:lnTo>
                  <a:pt x="167" y="904"/>
                </a:lnTo>
                <a:lnTo>
                  <a:pt x="185" y="875"/>
                </a:lnTo>
                <a:lnTo>
                  <a:pt x="206" y="846"/>
                </a:lnTo>
                <a:lnTo>
                  <a:pt x="206" y="846"/>
                </a:lnTo>
                <a:lnTo>
                  <a:pt x="209" y="846"/>
                </a:lnTo>
                <a:lnTo>
                  <a:pt x="212" y="846"/>
                </a:lnTo>
                <a:lnTo>
                  <a:pt x="215" y="845"/>
                </a:lnTo>
                <a:lnTo>
                  <a:pt x="216" y="842"/>
                </a:lnTo>
                <a:lnTo>
                  <a:pt x="216" y="842"/>
                </a:lnTo>
                <a:lnTo>
                  <a:pt x="212" y="844"/>
                </a:lnTo>
                <a:lnTo>
                  <a:pt x="209" y="844"/>
                </a:lnTo>
                <a:lnTo>
                  <a:pt x="209" y="842"/>
                </a:lnTo>
                <a:lnTo>
                  <a:pt x="212" y="839"/>
                </a:lnTo>
                <a:lnTo>
                  <a:pt x="212" y="839"/>
                </a:lnTo>
                <a:lnTo>
                  <a:pt x="213" y="838"/>
                </a:lnTo>
                <a:lnTo>
                  <a:pt x="215" y="835"/>
                </a:lnTo>
                <a:lnTo>
                  <a:pt x="215" y="828"/>
                </a:lnTo>
                <a:lnTo>
                  <a:pt x="215" y="828"/>
                </a:lnTo>
                <a:lnTo>
                  <a:pt x="184" y="855"/>
                </a:lnTo>
                <a:lnTo>
                  <a:pt x="154" y="883"/>
                </a:lnTo>
                <a:lnTo>
                  <a:pt x="126" y="912"/>
                </a:lnTo>
                <a:lnTo>
                  <a:pt x="101" y="943"/>
                </a:lnTo>
                <a:lnTo>
                  <a:pt x="101" y="943"/>
                </a:lnTo>
                <a:close/>
                <a:moveTo>
                  <a:pt x="2304" y="1023"/>
                </a:moveTo>
                <a:lnTo>
                  <a:pt x="2446" y="908"/>
                </a:lnTo>
                <a:lnTo>
                  <a:pt x="2446" y="908"/>
                </a:lnTo>
                <a:lnTo>
                  <a:pt x="2410" y="910"/>
                </a:lnTo>
                <a:lnTo>
                  <a:pt x="2393" y="911"/>
                </a:lnTo>
                <a:lnTo>
                  <a:pt x="2377" y="910"/>
                </a:lnTo>
                <a:lnTo>
                  <a:pt x="2377" y="910"/>
                </a:lnTo>
                <a:lnTo>
                  <a:pt x="2360" y="939"/>
                </a:lnTo>
                <a:lnTo>
                  <a:pt x="2342" y="967"/>
                </a:lnTo>
                <a:lnTo>
                  <a:pt x="2304" y="1023"/>
                </a:lnTo>
                <a:lnTo>
                  <a:pt x="2304" y="1023"/>
                </a:lnTo>
                <a:close/>
                <a:moveTo>
                  <a:pt x="583" y="924"/>
                </a:moveTo>
                <a:lnTo>
                  <a:pt x="583" y="924"/>
                </a:lnTo>
                <a:lnTo>
                  <a:pt x="580" y="928"/>
                </a:lnTo>
                <a:lnTo>
                  <a:pt x="576" y="929"/>
                </a:lnTo>
                <a:lnTo>
                  <a:pt x="573" y="928"/>
                </a:lnTo>
                <a:lnTo>
                  <a:pt x="570" y="927"/>
                </a:lnTo>
                <a:lnTo>
                  <a:pt x="570" y="927"/>
                </a:lnTo>
                <a:lnTo>
                  <a:pt x="566" y="934"/>
                </a:lnTo>
                <a:lnTo>
                  <a:pt x="564" y="938"/>
                </a:lnTo>
                <a:lnTo>
                  <a:pt x="566" y="941"/>
                </a:lnTo>
                <a:lnTo>
                  <a:pt x="569" y="939"/>
                </a:lnTo>
                <a:lnTo>
                  <a:pt x="569" y="939"/>
                </a:lnTo>
                <a:lnTo>
                  <a:pt x="536" y="983"/>
                </a:lnTo>
                <a:lnTo>
                  <a:pt x="519" y="1005"/>
                </a:lnTo>
                <a:lnTo>
                  <a:pt x="505" y="1029"/>
                </a:lnTo>
                <a:lnTo>
                  <a:pt x="505" y="1029"/>
                </a:lnTo>
                <a:lnTo>
                  <a:pt x="508" y="1029"/>
                </a:lnTo>
                <a:lnTo>
                  <a:pt x="512" y="1029"/>
                </a:lnTo>
                <a:lnTo>
                  <a:pt x="515" y="1026"/>
                </a:lnTo>
                <a:lnTo>
                  <a:pt x="515" y="1025"/>
                </a:lnTo>
                <a:lnTo>
                  <a:pt x="515" y="1022"/>
                </a:lnTo>
                <a:lnTo>
                  <a:pt x="515" y="1022"/>
                </a:lnTo>
                <a:lnTo>
                  <a:pt x="548" y="990"/>
                </a:lnTo>
                <a:lnTo>
                  <a:pt x="581" y="959"/>
                </a:lnTo>
                <a:lnTo>
                  <a:pt x="616" y="928"/>
                </a:lnTo>
                <a:lnTo>
                  <a:pt x="635" y="914"/>
                </a:lnTo>
                <a:lnTo>
                  <a:pt x="653" y="901"/>
                </a:lnTo>
                <a:lnTo>
                  <a:pt x="600" y="898"/>
                </a:lnTo>
                <a:lnTo>
                  <a:pt x="600" y="898"/>
                </a:lnTo>
                <a:lnTo>
                  <a:pt x="595" y="904"/>
                </a:lnTo>
                <a:lnTo>
                  <a:pt x="591" y="911"/>
                </a:lnTo>
                <a:lnTo>
                  <a:pt x="586" y="917"/>
                </a:lnTo>
                <a:lnTo>
                  <a:pt x="583" y="924"/>
                </a:lnTo>
                <a:lnTo>
                  <a:pt x="583" y="924"/>
                </a:lnTo>
                <a:close/>
                <a:moveTo>
                  <a:pt x="140" y="863"/>
                </a:moveTo>
                <a:lnTo>
                  <a:pt x="144" y="862"/>
                </a:lnTo>
                <a:lnTo>
                  <a:pt x="144" y="862"/>
                </a:lnTo>
                <a:lnTo>
                  <a:pt x="151" y="855"/>
                </a:lnTo>
                <a:lnTo>
                  <a:pt x="153" y="853"/>
                </a:lnTo>
                <a:lnTo>
                  <a:pt x="151" y="853"/>
                </a:lnTo>
                <a:lnTo>
                  <a:pt x="144" y="856"/>
                </a:lnTo>
                <a:lnTo>
                  <a:pt x="144" y="856"/>
                </a:lnTo>
                <a:lnTo>
                  <a:pt x="153" y="841"/>
                </a:lnTo>
                <a:lnTo>
                  <a:pt x="164" y="827"/>
                </a:lnTo>
                <a:lnTo>
                  <a:pt x="175" y="811"/>
                </a:lnTo>
                <a:lnTo>
                  <a:pt x="179" y="804"/>
                </a:lnTo>
                <a:lnTo>
                  <a:pt x="184" y="796"/>
                </a:lnTo>
                <a:lnTo>
                  <a:pt x="184" y="796"/>
                </a:lnTo>
                <a:lnTo>
                  <a:pt x="156" y="824"/>
                </a:lnTo>
                <a:lnTo>
                  <a:pt x="129" y="852"/>
                </a:lnTo>
                <a:lnTo>
                  <a:pt x="80" y="908"/>
                </a:lnTo>
                <a:lnTo>
                  <a:pt x="80" y="908"/>
                </a:lnTo>
                <a:lnTo>
                  <a:pt x="71" y="915"/>
                </a:lnTo>
                <a:lnTo>
                  <a:pt x="70" y="915"/>
                </a:lnTo>
                <a:lnTo>
                  <a:pt x="71" y="914"/>
                </a:lnTo>
                <a:lnTo>
                  <a:pt x="71" y="914"/>
                </a:lnTo>
                <a:lnTo>
                  <a:pt x="66" y="918"/>
                </a:lnTo>
                <a:lnTo>
                  <a:pt x="64" y="922"/>
                </a:lnTo>
                <a:lnTo>
                  <a:pt x="64" y="927"/>
                </a:lnTo>
                <a:lnTo>
                  <a:pt x="66" y="931"/>
                </a:lnTo>
                <a:lnTo>
                  <a:pt x="68" y="935"/>
                </a:lnTo>
                <a:lnTo>
                  <a:pt x="73" y="939"/>
                </a:lnTo>
                <a:lnTo>
                  <a:pt x="84" y="948"/>
                </a:lnTo>
                <a:lnTo>
                  <a:pt x="137" y="865"/>
                </a:lnTo>
                <a:lnTo>
                  <a:pt x="140" y="863"/>
                </a:lnTo>
                <a:close/>
                <a:moveTo>
                  <a:pt x="1419" y="903"/>
                </a:moveTo>
                <a:lnTo>
                  <a:pt x="1354" y="997"/>
                </a:lnTo>
                <a:lnTo>
                  <a:pt x="1354" y="997"/>
                </a:lnTo>
                <a:lnTo>
                  <a:pt x="1387" y="967"/>
                </a:lnTo>
                <a:lnTo>
                  <a:pt x="1420" y="938"/>
                </a:lnTo>
                <a:lnTo>
                  <a:pt x="1438" y="922"/>
                </a:lnTo>
                <a:lnTo>
                  <a:pt x="1455" y="910"/>
                </a:lnTo>
                <a:lnTo>
                  <a:pt x="1475" y="897"/>
                </a:lnTo>
                <a:lnTo>
                  <a:pt x="1495" y="884"/>
                </a:lnTo>
                <a:lnTo>
                  <a:pt x="1495" y="884"/>
                </a:lnTo>
                <a:lnTo>
                  <a:pt x="1479" y="887"/>
                </a:lnTo>
                <a:lnTo>
                  <a:pt x="1461" y="886"/>
                </a:lnTo>
                <a:lnTo>
                  <a:pt x="1444" y="886"/>
                </a:lnTo>
                <a:lnTo>
                  <a:pt x="1429" y="883"/>
                </a:lnTo>
                <a:lnTo>
                  <a:pt x="1429" y="883"/>
                </a:lnTo>
                <a:lnTo>
                  <a:pt x="1424" y="894"/>
                </a:lnTo>
                <a:lnTo>
                  <a:pt x="1419" y="903"/>
                </a:lnTo>
                <a:lnTo>
                  <a:pt x="1419" y="903"/>
                </a:lnTo>
                <a:close/>
                <a:moveTo>
                  <a:pt x="1075" y="1008"/>
                </a:moveTo>
                <a:lnTo>
                  <a:pt x="1075" y="1008"/>
                </a:lnTo>
                <a:lnTo>
                  <a:pt x="1075" y="1007"/>
                </a:lnTo>
                <a:lnTo>
                  <a:pt x="1076" y="1005"/>
                </a:lnTo>
                <a:lnTo>
                  <a:pt x="1079" y="1001"/>
                </a:lnTo>
                <a:lnTo>
                  <a:pt x="1080" y="1000"/>
                </a:lnTo>
                <a:lnTo>
                  <a:pt x="1079" y="998"/>
                </a:lnTo>
                <a:lnTo>
                  <a:pt x="1077" y="998"/>
                </a:lnTo>
                <a:lnTo>
                  <a:pt x="1077" y="998"/>
                </a:lnTo>
                <a:lnTo>
                  <a:pt x="1068" y="1008"/>
                </a:lnTo>
                <a:lnTo>
                  <a:pt x="1058" y="1021"/>
                </a:lnTo>
                <a:lnTo>
                  <a:pt x="1049" y="1033"/>
                </a:lnTo>
                <a:lnTo>
                  <a:pt x="1046" y="1040"/>
                </a:lnTo>
                <a:lnTo>
                  <a:pt x="1044" y="1047"/>
                </a:lnTo>
                <a:lnTo>
                  <a:pt x="1044" y="1047"/>
                </a:lnTo>
                <a:lnTo>
                  <a:pt x="1053" y="1050"/>
                </a:lnTo>
                <a:lnTo>
                  <a:pt x="1063" y="1050"/>
                </a:lnTo>
                <a:lnTo>
                  <a:pt x="1069" y="1050"/>
                </a:lnTo>
                <a:lnTo>
                  <a:pt x="1075" y="1047"/>
                </a:lnTo>
                <a:lnTo>
                  <a:pt x="1079" y="1045"/>
                </a:lnTo>
                <a:lnTo>
                  <a:pt x="1083" y="1039"/>
                </a:lnTo>
                <a:lnTo>
                  <a:pt x="1083" y="1039"/>
                </a:lnTo>
                <a:lnTo>
                  <a:pt x="1103" y="1008"/>
                </a:lnTo>
                <a:lnTo>
                  <a:pt x="1125" y="979"/>
                </a:lnTo>
                <a:lnTo>
                  <a:pt x="1169" y="920"/>
                </a:lnTo>
                <a:lnTo>
                  <a:pt x="1169" y="920"/>
                </a:lnTo>
                <a:lnTo>
                  <a:pt x="1148" y="936"/>
                </a:lnTo>
                <a:lnTo>
                  <a:pt x="1128" y="955"/>
                </a:lnTo>
                <a:lnTo>
                  <a:pt x="1110" y="974"/>
                </a:lnTo>
                <a:lnTo>
                  <a:pt x="1091" y="994"/>
                </a:lnTo>
                <a:lnTo>
                  <a:pt x="1091" y="994"/>
                </a:lnTo>
                <a:lnTo>
                  <a:pt x="1089" y="995"/>
                </a:lnTo>
                <a:lnTo>
                  <a:pt x="1086" y="995"/>
                </a:lnTo>
                <a:lnTo>
                  <a:pt x="1086" y="995"/>
                </a:lnTo>
                <a:lnTo>
                  <a:pt x="1084" y="1000"/>
                </a:lnTo>
                <a:lnTo>
                  <a:pt x="1082" y="1004"/>
                </a:lnTo>
                <a:lnTo>
                  <a:pt x="1075" y="1008"/>
                </a:lnTo>
                <a:lnTo>
                  <a:pt x="1073" y="1011"/>
                </a:lnTo>
                <a:lnTo>
                  <a:pt x="1075" y="1008"/>
                </a:lnTo>
                <a:close/>
                <a:moveTo>
                  <a:pt x="25" y="699"/>
                </a:moveTo>
                <a:lnTo>
                  <a:pt x="25" y="699"/>
                </a:lnTo>
                <a:lnTo>
                  <a:pt x="23" y="705"/>
                </a:lnTo>
                <a:lnTo>
                  <a:pt x="22" y="709"/>
                </a:lnTo>
                <a:lnTo>
                  <a:pt x="23" y="720"/>
                </a:lnTo>
                <a:lnTo>
                  <a:pt x="25" y="731"/>
                </a:lnTo>
                <a:lnTo>
                  <a:pt x="26" y="742"/>
                </a:lnTo>
                <a:lnTo>
                  <a:pt x="26" y="742"/>
                </a:lnTo>
                <a:lnTo>
                  <a:pt x="75" y="655"/>
                </a:lnTo>
                <a:lnTo>
                  <a:pt x="101" y="613"/>
                </a:lnTo>
                <a:lnTo>
                  <a:pt x="129" y="571"/>
                </a:lnTo>
                <a:lnTo>
                  <a:pt x="129" y="571"/>
                </a:lnTo>
                <a:lnTo>
                  <a:pt x="101" y="601"/>
                </a:lnTo>
                <a:lnTo>
                  <a:pt x="74" y="631"/>
                </a:lnTo>
                <a:lnTo>
                  <a:pt x="49" y="664"/>
                </a:lnTo>
                <a:lnTo>
                  <a:pt x="25" y="699"/>
                </a:lnTo>
                <a:lnTo>
                  <a:pt x="25" y="699"/>
                </a:lnTo>
                <a:close/>
                <a:moveTo>
                  <a:pt x="67" y="821"/>
                </a:moveTo>
                <a:lnTo>
                  <a:pt x="119" y="769"/>
                </a:lnTo>
                <a:lnTo>
                  <a:pt x="119" y="769"/>
                </a:lnTo>
                <a:lnTo>
                  <a:pt x="129" y="761"/>
                </a:lnTo>
                <a:lnTo>
                  <a:pt x="141" y="752"/>
                </a:lnTo>
                <a:lnTo>
                  <a:pt x="153" y="745"/>
                </a:lnTo>
                <a:lnTo>
                  <a:pt x="165" y="741"/>
                </a:lnTo>
                <a:lnTo>
                  <a:pt x="161" y="683"/>
                </a:lnTo>
                <a:lnTo>
                  <a:pt x="148" y="697"/>
                </a:lnTo>
                <a:lnTo>
                  <a:pt x="148" y="697"/>
                </a:lnTo>
                <a:lnTo>
                  <a:pt x="146" y="697"/>
                </a:lnTo>
                <a:lnTo>
                  <a:pt x="141" y="699"/>
                </a:lnTo>
                <a:lnTo>
                  <a:pt x="139" y="703"/>
                </a:lnTo>
                <a:lnTo>
                  <a:pt x="136" y="707"/>
                </a:lnTo>
                <a:lnTo>
                  <a:pt x="134" y="710"/>
                </a:lnTo>
                <a:lnTo>
                  <a:pt x="134" y="713"/>
                </a:lnTo>
                <a:lnTo>
                  <a:pt x="136" y="714"/>
                </a:lnTo>
                <a:lnTo>
                  <a:pt x="139" y="713"/>
                </a:lnTo>
                <a:lnTo>
                  <a:pt x="139" y="713"/>
                </a:lnTo>
                <a:lnTo>
                  <a:pt x="120" y="740"/>
                </a:lnTo>
                <a:lnTo>
                  <a:pt x="102" y="768"/>
                </a:lnTo>
                <a:lnTo>
                  <a:pt x="84" y="794"/>
                </a:lnTo>
                <a:lnTo>
                  <a:pt x="67" y="821"/>
                </a:lnTo>
                <a:lnTo>
                  <a:pt x="67" y="821"/>
                </a:lnTo>
                <a:close/>
                <a:moveTo>
                  <a:pt x="801" y="896"/>
                </a:moveTo>
                <a:lnTo>
                  <a:pt x="801" y="896"/>
                </a:lnTo>
                <a:lnTo>
                  <a:pt x="785" y="897"/>
                </a:lnTo>
                <a:lnTo>
                  <a:pt x="772" y="898"/>
                </a:lnTo>
                <a:lnTo>
                  <a:pt x="758" y="898"/>
                </a:lnTo>
                <a:lnTo>
                  <a:pt x="747" y="900"/>
                </a:lnTo>
                <a:lnTo>
                  <a:pt x="747" y="900"/>
                </a:lnTo>
                <a:lnTo>
                  <a:pt x="742" y="911"/>
                </a:lnTo>
                <a:lnTo>
                  <a:pt x="736" y="922"/>
                </a:lnTo>
                <a:lnTo>
                  <a:pt x="729" y="932"/>
                </a:lnTo>
                <a:lnTo>
                  <a:pt x="720" y="942"/>
                </a:lnTo>
                <a:lnTo>
                  <a:pt x="712" y="950"/>
                </a:lnTo>
                <a:lnTo>
                  <a:pt x="704" y="959"/>
                </a:lnTo>
                <a:lnTo>
                  <a:pt x="685" y="973"/>
                </a:lnTo>
                <a:lnTo>
                  <a:pt x="682" y="976"/>
                </a:lnTo>
                <a:lnTo>
                  <a:pt x="677" y="988"/>
                </a:lnTo>
                <a:lnTo>
                  <a:pt x="677" y="988"/>
                </a:lnTo>
                <a:lnTo>
                  <a:pt x="684" y="984"/>
                </a:lnTo>
                <a:lnTo>
                  <a:pt x="687" y="983"/>
                </a:lnTo>
                <a:lnTo>
                  <a:pt x="685" y="986"/>
                </a:lnTo>
                <a:lnTo>
                  <a:pt x="685" y="986"/>
                </a:lnTo>
                <a:lnTo>
                  <a:pt x="674" y="1001"/>
                </a:lnTo>
                <a:lnTo>
                  <a:pt x="668" y="1009"/>
                </a:lnTo>
                <a:lnTo>
                  <a:pt x="664" y="1019"/>
                </a:lnTo>
                <a:lnTo>
                  <a:pt x="664" y="1019"/>
                </a:lnTo>
                <a:lnTo>
                  <a:pt x="697" y="987"/>
                </a:lnTo>
                <a:lnTo>
                  <a:pt x="729" y="955"/>
                </a:lnTo>
                <a:lnTo>
                  <a:pt x="764" y="924"/>
                </a:lnTo>
                <a:lnTo>
                  <a:pt x="801" y="896"/>
                </a:lnTo>
                <a:lnTo>
                  <a:pt x="801" y="896"/>
                </a:lnTo>
                <a:close/>
                <a:moveTo>
                  <a:pt x="40" y="959"/>
                </a:moveTo>
                <a:lnTo>
                  <a:pt x="40" y="959"/>
                </a:lnTo>
                <a:lnTo>
                  <a:pt x="81" y="980"/>
                </a:lnTo>
                <a:lnTo>
                  <a:pt x="101" y="990"/>
                </a:lnTo>
                <a:lnTo>
                  <a:pt x="122" y="1000"/>
                </a:lnTo>
                <a:lnTo>
                  <a:pt x="146" y="1007"/>
                </a:lnTo>
                <a:lnTo>
                  <a:pt x="170" y="1012"/>
                </a:lnTo>
                <a:lnTo>
                  <a:pt x="196" y="1016"/>
                </a:lnTo>
                <a:lnTo>
                  <a:pt x="224" y="1016"/>
                </a:lnTo>
                <a:lnTo>
                  <a:pt x="224" y="1016"/>
                </a:lnTo>
                <a:lnTo>
                  <a:pt x="199" y="1014"/>
                </a:lnTo>
                <a:lnTo>
                  <a:pt x="174" y="1008"/>
                </a:lnTo>
                <a:lnTo>
                  <a:pt x="151" y="1001"/>
                </a:lnTo>
                <a:lnTo>
                  <a:pt x="129" y="993"/>
                </a:lnTo>
                <a:lnTo>
                  <a:pt x="108" y="983"/>
                </a:lnTo>
                <a:lnTo>
                  <a:pt x="88" y="973"/>
                </a:lnTo>
                <a:lnTo>
                  <a:pt x="50" y="949"/>
                </a:lnTo>
                <a:lnTo>
                  <a:pt x="50" y="949"/>
                </a:lnTo>
                <a:lnTo>
                  <a:pt x="37" y="920"/>
                </a:lnTo>
                <a:lnTo>
                  <a:pt x="29" y="903"/>
                </a:lnTo>
                <a:lnTo>
                  <a:pt x="25" y="897"/>
                </a:lnTo>
                <a:lnTo>
                  <a:pt x="21" y="893"/>
                </a:lnTo>
                <a:lnTo>
                  <a:pt x="21" y="893"/>
                </a:lnTo>
                <a:lnTo>
                  <a:pt x="25" y="911"/>
                </a:lnTo>
                <a:lnTo>
                  <a:pt x="29" y="928"/>
                </a:lnTo>
                <a:lnTo>
                  <a:pt x="35" y="945"/>
                </a:lnTo>
                <a:lnTo>
                  <a:pt x="40" y="959"/>
                </a:lnTo>
                <a:lnTo>
                  <a:pt x="40" y="959"/>
                </a:lnTo>
                <a:close/>
                <a:moveTo>
                  <a:pt x="26" y="783"/>
                </a:moveTo>
                <a:lnTo>
                  <a:pt x="26" y="783"/>
                </a:lnTo>
                <a:lnTo>
                  <a:pt x="25" y="789"/>
                </a:lnTo>
                <a:lnTo>
                  <a:pt x="25" y="796"/>
                </a:lnTo>
                <a:lnTo>
                  <a:pt x="26" y="801"/>
                </a:lnTo>
                <a:lnTo>
                  <a:pt x="28" y="804"/>
                </a:lnTo>
                <a:lnTo>
                  <a:pt x="32" y="807"/>
                </a:lnTo>
                <a:lnTo>
                  <a:pt x="32" y="807"/>
                </a:lnTo>
                <a:lnTo>
                  <a:pt x="52" y="766"/>
                </a:lnTo>
                <a:lnTo>
                  <a:pt x="73" y="726"/>
                </a:lnTo>
                <a:lnTo>
                  <a:pt x="95" y="688"/>
                </a:lnTo>
                <a:lnTo>
                  <a:pt x="119" y="651"/>
                </a:lnTo>
                <a:lnTo>
                  <a:pt x="119" y="651"/>
                </a:lnTo>
                <a:lnTo>
                  <a:pt x="92" y="681"/>
                </a:lnTo>
                <a:lnTo>
                  <a:pt x="78" y="695"/>
                </a:lnTo>
                <a:lnTo>
                  <a:pt x="66" y="710"/>
                </a:lnTo>
                <a:lnTo>
                  <a:pt x="54" y="727"/>
                </a:lnTo>
                <a:lnTo>
                  <a:pt x="43" y="744"/>
                </a:lnTo>
                <a:lnTo>
                  <a:pt x="33" y="764"/>
                </a:lnTo>
                <a:lnTo>
                  <a:pt x="26" y="783"/>
                </a:lnTo>
                <a:lnTo>
                  <a:pt x="26" y="783"/>
                </a:lnTo>
                <a:close/>
                <a:moveTo>
                  <a:pt x="59" y="418"/>
                </a:moveTo>
                <a:lnTo>
                  <a:pt x="59" y="418"/>
                </a:lnTo>
                <a:lnTo>
                  <a:pt x="81" y="390"/>
                </a:lnTo>
                <a:lnTo>
                  <a:pt x="94" y="376"/>
                </a:lnTo>
                <a:lnTo>
                  <a:pt x="105" y="362"/>
                </a:lnTo>
                <a:lnTo>
                  <a:pt x="105" y="362"/>
                </a:lnTo>
                <a:lnTo>
                  <a:pt x="112" y="352"/>
                </a:lnTo>
                <a:lnTo>
                  <a:pt x="120" y="342"/>
                </a:lnTo>
                <a:lnTo>
                  <a:pt x="137" y="324"/>
                </a:lnTo>
                <a:lnTo>
                  <a:pt x="144" y="312"/>
                </a:lnTo>
                <a:lnTo>
                  <a:pt x="150" y="300"/>
                </a:lnTo>
                <a:lnTo>
                  <a:pt x="151" y="293"/>
                </a:lnTo>
                <a:lnTo>
                  <a:pt x="153" y="286"/>
                </a:lnTo>
                <a:lnTo>
                  <a:pt x="153" y="276"/>
                </a:lnTo>
                <a:lnTo>
                  <a:pt x="153" y="266"/>
                </a:lnTo>
                <a:lnTo>
                  <a:pt x="153" y="266"/>
                </a:lnTo>
                <a:lnTo>
                  <a:pt x="148" y="275"/>
                </a:lnTo>
                <a:lnTo>
                  <a:pt x="143" y="282"/>
                </a:lnTo>
                <a:lnTo>
                  <a:pt x="132" y="293"/>
                </a:lnTo>
                <a:lnTo>
                  <a:pt x="122" y="305"/>
                </a:lnTo>
                <a:lnTo>
                  <a:pt x="118" y="312"/>
                </a:lnTo>
                <a:lnTo>
                  <a:pt x="113" y="319"/>
                </a:lnTo>
                <a:lnTo>
                  <a:pt x="113" y="319"/>
                </a:lnTo>
                <a:lnTo>
                  <a:pt x="101" y="345"/>
                </a:lnTo>
                <a:lnTo>
                  <a:pt x="85" y="369"/>
                </a:lnTo>
                <a:lnTo>
                  <a:pt x="71" y="393"/>
                </a:lnTo>
                <a:lnTo>
                  <a:pt x="59" y="418"/>
                </a:lnTo>
                <a:lnTo>
                  <a:pt x="59" y="418"/>
                </a:lnTo>
                <a:close/>
                <a:moveTo>
                  <a:pt x="129" y="439"/>
                </a:moveTo>
                <a:lnTo>
                  <a:pt x="137" y="442"/>
                </a:lnTo>
                <a:lnTo>
                  <a:pt x="70" y="553"/>
                </a:lnTo>
                <a:lnTo>
                  <a:pt x="70" y="553"/>
                </a:lnTo>
                <a:lnTo>
                  <a:pt x="82" y="536"/>
                </a:lnTo>
                <a:lnTo>
                  <a:pt x="97" y="520"/>
                </a:lnTo>
                <a:lnTo>
                  <a:pt x="129" y="488"/>
                </a:lnTo>
                <a:lnTo>
                  <a:pt x="129" y="488"/>
                </a:lnTo>
                <a:lnTo>
                  <a:pt x="136" y="484"/>
                </a:lnTo>
                <a:lnTo>
                  <a:pt x="143" y="478"/>
                </a:lnTo>
                <a:lnTo>
                  <a:pt x="150" y="471"/>
                </a:lnTo>
                <a:lnTo>
                  <a:pt x="154" y="461"/>
                </a:lnTo>
                <a:lnTo>
                  <a:pt x="157" y="452"/>
                </a:lnTo>
                <a:lnTo>
                  <a:pt x="158" y="440"/>
                </a:lnTo>
                <a:lnTo>
                  <a:pt x="157" y="429"/>
                </a:lnTo>
                <a:lnTo>
                  <a:pt x="154" y="418"/>
                </a:lnTo>
                <a:lnTo>
                  <a:pt x="154" y="418"/>
                </a:lnTo>
                <a:lnTo>
                  <a:pt x="151" y="422"/>
                </a:lnTo>
                <a:lnTo>
                  <a:pt x="148" y="425"/>
                </a:lnTo>
                <a:lnTo>
                  <a:pt x="146" y="428"/>
                </a:lnTo>
                <a:lnTo>
                  <a:pt x="143" y="429"/>
                </a:lnTo>
                <a:lnTo>
                  <a:pt x="136" y="432"/>
                </a:lnTo>
                <a:lnTo>
                  <a:pt x="132" y="435"/>
                </a:lnTo>
                <a:lnTo>
                  <a:pt x="129" y="439"/>
                </a:lnTo>
                <a:lnTo>
                  <a:pt x="129" y="439"/>
                </a:lnTo>
                <a:close/>
                <a:moveTo>
                  <a:pt x="146" y="215"/>
                </a:moveTo>
                <a:lnTo>
                  <a:pt x="146" y="215"/>
                </a:lnTo>
                <a:lnTo>
                  <a:pt x="134" y="231"/>
                </a:lnTo>
                <a:lnTo>
                  <a:pt x="125" y="248"/>
                </a:lnTo>
                <a:lnTo>
                  <a:pt x="105" y="282"/>
                </a:lnTo>
                <a:lnTo>
                  <a:pt x="88" y="317"/>
                </a:lnTo>
                <a:lnTo>
                  <a:pt x="71" y="352"/>
                </a:lnTo>
                <a:lnTo>
                  <a:pt x="71" y="352"/>
                </a:lnTo>
                <a:lnTo>
                  <a:pt x="89" y="326"/>
                </a:lnTo>
                <a:lnTo>
                  <a:pt x="108" y="301"/>
                </a:lnTo>
                <a:lnTo>
                  <a:pt x="129" y="276"/>
                </a:lnTo>
                <a:lnTo>
                  <a:pt x="140" y="263"/>
                </a:lnTo>
                <a:lnTo>
                  <a:pt x="151" y="252"/>
                </a:lnTo>
                <a:lnTo>
                  <a:pt x="151" y="252"/>
                </a:lnTo>
                <a:lnTo>
                  <a:pt x="153" y="249"/>
                </a:lnTo>
                <a:lnTo>
                  <a:pt x="154" y="246"/>
                </a:lnTo>
                <a:lnTo>
                  <a:pt x="153" y="235"/>
                </a:lnTo>
                <a:lnTo>
                  <a:pt x="151" y="211"/>
                </a:lnTo>
                <a:lnTo>
                  <a:pt x="151" y="211"/>
                </a:lnTo>
                <a:lnTo>
                  <a:pt x="146" y="215"/>
                </a:lnTo>
                <a:lnTo>
                  <a:pt x="146" y="215"/>
                </a:lnTo>
                <a:close/>
                <a:moveTo>
                  <a:pt x="75" y="900"/>
                </a:moveTo>
                <a:lnTo>
                  <a:pt x="75" y="900"/>
                </a:lnTo>
                <a:lnTo>
                  <a:pt x="97" y="872"/>
                </a:lnTo>
                <a:lnTo>
                  <a:pt x="120" y="845"/>
                </a:lnTo>
                <a:lnTo>
                  <a:pt x="146" y="818"/>
                </a:lnTo>
                <a:lnTo>
                  <a:pt x="171" y="794"/>
                </a:lnTo>
                <a:lnTo>
                  <a:pt x="171" y="794"/>
                </a:lnTo>
                <a:lnTo>
                  <a:pt x="175" y="790"/>
                </a:lnTo>
                <a:lnTo>
                  <a:pt x="177" y="785"/>
                </a:lnTo>
                <a:lnTo>
                  <a:pt x="177" y="780"/>
                </a:lnTo>
                <a:lnTo>
                  <a:pt x="175" y="775"/>
                </a:lnTo>
                <a:lnTo>
                  <a:pt x="171" y="766"/>
                </a:lnTo>
                <a:lnTo>
                  <a:pt x="167" y="758"/>
                </a:lnTo>
                <a:lnTo>
                  <a:pt x="167" y="758"/>
                </a:lnTo>
                <a:lnTo>
                  <a:pt x="161" y="769"/>
                </a:lnTo>
                <a:lnTo>
                  <a:pt x="154" y="779"/>
                </a:lnTo>
                <a:lnTo>
                  <a:pt x="139" y="800"/>
                </a:lnTo>
                <a:lnTo>
                  <a:pt x="136" y="803"/>
                </a:lnTo>
                <a:lnTo>
                  <a:pt x="134" y="808"/>
                </a:lnTo>
                <a:lnTo>
                  <a:pt x="134" y="808"/>
                </a:lnTo>
                <a:lnTo>
                  <a:pt x="104" y="853"/>
                </a:lnTo>
                <a:lnTo>
                  <a:pt x="88" y="876"/>
                </a:lnTo>
                <a:lnTo>
                  <a:pt x="75" y="900"/>
                </a:lnTo>
                <a:lnTo>
                  <a:pt x="75" y="900"/>
                </a:lnTo>
                <a:close/>
                <a:moveTo>
                  <a:pt x="40" y="824"/>
                </a:moveTo>
                <a:lnTo>
                  <a:pt x="40" y="824"/>
                </a:lnTo>
                <a:lnTo>
                  <a:pt x="32" y="821"/>
                </a:lnTo>
                <a:lnTo>
                  <a:pt x="29" y="820"/>
                </a:lnTo>
                <a:lnTo>
                  <a:pt x="28" y="821"/>
                </a:lnTo>
                <a:lnTo>
                  <a:pt x="28" y="823"/>
                </a:lnTo>
                <a:lnTo>
                  <a:pt x="28" y="827"/>
                </a:lnTo>
                <a:lnTo>
                  <a:pt x="28" y="827"/>
                </a:lnTo>
                <a:lnTo>
                  <a:pt x="29" y="832"/>
                </a:lnTo>
                <a:lnTo>
                  <a:pt x="30" y="841"/>
                </a:lnTo>
                <a:lnTo>
                  <a:pt x="30" y="855"/>
                </a:lnTo>
                <a:lnTo>
                  <a:pt x="30" y="855"/>
                </a:lnTo>
                <a:lnTo>
                  <a:pt x="57" y="814"/>
                </a:lnTo>
                <a:lnTo>
                  <a:pt x="85" y="773"/>
                </a:lnTo>
                <a:lnTo>
                  <a:pt x="112" y="733"/>
                </a:lnTo>
                <a:lnTo>
                  <a:pt x="139" y="693"/>
                </a:lnTo>
                <a:lnTo>
                  <a:pt x="139" y="693"/>
                </a:lnTo>
                <a:lnTo>
                  <a:pt x="112" y="723"/>
                </a:lnTo>
                <a:lnTo>
                  <a:pt x="85" y="754"/>
                </a:lnTo>
                <a:lnTo>
                  <a:pt x="73" y="771"/>
                </a:lnTo>
                <a:lnTo>
                  <a:pt x="61" y="787"/>
                </a:lnTo>
                <a:lnTo>
                  <a:pt x="50" y="804"/>
                </a:lnTo>
                <a:lnTo>
                  <a:pt x="40" y="824"/>
                </a:lnTo>
                <a:lnTo>
                  <a:pt x="40" y="824"/>
                </a:lnTo>
                <a:close/>
                <a:moveTo>
                  <a:pt x="2481" y="1001"/>
                </a:moveTo>
                <a:lnTo>
                  <a:pt x="2481" y="1001"/>
                </a:lnTo>
                <a:lnTo>
                  <a:pt x="2532" y="955"/>
                </a:lnTo>
                <a:lnTo>
                  <a:pt x="2560" y="931"/>
                </a:lnTo>
                <a:lnTo>
                  <a:pt x="2587" y="908"/>
                </a:lnTo>
                <a:lnTo>
                  <a:pt x="2587" y="908"/>
                </a:lnTo>
                <a:lnTo>
                  <a:pt x="2580" y="910"/>
                </a:lnTo>
                <a:lnTo>
                  <a:pt x="2574" y="910"/>
                </a:lnTo>
                <a:lnTo>
                  <a:pt x="2560" y="908"/>
                </a:lnTo>
                <a:lnTo>
                  <a:pt x="2550" y="908"/>
                </a:lnTo>
                <a:lnTo>
                  <a:pt x="2546" y="910"/>
                </a:lnTo>
                <a:lnTo>
                  <a:pt x="2543" y="911"/>
                </a:lnTo>
                <a:lnTo>
                  <a:pt x="2481" y="1001"/>
                </a:lnTo>
                <a:close/>
                <a:moveTo>
                  <a:pt x="333" y="936"/>
                </a:moveTo>
                <a:lnTo>
                  <a:pt x="333" y="929"/>
                </a:lnTo>
                <a:lnTo>
                  <a:pt x="333" y="929"/>
                </a:lnTo>
                <a:lnTo>
                  <a:pt x="344" y="920"/>
                </a:lnTo>
                <a:lnTo>
                  <a:pt x="354" y="907"/>
                </a:lnTo>
                <a:lnTo>
                  <a:pt x="363" y="893"/>
                </a:lnTo>
                <a:lnTo>
                  <a:pt x="371" y="877"/>
                </a:lnTo>
                <a:lnTo>
                  <a:pt x="371" y="877"/>
                </a:lnTo>
                <a:lnTo>
                  <a:pt x="371" y="872"/>
                </a:lnTo>
                <a:lnTo>
                  <a:pt x="369" y="870"/>
                </a:lnTo>
                <a:lnTo>
                  <a:pt x="365" y="869"/>
                </a:lnTo>
                <a:lnTo>
                  <a:pt x="362" y="870"/>
                </a:lnTo>
                <a:lnTo>
                  <a:pt x="362" y="870"/>
                </a:lnTo>
                <a:lnTo>
                  <a:pt x="335" y="889"/>
                </a:lnTo>
                <a:lnTo>
                  <a:pt x="323" y="900"/>
                </a:lnTo>
                <a:lnTo>
                  <a:pt x="312" y="910"/>
                </a:lnTo>
                <a:lnTo>
                  <a:pt x="300" y="922"/>
                </a:lnTo>
                <a:lnTo>
                  <a:pt x="289" y="935"/>
                </a:lnTo>
                <a:lnTo>
                  <a:pt x="279" y="948"/>
                </a:lnTo>
                <a:lnTo>
                  <a:pt x="271" y="962"/>
                </a:lnTo>
                <a:lnTo>
                  <a:pt x="351" y="889"/>
                </a:lnTo>
                <a:lnTo>
                  <a:pt x="351" y="889"/>
                </a:lnTo>
                <a:lnTo>
                  <a:pt x="348" y="896"/>
                </a:lnTo>
                <a:lnTo>
                  <a:pt x="344" y="903"/>
                </a:lnTo>
                <a:lnTo>
                  <a:pt x="335" y="915"/>
                </a:lnTo>
                <a:lnTo>
                  <a:pt x="327" y="927"/>
                </a:lnTo>
                <a:lnTo>
                  <a:pt x="323" y="934"/>
                </a:lnTo>
                <a:lnTo>
                  <a:pt x="320" y="941"/>
                </a:lnTo>
                <a:lnTo>
                  <a:pt x="333" y="936"/>
                </a:lnTo>
                <a:close/>
                <a:moveTo>
                  <a:pt x="1122" y="1014"/>
                </a:moveTo>
                <a:lnTo>
                  <a:pt x="1122" y="1014"/>
                </a:lnTo>
                <a:lnTo>
                  <a:pt x="1136" y="1002"/>
                </a:lnTo>
                <a:lnTo>
                  <a:pt x="1152" y="990"/>
                </a:lnTo>
                <a:lnTo>
                  <a:pt x="1180" y="962"/>
                </a:lnTo>
                <a:lnTo>
                  <a:pt x="1208" y="934"/>
                </a:lnTo>
                <a:lnTo>
                  <a:pt x="1222" y="921"/>
                </a:lnTo>
                <a:lnTo>
                  <a:pt x="1238" y="908"/>
                </a:lnTo>
                <a:lnTo>
                  <a:pt x="1233" y="908"/>
                </a:lnTo>
                <a:lnTo>
                  <a:pt x="1256" y="894"/>
                </a:lnTo>
                <a:lnTo>
                  <a:pt x="1256" y="894"/>
                </a:lnTo>
                <a:lnTo>
                  <a:pt x="1260" y="889"/>
                </a:lnTo>
                <a:lnTo>
                  <a:pt x="1263" y="887"/>
                </a:lnTo>
                <a:lnTo>
                  <a:pt x="1266" y="887"/>
                </a:lnTo>
                <a:lnTo>
                  <a:pt x="1266" y="887"/>
                </a:lnTo>
                <a:lnTo>
                  <a:pt x="1266" y="884"/>
                </a:lnTo>
                <a:lnTo>
                  <a:pt x="1267" y="883"/>
                </a:lnTo>
                <a:lnTo>
                  <a:pt x="1270" y="880"/>
                </a:lnTo>
                <a:lnTo>
                  <a:pt x="1270" y="880"/>
                </a:lnTo>
                <a:lnTo>
                  <a:pt x="1259" y="886"/>
                </a:lnTo>
                <a:lnTo>
                  <a:pt x="1247" y="891"/>
                </a:lnTo>
                <a:lnTo>
                  <a:pt x="1225" y="907"/>
                </a:lnTo>
                <a:lnTo>
                  <a:pt x="1204" y="925"/>
                </a:lnTo>
                <a:lnTo>
                  <a:pt x="1186" y="942"/>
                </a:lnTo>
                <a:lnTo>
                  <a:pt x="1120" y="1007"/>
                </a:lnTo>
                <a:lnTo>
                  <a:pt x="1117" y="1009"/>
                </a:lnTo>
                <a:lnTo>
                  <a:pt x="1114" y="1015"/>
                </a:lnTo>
                <a:lnTo>
                  <a:pt x="1114" y="1015"/>
                </a:lnTo>
                <a:lnTo>
                  <a:pt x="1118" y="1015"/>
                </a:lnTo>
                <a:lnTo>
                  <a:pt x="1122" y="1014"/>
                </a:lnTo>
                <a:lnTo>
                  <a:pt x="1122" y="1014"/>
                </a:lnTo>
                <a:close/>
                <a:moveTo>
                  <a:pt x="200" y="776"/>
                </a:moveTo>
                <a:lnTo>
                  <a:pt x="200" y="776"/>
                </a:lnTo>
                <a:lnTo>
                  <a:pt x="200" y="783"/>
                </a:lnTo>
                <a:lnTo>
                  <a:pt x="203" y="789"/>
                </a:lnTo>
                <a:lnTo>
                  <a:pt x="208" y="793"/>
                </a:lnTo>
                <a:lnTo>
                  <a:pt x="212" y="797"/>
                </a:lnTo>
                <a:lnTo>
                  <a:pt x="223" y="803"/>
                </a:lnTo>
                <a:lnTo>
                  <a:pt x="234" y="807"/>
                </a:lnTo>
                <a:lnTo>
                  <a:pt x="234" y="807"/>
                </a:lnTo>
                <a:lnTo>
                  <a:pt x="224" y="794"/>
                </a:lnTo>
                <a:lnTo>
                  <a:pt x="216" y="780"/>
                </a:lnTo>
                <a:lnTo>
                  <a:pt x="209" y="765"/>
                </a:lnTo>
                <a:lnTo>
                  <a:pt x="202" y="748"/>
                </a:lnTo>
                <a:lnTo>
                  <a:pt x="189" y="716"/>
                </a:lnTo>
                <a:lnTo>
                  <a:pt x="178" y="681"/>
                </a:lnTo>
                <a:lnTo>
                  <a:pt x="178" y="681"/>
                </a:lnTo>
                <a:lnTo>
                  <a:pt x="178" y="706"/>
                </a:lnTo>
                <a:lnTo>
                  <a:pt x="181" y="730"/>
                </a:lnTo>
                <a:lnTo>
                  <a:pt x="184" y="752"/>
                </a:lnTo>
                <a:lnTo>
                  <a:pt x="191" y="772"/>
                </a:lnTo>
                <a:lnTo>
                  <a:pt x="191" y="772"/>
                </a:lnTo>
                <a:lnTo>
                  <a:pt x="192" y="775"/>
                </a:lnTo>
                <a:lnTo>
                  <a:pt x="196" y="775"/>
                </a:lnTo>
                <a:lnTo>
                  <a:pt x="199" y="775"/>
                </a:lnTo>
                <a:lnTo>
                  <a:pt x="200" y="776"/>
                </a:lnTo>
                <a:lnTo>
                  <a:pt x="200" y="776"/>
                </a:lnTo>
                <a:close/>
                <a:moveTo>
                  <a:pt x="907" y="887"/>
                </a:moveTo>
                <a:lnTo>
                  <a:pt x="861" y="960"/>
                </a:lnTo>
                <a:lnTo>
                  <a:pt x="861" y="960"/>
                </a:lnTo>
                <a:lnTo>
                  <a:pt x="883" y="939"/>
                </a:lnTo>
                <a:lnTo>
                  <a:pt x="907" y="920"/>
                </a:lnTo>
                <a:lnTo>
                  <a:pt x="931" y="900"/>
                </a:lnTo>
                <a:lnTo>
                  <a:pt x="958" y="882"/>
                </a:lnTo>
                <a:lnTo>
                  <a:pt x="958" y="882"/>
                </a:lnTo>
                <a:lnTo>
                  <a:pt x="935" y="884"/>
                </a:lnTo>
                <a:lnTo>
                  <a:pt x="926" y="884"/>
                </a:lnTo>
                <a:lnTo>
                  <a:pt x="916" y="884"/>
                </a:lnTo>
                <a:lnTo>
                  <a:pt x="916" y="884"/>
                </a:lnTo>
                <a:lnTo>
                  <a:pt x="907" y="887"/>
                </a:lnTo>
                <a:lnTo>
                  <a:pt x="907" y="887"/>
                </a:lnTo>
                <a:close/>
                <a:moveTo>
                  <a:pt x="2720" y="903"/>
                </a:moveTo>
                <a:lnTo>
                  <a:pt x="2720" y="903"/>
                </a:lnTo>
                <a:lnTo>
                  <a:pt x="2709" y="901"/>
                </a:lnTo>
                <a:lnTo>
                  <a:pt x="2699" y="901"/>
                </a:lnTo>
                <a:lnTo>
                  <a:pt x="2675" y="903"/>
                </a:lnTo>
                <a:lnTo>
                  <a:pt x="2675" y="903"/>
                </a:lnTo>
                <a:lnTo>
                  <a:pt x="2664" y="922"/>
                </a:lnTo>
                <a:lnTo>
                  <a:pt x="2653" y="942"/>
                </a:lnTo>
                <a:lnTo>
                  <a:pt x="2627" y="980"/>
                </a:lnTo>
                <a:lnTo>
                  <a:pt x="2627" y="980"/>
                </a:lnTo>
                <a:lnTo>
                  <a:pt x="2671" y="941"/>
                </a:lnTo>
                <a:lnTo>
                  <a:pt x="2695" y="921"/>
                </a:lnTo>
                <a:lnTo>
                  <a:pt x="2720" y="903"/>
                </a:lnTo>
                <a:lnTo>
                  <a:pt x="2720" y="903"/>
                </a:lnTo>
                <a:close/>
                <a:moveTo>
                  <a:pt x="2737" y="51"/>
                </a:moveTo>
                <a:lnTo>
                  <a:pt x="2744" y="47"/>
                </a:lnTo>
                <a:lnTo>
                  <a:pt x="2744" y="47"/>
                </a:lnTo>
                <a:lnTo>
                  <a:pt x="2712" y="44"/>
                </a:lnTo>
                <a:lnTo>
                  <a:pt x="2675" y="41"/>
                </a:lnTo>
                <a:lnTo>
                  <a:pt x="2591" y="36"/>
                </a:lnTo>
                <a:lnTo>
                  <a:pt x="2516" y="34"/>
                </a:lnTo>
                <a:lnTo>
                  <a:pt x="2491" y="34"/>
                </a:lnTo>
                <a:lnTo>
                  <a:pt x="2477" y="36"/>
                </a:lnTo>
                <a:lnTo>
                  <a:pt x="2737" y="51"/>
                </a:lnTo>
                <a:close/>
                <a:moveTo>
                  <a:pt x="725" y="898"/>
                </a:moveTo>
                <a:lnTo>
                  <a:pt x="725" y="898"/>
                </a:lnTo>
                <a:lnTo>
                  <a:pt x="711" y="898"/>
                </a:lnTo>
                <a:lnTo>
                  <a:pt x="705" y="898"/>
                </a:lnTo>
                <a:lnTo>
                  <a:pt x="698" y="900"/>
                </a:lnTo>
                <a:lnTo>
                  <a:pt x="698" y="900"/>
                </a:lnTo>
                <a:lnTo>
                  <a:pt x="697" y="904"/>
                </a:lnTo>
                <a:lnTo>
                  <a:pt x="697" y="905"/>
                </a:lnTo>
                <a:lnTo>
                  <a:pt x="695" y="905"/>
                </a:lnTo>
                <a:lnTo>
                  <a:pt x="694" y="903"/>
                </a:lnTo>
                <a:lnTo>
                  <a:pt x="694" y="900"/>
                </a:lnTo>
                <a:lnTo>
                  <a:pt x="694" y="900"/>
                </a:lnTo>
                <a:lnTo>
                  <a:pt x="684" y="907"/>
                </a:lnTo>
                <a:lnTo>
                  <a:pt x="678" y="914"/>
                </a:lnTo>
                <a:lnTo>
                  <a:pt x="666" y="932"/>
                </a:lnTo>
                <a:lnTo>
                  <a:pt x="666" y="932"/>
                </a:lnTo>
                <a:lnTo>
                  <a:pt x="660" y="938"/>
                </a:lnTo>
                <a:lnTo>
                  <a:pt x="654" y="942"/>
                </a:lnTo>
                <a:lnTo>
                  <a:pt x="649" y="942"/>
                </a:lnTo>
                <a:lnTo>
                  <a:pt x="647" y="941"/>
                </a:lnTo>
                <a:lnTo>
                  <a:pt x="645" y="939"/>
                </a:lnTo>
                <a:lnTo>
                  <a:pt x="645" y="939"/>
                </a:lnTo>
                <a:lnTo>
                  <a:pt x="646" y="945"/>
                </a:lnTo>
                <a:lnTo>
                  <a:pt x="646" y="948"/>
                </a:lnTo>
                <a:lnTo>
                  <a:pt x="646" y="950"/>
                </a:lnTo>
                <a:lnTo>
                  <a:pt x="646" y="950"/>
                </a:lnTo>
                <a:lnTo>
                  <a:pt x="642" y="957"/>
                </a:lnTo>
                <a:lnTo>
                  <a:pt x="638" y="964"/>
                </a:lnTo>
                <a:lnTo>
                  <a:pt x="628" y="977"/>
                </a:lnTo>
                <a:lnTo>
                  <a:pt x="616" y="991"/>
                </a:lnTo>
                <a:lnTo>
                  <a:pt x="608" y="1004"/>
                </a:lnTo>
                <a:lnTo>
                  <a:pt x="608" y="1004"/>
                </a:lnTo>
                <a:lnTo>
                  <a:pt x="635" y="976"/>
                </a:lnTo>
                <a:lnTo>
                  <a:pt x="663" y="949"/>
                </a:lnTo>
                <a:lnTo>
                  <a:pt x="694" y="922"/>
                </a:lnTo>
                <a:lnTo>
                  <a:pt x="725" y="898"/>
                </a:lnTo>
                <a:lnTo>
                  <a:pt x="725" y="898"/>
                </a:lnTo>
                <a:close/>
                <a:moveTo>
                  <a:pt x="2397" y="1012"/>
                </a:moveTo>
                <a:lnTo>
                  <a:pt x="2397" y="1012"/>
                </a:lnTo>
                <a:lnTo>
                  <a:pt x="2449" y="962"/>
                </a:lnTo>
                <a:lnTo>
                  <a:pt x="2476" y="936"/>
                </a:lnTo>
                <a:lnTo>
                  <a:pt x="2502" y="912"/>
                </a:lnTo>
                <a:lnTo>
                  <a:pt x="2502" y="912"/>
                </a:lnTo>
                <a:lnTo>
                  <a:pt x="2494" y="910"/>
                </a:lnTo>
                <a:lnTo>
                  <a:pt x="2485" y="908"/>
                </a:lnTo>
                <a:lnTo>
                  <a:pt x="2477" y="908"/>
                </a:lnTo>
                <a:lnTo>
                  <a:pt x="2474" y="908"/>
                </a:lnTo>
                <a:lnTo>
                  <a:pt x="2471" y="911"/>
                </a:lnTo>
                <a:lnTo>
                  <a:pt x="2397" y="1012"/>
                </a:lnTo>
                <a:close/>
                <a:moveTo>
                  <a:pt x="2128" y="981"/>
                </a:moveTo>
                <a:lnTo>
                  <a:pt x="2128" y="981"/>
                </a:lnTo>
                <a:lnTo>
                  <a:pt x="2133" y="983"/>
                </a:lnTo>
                <a:lnTo>
                  <a:pt x="2133" y="983"/>
                </a:lnTo>
                <a:lnTo>
                  <a:pt x="2173" y="948"/>
                </a:lnTo>
                <a:lnTo>
                  <a:pt x="2195" y="929"/>
                </a:lnTo>
                <a:lnTo>
                  <a:pt x="2218" y="914"/>
                </a:lnTo>
                <a:lnTo>
                  <a:pt x="2179" y="911"/>
                </a:lnTo>
                <a:lnTo>
                  <a:pt x="2140" y="969"/>
                </a:lnTo>
                <a:lnTo>
                  <a:pt x="2137" y="972"/>
                </a:lnTo>
                <a:lnTo>
                  <a:pt x="2140" y="969"/>
                </a:lnTo>
                <a:lnTo>
                  <a:pt x="2140" y="969"/>
                </a:lnTo>
                <a:lnTo>
                  <a:pt x="2141" y="963"/>
                </a:lnTo>
                <a:lnTo>
                  <a:pt x="2144" y="959"/>
                </a:lnTo>
                <a:lnTo>
                  <a:pt x="2147" y="955"/>
                </a:lnTo>
                <a:lnTo>
                  <a:pt x="2148" y="949"/>
                </a:lnTo>
                <a:lnTo>
                  <a:pt x="2148" y="949"/>
                </a:lnTo>
                <a:lnTo>
                  <a:pt x="2141" y="955"/>
                </a:lnTo>
                <a:lnTo>
                  <a:pt x="2137" y="963"/>
                </a:lnTo>
                <a:lnTo>
                  <a:pt x="2128" y="979"/>
                </a:lnTo>
                <a:lnTo>
                  <a:pt x="2128" y="979"/>
                </a:lnTo>
                <a:lnTo>
                  <a:pt x="2131" y="979"/>
                </a:lnTo>
                <a:lnTo>
                  <a:pt x="2131" y="980"/>
                </a:lnTo>
                <a:lnTo>
                  <a:pt x="2131" y="981"/>
                </a:lnTo>
                <a:lnTo>
                  <a:pt x="2128" y="981"/>
                </a:lnTo>
                <a:lnTo>
                  <a:pt x="2128" y="981"/>
                </a:lnTo>
                <a:close/>
                <a:moveTo>
                  <a:pt x="2352" y="912"/>
                </a:moveTo>
                <a:lnTo>
                  <a:pt x="2313" y="911"/>
                </a:lnTo>
                <a:lnTo>
                  <a:pt x="2313" y="911"/>
                </a:lnTo>
                <a:lnTo>
                  <a:pt x="2306" y="931"/>
                </a:lnTo>
                <a:lnTo>
                  <a:pt x="2294" y="949"/>
                </a:lnTo>
                <a:lnTo>
                  <a:pt x="2284" y="967"/>
                </a:lnTo>
                <a:lnTo>
                  <a:pt x="2275" y="984"/>
                </a:lnTo>
                <a:lnTo>
                  <a:pt x="2352" y="912"/>
                </a:lnTo>
                <a:close/>
                <a:moveTo>
                  <a:pt x="2279" y="914"/>
                </a:moveTo>
                <a:lnTo>
                  <a:pt x="2279" y="914"/>
                </a:lnTo>
                <a:lnTo>
                  <a:pt x="2269" y="911"/>
                </a:lnTo>
                <a:lnTo>
                  <a:pt x="2258" y="911"/>
                </a:lnTo>
                <a:lnTo>
                  <a:pt x="2249" y="912"/>
                </a:lnTo>
                <a:lnTo>
                  <a:pt x="2247" y="914"/>
                </a:lnTo>
                <a:lnTo>
                  <a:pt x="2244" y="915"/>
                </a:lnTo>
                <a:lnTo>
                  <a:pt x="2244" y="915"/>
                </a:lnTo>
                <a:lnTo>
                  <a:pt x="2237" y="928"/>
                </a:lnTo>
                <a:lnTo>
                  <a:pt x="2228" y="941"/>
                </a:lnTo>
                <a:lnTo>
                  <a:pt x="2218" y="952"/>
                </a:lnTo>
                <a:lnTo>
                  <a:pt x="2209" y="962"/>
                </a:lnTo>
                <a:lnTo>
                  <a:pt x="2195" y="987"/>
                </a:lnTo>
                <a:lnTo>
                  <a:pt x="2279" y="914"/>
                </a:lnTo>
                <a:close/>
                <a:moveTo>
                  <a:pt x="2051" y="993"/>
                </a:moveTo>
                <a:lnTo>
                  <a:pt x="2141" y="912"/>
                </a:lnTo>
                <a:lnTo>
                  <a:pt x="2110" y="911"/>
                </a:lnTo>
                <a:lnTo>
                  <a:pt x="2110" y="911"/>
                </a:lnTo>
                <a:lnTo>
                  <a:pt x="2096" y="932"/>
                </a:lnTo>
                <a:lnTo>
                  <a:pt x="2081" y="952"/>
                </a:lnTo>
                <a:lnTo>
                  <a:pt x="2065" y="972"/>
                </a:lnTo>
                <a:lnTo>
                  <a:pt x="2051" y="993"/>
                </a:lnTo>
                <a:lnTo>
                  <a:pt x="2051" y="993"/>
                </a:lnTo>
                <a:close/>
                <a:moveTo>
                  <a:pt x="1571" y="891"/>
                </a:moveTo>
                <a:lnTo>
                  <a:pt x="1571" y="891"/>
                </a:lnTo>
                <a:lnTo>
                  <a:pt x="1568" y="901"/>
                </a:lnTo>
                <a:lnTo>
                  <a:pt x="1564" y="910"/>
                </a:lnTo>
                <a:lnTo>
                  <a:pt x="1559" y="918"/>
                </a:lnTo>
                <a:lnTo>
                  <a:pt x="1554" y="927"/>
                </a:lnTo>
                <a:lnTo>
                  <a:pt x="1548" y="934"/>
                </a:lnTo>
                <a:lnTo>
                  <a:pt x="1542" y="939"/>
                </a:lnTo>
                <a:lnTo>
                  <a:pt x="1535" y="945"/>
                </a:lnTo>
                <a:lnTo>
                  <a:pt x="1528" y="948"/>
                </a:lnTo>
                <a:lnTo>
                  <a:pt x="1528" y="948"/>
                </a:lnTo>
                <a:lnTo>
                  <a:pt x="1527" y="949"/>
                </a:lnTo>
                <a:lnTo>
                  <a:pt x="1527" y="948"/>
                </a:lnTo>
                <a:lnTo>
                  <a:pt x="1530" y="946"/>
                </a:lnTo>
                <a:lnTo>
                  <a:pt x="1533" y="945"/>
                </a:lnTo>
                <a:lnTo>
                  <a:pt x="1534" y="945"/>
                </a:lnTo>
                <a:lnTo>
                  <a:pt x="1535" y="946"/>
                </a:lnTo>
                <a:lnTo>
                  <a:pt x="1537" y="949"/>
                </a:lnTo>
                <a:lnTo>
                  <a:pt x="1537" y="949"/>
                </a:lnTo>
                <a:lnTo>
                  <a:pt x="1554" y="935"/>
                </a:lnTo>
                <a:lnTo>
                  <a:pt x="1573" y="918"/>
                </a:lnTo>
                <a:lnTo>
                  <a:pt x="1596" y="901"/>
                </a:lnTo>
                <a:lnTo>
                  <a:pt x="1607" y="893"/>
                </a:lnTo>
                <a:lnTo>
                  <a:pt x="1618" y="887"/>
                </a:lnTo>
                <a:lnTo>
                  <a:pt x="1568" y="890"/>
                </a:lnTo>
                <a:lnTo>
                  <a:pt x="1571" y="891"/>
                </a:lnTo>
                <a:close/>
                <a:moveTo>
                  <a:pt x="98" y="438"/>
                </a:moveTo>
                <a:lnTo>
                  <a:pt x="98" y="438"/>
                </a:lnTo>
                <a:lnTo>
                  <a:pt x="125" y="408"/>
                </a:lnTo>
                <a:lnTo>
                  <a:pt x="139" y="393"/>
                </a:lnTo>
                <a:lnTo>
                  <a:pt x="154" y="378"/>
                </a:lnTo>
                <a:lnTo>
                  <a:pt x="154" y="378"/>
                </a:lnTo>
                <a:lnTo>
                  <a:pt x="156" y="376"/>
                </a:lnTo>
                <a:lnTo>
                  <a:pt x="157" y="371"/>
                </a:lnTo>
                <a:lnTo>
                  <a:pt x="157" y="362"/>
                </a:lnTo>
                <a:lnTo>
                  <a:pt x="153" y="338"/>
                </a:lnTo>
                <a:lnTo>
                  <a:pt x="153" y="338"/>
                </a:lnTo>
                <a:lnTo>
                  <a:pt x="150" y="346"/>
                </a:lnTo>
                <a:lnTo>
                  <a:pt x="146" y="353"/>
                </a:lnTo>
                <a:lnTo>
                  <a:pt x="139" y="366"/>
                </a:lnTo>
                <a:lnTo>
                  <a:pt x="139" y="366"/>
                </a:lnTo>
                <a:lnTo>
                  <a:pt x="136" y="367"/>
                </a:lnTo>
                <a:lnTo>
                  <a:pt x="98" y="438"/>
                </a:lnTo>
                <a:close/>
                <a:moveTo>
                  <a:pt x="146" y="876"/>
                </a:moveTo>
                <a:lnTo>
                  <a:pt x="146" y="876"/>
                </a:lnTo>
                <a:lnTo>
                  <a:pt x="163" y="860"/>
                </a:lnTo>
                <a:lnTo>
                  <a:pt x="179" y="845"/>
                </a:lnTo>
                <a:lnTo>
                  <a:pt x="213" y="817"/>
                </a:lnTo>
                <a:lnTo>
                  <a:pt x="213" y="817"/>
                </a:lnTo>
                <a:lnTo>
                  <a:pt x="209" y="813"/>
                </a:lnTo>
                <a:lnTo>
                  <a:pt x="203" y="810"/>
                </a:lnTo>
                <a:lnTo>
                  <a:pt x="199" y="807"/>
                </a:lnTo>
                <a:lnTo>
                  <a:pt x="195" y="804"/>
                </a:lnTo>
                <a:lnTo>
                  <a:pt x="195" y="804"/>
                </a:lnTo>
                <a:lnTo>
                  <a:pt x="179" y="820"/>
                </a:lnTo>
                <a:lnTo>
                  <a:pt x="168" y="837"/>
                </a:lnTo>
                <a:lnTo>
                  <a:pt x="157" y="855"/>
                </a:lnTo>
                <a:lnTo>
                  <a:pt x="146" y="876"/>
                </a:lnTo>
                <a:lnTo>
                  <a:pt x="146" y="876"/>
                </a:lnTo>
                <a:close/>
                <a:moveTo>
                  <a:pt x="874" y="889"/>
                </a:moveTo>
                <a:lnTo>
                  <a:pt x="874" y="889"/>
                </a:lnTo>
                <a:lnTo>
                  <a:pt x="864" y="890"/>
                </a:lnTo>
                <a:lnTo>
                  <a:pt x="855" y="891"/>
                </a:lnTo>
                <a:lnTo>
                  <a:pt x="845" y="894"/>
                </a:lnTo>
                <a:lnTo>
                  <a:pt x="837" y="897"/>
                </a:lnTo>
                <a:lnTo>
                  <a:pt x="837" y="897"/>
                </a:lnTo>
                <a:lnTo>
                  <a:pt x="833" y="901"/>
                </a:lnTo>
                <a:lnTo>
                  <a:pt x="829" y="905"/>
                </a:lnTo>
                <a:lnTo>
                  <a:pt x="820" y="917"/>
                </a:lnTo>
                <a:lnTo>
                  <a:pt x="812" y="928"/>
                </a:lnTo>
                <a:lnTo>
                  <a:pt x="808" y="932"/>
                </a:lnTo>
                <a:lnTo>
                  <a:pt x="803" y="936"/>
                </a:lnTo>
                <a:lnTo>
                  <a:pt x="808" y="936"/>
                </a:lnTo>
                <a:lnTo>
                  <a:pt x="808" y="936"/>
                </a:lnTo>
                <a:lnTo>
                  <a:pt x="798" y="950"/>
                </a:lnTo>
                <a:lnTo>
                  <a:pt x="793" y="957"/>
                </a:lnTo>
                <a:lnTo>
                  <a:pt x="789" y="964"/>
                </a:lnTo>
                <a:lnTo>
                  <a:pt x="789" y="964"/>
                </a:lnTo>
                <a:lnTo>
                  <a:pt x="830" y="925"/>
                </a:lnTo>
                <a:lnTo>
                  <a:pt x="851" y="905"/>
                </a:lnTo>
                <a:lnTo>
                  <a:pt x="862" y="897"/>
                </a:lnTo>
                <a:lnTo>
                  <a:pt x="874" y="889"/>
                </a:lnTo>
                <a:lnTo>
                  <a:pt x="874" y="889"/>
                </a:lnTo>
                <a:close/>
                <a:moveTo>
                  <a:pt x="1683" y="943"/>
                </a:moveTo>
                <a:lnTo>
                  <a:pt x="1749" y="891"/>
                </a:lnTo>
                <a:lnTo>
                  <a:pt x="1749" y="891"/>
                </a:lnTo>
                <a:lnTo>
                  <a:pt x="1741" y="891"/>
                </a:lnTo>
                <a:lnTo>
                  <a:pt x="1735" y="893"/>
                </a:lnTo>
                <a:lnTo>
                  <a:pt x="1729" y="894"/>
                </a:lnTo>
                <a:lnTo>
                  <a:pt x="1725" y="894"/>
                </a:lnTo>
                <a:lnTo>
                  <a:pt x="1725" y="894"/>
                </a:lnTo>
                <a:lnTo>
                  <a:pt x="1717" y="891"/>
                </a:lnTo>
                <a:lnTo>
                  <a:pt x="1708" y="890"/>
                </a:lnTo>
                <a:lnTo>
                  <a:pt x="1704" y="891"/>
                </a:lnTo>
                <a:lnTo>
                  <a:pt x="1701" y="893"/>
                </a:lnTo>
                <a:lnTo>
                  <a:pt x="1700" y="896"/>
                </a:lnTo>
                <a:lnTo>
                  <a:pt x="1700" y="900"/>
                </a:lnTo>
                <a:lnTo>
                  <a:pt x="1700" y="900"/>
                </a:lnTo>
                <a:lnTo>
                  <a:pt x="1700" y="907"/>
                </a:lnTo>
                <a:lnTo>
                  <a:pt x="1698" y="914"/>
                </a:lnTo>
                <a:lnTo>
                  <a:pt x="1694" y="920"/>
                </a:lnTo>
                <a:lnTo>
                  <a:pt x="1691" y="925"/>
                </a:lnTo>
                <a:lnTo>
                  <a:pt x="1684" y="935"/>
                </a:lnTo>
                <a:lnTo>
                  <a:pt x="1683" y="939"/>
                </a:lnTo>
                <a:lnTo>
                  <a:pt x="1683" y="943"/>
                </a:lnTo>
                <a:lnTo>
                  <a:pt x="1683" y="943"/>
                </a:lnTo>
                <a:close/>
                <a:moveTo>
                  <a:pt x="115" y="550"/>
                </a:moveTo>
                <a:lnTo>
                  <a:pt x="115" y="550"/>
                </a:lnTo>
                <a:lnTo>
                  <a:pt x="122" y="540"/>
                </a:lnTo>
                <a:lnTo>
                  <a:pt x="125" y="537"/>
                </a:lnTo>
                <a:lnTo>
                  <a:pt x="127" y="534"/>
                </a:lnTo>
                <a:lnTo>
                  <a:pt x="127" y="534"/>
                </a:lnTo>
                <a:lnTo>
                  <a:pt x="122" y="546"/>
                </a:lnTo>
                <a:lnTo>
                  <a:pt x="115" y="558"/>
                </a:lnTo>
                <a:lnTo>
                  <a:pt x="106" y="571"/>
                </a:lnTo>
                <a:lnTo>
                  <a:pt x="99" y="584"/>
                </a:lnTo>
                <a:lnTo>
                  <a:pt x="99" y="584"/>
                </a:lnTo>
                <a:lnTo>
                  <a:pt x="125" y="557"/>
                </a:lnTo>
                <a:lnTo>
                  <a:pt x="137" y="546"/>
                </a:lnTo>
                <a:lnTo>
                  <a:pt x="150" y="534"/>
                </a:lnTo>
                <a:lnTo>
                  <a:pt x="150" y="534"/>
                </a:lnTo>
                <a:lnTo>
                  <a:pt x="153" y="530"/>
                </a:lnTo>
                <a:lnTo>
                  <a:pt x="156" y="526"/>
                </a:lnTo>
                <a:lnTo>
                  <a:pt x="156" y="522"/>
                </a:lnTo>
                <a:lnTo>
                  <a:pt x="156" y="518"/>
                </a:lnTo>
                <a:lnTo>
                  <a:pt x="154" y="509"/>
                </a:lnTo>
                <a:lnTo>
                  <a:pt x="153" y="502"/>
                </a:lnTo>
                <a:lnTo>
                  <a:pt x="153" y="502"/>
                </a:lnTo>
                <a:lnTo>
                  <a:pt x="148" y="508"/>
                </a:lnTo>
                <a:lnTo>
                  <a:pt x="144" y="513"/>
                </a:lnTo>
                <a:lnTo>
                  <a:pt x="133" y="523"/>
                </a:lnTo>
                <a:lnTo>
                  <a:pt x="127" y="527"/>
                </a:lnTo>
                <a:lnTo>
                  <a:pt x="123" y="534"/>
                </a:lnTo>
                <a:lnTo>
                  <a:pt x="119" y="542"/>
                </a:lnTo>
                <a:lnTo>
                  <a:pt x="115" y="550"/>
                </a:lnTo>
                <a:lnTo>
                  <a:pt x="115" y="550"/>
                </a:lnTo>
                <a:close/>
                <a:moveTo>
                  <a:pt x="1607" y="946"/>
                </a:moveTo>
                <a:lnTo>
                  <a:pt x="1607" y="946"/>
                </a:lnTo>
                <a:lnTo>
                  <a:pt x="1645" y="917"/>
                </a:lnTo>
                <a:lnTo>
                  <a:pt x="1663" y="903"/>
                </a:lnTo>
                <a:lnTo>
                  <a:pt x="1683" y="891"/>
                </a:lnTo>
                <a:lnTo>
                  <a:pt x="1683" y="891"/>
                </a:lnTo>
                <a:lnTo>
                  <a:pt x="1673" y="889"/>
                </a:lnTo>
                <a:lnTo>
                  <a:pt x="1662" y="887"/>
                </a:lnTo>
                <a:lnTo>
                  <a:pt x="1651" y="887"/>
                </a:lnTo>
                <a:lnTo>
                  <a:pt x="1646" y="889"/>
                </a:lnTo>
                <a:lnTo>
                  <a:pt x="1644" y="891"/>
                </a:lnTo>
                <a:lnTo>
                  <a:pt x="1644" y="891"/>
                </a:lnTo>
                <a:lnTo>
                  <a:pt x="1634" y="903"/>
                </a:lnTo>
                <a:lnTo>
                  <a:pt x="1625" y="915"/>
                </a:lnTo>
                <a:lnTo>
                  <a:pt x="1617" y="931"/>
                </a:lnTo>
                <a:lnTo>
                  <a:pt x="1607" y="946"/>
                </a:lnTo>
                <a:lnTo>
                  <a:pt x="1607" y="946"/>
                </a:lnTo>
                <a:close/>
                <a:moveTo>
                  <a:pt x="2613" y="912"/>
                </a:moveTo>
                <a:lnTo>
                  <a:pt x="2613" y="912"/>
                </a:lnTo>
                <a:lnTo>
                  <a:pt x="2603" y="928"/>
                </a:lnTo>
                <a:lnTo>
                  <a:pt x="2591" y="943"/>
                </a:lnTo>
                <a:lnTo>
                  <a:pt x="2580" y="957"/>
                </a:lnTo>
                <a:lnTo>
                  <a:pt x="2570" y="973"/>
                </a:lnTo>
                <a:lnTo>
                  <a:pt x="2570" y="973"/>
                </a:lnTo>
                <a:lnTo>
                  <a:pt x="2606" y="939"/>
                </a:lnTo>
                <a:lnTo>
                  <a:pt x="2626" y="924"/>
                </a:lnTo>
                <a:lnTo>
                  <a:pt x="2647" y="908"/>
                </a:lnTo>
                <a:lnTo>
                  <a:pt x="2647" y="908"/>
                </a:lnTo>
                <a:lnTo>
                  <a:pt x="2637" y="908"/>
                </a:lnTo>
                <a:lnTo>
                  <a:pt x="2627" y="910"/>
                </a:lnTo>
                <a:lnTo>
                  <a:pt x="2627" y="910"/>
                </a:lnTo>
                <a:lnTo>
                  <a:pt x="2623" y="910"/>
                </a:lnTo>
                <a:lnTo>
                  <a:pt x="2620" y="910"/>
                </a:lnTo>
                <a:lnTo>
                  <a:pt x="2616" y="910"/>
                </a:lnTo>
                <a:lnTo>
                  <a:pt x="2613" y="912"/>
                </a:lnTo>
                <a:lnTo>
                  <a:pt x="2613" y="912"/>
                </a:lnTo>
                <a:close/>
                <a:moveTo>
                  <a:pt x="1510" y="894"/>
                </a:moveTo>
                <a:lnTo>
                  <a:pt x="1510" y="894"/>
                </a:lnTo>
                <a:lnTo>
                  <a:pt x="1505" y="904"/>
                </a:lnTo>
                <a:lnTo>
                  <a:pt x="1499" y="914"/>
                </a:lnTo>
                <a:lnTo>
                  <a:pt x="1490" y="924"/>
                </a:lnTo>
                <a:lnTo>
                  <a:pt x="1483" y="935"/>
                </a:lnTo>
                <a:lnTo>
                  <a:pt x="1483" y="935"/>
                </a:lnTo>
                <a:lnTo>
                  <a:pt x="1499" y="922"/>
                </a:lnTo>
                <a:lnTo>
                  <a:pt x="1516" y="910"/>
                </a:lnTo>
                <a:lnTo>
                  <a:pt x="1533" y="897"/>
                </a:lnTo>
                <a:lnTo>
                  <a:pt x="1548" y="887"/>
                </a:lnTo>
                <a:lnTo>
                  <a:pt x="1548" y="887"/>
                </a:lnTo>
                <a:lnTo>
                  <a:pt x="1526" y="887"/>
                </a:lnTo>
                <a:lnTo>
                  <a:pt x="1517" y="887"/>
                </a:lnTo>
                <a:lnTo>
                  <a:pt x="1510" y="889"/>
                </a:lnTo>
                <a:lnTo>
                  <a:pt x="1510" y="889"/>
                </a:lnTo>
                <a:lnTo>
                  <a:pt x="1510" y="894"/>
                </a:lnTo>
                <a:lnTo>
                  <a:pt x="1510" y="894"/>
                </a:lnTo>
                <a:close/>
                <a:moveTo>
                  <a:pt x="2731" y="1011"/>
                </a:moveTo>
                <a:lnTo>
                  <a:pt x="2731" y="1011"/>
                </a:lnTo>
                <a:lnTo>
                  <a:pt x="2751" y="993"/>
                </a:lnTo>
                <a:lnTo>
                  <a:pt x="2769" y="973"/>
                </a:lnTo>
                <a:lnTo>
                  <a:pt x="2788" y="950"/>
                </a:lnTo>
                <a:lnTo>
                  <a:pt x="2803" y="929"/>
                </a:lnTo>
                <a:lnTo>
                  <a:pt x="2803" y="929"/>
                </a:lnTo>
                <a:lnTo>
                  <a:pt x="2803" y="924"/>
                </a:lnTo>
                <a:lnTo>
                  <a:pt x="2771" y="960"/>
                </a:lnTo>
                <a:lnTo>
                  <a:pt x="2771" y="960"/>
                </a:lnTo>
                <a:lnTo>
                  <a:pt x="2759" y="973"/>
                </a:lnTo>
                <a:lnTo>
                  <a:pt x="2751" y="986"/>
                </a:lnTo>
                <a:lnTo>
                  <a:pt x="2731" y="1011"/>
                </a:lnTo>
                <a:lnTo>
                  <a:pt x="2731" y="1011"/>
                </a:lnTo>
                <a:close/>
                <a:moveTo>
                  <a:pt x="2751" y="896"/>
                </a:moveTo>
                <a:lnTo>
                  <a:pt x="2751" y="896"/>
                </a:lnTo>
                <a:lnTo>
                  <a:pt x="2738" y="918"/>
                </a:lnTo>
                <a:lnTo>
                  <a:pt x="2724" y="939"/>
                </a:lnTo>
                <a:lnTo>
                  <a:pt x="2783" y="891"/>
                </a:lnTo>
                <a:lnTo>
                  <a:pt x="2783" y="891"/>
                </a:lnTo>
                <a:lnTo>
                  <a:pt x="2776" y="891"/>
                </a:lnTo>
                <a:lnTo>
                  <a:pt x="2769" y="891"/>
                </a:lnTo>
                <a:lnTo>
                  <a:pt x="2754" y="894"/>
                </a:lnTo>
                <a:lnTo>
                  <a:pt x="2754" y="894"/>
                </a:lnTo>
                <a:lnTo>
                  <a:pt x="2751" y="896"/>
                </a:lnTo>
                <a:lnTo>
                  <a:pt x="2751" y="896"/>
                </a:lnTo>
                <a:close/>
                <a:moveTo>
                  <a:pt x="151" y="151"/>
                </a:moveTo>
                <a:lnTo>
                  <a:pt x="151" y="151"/>
                </a:lnTo>
                <a:lnTo>
                  <a:pt x="156" y="155"/>
                </a:lnTo>
                <a:lnTo>
                  <a:pt x="157" y="155"/>
                </a:lnTo>
                <a:lnTo>
                  <a:pt x="157" y="155"/>
                </a:lnTo>
                <a:lnTo>
                  <a:pt x="158" y="148"/>
                </a:lnTo>
                <a:lnTo>
                  <a:pt x="158" y="148"/>
                </a:lnTo>
                <a:lnTo>
                  <a:pt x="160" y="142"/>
                </a:lnTo>
                <a:lnTo>
                  <a:pt x="158" y="138"/>
                </a:lnTo>
                <a:lnTo>
                  <a:pt x="158" y="134"/>
                </a:lnTo>
                <a:lnTo>
                  <a:pt x="160" y="130"/>
                </a:lnTo>
                <a:lnTo>
                  <a:pt x="160" y="130"/>
                </a:lnTo>
                <a:lnTo>
                  <a:pt x="150" y="140"/>
                </a:lnTo>
                <a:lnTo>
                  <a:pt x="140" y="149"/>
                </a:lnTo>
                <a:lnTo>
                  <a:pt x="122" y="172"/>
                </a:lnTo>
                <a:lnTo>
                  <a:pt x="122" y="172"/>
                </a:lnTo>
                <a:lnTo>
                  <a:pt x="120" y="173"/>
                </a:lnTo>
                <a:lnTo>
                  <a:pt x="120" y="175"/>
                </a:lnTo>
                <a:lnTo>
                  <a:pt x="120" y="175"/>
                </a:lnTo>
                <a:lnTo>
                  <a:pt x="129" y="172"/>
                </a:lnTo>
                <a:lnTo>
                  <a:pt x="137" y="166"/>
                </a:lnTo>
                <a:lnTo>
                  <a:pt x="146" y="161"/>
                </a:lnTo>
                <a:lnTo>
                  <a:pt x="148" y="156"/>
                </a:lnTo>
                <a:lnTo>
                  <a:pt x="151" y="151"/>
                </a:lnTo>
                <a:lnTo>
                  <a:pt x="151" y="151"/>
                </a:lnTo>
                <a:close/>
                <a:moveTo>
                  <a:pt x="1625" y="1074"/>
                </a:moveTo>
                <a:lnTo>
                  <a:pt x="1625" y="1074"/>
                </a:lnTo>
                <a:lnTo>
                  <a:pt x="1631" y="1075"/>
                </a:lnTo>
                <a:lnTo>
                  <a:pt x="1637" y="1075"/>
                </a:lnTo>
                <a:lnTo>
                  <a:pt x="1642" y="1074"/>
                </a:lnTo>
                <a:lnTo>
                  <a:pt x="1645" y="1073"/>
                </a:lnTo>
                <a:lnTo>
                  <a:pt x="1646" y="1071"/>
                </a:lnTo>
                <a:lnTo>
                  <a:pt x="1646" y="1071"/>
                </a:lnTo>
                <a:lnTo>
                  <a:pt x="1659" y="1050"/>
                </a:lnTo>
                <a:lnTo>
                  <a:pt x="1665" y="1039"/>
                </a:lnTo>
                <a:lnTo>
                  <a:pt x="1668" y="1032"/>
                </a:lnTo>
                <a:lnTo>
                  <a:pt x="1668" y="1032"/>
                </a:lnTo>
                <a:lnTo>
                  <a:pt x="1656" y="1043"/>
                </a:lnTo>
                <a:lnTo>
                  <a:pt x="1645" y="1053"/>
                </a:lnTo>
                <a:lnTo>
                  <a:pt x="1635" y="1063"/>
                </a:lnTo>
                <a:lnTo>
                  <a:pt x="1625" y="1074"/>
                </a:lnTo>
                <a:lnTo>
                  <a:pt x="1625" y="1074"/>
                </a:lnTo>
                <a:close/>
                <a:moveTo>
                  <a:pt x="132" y="210"/>
                </a:moveTo>
                <a:lnTo>
                  <a:pt x="132" y="210"/>
                </a:lnTo>
                <a:lnTo>
                  <a:pt x="137" y="207"/>
                </a:lnTo>
                <a:lnTo>
                  <a:pt x="141" y="201"/>
                </a:lnTo>
                <a:lnTo>
                  <a:pt x="150" y="187"/>
                </a:lnTo>
                <a:lnTo>
                  <a:pt x="150" y="187"/>
                </a:lnTo>
                <a:lnTo>
                  <a:pt x="153" y="182"/>
                </a:lnTo>
                <a:lnTo>
                  <a:pt x="154" y="173"/>
                </a:lnTo>
                <a:lnTo>
                  <a:pt x="153" y="168"/>
                </a:lnTo>
                <a:lnTo>
                  <a:pt x="151" y="165"/>
                </a:lnTo>
                <a:lnTo>
                  <a:pt x="150" y="165"/>
                </a:lnTo>
                <a:lnTo>
                  <a:pt x="150" y="165"/>
                </a:lnTo>
                <a:lnTo>
                  <a:pt x="150" y="166"/>
                </a:lnTo>
                <a:lnTo>
                  <a:pt x="150" y="169"/>
                </a:lnTo>
                <a:lnTo>
                  <a:pt x="147" y="175"/>
                </a:lnTo>
                <a:lnTo>
                  <a:pt x="139" y="192"/>
                </a:lnTo>
                <a:lnTo>
                  <a:pt x="130" y="207"/>
                </a:lnTo>
                <a:lnTo>
                  <a:pt x="130" y="211"/>
                </a:lnTo>
                <a:lnTo>
                  <a:pt x="130" y="211"/>
                </a:lnTo>
                <a:lnTo>
                  <a:pt x="132" y="210"/>
                </a:lnTo>
                <a:lnTo>
                  <a:pt x="132" y="210"/>
                </a:lnTo>
                <a:close/>
                <a:moveTo>
                  <a:pt x="140" y="977"/>
                </a:moveTo>
                <a:lnTo>
                  <a:pt x="140" y="977"/>
                </a:lnTo>
                <a:lnTo>
                  <a:pt x="144" y="980"/>
                </a:lnTo>
                <a:lnTo>
                  <a:pt x="150" y="980"/>
                </a:lnTo>
                <a:lnTo>
                  <a:pt x="156" y="977"/>
                </a:lnTo>
                <a:lnTo>
                  <a:pt x="157" y="974"/>
                </a:lnTo>
                <a:lnTo>
                  <a:pt x="158" y="973"/>
                </a:lnTo>
                <a:lnTo>
                  <a:pt x="158" y="973"/>
                </a:lnTo>
                <a:lnTo>
                  <a:pt x="161" y="967"/>
                </a:lnTo>
                <a:lnTo>
                  <a:pt x="165" y="962"/>
                </a:lnTo>
                <a:lnTo>
                  <a:pt x="172" y="952"/>
                </a:lnTo>
                <a:lnTo>
                  <a:pt x="172" y="952"/>
                </a:lnTo>
                <a:lnTo>
                  <a:pt x="163" y="957"/>
                </a:lnTo>
                <a:lnTo>
                  <a:pt x="153" y="962"/>
                </a:lnTo>
                <a:lnTo>
                  <a:pt x="148" y="964"/>
                </a:lnTo>
                <a:lnTo>
                  <a:pt x="144" y="969"/>
                </a:lnTo>
                <a:lnTo>
                  <a:pt x="141" y="973"/>
                </a:lnTo>
                <a:lnTo>
                  <a:pt x="140" y="977"/>
                </a:lnTo>
                <a:lnTo>
                  <a:pt x="140" y="977"/>
                </a:lnTo>
                <a:close/>
                <a:moveTo>
                  <a:pt x="473" y="981"/>
                </a:moveTo>
                <a:lnTo>
                  <a:pt x="473" y="981"/>
                </a:lnTo>
                <a:lnTo>
                  <a:pt x="467" y="984"/>
                </a:lnTo>
                <a:lnTo>
                  <a:pt x="462" y="991"/>
                </a:lnTo>
                <a:lnTo>
                  <a:pt x="458" y="998"/>
                </a:lnTo>
                <a:lnTo>
                  <a:pt x="456" y="1002"/>
                </a:lnTo>
                <a:lnTo>
                  <a:pt x="458" y="1007"/>
                </a:lnTo>
                <a:lnTo>
                  <a:pt x="458" y="1007"/>
                </a:lnTo>
                <a:lnTo>
                  <a:pt x="462" y="1005"/>
                </a:lnTo>
                <a:lnTo>
                  <a:pt x="465" y="1002"/>
                </a:lnTo>
                <a:lnTo>
                  <a:pt x="466" y="1000"/>
                </a:lnTo>
                <a:lnTo>
                  <a:pt x="467" y="995"/>
                </a:lnTo>
                <a:lnTo>
                  <a:pt x="470" y="988"/>
                </a:lnTo>
                <a:lnTo>
                  <a:pt x="472" y="984"/>
                </a:lnTo>
                <a:lnTo>
                  <a:pt x="473" y="981"/>
                </a:lnTo>
                <a:lnTo>
                  <a:pt x="473" y="981"/>
                </a:lnTo>
                <a:close/>
                <a:moveTo>
                  <a:pt x="313" y="983"/>
                </a:moveTo>
                <a:lnTo>
                  <a:pt x="313" y="983"/>
                </a:lnTo>
                <a:lnTo>
                  <a:pt x="312" y="988"/>
                </a:lnTo>
                <a:lnTo>
                  <a:pt x="309" y="991"/>
                </a:lnTo>
                <a:lnTo>
                  <a:pt x="307" y="994"/>
                </a:lnTo>
                <a:lnTo>
                  <a:pt x="307" y="998"/>
                </a:lnTo>
                <a:lnTo>
                  <a:pt x="324" y="983"/>
                </a:lnTo>
                <a:lnTo>
                  <a:pt x="324" y="983"/>
                </a:lnTo>
                <a:lnTo>
                  <a:pt x="327" y="976"/>
                </a:lnTo>
                <a:lnTo>
                  <a:pt x="328" y="972"/>
                </a:lnTo>
                <a:lnTo>
                  <a:pt x="327" y="972"/>
                </a:lnTo>
                <a:lnTo>
                  <a:pt x="324" y="974"/>
                </a:lnTo>
                <a:lnTo>
                  <a:pt x="317" y="980"/>
                </a:lnTo>
                <a:lnTo>
                  <a:pt x="314" y="983"/>
                </a:lnTo>
                <a:lnTo>
                  <a:pt x="313" y="983"/>
                </a:lnTo>
                <a:lnTo>
                  <a:pt x="313" y="983"/>
                </a:lnTo>
                <a:close/>
                <a:moveTo>
                  <a:pt x="2824" y="898"/>
                </a:moveTo>
                <a:lnTo>
                  <a:pt x="2824" y="898"/>
                </a:lnTo>
                <a:lnTo>
                  <a:pt x="2830" y="891"/>
                </a:lnTo>
                <a:lnTo>
                  <a:pt x="2834" y="886"/>
                </a:lnTo>
                <a:lnTo>
                  <a:pt x="2838" y="879"/>
                </a:lnTo>
                <a:lnTo>
                  <a:pt x="2841" y="870"/>
                </a:lnTo>
                <a:lnTo>
                  <a:pt x="2841" y="870"/>
                </a:lnTo>
                <a:lnTo>
                  <a:pt x="2835" y="877"/>
                </a:lnTo>
                <a:lnTo>
                  <a:pt x="2830" y="883"/>
                </a:lnTo>
                <a:lnTo>
                  <a:pt x="2827" y="891"/>
                </a:lnTo>
                <a:lnTo>
                  <a:pt x="2824" y="898"/>
                </a:lnTo>
                <a:lnTo>
                  <a:pt x="2824" y="898"/>
                </a:lnTo>
                <a:close/>
                <a:moveTo>
                  <a:pt x="2332" y="969"/>
                </a:moveTo>
                <a:lnTo>
                  <a:pt x="2332" y="969"/>
                </a:lnTo>
                <a:lnTo>
                  <a:pt x="2342" y="960"/>
                </a:lnTo>
                <a:lnTo>
                  <a:pt x="2346" y="955"/>
                </a:lnTo>
                <a:lnTo>
                  <a:pt x="2349" y="949"/>
                </a:lnTo>
                <a:lnTo>
                  <a:pt x="2349" y="949"/>
                </a:lnTo>
                <a:lnTo>
                  <a:pt x="2348" y="948"/>
                </a:lnTo>
                <a:lnTo>
                  <a:pt x="2346" y="948"/>
                </a:lnTo>
                <a:lnTo>
                  <a:pt x="2343" y="949"/>
                </a:lnTo>
                <a:lnTo>
                  <a:pt x="2341" y="950"/>
                </a:lnTo>
                <a:lnTo>
                  <a:pt x="2341" y="950"/>
                </a:lnTo>
                <a:lnTo>
                  <a:pt x="2339" y="955"/>
                </a:lnTo>
                <a:lnTo>
                  <a:pt x="2338" y="957"/>
                </a:lnTo>
                <a:lnTo>
                  <a:pt x="2336" y="957"/>
                </a:lnTo>
                <a:lnTo>
                  <a:pt x="2334" y="962"/>
                </a:lnTo>
                <a:lnTo>
                  <a:pt x="2332" y="964"/>
                </a:lnTo>
                <a:lnTo>
                  <a:pt x="2332" y="969"/>
                </a:lnTo>
                <a:close/>
                <a:moveTo>
                  <a:pt x="136" y="803"/>
                </a:moveTo>
                <a:lnTo>
                  <a:pt x="139" y="800"/>
                </a:lnTo>
                <a:lnTo>
                  <a:pt x="139" y="800"/>
                </a:lnTo>
                <a:lnTo>
                  <a:pt x="139" y="796"/>
                </a:lnTo>
                <a:lnTo>
                  <a:pt x="137" y="793"/>
                </a:lnTo>
                <a:lnTo>
                  <a:pt x="136" y="793"/>
                </a:lnTo>
                <a:lnTo>
                  <a:pt x="133" y="796"/>
                </a:lnTo>
                <a:lnTo>
                  <a:pt x="133" y="796"/>
                </a:lnTo>
                <a:lnTo>
                  <a:pt x="129" y="806"/>
                </a:lnTo>
                <a:lnTo>
                  <a:pt x="126" y="810"/>
                </a:lnTo>
                <a:lnTo>
                  <a:pt x="126" y="814"/>
                </a:lnTo>
                <a:lnTo>
                  <a:pt x="134" y="808"/>
                </a:lnTo>
                <a:lnTo>
                  <a:pt x="136" y="803"/>
                </a:lnTo>
                <a:close/>
                <a:moveTo>
                  <a:pt x="71" y="364"/>
                </a:moveTo>
                <a:lnTo>
                  <a:pt x="71" y="364"/>
                </a:lnTo>
                <a:lnTo>
                  <a:pt x="78" y="360"/>
                </a:lnTo>
                <a:lnTo>
                  <a:pt x="84" y="353"/>
                </a:lnTo>
                <a:lnTo>
                  <a:pt x="88" y="346"/>
                </a:lnTo>
                <a:lnTo>
                  <a:pt x="88" y="343"/>
                </a:lnTo>
                <a:lnTo>
                  <a:pt x="87" y="342"/>
                </a:lnTo>
                <a:lnTo>
                  <a:pt x="87" y="342"/>
                </a:lnTo>
                <a:lnTo>
                  <a:pt x="78" y="353"/>
                </a:lnTo>
                <a:lnTo>
                  <a:pt x="75" y="359"/>
                </a:lnTo>
                <a:lnTo>
                  <a:pt x="71" y="364"/>
                </a:lnTo>
                <a:lnTo>
                  <a:pt x="71" y="364"/>
                </a:lnTo>
                <a:close/>
                <a:moveTo>
                  <a:pt x="538" y="964"/>
                </a:moveTo>
                <a:lnTo>
                  <a:pt x="538" y="964"/>
                </a:lnTo>
                <a:lnTo>
                  <a:pt x="541" y="964"/>
                </a:lnTo>
                <a:lnTo>
                  <a:pt x="545" y="963"/>
                </a:lnTo>
                <a:lnTo>
                  <a:pt x="550" y="956"/>
                </a:lnTo>
                <a:lnTo>
                  <a:pt x="553" y="953"/>
                </a:lnTo>
                <a:lnTo>
                  <a:pt x="553" y="950"/>
                </a:lnTo>
                <a:lnTo>
                  <a:pt x="550" y="950"/>
                </a:lnTo>
                <a:lnTo>
                  <a:pt x="546" y="950"/>
                </a:lnTo>
                <a:lnTo>
                  <a:pt x="538" y="964"/>
                </a:lnTo>
                <a:close/>
                <a:moveTo>
                  <a:pt x="2571" y="957"/>
                </a:moveTo>
                <a:lnTo>
                  <a:pt x="2571" y="957"/>
                </a:lnTo>
                <a:lnTo>
                  <a:pt x="2581" y="949"/>
                </a:lnTo>
                <a:lnTo>
                  <a:pt x="2584" y="945"/>
                </a:lnTo>
                <a:lnTo>
                  <a:pt x="2585" y="942"/>
                </a:lnTo>
                <a:lnTo>
                  <a:pt x="2585" y="939"/>
                </a:lnTo>
                <a:lnTo>
                  <a:pt x="2571" y="952"/>
                </a:lnTo>
                <a:lnTo>
                  <a:pt x="2571" y="957"/>
                </a:lnTo>
                <a:close/>
                <a:moveTo>
                  <a:pt x="2421" y="967"/>
                </a:moveTo>
                <a:lnTo>
                  <a:pt x="2428" y="960"/>
                </a:lnTo>
                <a:lnTo>
                  <a:pt x="2429" y="957"/>
                </a:lnTo>
                <a:lnTo>
                  <a:pt x="2429" y="957"/>
                </a:lnTo>
                <a:lnTo>
                  <a:pt x="2431" y="955"/>
                </a:lnTo>
                <a:lnTo>
                  <a:pt x="2432" y="952"/>
                </a:lnTo>
                <a:lnTo>
                  <a:pt x="2433" y="950"/>
                </a:lnTo>
                <a:lnTo>
                  <a:pt x="2433" y="946"/>
                </a:lnTo>
                <a:lnTo>
                  <a:pt x="2433" y="946"/>
                </a:lnTo>
                <a:lnTo>
                  <a:pt x="2429" y="950"/>
                </a:lnTo>
                <a:lnTo>
                  <a:pt x="2425" y="956"/>
                </a:lnTo>
                <a:lnTo>
                  <a:pt x="2418" y="964"/>
                </a:lnTo>
                <a:lnTo>
                  <a:pt x="2418" y="964"/>
                </a:lnTo>
                <a:lnTo>
                  <a:pt x="2418" y="969"/>
                </a:lnTo>
                <a:lnTo>
                  <a:pt x="2421" y="967"/>
                </a:lnTo>
                <a:close/>
                <a:moveTo>
                  <a:pt x="198" y="685"/>
                </a:moveTo>
                <a:lnTo>
                  <a:pt x="198" y="685"/>
                </a:lnTo>
                <a:lnTo>
                  <a:pt x="198" y="676"/>
                </a:lnTo>
                <a:lnTo>
                  <a:pt x="195" y="669"/>
                </a:lnTo>
                <a:lnTo>
                  <a:pt x="191" y="657"/>
                </a:lnTo>
                <a:lnTo>
                  <a:pt x="191" y="657"/>
                </a:lnTo>
                <a:lnTo>
                  <a:pt x="189" y="657"/>
                </a:lnTo>
                <a:lnTo>
                  <a:pt x="189" y="660"/>
                </a:lnTo>
                <a:lnTo>
                  <a:pt x="191" y="665"/>
                </a:lnTo>
                <a:lnTo>
                  <a:pt x="191" y="665"/>
                </a:lnTo>
                <a:lnTo>
                  <a:pt x="193" y="675"/>
                </a:lnTo>
                <a:lnTo>
                  <a:pt x="195" y="679"/>
                </a:lnTo>
                <a:lnTo>
                  <a:pt x="198" y="685"/>
                </a:lnTo>
                <a:lnTo>
                  <a:pt x="198" y="685"/>
                </a:lnTo>
                <a:close/>
                <a:moveTo>
                  <a:pt x="861" y="948"/>
                </a:moveTo>
                <a:lnTo>
                  <a:pt x="861" y="948"/>
                </a:lnTo>
                <a:lnTo>
                  <a:pt x="872" y="936"/>
                </a:lnTo>
                <a:lnTo>
                  <a:pt x="876" y="931"/>
                </a:lnTo>
                <a:lnTo>
                  <a:pt x="875" y="931"/>
                </a:lnTo>
                <a:lnTo>
                  <a:pt x="874" y="932"/>
                </a:lnTo>
                <a:lnTo>
                  <a:pt x="874" y="932"/>
                </a:lnTo>
                <a:lnTo>
                  <a:pt x="864" y="941"/>
                </a:lnTo>
                <a:lnTo>
                  <a:pt x="862" y="943"/>
                </a:lnTo>
                <a:lnTo>
                  <a:pt x="861" y="948"/>
                </a:lnTo>
                <a:lnTo>
                  <a:pt x="861" y="948"/>
                </a:lnTo>
                <a:close/>
                <a:moveTo>
                  <a:pt x="2209" y="962"/>
                </a:moveTo>
                <a:lnTo>
                  <a:pt x="2209" y="962"/>
                </a:lnTo>
                <a:lnTo>
                  <a:pt x="2209" y="959"/>
                </a:lnTo>
                <a:lnTo>
                  <a:pt x="2209" y="956"/>
                </a:lnTo>
                <a:lnTo>
                  <a:pt x="2207" y="956"/>
                </a:lnTo>
                <a:lnTo>
                  <a:pt x="2206" y="957"/>
                </a:lnTo>
                <a:lnTo>
                  <a:pt x="2203" y="960"/>
                </a:lnTo>
                <a:lnTo>
                  <a:pt x="2200" y="963"/>
                </a:lnTo>
                <a:lnTo>
                  <a:pt x="2196" y="964"/>
                </a:lnTo>
                <a:lnTo>
                  <a:pt x="2193" y="969"/>
                </a:lnTo>
                <a:lnTo>
                  <a:pt x="2193" y="969"/>
                </a:lnTo>
                <a:lnTo>
                  <a:pt x="2196" y="969"/>
                </a:lnTo>
                <a:lnTo>
                  <a:pt x="2199" y="969"/>
                </a:lnTo>
                <a:lnTo>
                  <a:pt x="2202" y="967"/>
                </a:lnTo>
                <a:lnTo>
                  <a:pt x="2204" y="964"/>
                </a:lnTo>
                <a:lnTo>
                  <a:pt x="2209" y="962"/>
                </a:lnTo>
                <a:lnTo>
                  <a:pt x="2209" y="962"/>
                </a:lnTo>
                <a:close/>
                <a:moveTo>
                  <a:pt x="1086" y="995"/>
                </a:moveTo>
                <a:lnTo>
                  <a:pt x="1082" y="994"/>
                </a:lnTo>
                <a:lnTo>
                  <a:pt x="1077" y="998"/>
                </a:lnTo>
                <a:lnTo>
                  <a:pt x="1077" y="998"/>
                </a:lnTo>
                <a:lnTo>
                  <a:pt x="1079" y="998"/>
                </a:lnTo>
                <a:lnTo>
                  <a:pt x="1080" y="1000"/>
                </a:lnTo>
                <a:lnTo>
                  <a:pt x="1079" y="1001"/>
                </a:lnTo>
                <a:lnTo>
                  <a:pt x="1076" y="1005"/>
                </a:lnTo>
                <a:lnTo>
                  <a:pt x="1075" y="1007"/>
                </a:lnTo>
                <a:lnTo>
                  <a:pt x="1075" y="1008"/>
                </a:lnTo>
                <a:lnTo>
                  <a:pt x="1075" y="1008"/>
                </a:lnTo>
                <a:lnTo>
                  <a:pt x="1082" y="1004"/>
                </a:lnTo>
                <a:lnTo>
                  <a:pt x="1084" y="1000"/>
                </a:lnTo>
                <a:lnTo>
                  <a:pt x="1086" y="995"/>
                </a:lnTo>
                <a:lnTo>
                  <a:pt x="1086" y="995"/>
                </a:lnTo>
                <a:close/>
                <a:moveTo>
                  <a:pt x="671" y="994"/>
                </a:moveTo>
                <a:lnTo>
                  <a:pt x="674" y="991"/>
                </a:lnTo>
                <a:lnTo>
                  <a:pt x="677" y="988"/>
                </a:lnTo>
                <a:lnTo>
                  <a:pt x="682" y="976"/>
                </a:lnTo>
                <a:lnTo>
                  <a:pt x="682" y="976"/>
                </a:lnTo>
                <a:lnTo>
                  <a:pt x="678" y="979"/>
                </a:lnTo>
                <a:lnTo>
                  <a:pt x="675" y="983"/>
                </a:lnTo>
                <a:lnTo>
                  <a:pt x="670" y="993"/>
                </a:lnTo>
                <a:lnTo>
                  <a:pt x="671" y="994"/>
                </a:lnTo>
                <a:close/>
                <a:moveTo>
                  <a:pt x="46" y="898"/>
                </a:moveTo>
                <a:lnTo>
                  <a:pt x="46" y="898"/>
                </a:lnTo>
                <a:lnTo>
                  <a:pt x="50" y="898"/>
                </a:lnTo>
                <a:lnTo>
                  <a:pt x="53" y="897"/>
                </a:lnTo>
                <a:lnTo>
                  <a:pt x="54" y="896"/>
                </a:lnTo>
                <a:lnTo>
                  <a:pt x="53" y="894"/>
                </a:lnTo>
                <a:lnTo>
                  <a:pt x="53" y="893"/>
                </a:lnTo>
                <a:lnTo>
                  <a:pt x="50" y="891"/>
                </a:lnTo>
                <a:lnTo>
                  <a:pt x="50" y="891"/>
                </a:lnTo>
                <a:lnTo>
                  <a:pt x="46" y="889"/>
                </a:lnTo>
                <a:lnTo>
                  <a:pt x="46" y="898"/>
                </a:lnTo>
                <a:close/>
                <a:moveTo>
                  <a:pt x="42" y="894"/>
                </a:moveTo>
                <a:lnTo>
                  <a:pt x="46" y="898"/>
                </a:lnTo>
                <a:lnTo>
                  <a:pt x="46" y="889"/>
                </a:lnTo>
                <a:lnTo>
                  <a:pt x="42" y="894"/>
                </a:lnTo>
                <a:close/>
                <a:moveTo>
                  <a:pt x="269" y="915"/>
                </a:moveTo>
                <a:lnTo>
                  <a:pt x="269" y="915"/>
                </a:lnTo>
                <a:lnTo>
                  <a:pt x="269" y="920"/>
                </a:lnTo>
                <a:lnTo>
                  <a:pt x="269" y="920"/>
                </a:lnTo>
                <a:lnTo>
                  <a:pt x="272" y="920"/>
                </a:lnTo>
                <a:lnTo>
                  <a:pt x="275" y="915"/>
                </a:lnTo>
                <a:lnTo>
                  <a:pt x="278" y="914"/>
                </a:lnTo>
                <a:lnTo>
                  <a:pt x="278" y="914"/>
                </a:lnTo>
                <a:lnTo>
                  <a:pt x="278" y="911"/>
                </a:lnTo>
                <a:lnTo>
                  <a:pt x="276" y="908"/>
                </a:lnTo>
                <a:lnTo>
                  <a:pt x="275" y="908"/>
                </a:lnTo>
                <a:lnTo>
                  <a:pt x="274" y="908"/>
                </a:lnTo>
                <a:lnTo>
                  <a:pt x="272" y="912"/>
                </a:lnTo>
                <a:lnTo>
                  <a:pt x="269" y="915"/>
                </a:lnTo>
                <a:lnTo>
                  <a:pt x="269" y="915"/>
                </a:lnTo>
                <a:close/>
                <a:moveTo>
                  <a:pt x="2776" y="941"/>
                </a:moveTo>
                <a:lnTo>
                  <a:pt x="2776" y="941"/>
                </a:lnTo>
                <a:lnTo>
                  <a:pt x="2771" y="950"/>
                </a:lnTo>
                <a:lnTo>
                  <a:pt x="2769" y="955"/>
                </a:lnTo>
                <a:lnTo>
                  <a:pt x="2769" y="957"/>
                </a:lnTo>
                <a:lnTo>
                  <a:pt x="2771" y="960"/>
                </a:lnTo>
                <a:lnTo>
                  <a:pt x="2771" y="960"/>
                </a:lnTo>
                <a:lnTo>
                  <a:pt x="2772" y="955"/>
                </a:lnTo>
                <a:lnTo>
                  <a:pt x="2773" y="950"/>
                </a:lnTo>
                <a:lnTo>
                  <a:pt x="2776" y="946"/>
                </a:lnTo>
                <a:lnTo>
                  <a:pt x="2776" y="941"/>
                </a:lnTo>
                <a:lnTo>
                  <a:pt x="2776" y="941"/>
                </a:lnTo>
                <a:close/>
                <a:moveTo>
                  <a:pt x="2283" y="955"/>
                </a:moveTo>
                <a:lnTo>
                  <a:pt x="2276" y="960"/>
                </a:lnTo>
                <a:lnTo>
                  <a:pt x="2275" y="962"/>
                </a:lnTo>
                <a:lnTo>
                  <a:pt x="2272" y="972"/>
                </a:lnTo>
                <a:lnTo>
                  <a:pt x="2272" y="972"/>
                </a:lnTo>
                <a:lnTo>
                  <a:pt x="2276" y="969"/>
                </a:lnTo>
                <a:lnTo>
                  <a:pt x="2279" y="964"/>
                </a:lnTo>
                <a:lnTo>
                  <a:pt x="2283" y="955"/>
                </a:lnTo>
                <a:lnTo>
                  <a:pt x="2283" y="955"/>
                </a:lnTo>
                <a:close/>
                <a:moveTo>
                  <a:pt x="584" y="1026"/>
                </a:moveTo>
                <a:lnTo>
                  <a:pt x="584" y="1026"/>
                </a:lnTo>
                <a:lnTo>
                  <a:pt x="586" y="1029"/>
                </a:lnTo>
                <a:lnTo>
                  <a:pt x="587" y="1032"/>
                </a:lnTo>
                <a:lnTo>
                  <a:pt x="590" y="1032"/>
                </a:lnTo>
                <a:lnTo>
                  <a:pt x="594" y="1032"/>
                </a:lnTo>
                <a:lnTo>
                  <a:pt x="597" y="1033"/>
                </a:lnTo>
                <a:lnTo>
                  <a:pt x="597" y="1033"/>
                </a:lnTo>
                <a:lnTo>
                  <a:pt x="597" y="1026"/>
                </a:lnTo>
                <a:lnTo>
                  <a:pt x="597" y="1026"/>
                </a:lnTo>
                <a:lnTo>
                  <a:pt x="595" y="1026"/>
                </a:lnTo>
                <a:lnTo>
                  <a:pt x="591" y="1028"/>
                </a:lnTo>
                <a:lnTo>
                  <a:pt x="588" y="1028"/>
                </a:lnTo>
                <a:lnTo>
                  <a:pt x="584" y="1026"/>
                </a:lnTo>
                <a:lnTo>
                  <a:pt x="584" y="1026"/>
                </a:lnTo>
                <a:close/>
                <a:moveTo>
                  <a:pt x="2521" y="931"/>
                </a:moveTo>
                <a:lnTo>
                  <a:pt x="2521" y="931"/>
                </a:lnTo>
                <a:lnTo>
                  <a:pt x="2518" y="934"/>
                </a:lnTo>
                <a:lnTo>
                  <a:pt x="2516" y="936"/>
                </a:lnTo>
                <a:lnTo>
                  <a:pt x="2514" y="942"/>
                </a:lnTo>
                <a:lnTo>
                  <a:pt x="2514" y="942"/>
                </a:lnTo>
                <a:lnTo>
                  <a:pt x="2518" y="941"/>
                </a:lnTo>
                <a:lnTo>
                  <a:pt x="2521" y="938"/>
                </a:lnTo>
                <a:lnTo>
                  <a:pt x="2522" y="934"/>
                </a:lnTo>
                <a:lnTo>
                  <a:pt x="2521" y="931"/>
                </a:lnTo>
                <a:lnTo>
                  <a:pt x="2521" y="931"/>
                </a:lnTo>
                <a:close/>
                <a:moveTo>
                  <a:pt x="2270" y="973"/>
                </a:moveTo>
                <a:lnTo>
                  <a:pt x="2272" y="972"/>
                </a:lnTo>
                <a:lnTo>
                  <a:pt x="2275" y="962"/>
                </a:lnTo>
                <a:lnTo>
                  <a:pt x="2263" y="977"/>
                </a:lnTo>
                <a:lnTo>
                  <a:pt x="2270" y="973"/>
                </a:lnTo>
                <a:close/>
                <a:moveTo>
                  <a:pt x="81" y="733"/>
                </a:moveTo>
                <a:lnTo>
                  <a:pt x="82" y="727"/>
                </a:lnTo>
                <a:lnTo>
                  <a:pt x="84" y="723"/>
                </a:lnTo>
                <a:lnTo>
                  <a:pt x="84" y="723"/>
                </a:lnTo>
                <a:lnTo>
                  <a:pt x="78" y="730"/>
                </a:lnTo>
                <a:lnTo>
                  <a:pt x="75" y="733"/>
                </a:lnTo>
                <a:lnTo>
                  <a:pt x="74" y="737"/>
                </a:lnTo>
                <a:lnTo>
                  <a:pt x="81" y="733"/>
                </a:lnTo>
                <a:close/>
                <a:moveTo>
                  <a:pt x="1646" y="973"/>
                </a:moveTo>
                <a:lnTo>
                  <a:pt x="1646" y="973"/>
                </a:lnTo>
                <a:lnTo>
                  <a:pt x="1654" y="967"/>
                </a:lnTo>
                <a:lnTo>
                  <a:pt x="1656" y="964"/>
                </a:lnTo>
                <a:lnTo>
                  <a:pt x="1658" y="960"/>
                </a:lnTo>
                <a:lnTo>
                  <a:pt x="1658" y="960"/>
                </a:lnTo>
                <a:lnTo>
                  <a:pt x="1649" y="966"/>
                </a:lnTo>
                <a:lnTo>
                  <a:pt x="1648" y="969"/>
                </a:lnTo>
                <a:lnTo>
                  <a:pt x="1646" y="973"/>
                </a:lnTo>
                <a:lnTo>
                  <a:pt x="1646" y="973"/>
                </a:lnTo>
                <a:close/>
                <a:moveTo>
                  <a:pt x="1235" y="942"/>
                </a:moveTo>
                <a:lnTo>
                  <a:pt x="1235" y="942"/>
                </a:lnTo>
                <a:lnTo>
                  <a:pt x="1239" y="938"/>
                </a:lnTo>
                <a:lnTo>
                  <a:pt x="1243" y="934"/>
                </a:lnTo>
                <a:lnTo>
                  <a:pt x="1243" y="932"/>
                </a:lnTo>
                <a:lnTo>
                  <a:pt x="1242" y="932"/>
                </a:lnTo>
                <a:lnTo>
                  <a:pt x="1235" y="936"/>
                </a:lnTo>
                <a:lnTo>
                  <a:pt x="1235" y="936"/>
                </a:lnTo>
                <a:lnTo>
                  <a:pt x="1235" y="942"/>
                </a:lnTo>
                <a:lnTo>
                  <a:pt x="1235" y="942"/>
                </a:lnTo>
                <a:close/>
                <a:moveTo>
                  <a:pt x="1035" y="922"/>
                </a:moveTo>
                <a:lnTo>
                  <a:pt x="1035" y="922"/>
                </a:lnTo>
                <a:lnTo>
                  <a:pt x="1037" y="918"/>
                </a:lnTo>
                <a:lnTo>
                  <a:pt x="1035" y="917"/>
                </a:lnTo>
                <a:lnTo>
                  <a:pt x="1035" y="917"/>
                </a:lnTo>
                <a:lnTo>
                  <a:pt x="1032" y="917"/>
                </a:lnTo>
                <a:lnTo>
                  <a:pt x="1030" y="921"/>
                </a:lnTo>
                <a:lnTo>
                  <a:pt x="1028" y="924"/>
                </a:lnTo>
                <a:lnTo>
                  <a:pt x="1028" y="924"/>
                </a:lnTo>
                <a:lnTo>
                  <a:pt x="1028" y="925"/>
                </a:lnTo>
                <a:lnTo>
                  <a:pt x="1030" y="927"/>
                </a:lnTo>
                <a:lnTo>
                  <a:pt x="1032" y="925"/>
                </a:lnTo>
                <a:lnTo>
                  <a:pt x="1035" y="922"/>
                </a:lnTo>
                <a:close/>
                <a:moveTo>
                  <a:pt x="1935" y="920"/>
                </a:moveTo>
                <a:lnTo>
                  <a:pt x="1935" y="920"/>
                </a:lnTo>
                <a:lnTo>
                  <a:pt x="1933" y="918"/>
                </a:lnTo>
                <a:lnTo>
                  <a:pt x="1933" y="917"/>
                </a:lnTo>
                <a:lnTo>
                  <a:pt x="1932" y="915"/>
                </a:lnTo>
                <a:lnTo>
                  <a:pt x="1930" y="915"/>
                </a:lnTo>
                <a:lnTo>
                  <a:pt x="1926" y="918"/>
                </a:lnTo>
                <a:lnTo>
                  <a:pt x="1926" y="918"/>
                </a:lnTo>
                <a:lnTo>
                  <a:pt x="1926" y="920"/>
                </a:lnTo>
                <a:lnTo>
                  <a:pt x="1928" y="922"/>
                </a:lnTo>
                <a:lnTo>
                  <a:pt x="1928" y="924"/>
                </a:lnTo>
                <a:lnTo>
                  <a:pt x="1929" y="924"/>
                </a:lnTo>
                <a:lnTo>
                  <a:pt x="1930" y="922"/>
                </a:lnTo>
                <a:lnTo>
                  <a:pt x="1935" y="920"/>
                </a:lnTo>
                <a:lnTo>
                  <a:pt x="1935" y="920"/>
                </a:lnTo>
                <a:close/>
                <a:moveTo>
                  <a:pt x="659" y="1038"/>
                </a:moveTo>
                <a:lnTo>
                  <a:pt x="659" y="1038"/>
                </a:lnTo>
                <a:lnTo>
                  <a:pt x="659" y="1032"/>
                </a:lnTo>
                <a:lnTo>
                  <a:pt x="659" y="1029"/>
                </a:lnTo>
                <a:lnTo>
                  <a:pt x="657" y="1028"/>
                </a:lnTo>
                <a:lnTo>
                  <a:pt x="657" y="1028"/>
                </a:lnTo>
                <a:lnTo>
                  <a:pt x="657" y="1029"/>
                </a:lnTo>
                <a:lnTo>
                  <a:pt x="656" y="1031"/>
                </a:lnTo>
                <a:lnTo>
                  <a:pt x="653" y="1035"/>
                </a:lnTo>
                <a:lnTo>
                  <a:pt x="652" y="1038"/>
                </a:lnTo>
                <a:lnTo>
                  <a:pt x="653" y="1038"/>
                </a:lnTo>
                <a:lnTo>
                  <a:pt x="654" y="1039"/>
                </a:lnTo>
                <a:lnTo>
                  <a:pt x="659" y="1038"/>
                </a:lnTo>
                <a:lnTo>
                  <a:pt x="659" y="1038"/>
                </a:lnTo>
                <a:close/>
                <a:moveTo>
                  <a:pt x="2811" y="914"/>
                </a:moveTo>
                <a:lnTo>
                  <a:pt x="2811" y="914"/>
                </a:lnTo>
                <a:lnTo>
                  <a:pt x="2806" y="918"/>
                </a:lnTo>
                <a:lnTo>
                  <a:pt x="2804" y="921"/>
                </a:lnTo>
                <a:lnTo>
                  <a:pt x="2803" y="924"/>
                </a:lnTo>
                <a:lnTo>
                  <a:pt x="2803" y="924"/>
                </a:lnTo>
                <a:lnTo>
                  <a:pt x="2807" y="922"/>
                </a:lnTo>
                <a:lnTo>
                  <a:pt x="2810" y="921"/>
                </a:lnTo>
                <a:lnTo>
                  <a:pt x="2811" y="917"/>
                </a:lnTo>
                <a:lnTo>
                  <a:pt x="2811" y="914"/>
                </a:lnTo>
                <a:lnTo>
                  <a:pt x="2811" y="914"/>
                </a:lnTo>
                <a:close/>
                <a:moveTo>
                  <a:pt x="213" y="735"/>
                </a:moveTo>
                <a:lnTo>
                  <a:pt x="213" y="735"/>
                </a:lnTo>
                <a:lnTo>
                  <a:pt x="215" y="734"/>
                </a:lnTo>
                <a:lnTo>
                  <a:pt x="215" y="731"/>
                </a:lnTo>
                <a:lnTo>
                  <a:pt x="213" y="726"/>
                </a:lnTo>
                <a:lnTo>
                  <a:pt x="210" y="723"/>
                </a:lnTo>
                <a:lnTo>
                  <a:pt x="210" y="723"/>
                </a:lnTo>
                <a:lnTo>
                  <a:pt x="210" y="727"/>
                </a:lnTo>
                <a:lnTo>
                  <a:pt x="210" y="727"/>
                </a:lnTo>
                <a:lnTo>
                  <a:pt x="212" y="733"/>
                </a:lnTo>
                <a:lnTo>
                  <a:pt x="213" y="735"/>
                </a:lnTo>
                <a:lnTo>
                  <a:pt x="213" y="73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4" name="Freeform 100"/>
          <p:cNvSpPr>
            <a:spLocks noEditPoints="1"/>
          </p:cNvSpPr>
          <p:nvPr/>
        </p:nvSpPr>
        <p:spPr bwMode="auto">
          <a:xfrm flipH="1" flipV="1">
            <a:off x="4209695" y="3720763"/>
            <a:ext cx="270478" cy="252141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45" name="Freeform 100"/>
          <p:cNvSpPr>
            <a:spLocks noEditPoints="1"/>
          </p:cNvSpPr>
          <p:nvPr/>
        </p:nvSpPr>
        <p:spPr bwMode="auto">
          <a:xfrm flipH="1" flipV="1">
            <a:off x="5922724" y="3720763"/>
            <a:ext cx="270478" cy="252141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24" name="文本框 13"/>
          <p:cNvSpPr txBox="1"/>
          <p:nvPr/>
        </p:nvSpPr>
        <p:spPr>
          <a:xfrm>
            <a:off x="4739008" y="2616446"/>
            <a:ext cx="1273876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3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13"/>
          <p:cNvSpPr txBox="1"/>
          <p:nvPr/>
        </p:nvSpPr>
        <p:spPr>
          <a:xfrm>
            <a:off x="6542196" y="2628156"/>
            <a:ext cx="1273876" cy="584775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rtlCol="0">
            <a:spAutoFit/>
          </a:bodyPr>
          <a:lstStyle/>
          <a:p>
            <a:r>
              <a:rPr lang="en-US" altLang="zh-CN" sz="32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32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3" name="组合 62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64" name="任意多边形 63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" name="组合 64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67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6" name="文本框 65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206747" y="3771019"/>
            <a:ext cx="7680853" cy="17340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感谢母校提供的学习与实践的机会</a:t>
            </a:r>
            <a:endParaRPr lang="en-US" altLang="zh-CN" sz="266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感谢导师团队，特别感谢吴老师给与的耐心指导</a:t>
            </a:r>
            <a:endParaRPr lang="en-US" altLang="zh-CN" sz="266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感谢同学以及舍友的帮助</a:t>
            </a:r>
            <a:endParaRPr lang="en-US" altLang="zh-CN" sz="2665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感谢答辩评审！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3762307" y="2510972"/>
            <a:ext cx="4540704" cy="1074057"/>
            <a:chOff x="3659868" y="841828"/>
            <a:chExt cx="4540704" cy="1074057"/>
          </a:xfrm>
        </p:grpSpPr>
        <p:sp>
          <p:nvSpPr>
            <p:cNvPr id="11" name="任意多边形 10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4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文本框 12"/>
            <p:cNvSpPr txBox="1"/>
            <p:nvPr/>
          </p:nvSpPr>
          <p:spPr>
            <a:xfrm>
              <a:off x="5025523" y="1179030"/>
              <a:ext cx="15626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致谢</a:t>
              </a: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5309413" y="1145811"/>
            <a:ext cx="1299228" cy="1490083"/>
            <a:chOff x="4427538" y="954088"/>
            <a:chExt cx="3333750" cy="3729038"/>
          </a:xfrm>
        </p:grpSpPr>
        <p:sp>
          <p:nvSpPr>
            <p:cNvPr id="63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9DC3E6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9" name="矩形 1168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9DC3E6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0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5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文本框 80"/>
          <p:cNvSpPr txBox="1"/>
          <p:nvPr/>
        </p:nvSpPr>
        <p:spPr>
          <a:xfrm>
            <a:off x="6611885" y="1862089"/>
            <a:ext cx="40995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1.</a:t>
            </a:r>
            <a:r>
              <a:rPr lang="zh-CN" altLang="en-US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  <a:r>
              <a:rPr lang="zh-CN" altLang="en-US" sz="36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6562347" y="2761083"/>
            <a:ext cx="41114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2.</a:t>
            </a:r>
            <a:r>
              <a:rPr lang="zh-CN" altLang="en-US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36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演示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6578471" y="3695076"/>
            <a:ext cx="40995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3.</a:t>
            </a:r>
            <a:r>
              <a:rPr lang="zh-CN" altLang="en-US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36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</a:p>
        </p:txBody>
      </p:sp>
      <p:sp>
        <p:nvSpPr>
          <p:cNvPr id="84" name="文本框 83"/>
          <p:cNvSpPr txBox="1"/>
          <p:nvPr/>
        </p:nvSpPr>
        <p:spPr>
          <a:xfrm>
            <a:off x="6528933" y="4594070"/>
            <a:ext cx="41114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4.</a:t>
            </a:r>
            <a:r>
              <a:rPr lang="zh-CN" altLang="en-US" sz="3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</a:t>
            </a:r>
            <a:r>
              <a:rPr lang="zh-CN" altLang="en-US" sz="36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</a:p>
        </p:txBody>
      </p:sp>
      <p:sp>
        <p:nvSpPr>
          <p:cNvPr id="85" name="Freeform 5"/>
          <p:cNvSpPr/>
          <p:nvPr/>
        </p:nvSpPr>
        <p:spPr bwMode="auto">
          <a:xfrm>
            <a:off x="6562347" y="2397782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5"/>
          <p:cNvSpPr/>
          <p:nvPr/>
        </p:nvSpPr>
        <p:spPr bwMode="auto">
          <a:xfrm>
            <a:off x="6542672" y="3345621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5"/>
          <p:cNvSpPr/>
          <p:nvPr/>
        </p:nvSpPr>
        <p:spPr bwMode="auto">
          <a:xfrm>
            <a:off x="6542671" y="4288142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5"/>
          <p:cNvSpPr/>
          <p:nvPr/>
        </p:nvSpPr>
        <p:spPr bwMode="auto">
          <a:xfrm>
            <a:off x="6509258" y="5187136"/>
            <a:ext cx="4237965" cy="10652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1" name="组合 90"/>
          <p:cNvGrpSpPr/>
          <p:nvPr/>
        </p:nvGrpSpPr>
        <p:grpSpPr>
          <a:xfrm>
            <a:off x="4493045" y="2983162"/>
            <a:ext cx="1386140" cy="2272793"/>
            <a:chOff x="3186355" y="3415833"/>
            <a:chExt cx="1322199" cy="1739005"/>
          </a:xfrm>
        </p:grpSpPr>
        <p:sp>
          <p:nvSpPr>
            <p:cNvPr id="89" name="椭圆 31"/>
            <p:cNvSpPr/>
            <p:nvPr/>
          </p:nvSpPr>
          <p:spPr>
            <a:xfrm>
              <a:off x="3196603" y="3415833"/>
              <a:ext cx="1311951" cy="173900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chemeClr val="tx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0" name="文本框 89"/>
            <p:cNvSpPr txBox="1"/>
            <p:nvPr/>
          </p:nvSpPr>
          <p:spPr>
            <a:xfrm>
              <a:off x="3186355" y="3489811"/>
              <a:ext cx="1233033" cy="1665027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zh-CN" altLang="en-US" sz="72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804626" y="-533849"/>
            <a:ext cx="3592268" cy="6589863"/>
            <a:chOff x="4699681" y="-47625"/>
            <a:chExt cx="2694359" cy="5098596"/>
          </a:xfrm>
        </p:grpSpPr>
        <p:sp>
          <p:nvSpPr>
            <p:cNvPr id="30" name="Freeform 24"/>
            <p:cNvSpPr/>
            <p:nvPr/>
          </p:nvSpPr>
          <p:spPr bwMode="auto">
            <a:xfrm>
              <a:off x="6946451" y="3647365"/>
              <a:ext cx="447589" cy="131689"/>
            </a:xfrm>
            <a:custGeom>
              <a:avLst/>
              <a:gdLst>
                <a:gd name="T0" fmla="*/ 183 w 188"/>
                <a:gd name="T1" fmla="*/ 35 h 58"/>
                <a:gd name="T2" fmla="*/ 103 w 188"/>
                <a:gd name="T3" fmla="*/ 26 h 58"/>
                <a:gd name="T4" fmla="*/ 15 w 188"/>
                <a:gd name="T5" fmla="*/ 3 h 58"/>
                <a:gd name="T6" fmla="*/ 6 w 188"/>
                <a:gd name="T7" fmla="*/ 14 h 58"/>
                <a:gd name="T8" fmla="*/ 183 w 188"/>
                <a:gd name="T9" fmla="*/ 44 h 58"/>
                <a:gd name="T10" fmla="*/ 183 w 188"/>
                <a:gd name="T11" fmla="*/ 3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8" h="58">
                  <a:moveTo>
                    <a:pt x="183" y="35"/>
                  </a:moveTo>
                  <a:cubicBezTo>
                    <a:pt x="157" y="29"/>
                    <a:pt x="130" y="29"/>
                    <a:pt x="103" y="26"/>
                  </a:cubicBezTo>
                  <a:cubicBezTo>
                    <a:pt x="72" y="23"/>
                    <a:pt x="43" y="16"/>
                    <a:pt x="15" y="3"/>
                  </a:cubicBezTo>
                  <a:cubicBezTo>
                    <a:pt x="8" y="0"/>
                    <a:pt x="0" y="8"/>
                    <a:pt x="6" y="14"/>
                  </a:cubicBezTo>
                  <a:cubicBezTo>
                    <a:pt x="54" y="51"/>
                    <a:pt x="126" y="58"/>
                    <a:pt x="183" y="44"/>
                  </a:cubicBezTo>
                  <a:cubicBezTo>
                    <a:pt x="188" y="43"/>
                    <a:pt x="188" y="36"/>
                    <a:pt x="183" y="35"/>
                  </a:cubicBezTo>
                </a:path>
              </a:pathLst>
            </a:custGeom>
            <a:solidFill>
              <a:srgbClr val="9DC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5"/>
            <p:cNvSpPr/>
            <p:nvPr/>
          </p:nvSpPr>
          <p:spPr bwMode="auto">
            <a:xfrm>
              <a:off x="6967431" y="3840242"/>
              <a:ext cx="391641" cy="190217"/>
            </a:xfrm>
            <a:custGeom>
              <a:avLst/>
              <a:gdLst>
                <a:gd name="T0" fmla="*/ 160 w 164"/>
                <a:gd name="T1" fmla="*/ 76 h 84"/>
                <a:gd name="T2" fmla="*/ 77 w 164"/>
                <a:gd name="T3" fmla="*/ 40 h 84"/>
                <a:gd name="T4" fmla="*/ 6 w 164"/>
                <a:gd name="T5" fmla="*/ 1 h 84"/>
                <a:gd name="T6" fmla="*/ 2 w 164"/>
                <a:gd name="T7" fmla="*/ 7 h 84"/>
                <a:gd name="T8" fmla="*/ 72 w 164"/>
                <a:gd name="T9" fmla="*/ 61 h 84"/>
                <a:gd name="T10" fmla="*/ 159 w 164"/>
                <a:gd name="T11" fmla="*/ 84 h 84"/>
                <a:gd name="T12" fmla="*/ 160 w 164"/>
                <a:gd name="T13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84">
                  <a:moveTo>
                    <a:pt x="160" y="76"/>
                  </a:moveTo>
                  <a:cubicBezTo>
                    <a:pt x="132" y="65"/>
                    <a:pt x="104" y="54"/>
                    <a:pt x="77" y="40"/>
                  </a:cubicBezTo>
                  <a:cubicBezTo>
                    <a:pt x="53" y="28"/>
                    <a:pt x="31" y="11"/>
                    <a:pt x="6" y="1"/>
                  </a:cubicBezTo>
                  <a:cubicBezTo>
                    <a:pt x="3" y="0"/>
                    <a:pt x="0" y="4"/>
                    <a:pt x="2" y="7"/>
                  </a:cubicBezTo>
                  <a:cubicBezTo>
                    <a:pt x="17" y="31"/>
                    <a:pt x="47" y="48"/>
                    <a:pt x="72" y="61"/>
                  </a:cubicBezTo>
                  <a:cubicBezTo>
                    <a:pt x="100" y="75"/>
                    <a:pt x="129" y="83"/>
                    <a:pt x="159" y="84"/>
                  </a:cubicBezTo>
                  <a:cubicBezTo>
                    <a:pt x="164" y="84"/>
                    <a:pt x="164" y="78"/>
                    <a:pt x="160" y="76"/>
                  </a:cubicBezTo>
                </a:path>
              </a:pathLst>
            </a:custGeom>
            <a:solidFill>
              <a:srgbClr val="9DC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4699681" y="-47625"/>
              <a:ext cx="2596018" cy="5098596"/>
              <a:chOff x="2928938" y="-120650"/>
              <a:chExt cx="2946400" cy="6084888"/>
            </a:xfrm>
          </p:grpSpPr>
          <p:sp>
            <p:nvSpPr>
              <p:cNvPr id="33" name="Freeform 5"/>
              <p:cNvSpPr>
                <a:spLocks noEditPoints="1"/>
              </p:cNvSpPr>
              <p:nvPr/>
            </p:nvSpPr>
            <p:spPr bwMode="auto">
              <a:xfrm>
                <a:off x="3370263" y="3111500"/>
                <a:ext cx="1892300" cy="2195513"/>
              </a:xfrm>
              <a:custGeom>
                <a:avLst/>
                <a:gdLst>
                  <a:gd name="T0" fmla="*/ 669 w 698"/>
                  <a:gd name="T1" fmla="*/ 327 h 810"/>
                  <a:gd name="T2" fmla="*/ 662 w 698"/>
                  <a:gd name="T3" fmla="*/ 318 h 810"/>
                  <a:gd name="T4" fmla="*/ 656 w 698"/>
                  <a:gd name="T5" fmla="*/ 291 h 810"/>
                  <a:gd name="T6" fmla="*/ 640 w 698"/>
                  <a:gd name="T7" fmla="*/ 271 h 810"/>
                  <a:gd name="T8" fmla="*/ 566 w 698"/>
                  <a:gd name="T9" fmla="*/ 171 h 810"/>
                  <a:gd name="T10" fmla="*/ 489 w 698"/>
                  <a:gd name="T11" fmla="*/ 106 h 810"/>
                  <a:gd name="T12" fmla="*/ 475 w 698"/>
                  <a:gd name="T13" fmla="*/ 88 h 810"/>
                  <a:gd name="T14" fmla="*/ 458 w 698"/>
                  <a:gd name="T15" fmla="*/ 27 h 810"/>
                  <a:gd name="T16" fmla="*/ 457 w 698"/>
                  <a:gd name="T17" fmla="*/ 27 h 810"/>
                  <a:gd name="T18" fmla="*/ 426 w 698"/>
                  <a:gd name="T19" fmla="*/ 11 h 810"/>
                  <a:gd name="T20" fmla="*/ 376 w 698"/>
                  <a:gd name="T21" fmla="*/ 3 h 810"/>
                  <a:gd name="T22" fmla="*/ 295 w 698"/>
                  <a:gd name="T23" fmla="*/ 6 h 810"/>
                  <a:gd name="T24" fmla="*/ 284 w 698"/>
                  <a:gd name="T25" fmla="*/ 11 h 810"/>
                  <a:gd name="T26" fmla="*/ 276 w 698"/>
                  <a:gd name="T27" fmla="*/ 12 h 810"/>
                  <a:gd name="T28" fmla="*/ 266 w 698"/>
                  <a:gd name="T29" fmla="*/ 29 h 810"/>
                  <a:gd name="T30" fmla="*/ 265 w 698"/>
                  <a:gd name="T31" fmla="*/ 53 h 810"/>
                  <a:gd name="T32" fmla="*/ 258 w 698"/>
                  <a:gd name="T33" fmla="*/ 62 h 810"/>
                  <a:gd name="T34" fmla="*/ 246 w 698"/>
                  <a:gd name="T35" fmla="*/ 83 h 810"/>
                  <a:gd name="T36" fmla="*/ 246 w 698"/>
                  <a:gd name="T37" fmla="*/ 84 h 810"/>
                  <a:gd name="T38" fmla="*/ 175 w 698"/>
                  <a:gd name="T39" fmla="*/ 153 h 810"/>
                  <a:gd name="T40" fmla="*/ 140 w 698"/>
                  <a:gd name="T41" fmla="*/ 189 h 810"/>
                  <a:gd name="T42" fmla="*/ 114 w 698"/>
                  <a:gd name="T43" fmla="*/ 202 h 810"/>
                  <a:gd name="T44" fmla="*/ 61 w 698"/>
                  <a:gd name="T45" fmla="*/ 610 h 810"/>
                  <a:gd name="T46" fmla="*/ 61 w 698"/>
                  <a:gd name="T47" fmla="*/ 611 h 810"/>
                  <a:gd name="T48" fmla="*/ 62 w 698"/>
                  <a:gd name="T49" fmla="*/ 619 h 810"/>
                  <a:gd name="T50" fmla="*/ 144 w 698"/>
                  <a:gd name="T51" fmla="*/ 731 h 810"/>
                  <a:gd name="T52" fmla="*/ 268 w 698"/>
                  <a:gd name="T53" fmla="*/ 797 h 810"/>
                  <a:gd name="T54" fmla="*/ 415 w 698"/>
                  <a:gd name="T55" fmla="*/ 799 h 810"/>
                  <a:gd name="T56" fmla="*/ 462 w 698"/>
                  <a:gd name="T57" fmla="*/ 785 h 810"/>
                  <a:gd name="T58" fmla="*/ 610 w 698"/>
                  <a:gd name="T59" fmla="*/ 710 h 810"/>
                  <a:gd name="T60" fmla="*/ 622 w 698"/>
                  <a:gd name="T61" fmla="*/ 691 h 810"/>
                  <a:gd name="T62" fmla="*/ 662 w 698"/>
                  <a:gd name="T63" fmla="*/ 628 h 810"/>
                  <a:gd name="T64" fmla="*/ 672 w 698"/>
                  <a:gd name="T65" fmla="*/ 574 h 810"/>
                  <a:gd name="T66" fmla="*/ 669 w 698"/>
                  <a:gd name="T67" fmla="*/ 327 h 810"/>
                  <a:gd name="T68" fmla="*/ 534 w 698"/>
                  <a:gd name="T69" fmla="*/ 523 h 810"/>
                  <a:gd name="T70" fmla="*/ 536 w 698"/>
                  <a:gd name="T71" fmla="*/ 520 h 810"/>
                  <a:gd name="T72" fmla="*/ 535 w 698"/>
                  <a:gd name="T73" fmla="*/ 527 h 810"/>
                  <a:gd name="T74" fmla="*/ 535 w 698"/>
                  <a:gd name="T75" fmla="*/ 529 h 810"/>
                  <a:gd name="T76" fmla="*/ 535 w 698"/>
                  <a:gd name="T77" fmla="*/ 530 h 810"/>
                  <a:gd name="T78" fmla="*/ 534 w 698"/>
                  <a:gd name="T79" fmla="*/ 525 h 810"/>
                  <a:gd name="T80" fmla="*/ 534 w 698"/>
                  <a:gd name="T81" fmla="*/ 52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98" h="810">
                    <a:moveTo>
                      <a:pt x="669" y="327"/>
                    </a:moveTo>
                    <a:cubicBezTo>
                      <a:pt x="667" y="323"/>
                      <a:pt x="665" y="320"/>
                      <a:pt x="662" y="318"/>
                    </a:cubicBezTo>
                    <a:cubicBezTo>
                      <a:pt x="660" y="309"/>
                      <a:pt x="658" y="300"/>
                      <a:pt x="656" y="291"/>
                    </a:cubicBezTo>
                    <a:cubicBezTo>
                      <a:pt x="655" y="282"/>
                      <a:pt x="648" y="275"/>
                      <a:pt x="640" y="271"/>
                    </a:cubicBezTo>
                    <a:cubicBezTo>
                      <a:pt x="629" y="231"/>
                      <a:pt x="597" y="196"/>
                      <a:pt x="566" y="171"/>
                    </a:cubicBezTo>
                    <a:cubicBezTo>
                      <a:pt x="542" y="151"/>
                      <a:pt x="511" y="131"/>
                      <a:pt x="489" y="106"/>
                    </a:cubicBezTo>
                    <a:cubicBezTo>
                      <a:pt x="487" y="97"/>
                      <a:pt x="482" y="91"/>
                      <a:pt x="475" y="88"/>
                    </a:cubicBezTo>
                    <a:cubicBezTo>
                      <a:pt x="463" y="70"/>
                      <a:pt x="456" y="50"/>
                      <a:pt x="458" y="27"/>
                    </a:cubicBezTo>
                    <a:cubicBezTo>
                      <a:pt x="458" y="27"/>
                      <a:pt x="458" y="27"/>
                      <a:pt x="457" y="27"/>
                    </a:cubicBezTo>
                    <a:cubicBezTo>
                      <a:pt x="458" y="10"/>
                      <a:pt x="438" y="3"/>
                      <a:pt x="426" y="11"/>
                    </a:cubicBezTo>
                    <a:cubicBezTo>
                      <a:pt x="410" y="6"/>
                      <a:pt x="392" y="5"/>
                      <a:pt x="376" y="3"/>
                    </a:cubicBezTo>
                    <a:cubicBezTo>
                      <a:pt x="349" y="0"/>
                      <a:pt x="322" y="1"/>
                      <a:pt x="295" y="6"/>
                    </a:cubicBezTo>
                    <a:cubicBezTo>
                      <a:pt x="290" y="7"/>
                      <a:pt x="287" y="9"/>
                      <a:pt x="284" y="11"/>
                    </a:cubicBezTo>
                    <a:cubicBezTo>
                      <a:pt x="281" y="11"/>
                      <a:pt x="279" y="11"/>
                      <a:pt x="276" y="12"/>
                    </a:cubicBezTo>
                    <a:cubicBezTo>
                      <a:pt x="267" y="12"/>
                      <a:pt x="263" y="22"/>
                      <a:pt x="266" y="29"/>
                    </a:cubicBezTo>
                    <a:cubicBezTo>
                      <a:pt x="266" y="37"/>
                      <a:pt x="266" y="45"/>
                      <a:pt x="265" y="53"/>
                    </a:cubicBezTo>
                    <a:cubicBezTo>
                      <a:pt x="262" y="55"/>
                      <a:pt x="260" y="58"/>
                      <a:pt x="258" y="62"/>
                    </a:cubicBezTo>
                    <a:cubicBezTo>
                      <a:pt x="254" y="69"/>
                      <a:pt x="250" y="76"/>
                      <a:pt x="246" y="83"/>
                    </a:cubicBezTo>
                    <a:cubicBezTo>
                      <a:pt x="246" y="84"/>
                      <a:pt x="246" y="84"/>
                      <a:pt x="246" y="84"/>
                    </a:cubicBezTo>
                    <a:cubicBezTo>
                      <a:pt x="227" y="111"/>
                      <a:pt x="201" y="131"/>
                      <a:pt x="175" y="153"/>
                    </a:cubicBezTo>
                    <a:cubicBezTo>
                      <a:pt x="163" y="164"/>
                      <a:pt x="151" y="176"/>
                      <a:pt x="140" y="189"/>
                    </a:cubicBezTo>
                    <a:cubicBezTo>
                      <a:pt x="130" y="188"/>
                      <a:pt x="120" y="192"/>
                      <a:pt x="114" y="202"/>
                    </a:cubicBezTo>
                    <a:cubicBezTo>
                      <a:pt x="44" y="325"/>
                      <a:pt x="0" y="474"/>
                      <a:pt x="61" y="610"/>
                    </a:cubicBezTo>
                    <a:cubicBezTo>
                      <a:pt x="61" y="610"/>
                      <a:pt x="61" y="611"/>
                      <a:pt x="61" y="611"/>
                    </a:cubicBezTo>
                    <a:cubicBezTo>
                      <a:pt x="61" y="614"/>
                      <a:pt x="61" y="616"/>
                      <a:pt x="62" y="619"/>
                    </a:cubicBezTo>
                    <a:cubicBezTo>
                      <a:pt x="83" y="661"/>
                      <a:pt x="107" y="700"/>
                      <a:pt x="144" y="731"/>
                    </a:cubicBezTo>
                    <a:cubicBezTo>
                      <a:pt x="179" y="762"/>
                      <a:pt x="222" y="786"/>
                      <a:pt x="268" y="797"/>
                    </a:cubicBezTo>
                    <a:cubicBezTo>
                      <a:pt x="316" y="809"/>
                      <a:pt x="367" y="810"/>
                      <a:pt x="415" y="799"/>
                    </a:cubicBezTo>
                    <a:cubicBezTo>
                      <a:pt x="430" y="796"/>
                      <a:pt x="446" y="791"/>
                      <a:pt x="462" y="785"/>
                    </a:cubicBezTo>
                    <a:cubicBezTo>
                      <a:pt x="522" y="786"/>
                      <a:pt x="574" y="758"/>
                      <a:pt x="610" y="710"/>
                    </a:cubicBezTo>
                    <a:cubicBezTo>
                      <a:pt x="614" y="704"/>
                      <a:pt x="618" y="697"/>
                      <a:pt x="622" y="691"/>
                    </a:cubicBezTo>
                    <a:cubicBezTo>
                      <a:pt x="646" y="682"/>
                      <a:pt x="656" y="649"/>
                      <a:pt x="662" y="628"/>
                    </a:cubicBezTo>
                    <a:cubicBezTo>
                      <a:pt x="667" y="611"/>
                      <a:pt x="672" y="592"/>
                      <a:pt x="672" y="574"/>
                    </a:cubicBezTo>
                    <a:cubicBezTo>
                      <a:pt x="698" y="493"/>
                      <a:pt x="696" y="408"/>
                      <a:pt x="669" y="327"/>
                    </a:cubicBezTo>
                    <a:moveTo>
                      <a:pt x="534" y="523"/>
                    </a:moveTo>
                    <a:cubicBezTo>
                      <a:pt x="535" y="522"/>
                      <a:pt x="535" y="521"/>
                      <a:pt x="536" y="520"/>
                    </a:cubicBezTo>
                    <a:cubicBezTo>
                      <a:pt x="535" y="522"/>
                      <a:pt x="535" y="525"/>
                      <a:pt x="535" y="527"/>
                    </a:cubicBezTo>
                    <a:cubicBezTo>
                      <a:pt x="535" y="528"/>
                      <a:pt x="535" y="529"/>
                      <a:pt x="535" y="529"/>
                    </a:cubicBezTo>
                    <a:cubicBezTo>
                      <a:pt x="535" y="530"/>
                      <a:pt x="535" y="530"/>
                      <a:pt x="535" y="530"/>
                    </a:cubicBezTo>
                    <a:cubicBezTo>
                      <a:pt x="534" y="529"/>
                      <a:pt x="534" y="527"/>
                      <a:pt x="534" y="525"/>
                    </a:cubicBezTo>
                    <a:cubicBezTo>
                      <a:pt x="534" y="525"/>
                      <a:pt x="534" y="524"/>
                      <a:pt x="534" y="52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6"/>
              <p:cNvSpPr/>
              <p:nvPr/>
            </p:nvSpPr>
            <p:spPr bwMode="auto">
              <a:xfrm>
                <a:off x="3668713" y="3486150"/>
                <a:ext cx="504825" cy="955675"/>
              </a:xfrm>
              <a:custGeom>
                <a:avLst/>
                <a:gdLst>
                  <a:gd name="T0" fmla="*/ 125 w 186"/>
                  <a:gd name="T1" fmla="*/ 14 h 353"/>
                  <a:gd name="T2" fmla="*/ 110 w 186"/>
                  <a:gd name="T3" fmla="*/ 18 h 353"/>
                  <a:gd name="T4" fmla="*/ 61 w 186"/>
                  <a:gd name="T5" fmla="*/ 63 h 353"/>
                  <a:gd name="T6" fmla="*/ 8 w 186"/>
                  <a:gd name="T7" fmla="*/ 190 h 353"/>
                  <a:gd name="T8" fmla="*/ 4 w 186"/>
                  <a:gd name="T9" fmla="*/ 213 h 353"/>
                  <a:gd name="T10" fmla="*/ 1 w 186"/>
                  <a:gd name="T11" fmla="*/ 282 h 353"/>
                  <a:gd name="T12" fmla="*/ 4 w 186"/>
                  <a:gd name="T13" fmla="*/ 294 h 353"/>
                  <a:gd name="T14" fmla="*/ 36 w 186"/>
                  <a:gd name="T15" fmla="*/ 344 h 353"/>
                  <a:gd name="T16" fmla="*/ 75 w 186"/>
                  <a:gd name="T17" fmla="*/ 299 h 353"/>
                  <a:gd name="T18" fmla="*/ 78 w 186"/>
                  <a:gd name="T19" fmla="*/ 220 h 353"/>
                  <a:gd name="T20" fmla="*/ 95 w 186"/>
                  <a:gd name="T21" fmla="*/ 152 h 353"/>
                  <a:gd name="T22" fmla="*/ 120 w 186"/>
                  <a:gd name="T23" fmla="*/ 108 h 353"/>
                  <a:gd name="T24" fmla="*/ 160 w 186"/>
                  <a:gd name="T25" fmla="*/ 59 h 353"/>
                  <a:gd name="T26" fmla="*/ 125 w 186"/>
                  <a:gd name="T27" fmla="*/ 14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6" h="353">
                    <a:moveTo>
                      <a:pt x="125" y="14"/>
                    </a:moveTo>
                    <a:cubicBezTo>
                      <a:pt x="121" y="13"/>
                      <a:pt x="115" y="14"/>
                      <a:pt x="110" y="18"/>
                    </a:cubicBezTo>
                    <a:cubicBezTo>
                      <a:pt x="91" y="29"/>
                      <a:pt x="74" y="45"/>
                      <a:pt x="61" y="63"/>
                    </a:cubicBezTo>
                    <a:cubicBezTo>
                      <a:pt x="32" y="98"/>
                      <a:pt x="16" y="147"/>
                      <a:pt x="8" y="190"/>
                    </a:cubicBezTo>
                    <a:cubicBezTo>
                      <a:pt x="7" y="198"/>
                      <a:pt x="5" y="206"/>
                      <a:pt x="4" y="213"/>
                    </a:cubicBezTo>
                    <a:cubicBezTo>
                      <a:pt x="1" y="236"/>
                      <a:pt x="0" y="259"/>
                      <a:pt x="1" y="282"/>
                    </a:cubicBezTo>
                    <a:cubicBezTo>
                      <a:pt x="1" y="286"/>
                      <a:pt x="2" y="290"/>
                      <a:pt x="4" y="294"/>
                    </a:cubicBezTo>
                    <a:cubicBezTo>
                      <a:pt x="7" y="315"/>
                      <a:pt x="16" y="338"/>
                      <a:pt x="36" y="344"/>
                    </a:cubicBezTo>
                    <a:cubicBezTo>
                      <a:pt x="65" y="353"/>
                      <a:pt x="74" y="319"/>
                      <a:pt x="75" y="299"/>
                    </a:cubicBezTo>
                    <a:cubicBezTo>
                      <a:pt x="76" y="272"/>
                      <a:pt x="74" y="246"/>
                      <a:pt x="78" y="220"/>
                    </a:cubicBezTo>
                    <a:cubicBezTo>
                      <a:pt x="81" y="197"/>
                      <a:pt x="87" y="174"/>
                      <a:pt x="95" y="152"/>
                    </a:cubicBezTo>
                    <a:cubicBezTo>
                      <a:pt x="102" y="137"/>
                      <a:pt x="111" y="122"/>
                      <a:pt x="120" y="108"/>
                    </a:cubicBezTo>
                    <a:cubicBezTo>
                      <a:pt x="131" y="92"/>
                      <a:pt x="145" y="72"/>
                      <a:pt x="160" y="59"/>
                    </a:cubicBezTo>
                    <a:cubicBezTo>
                      <a:pt x="186" y="36"/>
                      <a:pt x="153" y="0"/>
                      <a:pt x="125" y="1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7"/>
              <p:cNvSpPr/>
              <p:nvPr/>
            </p:nvSpPr>
            <p:spPr bwMode="auto">
              <a:xfrm>
                <a:off x="3690938" y="4449763"/>
                <a:ext cx="225425" cy="314325"/>
              </a:xfrm>
              <a:custGeom>
                <a:avLst/>
                <a:gdLst>
                  <a:gd name="T0" fmla="*/ 77 w 83"/>
                  <a:gd name="T1" fmla="*/ 26 h 116"/>
                  <a:gd name="T2" fmla="*/ 43 w 83"/>
                  <a:gd name="T3" fmla="*/ 0 h 116"/>
                  <a:gd name="T4" fmla="*/ 8 w 83"/>
                  <a:gd name="T5" fmla="*/ 26 h 116"/>
                  <a:gd name="T6" fmla="*/ 22 w 83"/>
                  <a:gd name="T7" fmla="*/ 104 h 116"/>
                  <a:gd name="T8" fmla="*/ 67 w 83"/>
                  <a:gd name="T9" fmla="*/ 98 h 116"/>
                  <a:gd name="T10" fmla="*/ 73 w 83"/>
                  <a:gd name="T11" fmla="*/ 84 h 116"/>
                  <a:gd name="T12" fmla="*/ 74 w 83"/>
                  <a:gd name="T13" fmla="*/ 80 h 116"/>
                  <a:gd name="T14" fmla="*/ 78 w 83"/>
                  <a:gd name="T15" fmla="*/ 73 h 116"/>
                  <a:gd name="T16" fmla="*/ 77 w 83"/>
                  <a:gd name="T17" fmla="*/ 2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116">
                    <a:moveTo>
                      <a:pt x="77" y="26"/>
                    </a:moveTo>
                    <a:cubicBezTo>
                      <a:pt x="71" y="11"/>
                      <a:pt x="60" y="0"/>
                      <a:pt x="43" y="0"/>
                    </a:cubicBezTo>
                    <a:cubicBezTo>
                      <a:pt x="26" y="0"/>
                      <a:pt x="14" y="11"/>
                      <a:pt x="8" y="26"/>
                    </a:cubicBezTo>
                    <a:cubicBezTo>
                      <a:pt x="0" y="51"/>
                      <a:pt x="0" y="85"/>
                      <a:pt x="22" y="104"/>
                    </a:cubicBezTo>
                    <a:cubicBezTo>
                      <a:pt x="34" y="115"/>
                      <a:pt x="59" y="116"/>
                      <a:pt x="67" y="98"/>
                    </a:cubicBezTo>
                    <a:cubicBezTo>
                      <a:pt x="69" y="94"/>
                      <a:pt x="72" y="89"/>
                      <a:pt x="73" y="84"/>
                    </a:cubicBezTo>
                    <a:cubicBezTo>
                      <a:pt x="73" y="83"/>
                      <a:pt x="74" y="81"/>
                      <a:pt x="74" y="80"/>
                    </a:cubicBezTo>
                    <a:cubicBezTo>
                      <a:pt x="75" y="78"/>
                      <a:pt x="76" y="75"/>
                      <a:pt x="78" y="73"/>
                    </a:cubicBezTo>
                    <a:cubicBezTo>
                      <a:pt x="83" y="58"/>
                      <a:pt x="83" y="40"/>
                      <a:pt x="77" y="2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8"/>
              <p:cNvSpPr/>
              <p:nvPr/>
            </p:nvSpPr>
            <p:spPr bwMode="auto">
              <a:xfrm>
                <a:off x="3897313" y="4745038"/>
                <a:ext cx="200025" cy="195263"/>
              </a:xfrm>
              <a:custGeom>
                <a:avLst/>
                <a:gdLst>
                  <a:gd name="T0" fmla="*/ 72 w 74"/>
                  <a:gd name="T1" fmla="*/ 26 h 72"/>
                  <a:gd name="T2" fmla="*/ 56 w 74"/>
                  <a:gd name="T3" fmla="*/ 5 h 72"/>
                  <a:gd name="T4" fmla="*/ 47 w 74"/>
                  <a:gd name="T5" fmla="*/ 2 h 72"/>
                  <a:gd name="T6" fmla="*/ 31 w 74"/>
                  <a:gd name="T7" fmla="*/ 1 h 72"/>
                  <a:gd name="T8" fmla="*/ 26 w 74"/>
                  <a:gd name="T9" fmla="*/ 2 h 72"/>
                  <a:gd name="T10" fmla="*/ 17 w 74"/>
                  <a:gd name="T11" fmla="*/ 6 h 72"/>
                  <a:gd name="T12" fmla="*/ 3 w 74"/>
                  <a:gd name="T13" fmla="*/ 23 h 72"/>
                  <a:gd name="T14" fmla="*/ 1 w 74"/>
                  <a:gd name="T15" fmla="*/ 27 h 72"/>
                  <a:gd name="T16" fmla="*/ 0 w 74"/>
                  <a:gd name="T17" fmla="*/ 36 h 72"/>
                  <a:gd name="T18" fmla="*/ 1 w 74"/>
                  <a:gd name="T19" fmla="*/ 46 h 72"/>
                  <a:gd name="T20" fmla="*/ 8 w 74"/>
                  <a:gd name="T21" fmla="*/ 58 h 72"/>
                  <a:gd name="T22" fmla="*/ 14 w 74"/>
                  <a:gd name="T23" fmla="*/ 64 h 72"/>
                  <a:gd name="T24" fmla="*/ 22 w 74"/>
                  <a:gd name="T25" fmla="*/ 69 h 72"/>
                  <a:gd name="T26" fmla="*/ 31 w 74"/>
                  <a:gd name="T27" fmla="*/ 71 h 72"/>
                  <a:gd name="T28" fmla="*/ 45 w 74"/>
                  <a:gd name="T29" fmla="*/ 71 h 72"/>
                  <a:gd name="T30" fmla="*/ 47 w 74"/>
                  <a:gd name="T31" fmla="*/ 70 h 72"/>
                  <a:gd name="T32" fmla="*/ 59 w 74"/>
                  <a:gd name="T33" fmla="*/ 64 h 72"/>
                  <a:gd name="T34" fmla="*/ 69 w 74"/>
                  <a:gd name="T35" fmla="*/ 54 h 72"/>
                  <a:gd name="T36" fmla="*/ 73 w 74"/>
                  <a:gd name="T37" fmla="*/ 41 h 72"/>
                  <a:gd name="T38" fmla="*/ 72 w 74"/>
                  <a:gd name="T39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72">
                    <a:moveTo>
                      <a:pt x="72" y="26"/>
                    </a:moveTo>
                    <a:cubicBezTo>
                      <a:pt x="69" y="18"/>
                      <a:pt x="64" y="10"/>
                      <a:pt x="56" y="5"/>
                    </a:cubicBezTo>
                    <a:cubicBezTo>
                      <a:pt x="53" y="4"/>
                      <a:pt x="50" y="3"/>
                      <a:pt x="47" y="2"/>
                    </a:cubicBezTo>
                    <a:cubicBezTo>
                      <a:pt x="42" y="0"/>
                      <a:pt x="36" y="0"/>
                      <a:pt x="31" y="1"/>
                    </a:cubicBezTo>
                    <a:cubicBezTo>
                      <a:pt x="29" y="2"/>
                      <a:pt x="28" y="2"/>
                      <a:pt x="26" y="2"/>
                    </a:cubicBezTo>
                    <a:cubicBezTo>
                      <a:pt x="23" y="3"/>
                      <a:pt x="20" y="4"/>
                      <a:pt x="17" y="6"/>
                    </a:cubicBezTo>
                    <a:cubicBezTo>
                      <a:pt x="10" y="9"/>
                      <a:pt x="4" y="15"/>
                      <a:pt x="3" y="23"/>
                    </a:cubicBezTo>
                    <a:cubicBezTo>
                      <a:pt x="2" y="25"/>
                      <a:pt x="2" y="26"/>
                      <a:pt x="1" y="27"/>
                    </a:cubicBezTo>
                    <a:cubicBezTo>
                      <a:pt x="1" y="30"/>
                      <a:pt x="0" y="33"/>
                      <a:pt x="0" y="36"/>
                    </a:cubicBezTo>
                    <a:cubicBezTo>
                      <a:pt x="0" y="39"/>
                      <a:pt x="1" y="43"/>
                      <a:pt x="1" y="46"/>
                    </a:cubicBezTo>
                    <a:cubicBezTo>
                      <a:pt x="2" y="50"/>
                      <a:pt x="5" y="54"/>
                      <a:pt x="8" y="58"/>
                    </a:cubicBezTo>
                    <a:cubicBezTo>
                      <a:pt x="9" y="61"/>
                      <a:pt x="11" y="63"/>
                      <a:pt x="14" y="64"/>
                    </a:cubicBezTo>
                    <a:cubicBezTo>
                      <a:pt x="16" y="66"/>
                      <a:pt x="19" y="68"/>
                      <a:pt x="22" y="69"/>
                    </a:cubicBezTo>
                    <a:cubicBezTo>
                      <a:pt x="25" y="70"/>
                      <a:pt x="28" y="71"/>
                      <a:pt x="31" y="71"/>
                    </a:cubicBezTo>
                    <a:cubicBezTo>
                      <a:pt x="36" y="72"/>
                      <a:pt x="40" y="72"/>
                      <a:pt x="45" y="71"/>
                    </a:cubicBezTo>
                    <a:cubicBezTo>
                      <a:pt x="46" y="71"/>
                      <a:pt x="47" y="70"/>
                      <a:pt x="47" y="70"/>
                    </a:cubicBezTo>
                    <a:cubicBezTo>
                      <a:pt x="52" y="69"/>
                      <a:pt x="56" y="67"/>
                      <a:pt x="59" y="64"/>
                    </a:cubicBezTo>
                    <a:cubicBezTo>
                      <a:pt x="63" y="61"/>
                      <a:pt x="66" y="58"/>
                      <a:pt x="69" y="54"/>
                    </a:cubicBezTo>
                    <a:cubicBezTo>
                      <a:pt x="71" y="50"/>
                      <a:pt x="72" y="45"/>
                      <a:pt x="73" y="41"/>
                    </a:cubicBezTo>
                    <a:cubicBezTo>
                      <a:pt x="74" y="36"/>
                      <a:pt x="74" y="31"/>
                      <a:pt x="72" y="2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9"/>
              <p:cNvSpPr/>
              <p:nvPr/>
            </p:nvSpPr>
            <p:spPr bwMode="auto">
              <a:xfrm>
                <a:off x="4094163" y="4897438"/>
                <a:ext cx="125413" cy="122238"/>
              </a:xfrm>
              <a:custGeom>
                <a:avLst/>
                <a:gdLst>
                  <a:gd name="T0" fmla="*/ 34 w 46"/>
                  <a:gd name="T1" fmla="*/ 3 h 45"/>
                  <a:gd name="T2" fmla="*/ 20 w 46"/>
                  <a:gd name="T3" fmla="*/ 1 h 45"/>
                  <a:gd name="T4" fmla="*/ 8 w 46"/>
                  <a:gd name="T5" fmla="*/ 7 h 45"/>
                  <a:gd name="T6" fmla="*/ 3 w 46"/>
                  <a:gd name="T7" fmla="*/ 30 h 45"/>
                  <a:gd name="T8" fmla="*/ 29 w 46"/>
                  <a:gd name="T9" fmla="*/ 43 h 45"/>
                  <a:gd name="T10" fmla="*/ 29 w 46"/>
                  <a:gd name="T11" fmla="*/ 43 h 45"/>
                  <a:gd name="T12" fmla="*/ 44 w 46"/>
                  <a:gd name="T13" fmla="*/ 28 h 45"/>
                  <a:gd name="T14" fmla="*/ 44 w 46"/>
                  <a:gd name="T15" fmla="*/ 28 h 45"/>
                  <a:gd name="T16" fmla="*/ 34 w 46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5">
                    <a:moveTo>
                      <a:pt x="34" y="3"/>
                    </a:moveTo>
                    <a:cubicBezTo>
                      <a:pt x="30" y="1"/>
                      <a:pt x="25" y="0"/>
                      <a:pt x="20" y="1"/>
                    </a:cubicBezTo>
                    <a:cubicBezTo>
                      <a:pt x="16" y="1"/>
                      <a:pt x="11" y="3"/>
                      <a:pt x="8" y="7"/>
                    </a:cubicBezTo>
                    <a:cubicBezTo>
                      <a:pt x="2" y="13"/>
                      <a:pt x="0" y="22"/>
                      <a:pt x="3" y="30"/>
                    </a:cubicBezTo>
                    <a:cubicBezTo>
                      <a:pt x="8" y="40"/>
                      <a:pt x="18" y="45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6" y="41"/>
                      <a:pt x="42" y="35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6" y="18"/>
                      <a:pt x="42" y="8"/>
                      <a:pt x="34" y="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"/>
              <p:cNvSpPr/>
              <p:nvPr/>
            </p:nvSpPr>
            <p:spPr bwMode="auto">
              <a:xfrm>
                <a:off x="4611688" y="3490913"/>
                <a:ext cx="257175" cy="284163"/>
              </a:xfrm>
              <a:custGeom>
                <a:avLst/>
                <a:gdLst>
                  <a:gd name="T0" fmla="*/ 91 w 95"/>
                  <a:gd name="T1" fmla="*/ 65 h 105"/>
                  <a:gd name="T2" fmla="*/ 69 w 95"/>
                  <a:gd name="T3" fmla="*/ 35 h 105"/>
                  <a:gd name="T4" fmla="*/ 60 w 95"/>
                  <a:gd name="T5" fmla="*/ 20 h 105"/>
                  <a:gd name="T6" fmla="*/ 20 w 95"/>
                  <a:gd name="T7" fmla="*/ 9 h 105"/>
                  <a:gd name="T8" fmla="*/ 9 w 95"/>
                  <a:gd name="T9" fmla="*/ 50 h 105"/>
                  <a:gd name="T10" fmla="*/ 18 w 95"/>
                  <a:gd name="T11" fmla="*/ 65 h 105"/>
                  <a:gd name="T12" fmla="*/ 22 w 95"/>
                  <a:gd name="T13" fmla="*/ 72 h 105"/>
                  <a:gd name="T14" fmla="*/ 22 w 95"/>
                  <a:gd name="T15" fmla="*/ 74 h 105"/>
                  <a:gd name="T16" fmla="*/ 23 w 95"/>
                  <a:gd name="T17" fmla="*/ 76 h 105"/>
                  <a:gd name="T18" fmla="*/ 44 w 95"/>
                  <a:gd name="T19" fmla="*/ 97 h 105"/>
                  <a:gd name="T20" fmla="*/ 70 w 95"/>
                  <a:gd name="T21" fmla="*/ 102 h 105"/>
                  <a:gd name="T22" fmla="*/ 91 w 95"/>
                  <a:gd name="T23" fmla="*/ 6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105">
                    <a:moveTo>
                      <a:pt x="91" y="65"/>
                    </a:moveTo>
                    <a:cubicBezTo>
                      <a:pt x="87" y="53"/>
                      <a:pt x="80" y="42"/>
                      <a:pt x="69" y="35"/>
                    </a:cubicBezTo>
                    <a:cubicBezTo>
                      <a:pt x="67" y="30"/>
                      <a:pt x="64" y="25"/>
                      <a:pt x="60" y="20"/>
                    </a:cubicBezTo>
                    <a:cubicBezTo>
                      <a:pt x="52" y="7"/>
                      <a:pt x="34" y="0"/>
                      <a:pt x="20" y="9"/>
                    </a:cubicBezTo>
                    <a:cubicBezTo>
                      <a:pt x="7" y="18"/>
                      <a:pt x="0" y="36"/>
                      <a:pt x="9" y="50"/>
                    </a:cubicBezTo>
                    <a:cubicBezTo>
                      <a:pt x="12" y="55"/>
                      <a:pt x="15" y="60"/>
                      <a:pt x="18" y="65"/>
                    </a:cubicBezTo>
                    <a:cubicBezTo>
                      <a:pt x="19" y="67"/>
                      <a:pt x="20" y="70"/>
                      <a:pt x="22" y="72"/>
                    </a:cubicBezTo>
                    <a:cubicBezTo>
                      <a:pt x="22" y="73"/>
                      <a:pt x="22" y="73"/>
                      <a:pt x="22" y="74"/>
                    </a:cubicBezTo>
                    <a:cubicBezTo>
                      <a:pt x="23" y="74"/>
                      <a:pt x="23" y="75"/>
                      <a:pt x="23" y="76"/>
                    </a:cubicBezTo>
                    <a:cubicBezTo>
                      <a:pt x="27" y="86"/>
                      <a:pt x="35" y="94"/>
                      <a:pt x="44" y="97"/>
                    </a:cubicBezTo>
                    <a:cubicBezTo>
                      <a:pt x="52" y="102"/>
                      <a:pt x="61" y="105"/>
                      <a:pt x="70" y="102"/>
                    </a:cubicBezTo>
                    <a:cubicBezTo>
                      <a:pt x="85" y="97"/>
                      <a:pt x="95" y="81"/>
                      <a:pt x="91" y="6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1"/>
              <p:cNvSpPr/>
              <p:nvPr/>
            </p:nvSpPr>
            <p:spPr bwMode="auto">
              <a:xfrm>
                <a:off x="4895851" y="3846513"/>
                <a:ext cx="236538" cy="500063"/>
              </a:xfrm>
              <a:custGeom>
                <a:avLst/>
                <a:gdLst>
                  <a:gd name="T0" fmla="*/ 72 w 87"/>
                  <a:gd name="T1" fmla="*/ 37 h 185"/>
                  <a:gd name="T2" fmla="*/ 12 w 87"/>
                  <a:gd name="T3" fmla="*/ 53 h 185"/>
                  <a:gd name="T4" fmla="*/ 21 w 87"/>
                  <a:gd name="T5" fmla="*/ 92 h 185"/>
                  <a:gd name="T6" fmla="*/ 23 w 87"/>
                  <a:gd name="T7" fmla="*/ 144 h 185"/>
                  <a:gd name="T8" fmla="*/ 80 w 87"/>
                  <a:gd name="T9" fmla="*/ 152 h 185"/>
                  <a:gd name="T10" fmla="*/ 72 w 87"/>
                  <a:gd name="T11" fmla="*/ 3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185">
                    <a:moveTo>
                      <a:pt x="72" y="37"/>
                    </a:moveTo>
                    <a:cubicBezTo>
                      <a:pt x="58" y="0"/>
                      <a:pt x="0" y="14"/>
                      <a:pt x="12" y="53"/>
                    </a:cubicBezTo>
                    <a:cubicBezTo>
                      <a:pt x="16" y="66"/>
                      <a:pt x="19" y="79"/>
                      <a:pt x="21" y="92"/>
                    </a:cubicBezTo>
                    <a:cubicBezTo>
                      <a:pt x="22" y="109"/>
                      <a:pt x="23" y="127"/>
                      <a:pt x="23" y="144"/>
                    </a:cubicBezTo>
                    <a:cubicBezTo>
                      <a:pt x="22" y="176"/>
                      <a:pt x="74" y="185"/>
                      <a:pt x="80" y="152"/>
                    </a:cubicBezTo>
                    <a:cubicBezTo>
                      <a:pt x="87" y="112"/>
                      <a:pt x="86" y="74"/>
                      <a:pt x="72" y="3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"/>
              <p:cNvSpPr/>
              <p:nvPr/>
            </p:nvSpPr>
            <p:spPr bwMode="auto">
              <a:xfrm>
                <a:off x="4832351" y="4587875"/>
                <a:ext cx="196850" cy="328613"/>
              </a:xfrm>
              <a:custGeom>
                <a:avLst/>
                <a:gdLst>
                  <a:gd name="T0" fmla="*/ 60 w 73"/>
                  <a:gd name="T1" fmla="*/ 17 h 121"/>
                  <a:gd name="T2" fmla="*/ 35 w 73"/>
                  <a:gd name="T3" fmla="*/ 7 h 121"/>
                  <a:gd name="T4" fmla="*/ 21 w 73"/>
                  <a:gd name="T5" fmla="*/ 21 h 121"/>
                  <a:gd name="T6" fmla="*/ 18 w 73"/>
                  <a:gd name="T7" fmla="*/ 26 h 121"/>
                  <a:gd name="T8" fmla="*/ 5 w 73"/>
                  <a:gd name="T9" fmla="*/ 56 h 121"/>
                  <a:gd name="T10" fmla="*/ 6 w 73"/>
                  <a:gd name="T11" fmla="*/ 56 h 121"/>
                  <a:gd name="T12" fmla="*/ 6 w 73"/>
                  <a:gd name="T13" fmla="*/ 68 h 121"/>
                  <a:gd name="T14" fmla="*/ 3 w 73"/>
                  <a:gd name="T15" fmla="*/ 112 h 121"/>
                  <a:gd name="T16" fmla="*/ 11 w 73"/>
                  <a:gd name="T17" fmla="*/ 118 h 121"/>
                  <a:gd name="T18" fmla="*/ 72 w 73"/>
                  <a:gd name="T19" fmla="*/ 40 h 121"/>
                  <a:gd name="T20" fmla="*/ 60 w 73"/>
                  <a:gd name="T21" fmla="*/ 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21">
                    <a:moveTo>
                      <a:pt x="60" y="17"/>
                    </a:moveTo>
                    <a:cubicBezTo>
                      <a:pt x="56" y="7"/>
                      <a:pt x="44" y="0"/>
                      <a:pt x="35" y="7"/>
                    </a:cubicBezTo>
                    <a:cubicBezTo>
                      <a:pt x="29" y="11"/>
                      <a:pt x="25" y="16"/>
                      <a:pt x="21" y="21"/>
                    </a:cubicBezTo>
                    <a:cubicBezTo>
                      <a:pt x="20" y="23"/>
                      <a:pt x="19" y="24"/>
                      <a:pt x="18" y="26"/>
                    </a:cubicBezTo>
                    <a:cubicBezTo>
                      <a:pt x="13" y="35"/>
                      <a:pt x="8" y="45"/>
                      <a:pt x="5" y="56"/>
                    </a:cubicBezTo>
                    <a:cubicBezTo>
                      <a:pt x="5" y="56"/>
                      <a:pt x="5" y="56"/>
                      <a:pt x="6" y="56"/>
                    </a:cubicBezTo>
                    <a:cubicBezTo>
                      <a:pt x="5" y="60"/>
                      <a:pt x="5" y="65"/>
                      <a:pt x="6" y="68"/>
                    </a:cubicBezTo>
                    <a:cubicBezTo>
                      <a:pt x="2" y="82"/>
                      <a:pt x="0" y="96"/>
                      <a:pt x="3" y="112"/>
                    </a:cubicBezTo>
                    <a:cubicBezTo>
                      <a:pt x="4" y="116"/>
                      <a:pt x="8" y="118"/>
                      <a:pt x="11" y="118"/>
                    </a:cubicBezTo>
                    <a:cubicBezTo>
                      <a:pt x="54" y="121"/>
                      <a:pt x="68" y="75"/>
                      <a:pt x="72" y="40"/>
                    </a:cubicBezTo>
                    <a:cubicBezTo>
                      <a:pt x="73" y="30"/>
                      <a:pt x="67" y="21"/>
                      <a:pt x="60" y="1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"/>
              <p:cNvSpPr/>
              <p:nvPr/>
            </p:nvSpPr>
            <p:spPr bwMode="auto">
              <a:xfrm>
                <a:off x="4637088" y="4891088"/>
                <a:ext cx="130175" cy="144463"/>
              </a:xfrm>
              <a:custGeom>
                <a:avLst/>
                <a:gdLst>
                  <a:gd name="T0" fmla="*/ 35 w 48"/>
                  <a:gd name="T1" fmla="*/ 5 h 53"/>
                  <a:gd name="T2" fmla="*/ 8 w 48"/>
                  <a:gd name="T3" fmla="*/ 12 h 53"/>
                  <a:gd name="T4" fmla="*/ 1 w 48"/>
                  <a:gd name="T5" fmla="*/ 26 h 53"/>
                  <a:gd name="T6" fmla="*/ 9 w 48"/>
                  <a:gd name="T7" fmla="*/ 49 h 53"/>
                  <a:gd name="T8" fmla="*/ 33 w 48"/>
                  <a:gd name="T9" fmla="*/ 45 h 53"/>
                  <a:gd name="T10" fmla="*/ 42 w 48"/>
                  <a:gd name="T11" fmla="*/ 32 h 53"/>
                  <a:gd name="T12" fmla="*/ 35 w 48"/>
                  <a:gd name="T13" fmla="*/ 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3">
                    <a:moveTo>
                      <a:pt x="35" y="5"/>
                    </a:moveTo>
                    <a:cubicBezTo>
                      <a:pt x="26" y="0"/>
                      <a:pt x="13" y="2"/>
                      <a:pt x="8" y="12"/>
                    </a:cubicBezTo>
                    <a:cubicBezTo>
                      <a:pt x="6" y="17"/>
                      <a:pt x="3" y="21"/>
                      <a:pt x="1" y="26"/>
                    </a:cubicBezTo>
                    <a:cubicBezTo>
                      <a:pt x="0" y="34"/>
                      <a:pt x="2" y="44"/>
                      <a:pt x="9" y="49"/>
                    </a:cubicBezTo>
                    <a:cubicBezTo>
                      <a:pt x="17" y="53"/>
                      <a:pt x="27" y="50"/>
                      <a:pt x="33" y="45"/>
                    </a:cubicBezTo>
                    <a:cubicBezTo>
                      <a:pt x="37" y="41"/>
                      <a:pt x="39" y="36"/>
                      <a:pt x="42" y="32"/>
                    </a:cubicBezTo>
                    <a:cubicBezTo>
                      <a:pt x="48" y="23"/>
                      <a:pt x="44" y="10"/>
                      <a:pt x="35" y="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4"/>
              <p:cNvSpPr/>
              <p:nvPr/>
            </p:nvSpPr>
            <p:spPr bwMode="auto">
              <a:xfrm>
                <a:off x="4541838" y="4989513"/>
                <a:ext cx="73025" cy="77788"/>
              </a:xfrm>
              <a:custGeom>
                <a:avLst/>
                <a:gdLst>
                  <a:gd name="T0" fmla="*/ 22 w 27"/>
                  <a:gd name="T1" fmla="*/ 4 h 29"/>
                  <a:gd name="T2" fmla="*/ 10 w 27"/>
                  <a:gd name="T3" fmla="*/ 1 h 29"/>
                  <a:gd name="T4" fmla="*/ 1 w 27"/>
                  <a:gd name="T5" fmla="*/ 10 h 29"/>
                  <a:gd name="T6" fmla="*/ 2 w 27"/>
                  <a:gd name="T7" fmla="*/ 22 h 29"/>
                  <a:gd name="T8" fmla="*/ 10 w 27"/>
                  <a:gd name="T9" fmla="*/ 28 h 29"/>
                  <a:gd name="T10" fmla="*/ 11 w 27"/>
                  <a:gd name="T11" fmla="*/ 28 h 29"/>
                  <a:gd name="T12" fmla="*/ 11 w 27"/>
                  <a:gd name="T13" fmla="*/ 28 h 29"/>
                  <a:gd name="T14" fmla="*/ 21 w 27"/>
                  <a:gd name="T15" fmla="*/ 26 h 29"/>
                  <a:gd name="T16" fmla="*/ 27 w 27"/>
                  <a:gd name="T17" fmla="*/ 14 h 29"/>
                  <a:gd name="T18" fmla="*/ 22 w 27"/>
                  <a:gd name="T1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9">
                    <a:moveTo>
                      <a:pt x="22" y="4"/>
                    </a:moveTo>
                    <a:cubicBezTo>
                      <a:pt x="19" y="1"/>
                      <a:pt x="15" y="0"/>
                      <a:pt x="10" y="1"/>
                    </a:cubicBezTo>
                    <a:cubicBezTo>
                      <a:pt x="6" y="2"/>
                      <a:pt x="2" y="6"/>
                      <a:pt x="1" y="10"/>
                    </a:cubicBezTo>
                    <a:cubicBezTo>
                      <a:pt x="1" y="14"/>
                      <a:pt x="0" y="18"/>
                      <a:pt x="2" y="22"/>
                    </a:cubicBezTo>
                    <a:cubicBezTo>
                      <a:pt x="3" y="25"/>
                      <a:pt x="6" y="28"/>
                      <a:pt x="10" y="28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9"/>
                      <a:pt x="18" y="27"/>
                      <a:pt x="21" y="26"/>
                    </a:cubicBezTo>
                    <a:cubicBezTo>
                      <a:pt x="25" y="24"/>
                      <a:pt x="27" y="18"/>
                      <a:pt x="27" y="14"/>
                    </a:cubicBezTo>
                    <a:cubicBezTo>
                      <a:pt x="27" y="10"/>
                      <a:pt x="25" y="6"/>
                      <a:pt x="22" y="4"/>
                    </a:cubicBezTo>
                  </a:path>
                </a:pathLst>
              </a:custGeom>
              <a:solidFill>
                <a:srgbClr val="FBCD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5"/>
              <p:cNvSpPr>
                <a:spLocks noEditPoints="1"/>
              </p:cNvSpPr>
              <p:nvPr/>
            </p:nvSpPr>
            <p:spPr bwMode="auto">
              <a:xfrm>
                <a:off x="4043363" y="2387600"/>
                <a:ext cx="644525" cy="742950"/>
              </a:xfrm>
              <a:custGeom>
                <a:avLst/>
                <a:gdLst>
                  <a:gd name="T0" fmla="*/ 226 w 238"/>
                  <a:gd name="T1" fmla="*/ 257 h 274"/>
                  <a:gd name="T2" fmla="*/ 225 w 238"/>
                  <a:gd name="T3" fmla="*/ 252 h 274"/>
                  <a:gd name="T4" fmla="*/ 224 w 238"/>
                  <a:gd name="T5" fmla="*/ 248 h 274"/>
                  <a:gd name="T6" fmla="*/ 223 w 238"/>
                  <a:gd name="T7" fmla="*/ 245 h 274"/>
                  <a:gd name="T8" fmla="*/ 221 w 238"/>
                  <a:gd name="T9" fmla="*/ 242 h 274"/>
                  <a:gd name="T10" fmla="*/ 218 w 238"/>
                  <a:gd name="T11" fmla="*/ 235 h 274"/>
                  <a:gd name="T12" fmla="*/ 215 w 238"/>
                  <a:gd name="T13" fmla="*/ 232 h 274"/>
                  <a:gd name="T14" fmla="*/ 198 w 238"/>
                  <a:gd name="T15" fmla="*/ 210 h 274"/>
                  <a:gd name="T16" fmla="*/ 211 w 238"/>
                  <a:gd name="T17" fmla="*/ 193 h 274"/>
                  <a:gd name="T18" fmla="*/ 221 w 238"/>
                  <a:gd name="T19" fmla="*/ 175 h 274"/>
                  <a:gd name="T20" fmla="*/ 222 w 238"/>
                  <a:gd name="T21" fmla="*/ 170 h 274"/>
                  <a:gd name="T22" fmla="*/ 222 w 238"/>
                  <a:gd name="T23" fmla="*/ 170 h 274"/>
                  <a:gd name="T24" fmla="*/ 209 w 238"/>
                  <a:gd name="T25" fmla="*/ 153 h 274"/>
                  <a:gd name="T26" fmla="*/ 185 w 238"/>
                  <a:gd name="T27" fmla="*/ 138 h 274"/>
                  <a:gd name="T28" fmla="*/ 217 w 238"/>
                  <a:gd name="T29" fmla="*/ 104 h 274"/>
                  <a:gd name="T30" fmla="*/ 189 w 238"/>
                  <a:gd name="T31" fmla="*/ 33 h 274"/>
                  <a:gd name="T32" fmla="*/ 175 w 238"/>
                  <a:gd name="T33" fmla="*/ 28 h 274"/>
                  <a:gd name="T34" fmla="*/ 148 w 238"/>
                  <a:gd name="T35" fmla="*/ 4 h 274"/>
                  <a:gd name="T36" fmla="*/ 115 w 238"/>
                  <a:gd name="T37" fmla="*/ 6 h 274"/>
                  <a:gd name="T38" fmla="*/ 114 w 238"/>
                  <a:gd name="T39" fmla="*/ 6 h 274"/>
                  <a:gd name="T40" fmla="*/ 22 w 238"/>
                  <a:gd name="T41" fmla="*/ 54 h 274"/>
                  <a:gd name="T42" fmla="*/ 12 w 238"/>
                  <a:gd name="T43" fmla="*/ 59 h 274"/>
                  <a:gd name="T44" fmla="*/ 13 w 238"/>
                  <a:gd name="T45" fmla="*/ 100 h 274"/>
                  <a:gd name="T46" fmla="*/ 13 w 238"/>
                  <a:gd name="T47" fmla="*/ 104 h 274"/>
                  <a:gd name="T48" fmla="*/ 24 w 238"/>
                  <a:gd name="T49" fmla="*/ 121 h 274"/>
                  <a:gd name="T50" fmla="*/ 38 w 238"/>
                  <a:gd name="T51" fmla="*/ 124 h 274"/>
                  <a:gd name="T52" fmla="*/ 39 w 238"/>
                  <a:gd name="T53" fmla="*/ 127 h 274"/>
                  <a:gd name="T54" fmla="*/ 33 w 238"/>
                  <a:gd name="T55" fmla="*/ 134 h 274"/>
                  <a:gd name="T56" fmla="*/ 26 w 238"/>
                  <a:gd name="T57" fmla="*/ 139 h 274"/>
                  <a:gd name="T58" fmla="*/ 26 w 238"/>
                  <a:gd name="T59" fmla="*/ 139 h 274"/>
                  <a:gd name="T60" fmla="*/ 2 w 238"/>
                  <a:gd name="T61" fmla="*/ 174 h 274"/>
                  <a:gd name="T62" fmla="*/ 24 w 238"/>
                  <a:gd name="T63" fmla="*/ 213 h 274"/>
                  <a:gd name="T64" fmla="*/ 3 w 238"/>
                  <a:gd name="T65" fmla="*/ 261 h 274"/>
                  <a:gd name="T66" fmla="*/ 24 w 238"/>
                  <a:gd name="T67" fmla="*/ 273 h 274"/>
                  <a:gd name="T68" fmla="*/ 112 w 238"/>
                  <a:gd name="T69" fmla="*/ 264 h 274"/>
                  <a:gd name="T70" fmla="*/ 144 w 238"/>
                  <a:gd name="T71" fmla="*/ 261 h 274"/>
                  <a:gd name="T72" fmla="*/ 149 w 238"/>
                  <a:gd name="T73" fmla="*/ 263 h 274"/>
                  <a:gd name="T74" fmla="*/ 159 w 238"/>
                  <a:gd name="T75" fmla="*/ 266 h 274"/>
                  <a:gd name="T76" fmla="*/ 165 w 238"/>
                  <a:gd name="T77" fmla="*/ 266 h 274"/>
                  <a:gd name="T78" fmla="*/ 172 w 238"/>
                  <a:gd name="T79" fmla="*/ 268 h 274"/>
                  <a:gd name="T80" fmla="*/ 187 w 238"/>
                  <a:gd name="T81" fmla="*/ 270 h 274"/>
                  <a:gd name="T82" fmla="*/ 202 w 238"/>
                  <a:gd name="T83" fmla="*/ 268 h 274"/>
                  <a:gd name="T84" fmla="*/ 207 w 238"/>
                  <a:gd name="T85" fmla="*/ 269 h 274"/>
                  <a:gd name="T86" fmla="*/ 226 w 238"/>
                  <a:gd name="T87" fmla="*/ 257 h 274"/>
                  <a:gd name="T88" fmla="*/ 44 w 238"/>
                  <a:gd name="T89" fmla="*/ 183 h 274"/>
                  <a:gd name="T90" fmla="*/ 44 w 238"/>
                  <a:gd name="T91" fmla="*/ 184 h 274"/>
                  <a:gd name="T92" fmla="*/ 43 w 238"/>
                  <a:gd name="T93" fmla="*/ 184 h 274"/>
                  <a:gd name="T94" fmla="*/ 41 w 238"/>
                  <a:gd name="T95" fmla="*/ 181 h 274"/>
                  <a:gd name="T96" fmla="*/ 41 w 238"/>
                  <a:gd name="T97" fmla="*/ 181 h 274"/>
                  <a:gd name="T98" fmla="*/ 44 w 238"/>
                  <a:gd name="T99" fmla="*/ 175 h 274"/>
                  <a:gd name="T100" fmla="*/ 46 w 238"/>
                  <a:gd name="T101" fmla="*/ 177 h 274"/>
                  <a:gd name="T102" fmla="*/ 44 w 238"/>
                  <a:gd name="T103" fmla="*/ 18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8" h="274">
                    <a:moveTo>
                      <a:pt x="226" y="257"/>
                    </a:moveTo>
                    <a:cubicBezTo>
                      <a:pt x="226" y="255"/>
                      <a:pt x="226" y="254"/>
                      <a:pt x="225" y="252"/>
                    </a:cubicBezTo>
                    <a:cubicBezTo>
                      <a:pt x="225" y="251"/>
                      <a:pt x="225" y="249"/>
                      <a:pt x="224" y="248"/>
                    </a:cubicBezTo>
                    <a:cubicBezTo>
                      <a:pt x="224" y="247"/>
                      <a:pt x="224" y="246"/>
                      <a:pt x="223" y="245"/>
                    </a:cubicBezTo>
                    <a:cubicBezTo>
                      <a:pt x="223" y="244"/>
                      <a:pt x="222" y="243"/>
                      <a:pt x="221" y="242"/>
                    </a:cubicBezTo>
                    <a:cubicBezTo>
                      <a:pt x="221" y="240"/>
                      <a:pt x="219" y="237"/>
                      <a:pt x="218" y="235"/>
                    </a:cubicBezTo>
                    <a:cubicBezTo>
                      <a:pt x="217" y="234"/>
                      <a:pt x="216" y="233"/>
                      <a:pt x="215" y="232"/>
                    </a:cubicBezTo>
                    <a:cubicBezTo>
                      <a:pt x="209" y="225"/>
                      <a:pt x="204" y="217"/>
                      <a:pt x="198" y="210"/>
                    </a:cubicBezTo>
                    <a:cubicBezTo>
                      <a:pt x="204" y="206"/>
                      <a:pt x="208" y="199"/>
                      <a:pt x="211" y="193"/>
                    </a:cubicBezTo>
                    <a:cubicBezTo>
                      <a:pt x="218" y="190"/>
                      <a:pt x="224" y="183"/>
                      <a:pt x="221" y="175"/>
                    </a:cubicBezTo>
                    <a:cubicBezTo>
                      <a:pt x="222" y="174"/>
                      <a:pt x="222" y="172"/>
                      <a:pt x="222" y="170"/>
                    </a:cubicBezTo>
                    <a:cubicBezTo>
                      <a:pt x="222" y="170"/>
                      <a:pt x="222" y="170"/>
                      <a:pt x="222" y="170"/>
                    </a:cubicBezTo>
                    <a:cubicBezTo>
                      <a:pt x="224" y="162"/>
                      <a:pt x="217" y="154"/>
                      <a:pt x="209" y="153"/>
                    </a:cubicBezTo>
                    <a:cubicBezTo>
                      <a:pt x="203" y="146"/>
                      <a:pt x="194" y="141"/>
                      <a:pt x="185" y="138"/>
                    </a:cubicBezTo>
                    <a:cubicBezTo>
                      <a:pt x="196" y="127"/>
                      <a:pt x="208" y="116"/>
                      <a:pt x="217" y="104"/>
                    </a:cubicBezTo>
                    <a:cubicBezTo>
                      <a:pt x="238" y="75"/>
                      <a:pt x="205" y="54"/>
                      <a:pt x="189" y="33"/>
                    </a:cubicBezTo>
                    <a:cubicBezTo>
                      <a:pt x="185" y="29"/>
                      <a:pt x="180" y="27"/>
                      <a:pt x="175" y="28"/>
                    </a:cubicBezTo>
                    <a:cubicBezTo>
                      <a:pt x="167" y="18"/>
                      <a:pt x="159" y="8"/>
                      <a:pt x="148" y="4"/>
                    </a:cubicBezTo>
                    <a:cubicBezTo>
                      <a:pt x="138" y="0"/>
                      <a:pt x="125" y="0"/>
                      <a:pt x="115" y="6"/>
                    </a:cubicBezTo>
                    <a:cubicBezTo>
                      <a:pt x="115" y="6"/>
                      <a:pt x="114" y="6"/>
                      <a:pt x="114" y="6"/>
                    </a:cubicBezTo>
                    <a:cubicBezTo>
                      <a:pt x="78" y="2"/>
                      <a:pt x="44" y="26"/>
                      <a:pt x="22" y="54"/>
                    </a:cubicBezTo>
                    <a:cubicBezTo>
                      <a:pt x="19" y="55"/>
                      <a:pt x="15" y="56"/>
                      <a:pt x="12" y="59"/>
                    </a:cubicBezTo>
                    <a:cubicBezTo>
                      <a:pt x="0" y="71"/>
                      <a:pt x="1" y="90"/>
                      <a:pt x="13" y="100"/>
                    </a:cubicBezTo>
                    <a:cubicBezTo>
                      <a:pt x="13" y="102"/>
                      <a:pt x="13" y="103"/>
                      <a:pt x="13" y="104"/>
                    </a:cubicBezTo>
                    <a:cubicBezTo>
                      <a:pt x="15" y="110"/>
                      <a:pt x="19" y="117"/>
                      <a:pt x="24" y="121"/>
                    </a:cubicBezTo>
                    <a:cubicBezTo>
                      <a:pt x="28" y="124"/>
                      <a:pt x="33" y="126"/>
                      <a:pt x="38" y="124"/>
                    </a:cubicBezTo>
                    <a:cubicBezTo>
                      <a:pt x="38" y="125"/>
                      <a:pt x="39" y="126"/>
                      <a:pt x="39" y="127"/>
                    </a:cubicBezTo>
                    <a:cubicBezTo>
                      <a:pt x="37" y="129"/>
                      <a:pt x="35" y="131"/>
                      <a:pt x="33" y="134"/>
                    </a:cubicBezTo>
                    <a:cubicBezTo>
                      <a:pt x="30" y="135"/>
                      <a:pt x="28" y="137"/>
                      <a:pt x="26" y="139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19" y="153"/>
                      <a:pt x="0" y="154"/>
                      <a:pt x="2" y="174"/>
                    </a:cubicBezTo>
                    <a:cubicBezTo>
                      <a:pt x="3" y="188"/>
                      <a:pt x="14" y="201"/>
                      <a:pt x="24" y="213"/>
                    </a:cubicBezTo>
                    <a:cubicBezTo>
                      <a:pt x="9" y="224"/>
                      <a:pt x="0" y="238"/>
                      <a:pt x="3" y="261"/>
                    </a:cubicBezTo>
                    <a:cubicBezTo>
                      <a:pt x="5" y="270"/>
                      <a:pt x="16" y="274"/>
                      <a:pt x="24" y="273"/>
                    </a:cubicBezTo>
                    <a:cubicBezTo>
                      <a:pt x="53" y="268"/>
                      <a:pt x="83" y="266"/>
                      <a:pt x="112" y="264"/>
                    </a:cubicBezTo>
                    <a:cubicBezTo>
                      <a:pt x="119" y="264"/>
                      <a:pt x="133" y="264"/>
                      <a:pt x="144" y="261"/>
                    </a:cubicBezTo>
                    <a:cubicBezTo>
                      <a:pt x="146" y="262"/>
                      <a:pt x="147" y="262"/>
                      <a:pt x="149" y="263"/>
                    </a:cubicBezTo>
                    <a:cubicBezTo>
                      <a:pt x="152" y="264"/>
                      <a:pt x="155" y="265"/>
                      <a:pt x="159" y="266"/>
                    </a:cubicBezTo>
                    <a:cubicBezTo>
                      <a:pt x="161" y="267"/>
                      <a:pt x="163" y="267"/>
                      <a:pt x="165" y="266"/>
                    </a:cubicBezTo>
                    <a:cubicBezTo>
                      <a:pt x="167" y="267"/>
                      <a:pt x="170" y="267"/>
                      <a:pt x="172" y="268"/>
                    </a:cubicBezTo>
                    <a:cubicBezTo>
                      <a:pt x="177" y="269"/>
                      <a:pt x="182" y="269"/>
                      <a:pt x="187" y="270"/>
                    </a:cubicBezTo>
                    <a:cubicBezTo>
                      <a:pt x="190" y="270"/>
                      <a:pt x="197" y="268"/>
                      <a:pt x="202" y="268"/>
                    </a:cubicBezTo>
                    <a:cubicBezTo>
                      <a:pt x="203" y="269"/>
                      <a:pt x="205" y="269"/>
                      <a:pt x="207" y="269"/>
                    </a:cubicBezTo>
                    <a:cubicBezTo>
                      <a:pt x="215" y="272"/>
                      <a:pt x="227" y="267"/>
                      <a:pt x="226" y="257"/>
                    </a:cubicBezTo>
                    <a:moveTo>
                      <a:pt x="44" y="183"/>
                    </a:moveTo>
                    <a:cubicBezTo>
                      <a:pt x="44" y="183"/>
                      <a:pt x="44" y="183"/>
                      <a:pt x="44" y="184"/>
                    </a:cubicBezTo>
                    <a:cubicBezTo>
                      <a:pt x="43" y="184"/>
                      <a:pt x="43" y="184"/>
                      <a:pt x="43" y="184"/>
                    </a:cubicBezTo>
                    <a:cubicBezTo>
                      <a:pt x="43" y="183"/>
                      <a:pt x="42" y="182"/>
                      <a:pt x="41" y="181"/>
                    </a:cubicBezTo>
                    <a:cubicBezTo>
                      <a:pt x="41" y="181"/>
                      <a:pt x="41" y="181"/>
                      <a:pt x="41" y="181"/>
                    </a:cubicBezTo>
                    <a:cubicBezTo>
                      <a:pt x="42" y="179"/>
                      <a:pt x="43" y="177"/>
                      <a:pt x="44" y="175"/>
                    </a:cubicBezTo>
                    <a:cubicBezTo>
                      <a:pt x="44" y="176"/>
                      <a:pt x="45" y="176"/>
                      <a:pt x="46" y="177"/>
                    </a:cubicBezTo>
                    <a:cubicBezTo>
                      <a:pt x="45" y="179"/>
                      <a:pt x="44" y="181"/>
                      <a:pt x="44" y="183"/>
                    </a:cubicBezTo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6"/>
              <p:cNvSpPr/>
              <p:nvPr/>
            </p:nvSpPr>
            <p:spPr bwMode="auto">
              <a:xfrm>
                <a:off x="4046538" y="2524125"/>
                <a:ext cx="582613" cy="215900"/>
              </a:xfrm>
              <a:custGeom>
                <a:avLst/>
                <a:gdLst>
                  <a:gd name="T0" fmla="*/ 213 w 215"/>
                  <a:gd name="T1" fmla="*/ 48 h 80"/>
                  <a:gd name="T2" fmla="*/ 214 w 215"/>
                  <a:gd name="T3" fmla="*/ 49 h 80"/>
                  <a:gd name="T4" fmla="*/ 214 w 215"/>
                  <a:gd name="T5" fmla="*/ 46 h 80"/>
                  <a:gd name="T6" fmla="*/ 214 w 215"/>
                  <a:gd name="T7" fmla="*/ 38 h 80"/>
                  <a:gd name="T8" fmla="*/ 189 w 215"/>
                  <a:gd name="T9" fmla="*/ 17 h 80"/>
                  <a:gd name="T10" fmla="*/ 188 w 215"/>
                  <a:gd name="T11" fmla="*/ 16 h 80"/>
                  <a:gd name="T12" fmla="*/ 152 w 215"/>
                  <a:gd name="T13" fmla="*/ 2 h 80"/>
                  <a:gd name="T14" fmla="*/ 143 w 215"/>
                  <a:gd name="T15" fmla="*/ 0 h 80"/>
                  <a:gd name="T16" fmla="*/ 143 w 215"/>
                  <a:gd name="T17" fmla="*/ 0 h 80"/>
                  <a:gd name="T18" fmla="*/ 118 w 215"/>
                  <a:gd name="T19" fmla="*/ 2 h 80"/>
                  <a:gd name="T20" fmla="*/ 109 w 215"/>
                  <a:gd name="T21" fmla="*/ 5 h 80"/>
                  <a:gd name="T22" fmla="*/ 76 w 215"/>
                  <a:gd name="T23" fmla="*/ 5 h 80"/>
                  <a:gd name="T24" fmla="*/ 52 w 215"/>
                  <a:gd name="T25" fmla="*/ 11 h 80"/>
                  <a:gd name="T26" fmla="*/ 51 w 215"/>
                  <a:gd name="T27" fmla="*/ 11 h 80"/>
                  <a:gd name="T28" fmla="*/ 25 w 215"/>
                  <a:gd name="T29" fmla="*/ 16 h 80"/>
                  <a:gd name="T30" fmla="*/ 15 w 215"/>
                  <a:gd name="T31" fmla="*/ 18 h 80"/>
                  <a:gd name="T32" fmla="*/ 9 w 215"/>
                  <a:gd name="T33" fmla="*/ 46 h 80"/>
                  <a:gd name="T34" fmla="*/ 9 w 215"/>
                  <a:gd name="T35" fmla="*/ 46 h 80"/>
                  <a:gd name="T36" fmla="*/ 18 w 215"/>
                  <a:gd name="T37" fmla="*/ 57 h 80"/>
                  <a:gd name="T38" fmla="*/ 18 w 215"/>
                  <a:gd name="T39" fmla="*/ 59 h 80"/>
                  <a:gd name="T40" fmla="*/ 33 w 215"/>
                  <a:gd name="T41" fmla="*/ 76 h 80"/>
                  <a:gd name="T42" fmla="*/ 43 w 215"/>
                  <a:gd name="T43" fmla="*/ 77 h 80"/>
                  <a:gd name="T44" fmla="*/ 51 w 215"/>
                  <a:gd name="T45" fmla="*/ 77 h 80"/>
                  <a:gd name="T46" fmla="*/ 71 w 215"/>
                  <a:gd name="T47" fmla="*/ 72 h 80"/>
                  <a:gd name="T48" fmla="*/ 74 w 215"/>
                  <a:gd name="T49" fmla="*/ 73 h 80"/>
                  <a:gd name="T50" fmla="*/ 154 w 215"/>
                  <a:gd name="T51" fmla="*/ 77 h 80"/>
                  <a:gd name="T52" fmla="*/ 169 w 215"/>
                  <a:gd name="T53" fmla="*/ 75 h 80"/>
                  <a:gd name="T54" fmla="*/ 195 w 215"/>
                  <a:gd name="T55" fmla="*/ 68 h 80"/>
                  <a:gd name="T56" fmla="*/ 198 w 215"/>
                  <a:gd name="T57" fmla="*/ 61 h 80"/>
                  <a:gd name="T58" fmla="*/ 201 w 215"/>
                  <a:gd name="T59" fmla="*/ 59 h 80"/>
                  <a:gd name="T60" fmla="*/ 212 w 215"/>
                  <a:gd name="T61" fmla="*/ 52 h 80"/>
                  <a:gd name="T62" fmla="*/ 214 w 215"/>
                  <a:gd name="T63" fmla="*/ 49 h 80"/>
                  <a:gd name="T64" fmla="*/ 213 w 215"/>
                  <a:gd name="T65" fmla="*/ 48 h 80"/>
                  <a:gd name="T66" fmla="*/ 213 w 215"/>
                  <a:gd name="T67" fmla="*/ 4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5" h="80">
                    <a:moveTo>
                      <a:pt x="213" y="48"/>
                    </a:moveTo>
                    <a:cubicBezTo>
                      <a:pt x="214" y="49"/>
                      <a:pt x="214" y="49"/>
                      <a:pt x="214" y="49"/>
                    </a:cubicBezTo>
                    <a:cubicBezTo>
                      <a:pt x="214" y="48"/>
                      <a:pt x="214" y="47"/>
                      <a:pt x="214" y="46"/>
                    </a:cubicBezTo>
                    <a:cubicBezTo>
                      <a:pt x="215" y="44"/>
                      <a:pt x="215" y="41"/>
                      <a:pt x="214" y="38"/>
                    </a:cubicBezTo>
                    <a:cubicBezTo>
                      <a:pt x="213" y="26"/>
                      <a:pt x="201" y="20"/>
                      <a:pt x="189" y="17"/>
                    </a:cubicBezTo>
                    <a:cubicBezTo>
                      <a:pt x="188" y="17"/>
                      <a:pt x="188" y="16"/>
                      <a:pt x="188" y="16"/>
                    </a:cubicBezTo>
                    <a:cubicBezTo>
                      <a:pt x="178" y="7"/>
                      <a:pt x="165" y="3"/>
                      <a:pt x="152" y="2"/>
                    </a:cubicBezTo>
                    <a:cubicBezTo>
                      <a:pt x="149" y="1"/>
                      <a:pt x="147" y="1"/>
                      <a:pt x="143" y="0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35" y="1"/>
                      <a:pt x="127" y="1"/>
                      <a:pt x="118" y="2"/>
                    </a:cubicBezTo>
                    <a:cubicBezTo>
                      <a:pt x="114" y="2"/>
                      <a:pt x="112" y="3"/>
                      <a:pt x="109" y="5"/>
                    </a:cubicBezTo>
                    <a:cubicBezTo>
                      <a:pt x="98" y="2"/>
                      <a:pt x="86" y="4"/>
                      <a:pt x="76" y="5"/>
                    </a:cubicBezTo>
                    <a:cubicBezTo>
                      <a:pt x="67" y="7"/>
                      <a:pt x="59" y="8"/>
                      <a:pt x="52" y="11"/>
                    </a:cubicBezTo>
                    <a:cubicBezTo>
                      <a:pt x="52" y="11"/>
                      <a:pt x="51" y="11"/>
                      <a:pt x="51" y="11"/>
                    </a:cubicBezTo>
                    <a:cubicBezTo>
                      <a:pt x="43" y="13"/>
                      <a:pt x="34" y="15"/>
                      <a:pt x="25" y="16"/>
                    </a:cubicBezTo>
                    <a:cubicBezTo>
                      <a:pt x="22" y="17"/>
                      <a:pt x="18" y="17"/>
                      <a:pt x="15" y="18"/>
                    </a:cubicBezTo>
                    <a:cubicBezTo>
                      <a:pt x="0" y="21"/>
                      <a:pt x="0" y="37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51"/>
                      <a:pt x="13" y="55"/>
                      <a:pt x="18" y="57"/>
                    </a:cubicBezTo>
                    <a:cubicBezTo>
                      <a:pt x="18" y="58"/>
                      <a:pt x="18" y="58"/>
                      <a:pt x="18" y="59"/>
                    </a:cubicBezTo>
                    <a:cubicBezTo>
                      <a:pt x="20" y="67"/>
                      <a:pt x="25" y="73"/>
                      <a:pt x="33" y="76"/>
                    </a:cubicBezTo>
                    <a:cubicBezTo>
                      <a:pt x="37" y="77"/>
                      <a:pt x="40" y="77"/>
                      <a:pt x="43" y="77"/>
                    </a:cubicBezTo>
                    <a:cubicBezTo>
                      <a:pt x="45" y="78"/>
                      <a:pt x="48" y="78"/>
                      <a:pt x="51" y="77"/>
                    </a:cubicBezTo>
                    <a:cubicBezTo>
                      <a:pt x="58" y="76"/>
                      <a:pt x="65" y="75"/>
                      <a:pt x="71" y="72"/>
                    </a:cubicBezTo>
                    <a:cubicBezTo>
                      <a:pt x="72" y="72"/>
                      <a:pt x="73" y="73"/>
                      <a:pt x="74" y="73"/>
                    </a:cubicBezTo>
                    <a:cubicBezTo>
                      <a:pt x="101" y="70"/>
                      <a:pt x="127" y="76"/>
                      <a:pt x="154" y="77"/>
                    </a:cubicBezTo>
                    <a:cubicBezTo>
                      <a:pt x="159" y="78"/>
                      <a:pt x="164" y="77"/>
                      <a:pt x="169" y="75"/>
                    </a:cubicBezTo>
                    <a:cubicBezTo>
                      <a:pt x="177" y="80"/>
                      <a:pt x="188" y="80"/>
                      <a:pt x="195" y="68"/>
                    </a:cubicBezTo>
                    <a:cubicBezTo>
                      <a:pt x="196" y="66"/>
                      <a:pt x="197" y="64"/>
                      <a:pt x="198" y="61"/>
                    </a:cubicBezTo>
                    <a:cubicBezTo>
                      <a:pt x="199" y="61"/>
                      <a:pt x="200" y="60"/>
                      <a:pt x="201" y="59"/>
                    </a:cubicBezTo>
                    <a:cubicBezTo>
                      <a:pt x="206" y="59"/>
                      <a:pt x="210" y="57"/>
                      <a:pt x="212" y="52"/>
                    </a:cubicBezTo>
                    <a:cubicBezTo>
                      <a:pt x="213" y="51"/>
                      <a:pt x="213" y="50"/>
                      <a:pt x="214" y="49"/>
                    </a:cubicBezTo>
                    <a:cubicBezTo>
                      <a:pt x="213" y="49"/>
                      <a:pt x="213" y="49"/>
                      <a:pt x="213" y="48"/>
                    </a:cubicBezTo>
                    <a:cubicBezTo>
                      <a:pt x="213" y="48"/>
                      <a:pt x="213" y="48"/>
                      <a:pt x="213" y="48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7"/>
              <p:cNvSpPr/>
              <p:nvPr/>
            </p:nvSpPr>
            <p:spPr bwMode="auto">
              <a:xfrm>
                <a:off x="4040188" y="2801938"/>
                <a:ext cx="585788" cy="184150"/>
              </a:xfrm>
              <a:custGeom>
                <a:avLst/>
                <a:gdLst>
                  <a:gd name="T0" fmla="*/ 216 w 216"/>
                  <a:gd name="T1" fmla="*/ 27 h 68"/>
                  <a:gd name="T2" fmla="*/ 205 w 216"/>
                  <a:gd name="T3" fmla="*/ 13 h 68"/>
                  <a:gd name="T4" fmla="*/ 118 w 216"/>
                  <a:gd name="T5" fmla="*/ 3 h 68"/>
                  <a:gd name="T6" fmla="*/ 101 w 216"/>
                  <a:gd name="T7" fmla="*/ 5 h 68"/>
                  <a:gd name="T8" fmla="*/ 56 w 216"/>
                  <a:gd name="T9" fmla="*/ 8 h 68"/>
                  <a:gd name="T10" fmla="*/ 48 w 216"/>
                  <a:gd name="T11" fmla="*/ 5 h 68"/>
                  <a:gd name="T12" fmla="*/ 22 w 216"/>
                  <a:gd name="T13" fmla="*/ 10 h 68"/>
                  <a:gd name="T14" fmla="*/ 20 w 216"/>
                  <a:gd name="T15" fmla="*/ 12 h 68"/>
                  <a:gd name="T16" fmla="*/ 10 w 216"/>
                  <a:gd name="T17" fmla="*/ 19 h 68"/>
                  <a:gd name="T18" fmla="*/ 23 w 216"/>
                  <a:gd name="T19" fmla="*/ 42 h 68"/>
                  <a:gd name="T20" fmla="*/ 39 w 216"/>
                  <a:gd name="T21" fmla="*/ 63 h 68"/>
                  <a:gd name="T22" fmla="*/ 116 w 216"/>
                  <a:gd name="T23" fmla="*/ 53 h 68"/>
                  <a:gd name="T24" fmla="*/ 196 w 216"/>
                  <a:gd name="T25" fmla="*/ 59 h 68"/>
                  <a:gd name="T26" fmla="*/ 212 w 216"/>
                  <a:gd name="T27" fmla="*/ 49 h 68"/>
                  <a:gd name="T28" fmla="*/ 216 w 216"/>
                  <a:gd name="T29" fmla="*/ 2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6" h="68">
                    <a:moveTo>
                      <a:pt x="216" y="27"/>
                    </a:moveTo>
                    <a:cubicBezTo>
                      <a:pt x="215" y="20"/>
                      <a:pt x="211" y="15"/>
                      <a:pt x="205" y="13"/>
                    </a:cubicBezTo>
                    <a:cubicBezTo>
                      <a:pt x="176" y="4"/>
                      <a:pt x="147" y="0"/>
                      <a:pt x="118" y="3"/>
                    </a:cubicBezTo>
                    <a:cubicBezTo>
                      <a:pt x="112" y="3"/>
                      <a:pt x="107" y="4"/>
                      <a:pt x="101" y="5"/>
                    </a:cubicBezTo>
                    <a:cubicBezTo>
                      <a:pt x="86" y="5"/>
                      <a:pt x="71" y="6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ubicBezTo>
                      <a:pt x="38" y="4"/>
                      <a:pt x="30" y="6"/>
                      <a:pt x="22" y="10"/>
                    </a:cubicBezTo>
                    <a:cubicBezTo>
                      <a:pt x="21" y="11"/>
                      <a:pt x="21" y="11"/>
                      <a:pt x="20" y="12"/>
                    </a:cubicBezTo>
                    <a:cubicBezTo>
                      <a:pt x="17" y="14"/>
                      <a:pt x="13" y="16"/>
                      <a:pt x="10" y="19"/>
                    </a:cubicBezTo>
                    <a:cubicBezTo>
                      <a:pt x="0" y="28"/>
                      <a:pt x="11" y="44"/>
                      <a:pt x="23" y="42"/>
                    </a:cubicBezTo>
                    <a:cubicBezTo>
                      <a:pt x="17" y="52"/>
                      <a:pt x="25" y="68"/>
                      <a:pt x="39" y="63"/>
                    </a:cubicBezTo>
                    <a:cubicBezTo>
                      <a:pt x="64" y="54"/>
                      <a:pt x="89" y="52"/>
                      <a:pt x="116" y="53"/>
                    </a:cubicBezTo>
                    <a:cubicBezTo>
                      <a:pt x="142" y="53"/>
                      <a:pt x="170" y="53"/>
                      <a:pt x="196" y="59"/>
                    </a:cubicBezTo>
                    <a:cubicBezTo>
                      <a:pt x="203" y="60"/>
                      <a:pt x="209" y="56"/>
                      <a:pt x="212" y="49"/>
                    </a:cubicBezTo>
                    <a:cubicBezTo>
                      <a:pt x="215" y="42"/>
                      <a:pt x="216" y="35"/>
                      <a:pt x="216" y="27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8"/>
              <p:cNvSpPr/>
              <p:nvPr/>
            </p:nvSpPr>
            <p:spPr bwMode="auto">
              <a:xfrm>
                <a:off x="4029076" y="3027363"/>
                <a:ext cx="628650" cy="107950"/>
              </a:xfrm>
              <a:custGeom>
                <a:avLst/>
                <a:gdLst>
                  <a:gd name="T0" fmla="*/ 222 w 232"/>
                  <a:gd name="T1" fmla="*/ 12 h 40"/>
                  <a:gd name="T2" fmla="*/ 222 w 232"/>
                  <a:gd name="T3" fmla="*/ 12 h 40"/>
                  <a:gd name="T4" fmla="*/ 200 w 232"/>
                  <a:gd name="T5" fmla="*/ 7 h 40"/>
                  <a:gd name="T6" fmla="*/ 191 w 232"/>
                  <a:gd name="T7" fmla="*/ 5 h 40"/>
                  <a:gd name="T8" fmla="*/ 170 w 232"/>
                  <a:gd name="T9" fmla="*/ 3 h 40"/>
                  <a:gd name="T10" fmla="*/ 121 w 232"/>
                  <a:gd name="T11" fmla="*/ 1 h 40"/>
                  <a:gd name="T12" fmla="*/ 56 w 232"/>
                  <a:gd name="T13" fmla="*/ 7 h 40"/>
                  <a:gd name="T14" fmla="*/ 45 w 232"/>
                  <a:gd name="T15" fmla="*/ 0 h 40"/>
                  <a:gd name="T16" fmla="*/ 10 w 232"/>
                  <a:gd name="T17" fmla="*/ 4 h 40"/>
                  <a:gd name="T18" fmla="*/ 5 w 232"/>
                  <a:gd name="T19" fmla="*/ 25 h 40"/>
                  <a:gd name="T20" fmla="*/ 18 w 232"/>
                  <a:gd name="T21" fmla="*/ 38 h 40"/>
                  <a:gd name="T22" fmla="*/ 72 w 232"/>
                  <a:gd name="T23" fmla="*/ 33 h 40"/>
                  <a:gd name="T24" fmla="*/ 122 w 232"/>
                  <a:gd name="T25" fmla="*/ 31 h 40"/>
                  <a:gd name="T26" fmla="*/ 173 w 232"/>
                  <a:gd name="T27" fmla="*/ 33 h 40"/>
                  <a:gd name="T28" fmla="*/ 222 w 232"/>
                  <a:gd name="T29" fmla="*/ 31 h 40"/>
                  <a:gd name="T30" fmla="*/ 222 w 232"/>
                  <a:gd name="T31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2" h="40">
                    <a:moveTo>
                      <a:pt x="222" y="12"/>
                    </a:moveTo>
                    <a:cubicBezTo>
                      <a:pt x="222" y="12"/>
                      <a:pt x="222" y="12"/>
                      <a:pt x="222" y="12"/>
                    </a:cubicBezTo>
                    <a:cubicBezTo>
                      <a:pt x="215" y="9"/>
                      <a:pt x="208" y="8"/>
                      <a:pt x="200" y="7"/>
                    </a:cubicBezTo>
                    <a:cubicBezTo>
                      <a:pt x="197" y="6"/>
                      <a:pt x="194" y="5"/>
                      <a:pt x="191" y="5"/>
                    </a:cubicBezTo>
                    <a:cubicBezTo>
                      <a:pt x="184" y="4"/>
                      <a:pt x="177" y="3"/>
                      <a:pt x="170" y="3"/>
                    </a:cubicBezTo>
                    <a:cubicBezTo>
                      <a:pt x="154" y="1"/>
                      <a:pt x="138" y="1"/>
                      <a:pt x="121" y="1"/>
                    </a:cubicBezTo>
                    <a:cubicBezTo>
                      <a:pt x="99" y="1"/>
                      <a:pt x="78" y="3"/>
                      <a:pt x="56" y="7"/>
                    </a:cubicBezTo>
                    <a:cubicBezTo>
                      <a:pt x="54" y="3"/>
                      <a:pt x="51" y="0"/>
                      <a:pt x="45" y="0"/>
                    </a:cubicBezTo>
                    <a:cubicBezTo>
                      <a:pt x="33" y="0"/>
                      <a:pt x="22" y="1"/>
                      <a:pt x="10" y="4"/>
                    </a:cubicBezTo>
                    <a:cubicBezTo>
                      <a:pt x="1" y="6"/>
                      <a:pt x="0" y="19"/>
                      <a:pt x="5" y="25"/>
                    </a:cubicBezTo>
                    <a:cubicBezTo>
                      <a:pt x="5" y="31"/>
                      <a:pt x="10" y="37"/>
                      <a:pt x="18" y="38"/>
                    </a:cubicBezTo>
                    <a:cubicBezTo>
                      <a:pt x="36" y="40"/>
                      <a:pt x="54" y="34"/>
                      <a:pt x="72" y="33"/>
                    </a:cubicBezTo>
                    <a:cubicBezTo>
                      <a:pt x="89" y="32"/>
                      <a:pt x="106" y="31"/>
                      <a:pt x="122" y="31"/>
                    </a:cubicBezTo>
                    <a:cubicBezTo>
                      <a:pt x="139" y="32"/>
                      <a:pt x="156" y="32"/>
                      <a:pt x="173" y="33"/>
                    </a:cubicBezTo>
                    <a:cubicBezTo>
                      <a:pt x="189" y="33"/>
                      <a:pt x="206" y="36"/>
                      <a:pt x="222" y="31"/>
                    </a:cubicBezTo>
                    <a:cubicBezTo>
                      <a:pt x="232" y="28"/>
                      <a:pt x="231" y="14"/>
                      <a:pt x="222" y="12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9"/>
              <p:cNvSpPr/>
              <p:nvPr/>
            </p:nvSpPr>
            <p:spPr bwMode="auto">
              <a:xfrm>
                <a:off x="4267201" y="-120650"/>
                <a:ext cx="176213" cy="2511425"/>
              </a:xfrm>
              <a:custGeom>
                <a:avLst/>
                <a:gdLst>
                  <a:gd name="T0" fmla="*/ 57 w 65"/>
                  <a:gd name="T1" fmla="*/ 814 h 927"/>
                  <a:gd name="T2" fmla="*/ 52 w 65"/>
                  <a:gd name="T3" fmla="*/ 733 h 927"/>
                  <a:gd name="T4" fmla="*/ 49 w 65"/>
                  <a:gd name="T5" fmla="*/ 725 h 927"/>
                  <a:gd name="T6" fmla="*/ 50 w 65"/>
                  <a:gd name="T7" fmla="*/ 712 h 927"/>
                  <a:gd name="T8" fmla="*/ 54 w 65"/>
                  <a:gd name="T9" fmla="*/ 695 h 927"/>
                  <a:gd name="T10" fmla="*/ 56 w 65"/>
                  <a:gd name="T11" fmla="*/ 620 h 927"/>
                  <a:gd name="T12" fmla="*/ 53 w 65"/>
                  <a:gd name="T13" fmla="*/ 558 h 927"/>
                  <a:gd name="T14" fmla="*/ 53 w 65"/>
                  <a:gd name="T15" fmla="*/ 535 h 927"/>
                  <a:gd name="T16" fmla="*/ 55 w 65"/>
                  <a:gd name="T17" fmla="*/ 455 h 927"/>
                  <a:gd name="T18" fmla="*/ 50 w 65"/>
                  <a:gd name="T19" fmla="*/ 398 h 927"/>
                  <a:gd name="T20" fmla="*/ 51 w 65"/>
                  <a:gd name="T21" fmla="*/ 390 h 927"/>
                  <a:gd name="T22" fmla="*/ 50 w 65"/>
                  <a:gd name="T23" fmla="*/ 318 h 927"/>
                  <a:gd name="T24" fmla="*/ 52 w 65"/>
                  <a:gd name="T25" fmla="*/ 270 h 927"/>
                  <a:gd name="T26" fmla="*/ 53 w 65"/>
                  <a:gd name="T27" fmla="*/ 241 h 927"/>
                  <a:gd name="T28" fmla="*/ 53 w 65"/>
                  <a:gd name="T29" fmla="*/ 237 h 927"/>
                  <a:gd name="T30" fmla="*/ 60 w 65"/>
                  <a:gd name="T31" fmla="*/ 156 h 927"/>
                  <a:gd name="T32" fmla="*/ 55 w 65"/>
                  <a:gd name="T33" fmla="*/ 87 h 927"/>
                  <a:gd name="T34" fmla="*/ 57 w 65"/>
                  <a:gd name="T35" fmla="*/ 82 h 927"/>
                  <a:gd name="T36" fmla="*/ 54 w 65"/>
                  <a:gd name="T37" fmla="*/ 21 h 927"/>
                  <a:gd name="T38" fmla="*/ 41 w 65"/>
                  <a:gd name="T39" fmla="*/ 7 h 927"/>
                  <a:gd name="T40" fmla="*/ 18 w 65"/>
                  <a:gd name="T41" fmla="*/ 11 h 927"/>
                  <a:gd name="T42" fmla="*/ 12 w 65"/>
                  <a:gd name="T43" fmla="*/ 11 h 927"/>
                  <a:gd name="T44" fmla="*/ 11 w 65"/>
                  <a:gd name="T45" fmla="*/ 15 h 927"/>
                  <a:gd name="T46" fmla="*/ 7 w 65"/>
                  <a:gd name="T47" fmla="*/ 21 h 927"/>
                  <a:gd name="T48" fmla="*/ 5 w 65"/>
                  <a:gd name="T49" fmla="*/ 42 h 927"/>
                  <a:gd name="T50" fmla="*/ 3 w 65"/>
                  <a:gd name="T51" fmla="*/ 49 h 927"/>
                  <a:gd name="T52" fmla="*/ 4 w 65"/>
                  <a:gd name="T53" fmla="*/ 153 h 927"/>
                  <a:gd name="T54" fmla="*/ 6 w 65"/>
                  <a:gd name="T55" fmla="*/ 162 h 927"/>
                  <a:gd name="T56" fmla="*/ 6 w 65"/>
                  <a:gd name="T57" fmla="*/ 166 h 927"/>
                  <a:gd name="T58" fmla="*/ 4 w 65"/>
                  <a:gd name="T59" fmla="*/ 210 h 927"/>
                  <a:gd name="T60" fmla="*/ 3 w 65"/>
                  <a:gd name="T61" fmla="*/ 265 h 927"/>
                  <a:gd name="T62" fmla="*/ 2 w 65"/>
                  <a:gd name="T63" fmla="*/ 278 h 927"/>
                  <a:gd name="T64" fmla="*/ 5 w 65"/>
                  <a:gd name="T65" fmla="*/ 286 h 927"/>
                  <a:gd name="T66" fmla="*/ 5 w 65"/>
                  <a:gd name="T67" fmla="*/ 323 h 927"/>
                  <a:gd name="T68" fmla="*/ 6 w 65"/>
                  <a:gd name="T69" fmla="*/ 397 h 927"/>
                  <a:gd name="T70" fmla="*/ 9 w 65"/>
                  <a:gd name="T71" fmla="*/ 444 h 927"/>
                  <a:gd name="T72" fmla="*/ 8 w 65"/>
                  <a:gd name="T73" fmla="*/ 461 h 927"/>
                  <a:gd name="T74" fmla="*/ 6 w 65"/>
                  <a:gd name="T75" fmla="*/ 468 h 927"/>
                  <a:gd name="T76" fmla="*/ 5 w 65"/>
                  <a:gd name="T77" fmla="*/ 468 h 927"/>
                  <a:gd name="T78" fmla="*/ 6 w 65"/>
                  <a:gd name="T79" fmla="*/ 525 h 927"/>
                  <a:gd name="T80" fmla="*/ 6 w 65"/>
                  <a:gd name="T81" fmla="*/ 533 h 927"/>
                  <a:gd name="T82" fmla="*/ 6 w 65"/>
                  <a:gd name="T83" fmla="*/ 539 h 927"/>
                  <a:gd name="T84" fmla="*/ 6 w 65"/>
                  <a:gd name="T85" fmla="*/ 598 h 927"/>
                  <a:gd name="T86" fmla="*/ 6 w 65"/>
                  <a:gd name="T87" fmla="*/ 608 h 927"/>
                  <a:gd name="T88" fmla="*/ 8 w 65"/>
                  <a:gd name="T89" fmla="*/ 616 h 927"/>
                  <a:gd name="T90" fmla="*/ 8 w 65"/>
                  <a:gd name="T91" fmla="*/ 652 h 927"/>
                  <a:gd name="T92" fmla="*/ 8 w 65"/>
                  <a:gd name="T93" fmla="*/ 695 h 927"/>
                  <a:gd name="T94" fmla="*/ 1 w 65"/>
                  <a:gd name="T95" fmla="*/ 708 h 927"/>
                  <a:gd name="T96" fmla="*/ 4 w 65"/>
                  <a:gd name="T97" fmla="*/ 794 h 927"/>
                  <a:gd name="T98" fmla="*/ 2 w 65"/>
                  <a:gd name="T99" fmla="*/ 803 h 927"/>
                  <a:gd name="T100" fmla="*/ 6 w 65"/>
                  <a:gd name="T101" fmla="*/ 899 h 927"/>
                  <a:gd name="T102" fmla="*/ 7 w 65"/>
                  <a:gd name="T103" fmla="*/ 901 h 927"/>
                  <a:gd name="T104" fmla="*/ 6 w 65"/>
                  <a:gd name="T105" fmla="*/ 903 h 927"/>
                  <a:gd name="T106" fmla="*/ 23 w 65"/>
                  <a:gd name="T107" fmla="*/ 926 h 927"/>
                  <a:gd name="T108" fmla="*/ 43 w 65"/>
                  <a:gd name="T109" fmla="*/ 923 h 927"/>
                  <a:gd name="T110" fmla="*/ 58 w 65"/>
                  <a:gd name="T111" fmla="*/ 908 h 927"/>
                  <a:gd name="T112" fmla="*/ 57 w 65"/>
                  <a:gd name="T113" fmla="*/ 814 h 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927">
                    <a:moveTo>
                      <a:pt x="57" y="814"/>
                    </a:moveTo>
                    <a:cubicBezTo>
                      <a:pt x="55" y="787"/>
                      <a:pt x="54" y="760"/>
                      <a:pt x="52" y="733"/>
                    </a:cubicBezTo>
                    <a:cubicBezTo>
                      <a:pt x="52" y="730"/>
                      <a:pt x="51" y="728"/>
                      <a:pt x="49" y="725"/>
                    </a:cubicBezTo>
                    <a:cubicBezTo>
                      <a:pt x="50" y="721"/>
                      <a:pt x="50" y="717"/>
                      <a:pt x="50" y="712"/>
                    </a:cubicBezTo>
                    <a:cubicBezTo>
                      <a:pt x="52" y="707"/>
                      <a:pt x="53" y="701"/>
                      <a:pt x="54" y="695"/>
                    </a:cubicBezTo>
                    <a:cubicBezTo>
                      <a:pt x="62" y="672"/>
                      <a:pt x="57" y="642"/>
                      <a:pt x="56" y="620"/>
                    </a:cubicBezTo>
                    <a:cubicBezTo>
                      <a:pt x="55" y="600"/>
                      <a:pt x="55" y="579"/>
                      <a:pt x="53" y="558"/>
                    </a:cubicBezTo>
                    <a:cubicBezTo>
                      <a:pt x="53" y="551"/>
                      <a:pt x="53" y="543"/>
                      <a:pt x="53" y="535"/>
                    </a:cubicBezTo>
                    <a:cubicBezTo>
                      <a:pt x="65" y="512"/>
                      <a:pt x="57" y="479"/>
                      <a:pt x="55" y="455"/>
                    </a:cubicBezTo>
                    <a:cubicBezTo>
                      <a:pt x="54" y="437"/>
                      <a:pt x="53" y="417"/>
                      <a:pt x="50" y="398"/>
                    </a:cubicBezTo>
                    <a:cubicBezTo>
                      <a:pt x="51" y="396"/>
                      <a:pt x="52" y="393"/>
                      <a:pt x="51" y="390"/>
                    </a:cubicBezTo>
                    <a:cubicBezTo>
                      <a:pt x="51" y="366"/>
                      <a:pt x="51" y="342"/>
                      <a:pt x="50" y="318"/>
                    </a:cubicBezTo>
                    <a:cubicBezTo>
                      <a:pt x="51" y="302"/>
                      <a:pt x="51" y="286"/>
                      <a:pt x="52" y="270"/>
                    </a:cubicBezTo>
                    <a:cubicBezTo>
                      <a:pt x="52" y="260"/>
                      <a:pt x="53" y="250"/>
                      <a:pt x="53" y="241"/>
                    </a:cubicBezTo>
                    <a:cubicBezTo>
                      <a:pt x="53" y="239"/>
                      <a:pt x="53" y="238"/>
                      <a:pt x="53" y="237"/>
                    </a:cubicBezTo>
                    <a:cubicBezTo>
                      <a:pt x="62" y="211"/>
                      <a:pt x="60" y="182"/>
                      <a:pt x="60" y="156"/>
                    </a:cubicBezTo>
                    <a:cubicBezTo>
                      <a:pt x="59" y="137"/>
                      <a:pt x="60" y="110"/>
                      <a:pt x="55" y="87"/>
                    </a:cubicBezTo>
                    <a:cubicBezTo>
                      <a:pt x="56" y="86"/>
                      <a:pt x="56" y="84"/>
                      <a:pt x="57" y="82"/>
                    </a:cubicBezTo>
                    <a:cubicBezTo>
                      <a:pt x="61" y="64"/>
                      <a:pt x="55" y="41"/>
                      <a:pt x="54" y="21"/>
                    </a:cubicBezTo>
                    <a:cubicBezTo>
                      <a:pt x="54" y="14"/>
                      <a:pt x="47" y="8"/>
                      <a:pt x="41" y="7"/>
                    </a:cubicBezTo>
                    <a:cubicBezTo>
                      <a:pt x="35" y="0"/>
                      <a:pt x="22" y="2"/>
                      <a:pt x="18" y="11"/>
                    </a:cubicBezTo>
                    <a:cubicBezTo>
                      <a:pt x="17" y="8"/>
                      <a:pt x="13" y="8"/>
                      <a:pt x="12" y="11"/>
                    </a:cubicBezTo>
                    <a:cubicBezTo>
                      <a:pt x="12" y="12"/>
                      <a:pt x="11" y="14"/>
                      <a:pt x="11" y="15"/>
                    </a:cubicBezTo>
                    <a:cubicBezTo>
                      <a:pt x="10" y="17"/>
                      <a:pt x="8" y="18"/>
                      <a:pt x="7" y="21"/>
                    </a:cubicBezTo>
                    <a:cubicBezTo>
                      <a:pt x="6" y="28"/>
                      <a:pt x="5" y="35"/>
                      <a:pt x="5" y="42"/>
                    </a:cubicBezTo>
                    <a:cubicBezTo>
                      <a:pt x="4" y="44"/>
                      <a:pt x="3" y="46"/>
                      <a:pt x="3" y="49"/>
                    </a:cubicBezTo>
                    <a:cubicBezTo>
                      <a:pt x="3" y="84"/>
                      <a:pt x="3" y="119"/>
                      <a:pt x="4" y="153"/>
                    </a:cubicBezTo>
                    <a:cubicBezTo>
                      <a:pt x="4" y="157"/>
                      <a:pt x="5" y="160"/>
                      <a:pt x="6" y="162"/>
                    </a:cubicBezTo>
                    <a:cubicBezTo>
                      <a:pt x="6" y="163"/>
                      <a:pt x="6" y="165"/>
                      <a:pt x="6" y="166"/>
                    </a:cubicBezTo>
                    <a:cubicBezTo>
                      <a:pt x="5" y="181"/>
                      <a:pt x="5" y="195"/>
                      <a:pt x="4" y="210"/>
                    </a:cubicBezTo>
                    <a:cubicBezTo>
                      <a:pt x="3" y="228"/>
                      <a:pt x="3" y="247"/>
                      <a:pt x="3" y="265"/>
                    </a:cubicBezTo>
                    <a:cubicBezTo>
                      <a:pt x="3" y="269"/>
                      <a:pt x="2" y="274"/>
                      <a:pt x="2" y="278"/>
                    </a:cubicBezTo>
                    <a:cubicBezTo>
                      <a:pt x="2" y="281"/>
                      <a:pt x="3" y="284"/>
                      <a:pt x="5" y="286"/>
                    </a:cubicBezTo>
                    <a:cubicBezTo>
                      <a:pt x="5" y="298"/>
                      <a:pt x="5" y="311"/>
                      <a:pt x="5" y="323"/>
                    </a:cubicBezTo>
                    <a:cubicBezTo>
                      <a:pt x="5" y="348"/>
                      <a:pt x="5" y="373"/>
                      <a:pt x="6" y="397"/>
                    </a:cubicBezTo>
                    <a:cubicBezTo>
                      <a:pt x="6" y="412"/>
                      <a:pt x="5" y="429"/>
                      <a:pt x="9" y="444"/>
                    </a:cubicBezTo>
                    <a:cubicBezTo>
                      <a:pt x="9" y="450"/>
                      <a:pt x="8" y="456"/>
                      <a:pt x="8" y="461"/>
                    </a:cubicBezTo>
                    <a:cubicBezTo>
                      <a:pt x="7" y="463"/>
                      <a:pt x="6" y="466"/>
                      <a:pt x="6" y="468"/>
                    </a:cubicBezTo>
                    <a:cubicBezTo>
                      <a:pt x="6" y="468"/>
                      <a:pt x="5" y="468"/>
                      <a:pt x="5" y="468"/>
                    </a:cubicBezTo>
                    <a:cubicBezTo>
                      <a:pt x="5" y="487"/>
                      <a:pt x="5" y="506"/>
                      <a:pt x="6" y="525"/>
                    </a:cubicBezTo>
                    <a:cubicBezTo>
                      <a:pt x="6" y="528"/>
                      <a:pt x="6" y="530"/>
                      <a:pt x="6" y="533"/>
                    </a:cubicBezTo>
                    <a:cubicBezTo>
                      <a:pt x="6" y="535"/>
                      <a:pt x="6" y="537"/>
                      <a:pt x="6" y="539"/>
                    </a:cubicBezTo>
                    <a:cubicBezTo>
                      <a:pt x="5" y="559"/>
                      <a:pt x="6" y="579"/>
                      <a:pt x="6" y="598"/>
                    </a:cubicBezTo>
                    <a:cubicBezTo>
                      <a:pt x="6" y="601"/>
                      <a:pt x="6" y="604"/>
                      <a:pt x="6" y="608"/>
                    </a:cubicBezTo>
                    <a:cubicBezTo>
                      <a:pt x="6" y="611"/>
                      <a:pt x="7" y="614"/>
                      <a:pt x="8" y="616"/>
                    </a:cubicBezTo>
                    <a:cubicBezTo>
                      <a:pt x="8" y="628"/>
                      <a:pt x="7" y="640"/>
                      <a:pt x="8" y="652"/>
                    </a:cubicBezTo>
                    <a:cubicBezTo>
                      <a:pt x="8" y="666"/>
                      <a:pt x="8" y="680"/>
                      <a:pt x="8" y="695"/>
                    </a:cubicBezTo>
                    <a:cubicBezTo>
                      <a:pt x="4" y="697"/>
                      <a:pt x="0" y="702"/>
                      <a:pt x="1" y="708"/>
                    </a:cubicBezTo>
                    <a:cubicBezTo>
                      <a:pt x="2" y="737"/>
                      <a:pt x="3" y="765"/>
                      <a:pt x="4" y="794"/>
                    </a:cubicBezTo>
                    <a:cubicBezTo>
                      <a:pt x="2" y="796"/>
                      <a:pt x="1" y="799"/>
                      <a:pt x="2" y="803"/>
                    </a:cubicBezTo>
                    <a:cubicBezTo>
                      <a:pt x="3" y="835"/>
                      <a:pt x="5" y="867"/>
                      <a:pt x="6" y="899"/>
                    </a:cubicBezTo>
                    <a:cubicBezTo>
                      <a:pt x="6" y="900"/>
                      <a:pt x="7" y="900"/>
                      <a:pt x="7" y="901"/>
                    </a:cubicBezTo>
                    <a:cubicBezTo>
                      <a:pt x="6" y="902"/>
                      <a:pt x="6" y="903"/>
                      <a:pt x="6" y="903"/>
                    </a:cubicBezTo>
                    <a:cubicBezTo>
                      <a:pt x="0" y="916"/>
                      <a:pt x="10" y="927"/>
                      <a:pt x="23" y="926"/>
                    </a:cubicBezTo>
                    <a:cubicBezTo>
                      <a:pt x="29" y="925"/>
                      <a:pt x="36" y="924"/>
                      <a:pt x="43" y="923"/>
                    </a:cubicBezTo>
                    <a:cubicBezTo>
                      <a:pt x="52" y="923"/>
                      <a:pt x="57" y="917"/>
                      <a:pt x="58" y="908"/>
                    </a:cubicBezTo>
                    <a:cubicBezTo>
                      <a:pt x="62" y="878"/>
                      <a:pt x="62" y="845"/>
                      <a:pt x="57" y="814"/>
                    </a:cubicBezTo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0"/>
              <p:cNvSpPr/>
              <p:nvPr/>
            </p:nvSpPr>
            <p:spPr bwMode="auto">
              <a:xfrm>
                <a:off x="4899026" y="3208338"/>
                <a:ext cx="417513" cy="222250"/>
              </a:xfrm>
              <a:custGeom>
                <a:avLst/>
                <a:gdLst>
                  <a:gd name="T0" fmla="*/ 147 w 154"/>
                  <a:gd name="T1" fmla="*/ 2 h 82"/>
                  <a:gd name="T2" fmla="*/ 73 w 154"/>
                  <a:gd name="T3" fmla="*/ 29 h 82"/>
                  <a:gd name="T4" fmla="*/ 5 w 154"/>
                  <a:gd name="T5" fmla="*/ 70 h 82"/>
                  <a:gd name="T6" fmla="*/ 11 w 154"/>
                  <a:gd name="T7" fmla="*/ 81 h 82"/>
                  <a:gd name="T8" fmla="*/ 80 w 154"/>
                  <a:gd name="T9" fmla="*/ 50 h 82"/>
                  <a:gd name="T10" fmla="*/ 150 w 154"/>
                  <a:gd name="T11" fmla="*/ 9 h 82"/>
                  <a:gd name="T12" fmla="*/ 147 w 154"/>
                  <a:gd name="T1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82">
                    <a:moveTo>
                      <a:pt x="147" y="2"/>
                    </a:moveTo>
                    <a:cubicBezTo>
                      <a:pt x="121" y="8"/>
                      <a:pt x="97" y="18"/>
                      <a:pt x="73" y="29"/>
                    </a:cubicBezTo>
                    <a:cubicBezTo>
                      <a:pt x="50" y="40"/>
                      <a:pt x="23" y="51"/>
                      <a:pt x="5" y="70"/>
                    </a:cubicBezTo>
                    <a:cubicBezTo>
                      <a:pt x="0" y="75"/>
                      <a:pt x="5" y="82"/>
                      <a:pt x="11" y="81"/>
                    </a:cubicBezTo>
                    <a:cubicBezTo>
                      <a:pt x="36" y="76"/>
                      <a:pt x="59" y="61"/>
                      <a:pt x="80" y="50"/>
                    </a:cubicBezTo>
                    <a:cubicBezTo>
                      <a:pt x="104" y="38"/>
                      <a:pt x="128" y="25"/>
                      <a:pt x="150" y="9"/>
                    </a:cubicBezTo>
                    <a:cubicBezTo>
                      <a:pt x="154" y="6"/>
                      <a:pt x="152" y="0"/>
                      <a:pt x="147" y="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1"/>
              <p:cNvSpPr/>
              <p:nvPr/>
            </p:nvSpPr>
            <p:spPr bwMode="auto">
              <a:xfrm>
                <a:off x="5067301" y="3506788"/>
                <a:ext cx="420688" cy="114300"/>
              </a:xfrm>
              <a:custGeom>
                <a:avLst/>
                <a:gdLst>
                  <a:gd name="T0" fmla="*/ 148 w 155"/>
                  <a:gd name="T1" fmla="*/ 0 h 42"/>
                  <a:gd name="T2" fmla="*/ 78 w 155"/>
                  <a:gd name="T3" fmla="*/ 8 h 42"/>
                  <a:gd name="T4" fmla="*/ 5 w 155"/>
                  <a:gd name="T5" fmla="*/ 22 h 42"/>
                  <a:gd name="T6" fmla="*/ 5 w 155"/>
                  <a:gd name="T7" fmla="*/ 32 h 42"/>
                  <a:gd name="T8" fmla="*/ 150 w 155"/>
                  <a:gd name="T9" fmla="*/ 9 h 42"/>
                  <a:gd name="T10" fmla="*/ 148 w 155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42">
                    <a:moveTo>
                      <a:pt x="148" y="0"/>
                    </a:moveTo>
                    <a:cubicBezTo>
                      <a:pt x="125" y="1"/>
                      <a:pt x="101" y="4"/>
                      <a:pt x="78" y="8"/>
                    </a:cubicBezTo>
                    <a:cubicBezTo>
                      <a:pt x="54" y="12"/>
                      <a:pt x="28" y="14"/>
                      <a:pt x="5" y="22"/>
                    </a:cubicBezTo>
                    <a:cubicBezTo>
                      <a:pt x="0" y="24"/>
                      <a:pt x="0" y="31"/>
                      <a:pt x="5" y="32"/>
                    </a:cubicBezTo>
                    <a:cubicBezTo>
                      <a:pt x="51" y="42"/>
                      <a:pt x="108" y="30"/>
                      <a:pt x="150" y="9"/>
                    </a:cubicBezTo>
                    <a:cubicBezTo>
                      <a:pt x="155" y="7"/>
                      <a:pt x="153" y="0"/>
                      <a:pt x="148" y="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2"/>
              <p:cNvSpPr/>
              <p:nvPr/>
            </p:nvSpPr>
            <p:spPr bwMode="auto">
              <a:xfrm>
                <a:off x="5205413" y="3767138"/>
                <a:ext cx="466725" cy="80963"/>
              </a:xfrm>
              <a:custGeom>
                <a:avLst/>
                <a:gdLst>
                  <a:gd name="T0" fmla="*/ 165 w 172"/>
                  <a:gd name="T1" fmla="*/ 8 h 30"/>
                  <a:gd name="T2" fmla="*/ 93 w 172"/>
                  <a:gd name="T3" fmla="*/ 4 h 30"/>
                  <a:gd name="T4" fmla="*/ 15 w 172"/>
                  <a:gd name="T5" fmla="*/ 0 h 30"/>
                  <a:gd name="T6" fmla="*/ 12 w 172"/>
                  <a:gd name="T7" fmla="*/ 22 h 30"/>
                  <a:gd name="T8" fmla="*/ 89 w 172"/>
                  <a:gd name="T9" fmla="*/ 29 h 30"/>
                  <a:gd name="T10" fmla="*/ 165 w 172"/>
                  <a:gd name="T11" fmla="*/ 21 h 30"/>
                  <a:gd name="T12" fmla="*/ 165 w 17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2" h="30">
                    <a:moveTo>
                      <a:pt x="165" y="8"/>
                    </a:moveTo>
                    <a:cubicBezTo>
                      <a:pt x="142" y="2"/>
                      <a:pt x="117" y="4"/>
                      <a:pt x="93" y="4"/>
                    </a:cubicBezTo>
                    <a:cubicBezTo>
                      <a:pt x="67" y="3"/>
                      <a:pt x="41" y="2"/>
                      <a:pt x="15" y="0"/>
                    </a:cubicBezTo>
                    <a:cubicBezTo>
                      <a:pt x="3" y="0"/>
                      <a:pt x="0" y="20"/>
                      <a:pt x="12" y="22"/>
                    </a:cubicBezTo>
                    <a:cubicBezTo>
                      <a:pt x="37" y="26"/>
                      <a:pt x="63" y="29"/>
                      <a:pt x="89" y="29"/>
                    </a:cubicBezTo>
                    <a:cubicBezTo>
                      <a:pt x="114" y="29"/>
                      <a:pt x="141" y="30"/>
                      <a:pt x="165" y="21"/>
                    </a:cubicBezTo>
                    <a:cubicBezTo>
                      <a:pt x="171" y="19"/>
                      <a:pt x="172" y="9"/>
                      <a:pt x="165" y="8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3"/>
              <p:cNvSpPr/>
              <p:nvPr/>
            </p:nvSpPr>
            <p:spPr bwMode="auto">
              <a:xfrm>
                <a:off x="5332413" y="3994150"/>
                <a:ext cx="542925" cy="166688"/>
              </a:xfrm>
              <a:custGeom>
                <a:avLst/>
                <a:gdLst>
                  <a:gd name="T0" fmla="*/ 194 w 200"/>
                  <a:gd name="T1" fmla="*/ 32 h 61"/>
                  <a:gd name="T2" fmla="*/ 14 w 200"/>
                  <a:gd name="T3" fmla="*/ 3 h 61"/>
                  <a:gd name="T4" fmla="*/ 8 w 200"/>
                  <a:gd name="T5" fmla="*/ 18 h 61"/>
                  <a:gd name="T6" fmla="*/ 195 w 200"/>
                  <a:gd name="T7" fmla="*/ 41 h 61"/>
                  <a:gd name="T8" fmla="*/ 194 w 200"/>
                  <a:gd name="T9" fmla="*/ 3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" h="61">
                    <a:moveTo>
                      <a:pt x="194" y="32"/>
                    </a:moveTo>
                    <a:cubicBezTo>
                      <a:pt x="131" y="35"/>
                      <a:pt x="73" y="23"/>
                      <a:pt x="14" y="3"/>
                    </a:cubicBezTo>
                    <a:cubicBezTo>
                      <a:pt x="5" y="0"/>
                      <a:pt x="0" y="13"/>
                      <a:pt x="8" y="18"/>
                    </a:cubicBezTo>
                    <a:cubicBezTo>
                      <a:pt x="62" y="55"/>
                      <a:pt x="134" y="61"/>
                      <a:pt x="195" y="41"/>
                    </a:cubicBezTo>
                    <a:cubicBezTo>
                      <a:pt x="200" y="39"/>
                      <a:pt x="199" y="32"/>
                      <a:pt x="194" y="3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6"/>
              <p:cNvSpPr/>
              <p:nvPr/>
            </p:nvSpPr>
            <p:spPr bwMode="auto">
              <a:xfrm>
                <a:off x="5313363" y="4729163"/>
                <a:ext cx="377825" cy="322263"/>
              </a:xfrm>
              <a:custGeom>
                <a:avLst/>
                <a:gdLst>
                  <a:gd name="T0" fmla="*/ 135 w 139"/>
                  <a:gd name="T1" fmla="*/ 110 h 119"/>
                  <a:gd name="T2" fmla="*/ 20 w 139"/>
                  <a:gd name="T3" fmla="*/ 8 h 119"/>
                  <a:gd name="T4" fmla="*/ 5 w 139"/>
                  <a:gd name="T5" fmla="*/ 17 h 119"/>
                  <a:gd name="T6" fmla="*/ 132 w 139"/>
                  <a:gd name="T7" fmla="*/ 118 h 119"/>
                  <a:gd name="T8" fmla="*/ 135 w 139"/>
                  <a:gd name="T9" fmla="*/ 11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19">
                    <a:moveTo>
                      <a:pt x="135" y="110"/>
                    </a:moveTo>
                    <a:cubicBezTo>
                      <a:pt x="93" y="80"/>
                      <a:pt x="50" y="51"/>
                      <a:pt x="20" y="8"/>
                    </a:cubicBezTo>
                    <a:cubicBezTo>
                      <a:pt x="14" y="0"/>
                      <a:pt x="0" y="7"/>
                      <a:pt x="5" y="17"/>
                    </a:cubicBezTo>
                    <a:cubicBezTo>
                      <a:pt x="34" y="65"/>
                      <a:pt x="75" y="108"/>
                      <a:pt x="132" y="118"/>
                    </a:cubicBezTo>
                    <a:cubicBezTo>
                      <a:pt x="137" y="119"/>
                      <a:pt x="139" y="113"/>
                      <a:pt x="135" y="11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7"/>
              <p:cNvSpPr/>
              <p:nvPr/>
            </p:nvSpPr>
            <p:spPr bwMode="auto">
              <a:xfrm>
                <a:off x="5243513" y="4959350"/>
                <a:ext cx="290513" cy="360363"/>
              </a:xfrm>
              <a:custGeom>
                <a:avLst/>
                <a:gdLst>
                  <a:gd name="T0" fmla="*/ 106 w 107"/>
                  <a:gd name="T1" fmla="*/ 123 h 133"/>
                  <a:gd name="T2" fmla="*/ 69 w 107"/>
                  <a:gd name="T3" fmla="*/ 66 h 133"/>
                  <a:gd name="T4" fmla="*/ 17 w 107"/>
                  <a:gd name="T5" fmla="*/ 7 h 133"/>
                  <a:gd name="T6" fmla="*/ 5 w 107"/>
                  <a:gd name="T7" fmla="*/ 16 h 133"/>
                  <a:gd name="T8" fmla="*/ 50 w 107"/>
                  <a:gd name="T9" fmla="*/ 81 h 133"/>
                  <a:gd name="T10" fmla="*/ 96 w 107"/>
                  <a:gd name="T11" fmla="*/ 130 h 133"/>
                  <a:gd name="T12" fmla="*/ 106 w 107"/>
                  <a:gd name="T13" fmla="*/ 12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33">
                    <a:moveTo>
                      <a:pt x="106" y="123"/>
                    </a:moveTo>
                    <a:cubicBezTo>
                      <a:pt x="99" y="101"/>
                      <a:pt x="83" y="84"/>
                      <a:pt x="69" y="66"/>
                    </a:cubicBezTo>
                    <a:cubicBezTo>
                      <a:pt x="52" y="46"/>
                      <a:pt x="34" y="27"/>
                      <a:pt x="17" y="7"/>
                    </a:cubicBezTo>
                    <a:cubicBezTo>
                      <a:pt x="12" y="0"/>
                      <a:pt x="0" y="9"/>
                      <a:pt x="5" y="16"/>
                    </a:cubicBezTo>
                    <a:cubicBezTo>
                      <a:pt x="21" y="38"/>
                      <a:pt x="35" y="60"/>
                      <a:pt x="50" y="81"/>
                    </a:cubicBezTo>
                    <a:cubicBezTo>
                      <a:pt x="64" y="98"/>
                      <a:pt x="77" y="118"/>
                      <a:pt x="96" y="130"/>
                    </a:cubicBezTo>
                    <a:cubicBezTo>
                      <a:pt x="101" y="133"/>
                      <a:pt x="107" y="128"/>
                      <a:pt x="106" y="12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8"/>
              <p:cNvSpPr/>
              <p:nvPr/>
            </p:nvSpPr>
            <p:spPr bwMode="auto">
              <a:xfrm>
                <a:off x="5097463" y="5103813"/>
                <a:ext cx="211138" cy="444500"/>
              </a:xfrm>
              <a:custGeom>
                <a:avLst/>
                <a:gdLst>
                  <a:gd name="T0" fmla="*/ 55 w 78"/>
                  <a:gd name="T1" fmla="*/ 80 h 164"/>
                  <a:gd name="T2" fmla="*/ 19 w 78"/>
                  <a:gd name="T3" fmla="*/ 7 h 164"/>
                  <a:gd name="T4" fmla="*/ 3 w 78"/>
                  <a:gd name="T5" fmla="*/ 14 h 164"/>
                  <a:gd name="T6" fmla="*/ 34 w 78"/>
                  <a:gd name="T7" fmla="*/ 89 h 164"/>
                  <a:gd name="T8" fmla="*/ 65 w 78"/>
                  <a:gd name="T9" fmla="*/ 159 h 164"/>
                  <a:gd name="T10" fmla="*/ 78 w 78"/>
                  <a:gd name="T11" fmla="*/ 156 h 164"/>
                  <a:gd name="T12" fmla="*/ 55 w 78"/>
                  <a:gd name="T13" fmla="*/ 8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164">
                    <a:moveTo>
                      <a:pt x="55" y="80"/>
                    </a:moveTo>
                    <a:cubicBezTo>
                      <a:pt x="44" y="55"/>
                      <a:pt x="33" y="30"/>
                      <a:pt x="19" y="7"/>
                    </a:cubicBezTo>
                    <a:cubicBezTo>
                      <a:pt x="14" y="0"/>
                      <a:pt x="0" y="5"/>
                      <a:pt x="3" y="14"/>
                    </a:cubicBezTo>
                    <a:cubicBezTo>
                      <a:pt x="13" y="39"/>
                      <a:pt x="24" y="64"/>
                      <a:pt x="34" y="89"/>
                    </a:cubicBezTo>
                    <a:cubicBezTo>
                      <a:pt x="43" y="113"/>
                      <a:pt x="50" y="139"/>
                      <a:pt x="65" y="159"/>
                    </a:cubicBezTo>
                    <a:cubicBezTo>
                      <a:pt x="69" y="164"/>
                      <a:pt x="78" y="163"/>
                      <a:pt x="78" y="156"/>
                    </a:cubicBezTo>
                    <a:cubicBezTo>
                      <a:pt x="77" y="130"/>
                      <a:pt x="65" y="104"/>
                      <a:pt x="55" y="8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9"/>
              <p:cNvSpPr/>
              <p:nvPr/>
            </p:nvSpPr>
            <p:spPr bwMode="auto">
              <a:xfrm>
                <a:off x="4910138" y="5254625"/>
                <a:ext cx="184150" cy="401638"/>
              </a:xfrm>
              <a:custGeom>
                <a:avLst/>
                <a:gdLst>
                  <a:gd name="T0" fmla="*/ 43 w 68"/>
                  <a:gd name="T1" fmla="*/ 65 h 148"/>
                  <a:gd name="T2" fmla="*/ 7 w 68"/>
                  <a:gd name="T3" fmla="*/ 1 h 148"/>
                  <a:gd name="T4" fmla="*/ 5 w 68"/>
                  <a:gd name="T5" fmla="*/ 1 h 148"/>
                  <a:gd name="T6" fmla="*/ 24 w 68"/>
                  <a:gd name="T7" fmla="*/ 73 h 148"/>
                  <a:gd name="T8" fmla="*/ 57 w 68"/>
                  <a:gd name="T9" fmla="*/ 144 h 148"/>
                  <a:gd name="T10" fmla="*/ 68 w 68"/>
                  <a:gd name="T11" fmla="*/ 140 h 148"/>
                  <a:gd name="T12" fmla="*/ 43 w 68"/>
                  <a:gd name="T13" fmla="*/ 6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148">
                    <a:moveTo>
                      <a:pt x="43" y="65"/>
                    </a:moveTo>
                    <a:cubicBezTo>
                      <a:pt x="34" y="45"/>
                      <a:pt x="26" y="14"/>
                      <a:pt x="7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0" y="24"/>
                      <a:pt x="16" y="53"/>
                      <a:pt x="24" y="73"/>
                    </a:cubicBezTo>
                    <a:cubicBezTo>
                      <a:pt x="32" y="96"/>
                      <a:pt x="40" y="126"/>
                      <a:pt x="57" y="144"/>
                    </a:cubicBezTo>
                    <a:cubicBezTo>
                      <a:pt x="60" y="148"/>
                      <a:pt x="68" y="145"/>
                      <a:pt x="68" y="140"/>
                    </a:cubicBezTo>
                    <a:cubicBezTo>
                      <a:pt x="68" y="115"/>
                      <a:pt x="52" y="88"/>
                      <a:pt x="43" y="65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30"/>
              <p:cNvSpPr/>
              <p:nvPr/>
            </p:nvSpPr>
            <p:spPr bwMode="auto">
              <a:xfrm>
                <a:off x="4729163" y="5327650"/>
                <a:ext cx="127000" cy="469900"/>
              </a:xfrm>
              <a:custGeom>
                <a:avLst/>
                <a:gdLst>
                  <a:gd name="T0" fmla="*/ 37 w 47"/>
                  <a:gd name="T1" fmla="*/ 93 h 173"/>
                  <a:gd name="T2" fmla="*/ 18 w 47"/>
                  <a:gd name="T3" fmla="*/ 11 h 173"/>
                  <a:gd name="T4" fmla="*/ 2 w 47"/>
                  <a:gd name="T5" fmla="*/ 15 h 173"/>
                  <a:gd name="T6" fmla="*/ 15 w 47"/>
                  <a:gd name="T7" fmla="*/ 95 h 173"/>
                  <a:gd name="T8" fmla="*/ 31 w 47"/>
                  <a:gd name="T9" fmla="*/ 168 h 173"/>
                  <a:gd name="T10" fmla="*/ 43 w 47"/>
                  <a:gd name="T11" fmla="*/ 167 h 173"/>
                  <a:gd name="T12" fmla="*/ 37 w 47"/>
                  <a:gd name="T13" fmla="*/ 9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173">
                    <a:moveTo>
                      <a:pt x="37" y="93"/>
                    </a:moveTo>
                    <a:cubicBezTo>
                      <a:pt x="32" y="65"/>
                      <a:pt x="25" y="38"/>
                      <a:pt x="18" y="11"/>
                    </a:cubicBezTo>
                    <a:cubicBezTo>
                      <a:pt x="15" y="0"/>
                      <a:pt x="0" y="5"/>
                      <a:pt x="2" y="15"/>
                    </a:cubicBezTo>
                    <a:cubicBezTo>
                      <a:pt x="7" y="42"/>
                      <a:pt x="11" y="69"/>
                      <a:pt x="15" y="95"/>
                    </a:cubicBezTo>
                    <a:cubicBezTo>
                      <a:pt x="19" y="120"/>
                      <a:pt x="20" y="146"/>
                      <a:pt x="31" y="168"/>
                    </a:cubicBezTo>
                    <a:cubicBezTo>
                      <a:pt x="33" y="173"/>
                      <a:pt x="42" y="172"/>
                      <a:pt x="43" y="167"/>
                    </a:cubicBezTo>
                    <a:cubicBezTo>
                      <a:pt x="47" y="143"/>
                      <a:pt x="41" y="117"/>
                      <a:pt x="37" y="9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31"/>
              <p:cNvSpPr/>
              <p:nvPr/>
            </p:nvSpPr>
            <p:spPr bwMode="auto">
              <a:xfrm>
                <a:off x="4487863" y="5380038"/>
                <a:ext cx="96838" cy="584200"/>
              </a:xfrm>
              <a:custGeom>
                <a:avLst/>
                <a:gdLst>
                  <a:gd name="T0" fmla="*/ 29 w 36"/>
                  <a:gd name="T1" fmla="*/ 110 h 216"/>
                  <a:gd name="T2" fmla="*/ 15 w 36"/>
                  <a:gd name="T3" fmla="*/ 8 h 216"/>
                  <a:gd name="T4" fmla="*/ 1 w 36"/>
                  <a:gd name="T5" fmla="*/ 10 h 216"/>
                  <a:gd name="T6" fmla="*/ 8 w 36"/>
                  <a:gd name="T7" fmla="*/ 114 h 216"/>
                  <a:gd name="T8" fmla="*/ 17 w 36"/>
                  <a:gd name="T9" fmla="*/ 211 h 216"/>
                  <a:gd name="T10" fmla="*/ 26 w 36"/>
                  <a:gd name="T11" fmla="*/ 211 h 216"/>
                  <a:gd name="T12" fmla="*/ 29 w 36"/>
                  <a:gd name="T13" fmla="*/ 1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16">
                    <a:moveTo>
                      <a:pt x="29" y="110"/>
                    </a:moveTo>
                    <a:cubicBezTo>
                      <a:pt x="26" y="76"/>
                      <a:pt x="22" y="42"/>
                      <a:pt x="15" y="8"/>
                    </a:cubicBezTo>
                    <a:cubicBezTo>
                      <a:pt x="14" y="0"/>
                      <a:pt x="0" y="2"/>
                      <a:pt x="1" y="10"/>
                    </a:cubicBezTo>
                    <a:cubicBezTo>
                      <a:pt x="3" y="44"/>
                      <a:pt x="6" y="79"/>
                      <a:pt x="8" y="114"/>
                    </a:cubicBezTo>
                    <a:cubicBezTo>
                      <a:pt x="9" y="146"/>
                      <a:pt x="8" y="180"/>
                      <a:pt x="17" y="211"/>
                    </a:cubicBezTo>
                    <a:cubicBezTo>
                      <a:pt x="19" y="215"/>
                      <a:pt x="25" y="216"/>
                      <a:pt x="26" y="211"/>
                    </a:cubicBezTo>
                    <a:cubicBezTo>
                      <a:pt x="36" y="178"/>
                      <a:pt x="32" y="143"/>
                      <a:pt x="29" y="11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32"/>
              <p:cNvSpPr/>
              <p:nvPr/>
            </p:nvSpPr>
            <p:spPr bwMode="auto">
              <a:xfrm>
                <a:off x="4184651" y="5387975"/>
                <a:ext cx="157163" cy="574675"/>
              </a:xfrm>
              <a:custGeom>
                <a:avLst/>
                <a:gdLst>
                  <a:gd name="T0" fmla="*/ 55 w 58"/>
                  <a:gd name="T1" fmla="*/ 11 h 212"/>
                  <a:gd name="T2" fmla="*/ 39 w 58"/>
                  <a:gd name="T3" fmla="*/ 9 h 212"/>
                  <a:gd name="T4" fmla="*/ 19 w 58"/>
                  <a:gd name="T5" fmla="*/ 109 h 212"/>
                  <a:gd name="T6" fmla="*/ 0 w 58"/>
                  <a:gd name="T7" fmla="*/ 203 h 212"/>
                  <a:gd name="T8" fmla="*/ 12 w 58"/>
                  <a:gd name="T9" fmla="*/ 206 h 212"/>
                  <a:gd name="T10" fmla="*/ 41 w 58"/>
                  <a:gd name="T11" fmla="*/ 111 h 212"/>
                  <a:gd name="T12" fmla="*/ 55 w 58"/>
                  <a:gd name="T13" fmla="*/ 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212">
                    <a:moveTo>
                      <a:pt x="55" y="11"/>
                    </a:moveTo>
                    <a:cubicBezTo>
                      <a:pt x="54" y="2"/>
                      <a:pt x="43" y="0"/>
                      <a:pt x="39" y="9"/>
                    </a:cubicBezTo>
                    <a:cubicBezTo>
                      <a:pt x="28" y="39"/>
                      <a:pt x="26" y="76"/>
                      <a:pt x="19" y="109"/>
                    </a:cubicBezTo>
                    <a:cubicBezTo>
                      <a:pt x="13" y="140"/>
                      <a:pt x="1" y="171"/>
                      <a:pt x="0" y="203"/>
                    </a:cubicBezTo>
                    <a:cubicBezTo>
                      <a:pt x="0" y="210"/>
                      <a:pt x="9" y="212"/>
                      <a:pt x="12" y="206"/>
                    </a:cubicBezTo>
                    <a:cubicBezTo>
                      <a:pt x="29" y="178"/>
                      <a:pt x="35" y="143"/>
                      <a:pt x="41" y="111"/>
                    </a:cubicBezTo>
                    <a:cubicBezTo>
                      <a:pt x="48" y="80"/>
                      <a:pt x="58" y="43"/>
                      <a:pt x="55" y="11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33"/>
              <p:cNvSpPr/>
              <p:nvPr/>
            </p:nvSpPr>
            <p:spPr bwMode="auto">
              <a:xfrm>
                <a:off x="3840163" y="5349875"/>
                <a:ext cx="276225" cy="463550"/>
              </a:xfrm>
              <a:custGeom>
                <a:avLst/>
                <a:gdLst>
                  <a:gd name="T0" fmla="*/ 84 w 102"/>
                  <a:gd name="T1" fmla="*/ 9 h 171"/>
                  <a:gd name="T2" fmla="*/ 38 w 102"/>
                  <a:gd name="T3" fmla="*/ 85 h 171"/>
                  <a:gd name="T4" fmla="*/ 2 w 102"/>
                  <a:gd name="T5" fmla="*/ 160 h 171"/>
                  <a:gd name="T6" fmla="*/ 12 w 102"/>
                  <a:gd name="T7" fmla="*/ 166 h 171"/>
                  <a:gd name="T8" fmla="*/ 56 w 102"/>
                  <a:gd name="T9" fmla="*/ 96 h 171"/>
                  <a:gd name="T10" fmla="*/ 97 w 102"/>
                  <a:gd name="T11" fmla="*/ 17 h 171"/>
                  <a:gd name="T12" fmla="*/ 84 w 102"/>
                  <a:gd name="T13" fmla="*/ 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71">
                    <a:moveTo>
                      <a:pt x="84" y="9"/>
                    </a:moveTo>
                    <a:cubicBezTo>
                      <a:pt x="68" y="34"/>
                      <a:pt x="53" y="59"/>
                      <a:pt x="38" y="85"/>
                    </a:cubicBezTo>
                    <a:cubicBezTo>
                      <a:pt x="25" y="109"/>
                      <a:pt x="8" y="133"/>
                      <a:pt x="2" y="160"/>
                    </a:cubicBezTo>
                    <a:cubicBezTo>
                      <a:pt x="0" y="166"/>
                      <a:pt x="8" y="171"/>
                      <a:pt x="12" y="166"/>
                    </a:cubicBezTo>
                    <a:cubicBezTo>
                      <a:pt x="31" y="147"/>
                      <a:pt x="43" y="119"/>
                      <a:pt x="56" y="96"/>
                    </a:cubicBezTo>
                    <a:cubicBezTo>
                      <a:pt x="70" y="69"/>
                      <a:pt x="84" y="43"/>
                      <a:pt x="97" y="17"/>
                    </a:cubicBezTo>
                    <a:cubicBezTo>
                      <a:pt x="102" y="8"/>
                      <a:pt x="89" y="0"/>
                      <a:pt x="84" y="9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34"/>
              <p:cNvSpPr/>
              <p:nvPr/>
            </p:nvSpPr>
            <p:spPr bwMode="auto">
              <a:xfrm>
                <a:off x="3546476" y="5295900"/>
                <a:ext cx="323850" cy="325438"/>
              </a:xfrm>
              <a:custGeom>
                <a:avLst/>
                <a:gdLst>
                  <a:gd name="T0" fmla="*/ 94 w 119"/>
                  <a:gd name="T1" fmla="*/ 10 h 120"/>
                  <a:gd name="T2" fmla="*/ 3 w 119"/>
                  <a:gd name="T3" fmla="*/ 111 h 120"/>
                  <a:gd name="T4" fmla="*/ 10 w 119"/>
                  <a:gd name="T5" fmla="*/ 118 h 120"/>
                  <a:gd name="T6" fmla="*/ 110 w 119"/>
                  <a:gd name="T7" fmla="*/ 26 h 120"/>
                  <a:gd name="T8" fmla="*/ 94 w 119"/>
                  <a:gd name="T9" fmla="*/ 1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20">
                    <a:moveTo>
                      <a:pt x="94" y="10"/>
                    </a:moveTo>
                    <a:cubicBezTo>
                      <a:pt x="64" y="44"/>
                      <a:pt x="30" y="74"/>
                      <a:pt x="3" y="111"/>
                    </a:cubicBezTo>
                    <a:cubicBezTo>
                      <a:pt x="0" y="115"/>
                      <a:pt x="6" y="120"/>
                      <a:pt x="10" y="118"/>
                    </a:cubicBezTo>
                    <a:cubicBezTo>
                      <a:pt x="49" y="95"/>
                      <a:pt x="80" y="59"/>
                      <a:pt x="110" y="26"/>
                    </a:cubicBezTo>
                    <a:cubicBezTo>
                      <a:pt x="119" y="15"/>
                      <a:pt x="104" y="0"/>
                      <a:pt x="94" y="1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35"/>
              <p:cNvSpPr/>
              <p:nvPr/>
            </p:nvSpPr>
            <p:spPr bwMode="auto">
              <a:xfrm>
                <a:off x="3284538" y="5168900"/>
                <a:ext cx="414338" cy="261938"/>
              </a:xfrm>
              <a:custGeom>
                <a:avLst/>
                <a:gdLst>
                  <a:gd name="T0" fmla="*/ 132 w 153"/>
                  <a:gd name="T1" fmla="*/ 6 h 97"/>
                  <a:gd name="T2" fmla="*/ 4 w 153"/>
                  <a:gd name="T3" fmla="*/ 86 h 97"/>
                  <a:gd name="T4" fmla="*/ 9 w 153"/>
                  <a:gd name="T5" fmla="*/ 95 h 97"/>
                  <a:gd name="T6" fmla="*/ 142 w 153"/>
                  <a:gd name="T7" fmla="*/ 23 h 97"/>
                  <a:gd name="T8" fmla="*/ 132 w 153"/>
                  <a:gd name="T9" fmla="*/ 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97">
                    <a:moveTo>
                      <a:pt x="132" y="6"/>
                    </a:moveTo>
                    <a:cubicBezTo>
                      <a:pt x="89" y="29"/>
                      <a:pt x="40" y="52"/>
                      <a:pt x="4" y="86"/>
                    </a:cubicBezTo>
                    <a:cubicBezTo>
                      <a:pt x="0" y="90"/>
                      <a:pt x="4" y="97"/>
                      <a:pt x="9" y="95"/>
                    </a:cubicBezTo>
                    <a:cubicBezTo>
                      <a:pt x="57" y="80"/>
                      <a:pt x="101" y="50"/>
                      <a:pt x="142" y="23"/>
                    </a:cubicBezTo>
                    <a:cubicBezTo>
                      <a:pt x="153" y="16"/>
                      <a:pt x="143" y="0"/>
                      <a:pt x="132" y="6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36"/>
              <p:cNvSpPr/>
              <p:nvPr/>
            </p:nvSpPr>
            <p:spPr bwMode="auto">
              <a:xfrm>
                <a:off x="3154363" y="5073650"/>
                <a:ext cx="392113" cy="115888"/>
              </a:xfrm>
              <a:custGeom>
                <a:avLst/>
                <a:gdLst>
                  <a:gd name="T0" fmla="*/ 132 w 145"/>
                  <a:gd name="T1" fmla="*/ 1 h 43"/>
                  <a:gd name="T2" fmla="*/ 5 w 145"/>
                  <a:gd name="T3" fmla="*/ 30 h 43"/>
                  <a:gd name="T4" fmla="*/ 8 w 145"/>
                  <a:gd name="T5" fmla="*/ 42 h 43"/>
                  <a:gd name="T6" fmla="*/ 132 w 145"/>
                  <a:gd name="T7" fmla="*/ 20 h 43"/>
                  <a:gd name="T8" fmla="*/ 132 w 145"/>
                  <a:gd name="T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43">
                    <a:moveTo>
                      <a:pt x="132" y="1"/>
                    </a:moveTo>
                    <a:cubicBezTo>
                      <a:pt x="90" y="3"/>
                      <a:pt x="41" y="8"/>
                      <a:pt x="5" y="30"/>
                    </a:cubicBezTo>
                    <a:cubicBezTo>
                      <a:pt x="0" y="33"/>
                      <a:pt x="2" y="43"/>
                      <a:pt x="8" y="42"/>
                    </a:cubicBezTo>
                    <a:cubicBezTo>
                      <a:pt x="50" y="39"/>
                      <a:pt x="90" y="25"/>
                      <a:pt x="132" y="20"/>
                    </a:cubicBezTo>
                    <a:cubicBezTo>
                      <a:pt x="144" y="18"/>
                      <a:pt x="145" y="0"/>
                      <a:pt x="132" y="1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37"/>
              <p:cNvSpPr/>
              <p:nvPr/>
            </p:nvSpPr>
            <p:spPr bwMode="auto">
              <a:xfrm>
                <a:off x="2986088" y="4881563"/>
                <a:ext cx="452438" cy="115888"/>
              </a:xfrm>
              <a:custGeom>
                <a:avLst/>
                <a:gdLst>
                  <a:gd name="T0" fmla="*/ 147 w 167"/>
                  <a:gd name="T1" fmla="*/ 2 h 43"/>
                  <a:gd name="T2" fmla="*/ 5 w 167"/>
                  <a:gd name="T3" fmla="*/ 30 h 43"/>
                  <a:gd name="T4" fmla="*/ 6 w 167"/>
                  <a:gd name="T5" fmla="*/ 40 h 43"/>
                  <a:gd name="T6" fmla="*/ 153 w 167"/>
                  <a:gd name="T7" fmla="*/ 23 h 43"/>
                  <a:gd name="T8" fmla="*/ 147 w 167"/>
                  <a:gd name="T9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3">
                    <a:moveTo>
                      <a:pt x="147" y="2"/>
                    </a:moveTo>
                    <a:cubicBezTo>
                      <a:pt x="99" y="9"/>
                      <a:pt x="50" y="12"/>
                      <a:pt x="5" y="30"/>
                    </a:cubicBezTo>
                    <a:cubicBezTo>
                      <a:pt x="0" y="32"/>
                      <a:pt x="0" y="39"/>
                      <a:pt x="6" y="40"/>
                    </a:cubicBezTo>
                    <a:cubicBezTo>
                      <a:pt x="55" y="43"/>
                      <a:pt x="105" y="31"/>
                      <a:pt x="153" y="23"/>
                    </a:cubicBezTo>
                    <a:cubicBezTo>
                      <a:pt x="167" y="21"/>
                      <a:pt x="161" y="0"/>
                      <a:pt x="147" y="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38"/>
              <p:cNvSpPr/>
              <p:nvPr/>
            </p:nvSpPr>
            <p:spPr bwMode="auto">
              <a:xfrm>
                <a:off x="2973388" y="4651375"/>
                <a:ext cx="368300" cy="101600"/>
              </a:xfrm>
              <a:custGeom>
                <a:avLst/>
                <a:gdLst>
                  <a:gd name="T0" fmla="*/ 122 w 136"/>
                  <a:gd name="T1" fmla="*/ 3 h 38"/>
                  <a:gd name="T2" fmla="*/ 7 w 136"/>
                  <a:gd name="T3" fmla="*/ 1 h 38"/>
                  <a:gd name="T4" fmla="*/ 3 w 136"/>
                  <a:gd name="T5" fmla="*/ 8 h 38"/>
                  <a:gd name="T6" fmla="*/ 127 w 136"/>
                  <a:gd name="T7" fmla="*/ 19 h 38"/>
                  <a:gd name="T8" fmla="*/ 122 w 136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38">
                    <a:moveTo>
                      <a:pt x="122" y="3"/>
                    </a:moveTo>
                    <a:cubicBezTo>
                      <a:pt x="83" y="14"/>
                      <a:pt x="46" y="7"/>
                      <a:pt x="7" y="1"/>
                    </a:cubicBezTo>
                    <a:cubicBezTo>
                      <a:pt x="4" y="1"/>
                      <a:pt x="0" y="5"/>
                      <a:pt x="3" y="8"/>
                    </a:cubicBezTo>
                    <a:cubicBezTo>
                      <a:pt x="37" y="38"/>
                      <a:pt x="86" y="35"/>
                      <a:pt x="127" y="19"/>
                    </a:cubicBezTo>
                    <a:cubicBezTo>
                      <a:pt x="136" y="15"/>
                      <a:pt x="133" y="0"/>
                      <a:pt x="122" y="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9"/>
              <p:cNvSpPr/>
              <p:nvPr/>
            </p:nvSpPr>
            <p:spPr bwMode="auto">
              <a:xfrm>
                <a:off x="2928938" y="4406900"/>
                <a:ext cx="382588" cy="92075"/>
              </a:xfrm>
              <a:custGeom>
                <a:avLst/>
                <a:gdLst>
                  <a:gd name="T0" fmla="*/ 122 w 141"/>
                  <a:gd name="T1" fmla="*/ 4 h 34"/>
                  <a:gd name="T2" fmla="*/ 5 w 141"/>
                  <a:gd name="T3" fmla="*/ 0 h 34"/>
                  <a:gd name="T4" fmla="*/ 3 w 141"/>
                  <a:gd name="T5" fmla="*/ 8 h 34"/>
                  <a:gd name="T6" fmla="*/ 128 w 141"/>
                  <a:gd name="T7" fmla="*/ 24 h 34"/>
                  <a:gd name="T8" fmla="*/ 122 w 141"/>
                  <a:gd name="T9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34">
                    <a:moveTo>
                      <a:pt x="122" y="4"/>
                    </a:moveTo>
                    <a:cubicBezTo>
                      <a:pt x="82" y="11"/>
                      <a:pt x="44" y="2"/>
                      <a:pt x="5" y="0"/>
                    </a:cubicBezTo>
                    <a:cubicBezTo>
                      <a:pt x="0" y="0"/>
                      <a:pt x="0" y="6"/>
                      <a:pt x="3" y="8"/>
                    </a:cubicBezTo>
                    <a:cubicBezTo>
                      <a:pt x="38" y="34"/>
                      <a:pt x="86" y="32"/>
                      <a:pt x="128" y="24"/>
                    </a:cubicBezTo>
                    <a:cubicBezTo>
                      <a:pt x="141" y="22"/>
                      <a:pt x="135" y="2"/>
                      <a:pt x="122" y="4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0"/>
              <p:cNvSpPr/>
              <p:nvPr/>
            </p:nvSpPr>
            <p:spPr bwMode="auto">
              <a:xfrm>
                <a:off x="3028951" y="4089400"/>
                <a:ext cx="290513" cy="111125"/>
              </a:xfrm>
              <a:custGeom>
                <a:avLst/>
                <a:gdLst>
                  <a:gd name="T0" fmla="*/ 94 w 107"/>
                  <a:gd name="T1" fmla="*/ 20 h 41"/>
                  <a:gd name="T2" fmla="*/ 46 w 107"/>
                  <a:gd name="T3" fmla="*/ 10 h 41"/>
                  <a:gd name="T4" fmla="*/ 7 w 107"/>
                  <a:gd name="T5" fmla="*/ 0 h 41"/>
                  <a:gd name="T6" fmla="*/ 2 w 107"/>
                  <a:gd name="T7" fmla="*/ 8 h 41"/>
                  <a:gd name="T8" fmla="*/ 94 w 107"/>
                  <a:gd name="T9" fmla="*/ 41 h 41"/>
                  <a:gd name="T10" fmla="*/ 94 w 107"/>
                  <a:gd name="T11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41">
                    <a:moveTo>
                      <a:pt x="94" y="20"/>
                    </a:moveTo>
                    <a:cubicBezTo>
                      <a:pt x="78" y="19"/>
                      <a:pt x="62" y="15"/>
                      <a:pt x="46" y="10"/>
                    </a:cubicBezTo>
                    <a:cubicBezTo>
                      <a:pt x="33" y="6"/>
                      <a:pt x="21" y="0"/>
                      <a:pt x="7" y="0"/>
                    </a:cubicBezTo>
                    <a:cubicBezTo>
                      <a:pt x="3" y="0"/>
                      <a:pt x="0" y="5"/>
                      <a:pt x="2" y="8"/>
                    </a:cubicBezTo>
                    <a:cubicBezTo>
                      <a:pt x="21" y="34"/>
                      <a:pt x="64" y="39"/>
                      <a:pt x="94" y="41"/>
                    </a:cubicBezTo>
                    <a:cubicBezTo>
                      <a:pt x="107" y="41"/>
                      <a:pt x="107" y="21"/>
                      <a:pt x="94" y="20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1"/>
              <p:cNvSpPr/>
              <p:nvPr/>
            </p:nvSpPr>
            <p:spPr bwMode="auto">
              <a:xfrm>
                <a:off x="3035301" y="3805238"/>
                <a:ext cx="298450" cy="203200"/>
              </a:xfrm>
              <a:custGeom>
                <a:avLst/>
                <a:gdLst>
                  <a:gd name="T0" fmla="*/ 97 w 110"/>
                  <a:gd name="T1" fmla="*/ 52 h 75"/>
                  <a:gd name="T2" fmla="*/ 49 w 110"/>
                  <a:gd name="T3" fmla="*/ 26 h 75"/>
                  <a:gd name="T4" fmla="*/ 7 w 110"/>
                  <a:gd name="T5" fmla="*/ 1 h 75"/>
                  <a:gd name="T6" fmla="*/ 2 w 110"/>
                  <a:gd name="T7" fmla="*/ 8 h 75"/>
                  <a:gd name="T8" fmla="*/ 87 w 110"/>
                  <a:gd name="T9" fmla="*/ 70 h 75"/>
                  <a:gd name="T10" fmla="*/ 97 w 110"/>
                  <a:gd name="T11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5">
                    <a:moveTo>
                      <a:pt x="97" y="52"/>
                    </a:moveTo>
                    <a:cubicBezTo>
                      <a:pt x="81" y="45"/>
                      <a:pt x="65" y="36"/>
                      <a:pt x="49" y="26"/>
                    </a:cubicBezTo>
                    <a:cubicBezTo>
                      <a:pt x="35" y="17"/>
                      <a:pt x="22" y="7"/>
                      <a:pt x="7" y="1"/>
                    </a:cubicBezTo>
                    <a:cubicBezTo>
                      <a:pt x="3" y="0"/>
                      <a:pt x="0" y="5"/>
                      <a:pt x="2" y="8"/>
                    </a:cubicBezTo>
                    <a:cubicBezTo>
                      <a:pt x="18" y="39"/>
                      <a:pt x="56" y="57"/>
                      <a:pt x="87" y="70"/>
                    </a:cubicBezTo>
                    <a:cubicBezTo>
                      <a:pt x="99" y="75"/>
                      <a:pt x="110" y="57"/>
                      <a:pt x="97" y="52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2"/>
              <p:cNvSpPr/>
              <p:nvPr/>
            </p:nvSpPr>
            <p:spPr bwMode="auto">
              <a:xfrm>
                <a:off x="3197226" y="3559175"/>
                <a:ext cx="290513" cy="234950"/>
              </a:xfrm>
              <a:custGeom>
                <a:avLst/>
                <a:gdLst>
                  <a:gd name="T0" fmla="*/ 103 w 107"/>
                  <a:gd name="T1" fmla="*/ 79 h 87"/>
                  <a:gd name="T2" fmla="*/ 50 w 107"/>
                  <a:gd name="T3" fmla="*/ 39 h 87"/>
                  <a:gd name="T4" fmla="*/ 8 w 107"/>
                  <a:gd name="T5" fmla="*/ 2 h 87"/>
                  <a:gd name="T6" fmla="*/ 1 w 107"/>
                  <a:gd name="T7" fmla="*/ 7 h 87"/>
                  <a:gd name="T8" fmla="*/ 100 w 107"/>
                  <a:gd name="T9" fmla="*/ 86 h 87"/>
                  <a:gd name="T10" fmla="*/ 103 w 107"/>
                  <a:gd name="T11" fmla="*/ 7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87">
                    <a:moveTo>
                      <a:pt x="103" y="79"/>
                    </a:moveTo>
                    <a:cubicBezTo>
                      <a:pt x="85" y="65"/>
                      <a:pt x="67" y="54"/>
                      <a:pt x="50" y="39"/>
                    </a:cubicBezTo>
                    <a:cubicBezTo>
                      <a:pt x="36" y="27"/>
                      <a:pt x="24" y="12"/>
                      <a:pt x="8" y="2"/>
                    </a:cubicBezTo>
                    <a:cubicBezTo>
                      <a:pt x="4" y="0"/>
                      <a:pt x="0" y="3"/>
                      <a:pt x="1" y="7"/>
                    </a:cubicBezTo>
                    <a:cubicBezTo>
                      <a:pt x="11" y="46"/>
                      <a:pt x="62" y="79"/>
                      <a:pt x="100" y="86"/>
                    </a:cubicBezTo>
                    <a:cubicBezTo>
                      <a:pt x="104" y="87"/>
                      <a:pt x="107" y="81"/>
                      <a:pt x="103" y="79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3"/>
              <p:cNvSpPr/>
              <p:nvPr/>
            </p:nvSpPr>
            <p:spPr bwMode="auto">
              <a:xfrm>
                <a:off x="3360738" y="3365500"/>
                <a:ext cx="260350" cy="252413"/>
              </a:xfrm>
              <a:custGeom>
                <a:avLst/>
                <a:gdLst>
                  <a:gd name="T0" fmla="*/ 88 w 96"/>
                  <a:gd name="T1" fmla="*/ 73 h 93"/>
                  <a:gd name="T2" fmla="*/ 7 w 96"/>
                  <a:gd name="T3" fmla="*/ 1 h 93"/>
                  <a:gd name="T4" fmla="*/ 1 w 96"/>
                  <a:gd name="T5" fmla="*/ 7 h 93"/>
                  <a:gd name="T6" fmla="*/ 76 w 96"/>
                  <a:gd name="T7" fmla="*/ 85 h 93"/>
                  <a:gd name="T8" fmla="*/ 88 w 96"/>
                  <a:gd name="T9" fmla="*/ 7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93">
                    <a:moveTo>
                      <a:pt x="88" y="73"/>
                    </a:moveTo>
                    <a:cubicBezTo>
                      <a:pt x="64" y="48"/>
                      <a:pt x="41" y="12"/>
                      <a:pt x="7" y="1"/>
                    </a:cubicBezTo>
                    <a:cubicBezTo>
                      <a:pt x="4" y="0"/>
                      <a:pt x="0" y="3"/>
                      <a:pt x="1" y="7"/>
                    </a:cubicBezTo>
                    <a:cubicBezTo>
                      <a:pt x="15" y="40"/>
                      <a:pt x="51" y="61"/>
                      <a:pt x="76" y="85"/>
                    </a:cubicBezTo>
                    <a:cubicBezTo>
                      <a:pt x="84" y="93"/>
                      <a:pt x="96" y="81"/>
                      <a:pt x="88" y="73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4"/>
              <p:cNvSpPr/>
              <p:nvPr/>
            </p:nvSpPr>
            <p:spPr bwMode="auto">
              <a:xfrm>
                <a:off x="3514726" y="3162300"/>
                <a:ext cx="260350" cy="260350"/>
              </a:xfrm>
              <a:custGeom>
                <a:avLst/>
                <a:gdLst>
                  <a:gd name="T0" fmla="*/ 94 w 96"/>
                  <a:gd name="T1" fmla="*/ 87 h 96"/>
                  <a:gd name="T2" fmla="*/ 58 w 96"/>
                  <a:gd name="T3" fmla="*/ 42 h 96"/>
                  <a:gd name="T4" fmla="*/ 9 w 96"/>
                  <a:gd name="T5" fmla="*/ 2 h 96"/>
                  <a:gd name="T6" fmla="*/ 2 w 96"/>
                  <a:gd name="T7" fmla="*/ 9 h 96"/>
                  <a:gd name="T8" fmla="*/ 42 w 96"/>
                  <a:gd name="T9" fmla="*/ 58 h 96"/>
                  <a:gd name="T10" fmla="*/ 87 w 96"/>
                  <a:gd name="T11" fmla="*/ 94 h 96"/>
                  <a:gd name="T12" fmla="*/ 94 w 96"/>
                  <a:gd name="T13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6">
                    <a:moveTo>
                      <a:pt x="94" y="87"/>
                    </a:moveTo>
                    <a:cubicBezTo>
                      <a:pt x="87" y="69"/>
                      <a:pt x="71" y="55"/>
                      <a:pt x="58" y="42"/>
                    </a:cubicBezTo>
                    <a:cubicBezTo>
                      <a:pt x="43" y="27"/>
                      <a:pt x="28" y="13"/>
                      <a:pt x="9" y="2"/>
                    </a:cubicBezTo>
                    <a:cubicBezTo>
                      <a:pt x="5" y="0"/>
                      <a:pt x="0" y="5"/>
                      <a:pt x="2" y="9"/>
                    </a:cubicBezTo>
                    <a:cubicBezTo>
                      <a:pt x="13" y="28"/>
                      <a:pt x="27" y="43"/>
                      <a:pt x="42" y="58"/>
                    </a:cubicBezTo>
                    <a:cubicBezTo>
                      <a:pt x="55" y="71"/>
                      <a:pt x="69" y="87"/>
                      <a:pt x="87" y="94"/>
                    </a:cubicBezTo>
                    <a:cubicBezTo>
                      <a:pt x="91" y="96"/>
                      <a:pt x="96" y="91"/>
                      <a:pt x="94" y="87"/>
                    </a:cubicBezTo>
                  </a:path>
                </a:pathLst>
              </a:custGeom>
              <a:solidFill>
                <a:srgbClr val="9DC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5"/>
              <p:cNvSpPr>
                <a:spLocks noEditPoints="1"/>
              </p:cNvSpPr>
              <p:nvPr/>
            </p:nvSpPr>
            <p:spPr bwMode="auto">
              <a:xfrm>
                <a:off x="3425826" y="-73025"/>
                <a:ext cx="1844675" cy="5408613"/>
              </a:xfrm>
              <a:custGeom>
                <a:avLst/>
                <a:gdLst>
                  <a:gd name="T0" fmla="*/ 373 w 681"/>
                  <a:gd name="T1" fmla="*/ 256 h 1996"/>
                  <a:gd name="T2" fmla="*/ 372 w 681"/>
                  <a:gd name="T3" fmla="*/ 642 h 1996"/>
                  <a:gd name="T4" fmla="*/ 406 w 681"/>
                  <a:gd name="T5" fmla="*/ 927 h 1996"/>
                  <a:gd name="T6" fmla="*/ 434 w 681"/>
                  <a:gd name="T7" fmla="*/ 1039 h 1996"/>
                  <a:gd name="T8" fmla="*/ 444 w 681"/>
                  <a:gd name="T9" fmla="*/ 1123 h 1996"/>
                  <a:gd name="T10" fmla="*/ 465 w 681"/>
                  <a:gd name="T11" fmla="*/ 1255 h 1996"/>
                  <a:gd name="T12" fmla="*/ 678 w 681"/>
                  <a:gd name="T13" fmla="*/ 1581 h 1996"/>
                  <a:gd name="T14" fmla="*/ 581 w 681"/>
                  <a:gd name="T15" fmla="*/ 1908 h 1996"/>
                  <a:gd name="T16" fmla="*/ 351 w 681"/>
                  <a:gd name="T17" fmla="*/ 1996 h 1996"/>
                  <a:gd name="T18" fmla="*/ 77 w 681"/>
                  <a:gd name="T19" fmla="*/ 1879 h 1996"/>
                  <a:gd name="T20" fmla="*/ 50 w 681"/>
                  <a:gd name="T21" fmla="*/ 1439 h 1996"/>
                  <a:gd name="T22" fmla="*/ 232 w 681"/>
                  <a:gd name="T23" fmla="*/ 1226 h 1996"/>
                  <a:gd name="T24" fmla="*/ 239 w 681"/>
                  <a:gd name="T25" fmla="*/ 1110 h 1996"/>
                  <a:gd name="T26" fmla="*/ 227 w 681"/>
                  <a:gd name="T27" fmla="*/ 1013 h 1996"/>
                  <a:gd name="T28" fmla="*/ 311 w 681"/>
                  <a:gd name="T29" fmla="*/ 904 h 1996"/>
                  <a:gd name="T30" fmla="*/ 310 w 681"/>
                  <a:gd name="T31" fmla="*/ 516 h 1996"/>
                  <a:gd name="T32" fmla="*/ 306 w 681"/>
                  <a:gd name="T33" fmla="*/ 175 h 1996"/>
                  <a:gd name="T34" fmla="*/ 319 w 681"/>
                  <a:gd name="T35" fmla="*/ 58 h 1996"/>
                  <a:gd name="T36" fmla="*/ 318 w 681"/>
                  <a:gd name="T37" fmla="*/ 91 h 1996"/>
                  <a:gd name="T38" fmla="*/ 334 w 681"/>
                  <a:gd name="T39" fmla="*/ 275 h 1996"/>
                  <a:gd name="T40" fmla="*/ 320 w 681"/>
                  <a:gd name="T41" fmla="*/ 676 h 1996"/>
                  <a:gd name="T42" fmla="*/ 360 w 681"/>
                  <a:gd name="T43" fmla="*/ 897 h 1996"/>
                  <a:gd name="T44" fmla="*/ 363 w 681"/>
                  <a:gd name="T45" fmla="*/ 430 h 1996"/>
                  <a:gd name="T46" fmla="*/ 363 w 681"/>
                  <a:gd name="T47" fmla="*/ 58 h 1996"/>
                  <a:gd name="T48" fmla="*/ 246 w 681"/>
                  <a:gd name="T49" fmla="*/ 1227 h 1996"/>
                  <a:gd name="T50" fmla="*/ 45 w 681"/>
                  <a:gd name="T51" fmla="*/ 1481 h 1996"/>
                  <a:gd name="T52" fmla="*/ 38 w 681"/>
                  <a:gd name="T53" fmla="*/ 1778 h 1996"/>
                  <a:gd name="T54" fmla="*/ 340 w 681"/>
                  <a:gd name="T55" fmla="*/ 1982 h 1996"/>
                  <a:gd name="T56" fmla="*/ 562 w 681"/>
                  <a:gd name="T57" fmla="*/ 1904 h 1996"/>
                  <a:gd name="T58" fmla="*/ 664 w 681"/>
                  <a:gd name="T59" fmla="*/ 1578 h 1996"/>
                  <a:gd name="T60" fmla="*/ 444 w 681"/>
                  <a:gd name="T61" fmla="*/ 1245 h 1996"/>
                  <a:gd name="T62" fmla="*/ 423 w 681"/>
                  <a:gd name="T63" fmla="*/ 1321 h 1996"/>
                  <a:gd name="T64" fmla="*/ 509 w 681"/>
                  <a:gd name="T65" fmla="*/ 1617 h 1996"/>
                  <a:gd name="T66" fmla="*/ 430 w 681"/>
                  <a:gd name="T67" fmla="*/ 1594 h 1996"/>
                  <a:gd name="T68" fmla="*/ 337 w 681"/>
                  <a:gd name="T69" fmla="*/ 1597 h 1996"/>
                  <a:gd name="T70" fmla="*/ 232 w 681"/>
                  <a:gd name="T71" fmla="*/ 1587 h 1996"/>
                  <a:gd name="T72" fmla="*/ 170 w 681"/>
                  <a:gd name="T73" fmla="*/ 1617 h 1996"/>
                  <a:gd name="T74" fmla="*/ 231 w 681"/>
                  <a:gd name="T75" fmla="*/ 1461 h 1996"/>
                  <a:gd name="T76" fmla="*/ 192 w 681"/>
                  <a:gd name="T77" fmla="*/ 1588 h 1996"/>
                  <a:gd name="T78" fmla="*/ 280 w 681"/>
                  <a:gd name="T79" fmla="*/ 1602 h 1996"/>
                  <a:gd name="T80" fmla="*/ 359 w 681"/>
                  <a:gd name="T81" fmla="*/ 1582 h 1996"/>
                  <a:gd name="T82" fmla="*/ 446 w 681"/>
                  <a:gd name="T83" fmla="*/ 1561 h 1996"/>
                  <a:gd name="T84" fmla="*/ 441 w 681"/>
                  <a:gd name="T85" fmla="*/ 1439 h 1996"/>
                  <a:gd name="T86" fmla="*/ 327 w 681"/>
                  <a:gd name="T87" fmla="*/ 1179 h 1996"/>
                  <a:gd name="T88" fmla="*/ 192 w 681"/>
                  <a:gd name="T89" fmla="*/ 1588 h 1996"/>
                  <a:gd name="T90" fmla="*/ 318 w 681"/>
                  <a:gd name="T91" fmla="*/ 917 h 1996"/>
                  <a:gd name="T92" fmla="*/ 364 w 681"/>
                  <a:gd name="T93" fmla="*/ 955 h 1996"/>
                  <a:gd name="T94" fmla="*/ 281 w 681"/>
                  <a:gd name="T95" fmla="*/ 966 h 1996"/>
                  <a:gd name="T96" fmla="*/ 304 w 681"/>
                  <a:gd name="T97" fmla="*/ 1029 h 1996"/>
                  <a:gd name="T98" fmla="*/ 291 w 681"/>
                  <a:gd name="T99" fmla="*/ 1039 h 1996"/>
                  <a:gd name="T100" fmla="*/ 264 w 681"/>
                  <a:gd name="T101" fmla="*/ 1113 h 1996"/>
                  <a:gd name="T102" fmla="*/ 294 w 681"/>
                  <a:gd name="T103" fmla="*/ 1116 h 1996"/>
                  <a:gd name="T104" fmla="*/ 267 w 681"/>
                  <a:gd name="T105" fmla="*/ 1175 h 1996"/>
                  <a:gd name="T106" fmla="*/ 436 w 681"/>
                  <a:gd name="T107" fmla="*/ 1176 h 1996"/>
                  <a:gd name="T108" fmla="*/ 389 w 681"/>
                  <a:gd name="T109" fmla="*/ 1113 h 1996"/>
                  <a:gd name="T110" fmla="*/ 444 w 681"/>
                  <a:gd name="T111" fmla="*/ 1092 h 1996"/>
                  <a:gd name="T112" fmla="*/ 416 w 681"/>
                  <a:gd name="T113" fmla="*/ 1038 h 1996"/>
                  <a:gd name="T114" fmla="*/ 397 w 681"/>
                  <a:gd name="T115" fmla="*/ 964 h 1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81" h="1996">
                    <a:moveTo>
                      <a:pt x="372" y="0"/>
                    </a:moveTo>
                    <a:cubicBezTo>
                      <a:pt x="372" y="31"/>
                      <a:pt x="372" y="62"/>
                      <a:pt x="372" y="93"/>
                    </a:cubicBezTo>
                    <a:cubicBezTo>
                      <a:pt x="373" y="118"/>
                      <a:pt x="374" y="143"/>
                      <a:pt x="376" y="168"/>
                    </a:cubicBezTo>
                    <a:cubicBezTo>
                      <a:pt x="378" y="187"/>
                      <a:pt x="378" y="205"/>
                      <a:pt x="377" y="224"/>
                    </a:cubicBezTo>
                    <a:cubicBezTo>
                      <a:pt x="376" y="235"/>
                      <a:pt x="374" y="245"/>
                      <a:pt x="373" y="256"/>
                    </a:cubicBezTo>
                    <a:cubicBezTo>
                      <a:pt x="372" y="262"/>
                      <a:pt x="372" y="269"/>
                      <a:pt x="372" y="275"/>
                    </a:cubicBezTo>
                    <a:cubicBezTo>
                      <a:pt x="372" y="329"/>
                      <a:pt x="371" y="382"/>
                      <a:pt x="372" y="436"/>
                    </a:cubicBezTo>
                    <a:cubicBezTo>
                      <a:pt x="372" y="455"/>
                      <a:pt x="373" y="473"/>
                      <a:pt x="373" y="492"/>
                    </a:cubicBezTo>
                    <a:cubicBezTo>
                      <a:pt x="373" y="515"/>
                      <a:pt x="372" y="539"/>
                      <a:pt x="372" y="562"/>
                    </a:cubicBezTo>
                    <a:cubicBezTo>
                      <a:pt x="372" y="589"/>
                      <a:pt x="372" y="615"/>
                      <a:pt x="372" y="642"/>
                    </a:cubicBezTo>
                    <a:cubicBezTo>
                      <a:pt x="372" y="685"/>
                      <a:pt x="372" y="728"/>
                      <a:pt x="372" y="770"/>
                    </a:cubicBezTo>
                    <a:cubicBezTo>
                      <a:pt x="372" y="813"/>
                      <a:pt x="372" y="856"/>
                      <a:pt x="372" y="899"/>
                    </a:cubicBezTo>
                    <a:cubicBezTo>
                      <a:pt x="371" y="905"/>
                      <a:pt x="371" y="908"/>
                      <a:pt x="378" y="909"/>
                    </a:cubicBezTo>
                    <a:cubicBezTo>
                      <a:pt x="379" y="909"/>
                      <a:pt x="380" y="909"/>
                      <a:pt x="381" y="910"/>
                    </a:cubicBezTo>
                    <a:cubicBezTo>
                      <a:pt x="389" y="916"/>
                      <a:pt x="398" y="921"/>
                      <a:pt x="406" y="927"/>
                    </a:cubicBezTo>
                    <a:cubicBezTo>
                      <a:pt x="420" y="939"/>
                      <a:pt x="435" y="951"/>
                      <a:pt x="448" y="963"/>
                    </a:cubicBezTo>
                    <a:cubicBezTo>
                      <a:pt x="453" y="967"/>
                      <a:pt x="456" y="972"/>
                      <a:pt x="459" y="977"/>
                    </a:cubicBezTo>
                    <a:cubicBezTo>
                      <a:pt x="468" y="995"/>
                      <a:pt x="465" y="1003"/>
                      <a:pt x="451" y="1018"/>
                    </a:cubicBezTo>
                    <a:cubicBezTo>
                      <a:pt x="447" y="1023"/>
                      <a:pt x="441" y="1026"/>
                      <a:pt x="436" y="1030"/>
                    </a:cubicBezTo>
                    <a:cubicBezTo>
                      <a:pt x="431" y="1032"/>
                      <a:pt x="431" y="1036"/>
                      <a:pt x="434" y="1039"/>
                    </a:cubicBezTo>
                    <a:cubicBezTo>
                      <a:pt x="439" y="1045"/>
                      <a:pt x="445" y="1050"/>
                      <a:pt x="450" y="1056"/>
                    </a:cubicBezTo>
                    <a:cubicBezTo>
                      <a:pt x="454" y="1061"/>
                      <a:pt x="458" y="1066"/>
                      <a:pt x="461" y="1072"/>
                    </a:cubicBezTo>
                    <a:cubicBezTo>
                      <a:pt x="466" y="1082"/>
                      <a:pt x="462" y="1091"/>
                      <a:pt x="456" y="1100"/>
                    </a:cubicBezTo>
                    <a:cubicBezTo>
                      <a:pt x="453" y="1103"/>
                      <a:pt x="449" y="1106"/>
                      <a:pt x="445" y="1109"/>
                    </a:cubicBezTo>
                    <a:cubicBezTo>
                      <a:pt x="439" y="1114"/>
                      <a:pt x="438" y="1118"/>
                      <a:pt x="444" y="1123"/>
                    </a:cubicBezTo>
                    <a:cubicBezTo>
                      <a:pt x="447" y="1126"/>
                      <a:pt x="449" y="1128"/>
                      <a:pt x="452" y="1130"/>
                    </a:cubicBezTo>
                    <a:cubicBezTo>
                      <a:pt x="466" y="1140"/>
                      <a:pt x="468" y="1165"/>
                      <a:pt x="458" y="1178"/>
                    </a:cubicBezTo>
                    <a:cubicBezTo>
                      <a:pt x="457" y="1178"/>
                      <a:pt x="457" y="1179"/>
                      <a:pt x="456" y="1179"/>
                    </a:cubicBezTo>
                    <a:cubicBezTo>
                      <a:pt x="448" y="1184"/>
                      <a:pt x="448" y="1191"/>
                      <a:pt x="447" y="1199"/>
                    </a:cubicBezTo>
                    <a:cubicBezTo>
                      <a:pt x="446" y="1220"/>
                      <a:pt x="455" y="1237"/>
                      <a:pt x="465" y="1255"/>
                    </a:cubicBezTo>
                    <a:cubicBezTo>
                      <a:pt x="478" y="1278"/>
                      <a:pt x="496" y="1296"/>
                      <a:pt x="518" y="1310"/>
                    </a:cubicBezTo>
                    <a:cubicBezTo>
                      <a:pt x="542" y="1325"/>
                      <a:pt x="560" y="1345"/>
                      <a:pt x="579" y="1364"/>
                    </a:cubicBezTo>
                    <a:cubicBezTo>
                      <a:pt x="600" y="1385"/>
                      <a:pt x="616" y="1409"/>
                      <a:pt x="629" y="1434"/>
                    </a:cubicBezTo>
                    <a:cubicBezTo>
                      <a:pt x="642" y="1458"/>
                      <a:pt x="652" y="1484"/>
                      <a:pt x="661" y="1510"/>
                    </a:cubicBezTo>
                    <a:cubicBezTo>
                      <a:pt x="669" y="1533"/>
                      <a:pt x="674" y="1557"/>
                      <a:pt x="678" y="1581"/>
                    </a:cubicBezTo>
                    <a:cubicBezTo>
                      <a:pt x="681" y="1601"/>
                      <a:pt x="680" y="1622"/>
                      <a:pt x="679" y="1643"/>
                    </a:cubicBezTo>
                    <a:cubicBezTo>
                      <a:pt x="678" y="1669"/>
                      <a:pt x="676" y="1694"/>
                      <a:pt x="673" y="1720"/>
                    </a:cubicBezTo>
                    <a:cubicBezTo>
                      <a:pt x="670" y="1743"/>
                      <a:pt x="667" y="1766"/>
                      <a:pt x="657" y="1787"/>
                    </a:cubicBezTo>
                    <a:cubicBezTo>
                      <a:pt x="646" y="1814"/>
                      <a:pt x="633" y="1840"/>
                      <a:pt x="615" y="1865"/>
                    </a:cubicBezTo>
                    <a:cubicBezTo>
                      <a:pt x="604" y="1879"/>
                      <a:pt x="595" y="1895"/>
                      <a:pt x="581" y="1908"/>
                    </a:cubicBezTo>
                    <a:cubicBezTo>
                      <a:pt x="567" y="1921"/>
                      <a:pt x="552" y="1932"/>
                      <a:pt x="536" y="1940"/>
                    </a:cubicBezTo>
                    <a:cubicBezTo>
                      <a:pt x="513" y="1951"/>
                      <a:pt x="491" y="1961"/>
                      <a:pt x="468" y="1969"/>
                    </a:cubicBezTo>
                    <a:cubicBezTo>
                      <a:pt x="446" y="1977"/>
                      <a:pt x="423" y="1982"/>
                      <a:pt x="400" y="1987"/>
                    </a:cubicBezTo>
                    <a:cubicBezTo>
                      <a:pt x="386" y="1990"/>
                      <a:pt x="372" y="1992"/>
                      <a:pt x="358" y="1994"/>
                    </a:cubicBezTo>
                    <a:cubicBezTo>
                      <a:pt x="355" y="1994"/>
                      <a:pt x="354" y="1996"/>
                      <a:pt x="351" y="1996"/>
                    </a:cubicBezTo>
                    <a:cubicBezTo>
                      <a:pt x="331" y="1996"/>
                      <a:pt x="331" y="1996"/>
                      <a:pt x="331" y="1996"/>
                    </a:cubicBezTo>
                    <a:cubicBezTo>
                      <a:pt x="325" y="1995"/>
                      <a:pt x="318" y="1992"/>
                      <a:pt x="312" y="1991"/>
                    </a:cubicBezTo>
                    <a:cubicBezTo>
                      <a:pt x="260" y="1985"/>
                      <a:pt x="210" y="1973"/>
                      <a:pt x="164" y="1948"/>
                    </a:cubicBezTo>
                    <a:cubicBezTo>
                      <a:pt x="149" y="1940"/>
                      <a:pt x="134" y="1932"/>
                      <a:pt x="120" y="1923"/>
                    </a:cubicBezTo>
                    <a:cubicBezTo>
                      <a:pt x="102" y="1912"/>
                      <a:pt x="88" y="1896"/>
                      <a:pt x="77" y="1879"/>
                    </a:cubicBezTo>
                    <a:cubicBezTo>
                      <a:pt x="62" y="1856"/>
                      <a:pt x="46" y="1833"/>
                      <a:pt x="34" y="1808"/>
                    </a:cubicBezTo>
                    <a:cubicBezTo>
                      <a:pt x="23" y="1784"/>
                      <a:pt x="15" y="1758"/>
                      <a:pt x="11" y="1731"/>
                    </a:cubicBezTo>
                    <a:cubicBezTo>
                      <a:pt x="4" y="1686"/>
                      <a:pt x="0" y="1640"/>
                      <a:pt x="3" y="1594"/>
                    </a:cubicBezTo>
                    <a:cubicBezTo>
                      <a:pt x="5" y="1575"/>
                      <a:pt x="10" y="1557"/>
                      <a:pt x="14" y="1538"/>
                    </a:cubicBezTo>
                    <a:cubicBezTo>
                      <a:pt x="21" y="1503"/>
                      <a:pt x="34" y="1470"/>
                      <a:pt x="50" y="1439"/>
                    </a:cubicBezTo>
                    <a:cubicBezTo>
                      <a:pt x="63" y="1414"/>
                      <a:pt x="78" y="1390"/>
                      <a:pt x="99" y="1370"/>
                    </a:cubicBezTo>
                    <a:cubicBezTo>
                      <a:pt x="114" y="1355"/>
                      <a:pt x="128" y="1339"/>
                      <a:pt x="144" y="1325"/>
                    </a:cubicBezTo>
                    <a:cubicBezTo>
                      <a:pt x="153" y="1316"/>
                      <a:pt x="165" y="1310"/>
                      <a:pt x="175" y="1303"/>
                    </a:cubicBezTo>
                    <a:cubicBezTo>
                      <a:pt x="193" y="1289"/>
                      <a:pt x="208" y="1273"/>
                      <a:pt x="218" y="1253"/>
                    </a:cubicBezTo>
                    <a:cubicBezTo>
                      <a:pt x="223" y="1244"/>
                      <a:pt x="228" y="1235"/>
                      <a:pt x="232" y="1226"/>
                    </a:cubicBezTo>
                    <a:cubicBezTo>
                      <a:pt x="237" y="1214"/>
                      <a:pt x="235" y="1201"/>
                      <a:pt x="235" y="1188"/>
                    </a:cubicBezTo>
                    <a:cubicBezTo>
                      <a:pt x="235" y="1186"/>
                      <a:pt x="232" y="1184"/>
                      <a:pt x="230" y="1182"/>
                    </a:cubicBezTo>
                    <a:cubicBezTo>
                      <a:pt x="214" y="1172"/>
                      <a:pt x="215" y="1141"/>
                      <a:pt x="230" y="1130"/>
                    </a:cubicBezTo>
                    <a:cubicBezTo>
                      <a:pt x="234" y="1127"/>
                      <a:pt x="237" y="1124"/>
                      <a:pt x="241" y="1120"/>
                    </a:cubicBezTo>
                    <a:cubicBezTo>
                      <a:pt x="244" y="1116"/>
                      <a:pt x="243" y="1113"/>
                      <a:pt x="239" y="1110"/>
                    </a:cubicBezTo>
                    <a:cubicBezTo>
                      <a:pt x="234" y="1107"/>
                      <a:pt x="230" y="1103"/>
                      <a:pt x="226" y="1099"/>
                    </a:cubicBezTo>
                    <a:cubicBezTo>
                      <a:pt x="216" y="1086"/>
                      <a:pt x="218" y="1070"/>
                      <a:pt x="230" y="1057"/>
                    </a:cubicBezTo>
                    <a:cubicBezTo>
                      <a:pt x="236" y="1052"/>
                      <a:pt x="242" y="1046"/>
                      <a:pt x="248" y="1040"/>
                    </a:cubicBezTo>
                    <a:cubicBezTo>
                      <a:pt x="252" y="1036"/>
                      <a:pt x="251" y="1032"/>
                      <a:pt x="246" y="1029"/>
                    </a:cubicBezTo>
                    <a:cubicBezTo>
                      <a:pt x="239" y="1024"/>
                      <a:pt x="233" y="1019"/>
                      <a:pt x="227" y="1013"/>
                    </a:cubicBezTo>
                    <a:cubicBezTo>
                      <a:pt x="214" y="998"/>
                      <a:pt x="216" y="986"/>
                      <a:pt x="227" y="971"/>
                    </a:cubicBezTo>
                    <a:cubicBezTo>
                      <a:pt x="237" y="959"/>
                      <a:pt x="251" y="949"/>
                      <a:pt x="263" y="938"/>
                    </a:cubicBezTo>
                    <a:cubicBezTo>
                      <a:pt x="275" y="929"/>
                      <a:pt x="287" y="921"/>
                      <a:pt x="299" y="912"/>
                    </a:cubicBezTo>
                    <a:cubicBezTo>
                      <a:pt x="302" y="910"/>
                      <a:pt x="305" y="909"/>
                      <a:pt x="308" y="908"/>
                    </a:cubicBezTo>
                    <a:cubicBezTo>
                      <a:pt x="309" y="907"/>
                      <a:pt x="311" y="905"/>
                      <a:pt x="311" y="904"/>
                    </a:cubicBezTo>
                    <a:cubicBezTo>
                      <a:pt x="311" y="890"/>
                      <a:pt x="311" y="877"/>
                      <a:pt x="311" y="864"/>
                    </a:cubicBezTo>
                    <a:cubicBezTo>
                      <a:pt x="310" y="840"/>
                      <a:pt x="309" y="815"/>
                      <a:pt x="309" y="791"/>
                    </a:cubicBezTo>
                    <a:cubicBezTo>
                      <a:pt x="310" y="747"/>
                      <a:pt x="310" y="702"/>
                      <a:pt x="311" y="658"/>
                    </a:cubicBezTo>
                    <a:cubicBezTo>
                      <a:pt x="311" y="637"/>
                      <a:pt x="311" y="617"/>
                      <a:pt x="311" y="597"/>
                    </a:cubicBezTo>
                    <a:cubicBezTo>
                      <a:pt x="311" y="570"/>
                      <a:pt x="311" y="543"/>
                      <a:pt x="310" y="516"/>
                    </a:cubicBezTo>
                    <a:cubicBezTo>
                      <a:pt x="310" y="503"/>
                      <a:pt x="310" y="489"/>
                      <a:pt x="310" y="476"/>
                    </a:cubicBezTo>
                    <a:cubicBezTo>
                      <a:pt x="310" y="439"/>
                      <a:pt x="311" y="401"/>
                      <a:pt x="311" y="364"/>
                    </a:cubicBezTo>
                    <a:cubicBezTo>
                      <a:pt x="311" y="330"/>
                      <a:pt x="311" y="296"/>
                      <a:pt x="310" y="262"/>
                    </a:cubicBezTo>
                    <a:cubicBezTo>
                      <a:pt x="310" y="252"/>
                      <a:pt x="307" y="243"/>
                      <a:pt x="307" y="233"/>
                    </a:cubicBezTo>
                    <a:cubicBezTo>
                      <a:pt x="306" y="214"/>
                      <a:pt x="305" y="194"/>
                      <a:pt x="306" y="175"/>
                    </a:cubicBezTo>
                    <a:cubicBezTo>
                      <a:pt x="306" y="160"/>
                      <a:pt x="307" y="144"/>
                      <a:pt x="308" y="129"/>
                    </a:cubicBezTo>
                    <a:cubicBezTo>
                      <a:pt x="309" y="95"/>
                      <a:pt x="310" y="62"/>
                      <a:pt x="311" y="28"/>
                    </a:cubicBezTo>
                    <a:cubicBezTo>
                      <a:pt x="311" y="19"/>
                      <a:pt x="311" y="9"/>
                      <a:pt x="310" y="0"/>
                    </a:cubicBezTo>
                    <a:cubicBezTo>
                      <a:pt x="318" y="0"/>
                      <a:pt x="318" y="0"/>
                      <a:pt x="318" y="0"/>
                    </a:cubicBezTo>
                    <a:cubicBezTo>
                      <a:pt x="318" y="19"/>
                      <a:pt x="319" y="38"/>
                      <a:pt x="319" y="58"/>
                    </a:cubicBezTo>
                    <a:cubicBezTo>
                      <a:pt x="319" y="58"/>
                      <a:pt x="320" y="58"/>
                      <a:pt x="321" y="58"/>
                    </a:cubicBezTo>
                    <a:cubicBezTo>
                      <a:pt x="323" y="55"/>
                      <a:pt x="325" y="51"/>
                      <a:pt x="328" y="49"/>
                    </a:cubicBezTo>
                    <a:cubicBezTo>
                      <a:pt x="331" y="46"/>
                      <a:pt x="332" y="41"/>
                      <a:pt x="339" y="43"/>
                    </a:cubicBezTo>
                    <a:cubicBezTo>
                      <a:pt x="331" y="51"/>
                      <a:pt x="331" y="62"/>
                      <a:pt x="319" y="67"/>
                    </a:cubicBezTo>
                    <a:cubicBezTo>
                      <a:pt x="319" y="74"/>
                      <a:pt x="318" y="83"/>
                      <a:pt x="318" y="91"/>
                    </a:cubicBezTo>
                    <a:cubicBezTo>
                      <a:pt x="318" y="126"/>
                      <a:pt x="318" y="161"/>
                      <a:pt x="318" y="196"/>
                    </a:cubicBezTo>
                    <a:cubicBezTo>
                      <a:pt x="318" y="221"/>
                      <a:pt x="320" y="246"/>
                      <a:pt x="321" y="270"/>
                    </a:cubicBezTo>
                    <a:cubicBezTo>
                      <a:pt x="321" y="274"/>
                      <a:pt x="321" y="278"/>
                      <a:pt x="321" y="282"/>
                    </a:cubicBezTo>
                    <a:cubicBezTo>
                      <a:pt x="325" y="279"/>
                      <a:pt x="329" y="276"/>
                      <a:pt x="332" y="273"/>
                    </a:cubicBezTo>
                    <a:cubicBezTo>
                      <a:pt x="333" y="274"/>
                      <a:pt x="333" y="275"/>
                      <a:pt x="334" y="275"/>
                    </a:cubicBezTo>
                    <a:cubicBezTo>
                      <a:pt x="331" y="280"/>
                      <a:pt x="328" y="285"/>
                      <a:pt x="324" y="290"/>
                    </a:cubicBezTo>
                    <a:cubicBezTo>
                      <a:pt x="324" y="291"/>
                      <a:pt x="323" y="292"/>
                      <a:pt x="323" y="294"/>
                    </a:cubicBezTo>
                    <a:cubicBezTo>
                      <a:pt x="322" y="320"/>
                      <a:pt x="321" y="346"/>
                      <a:pt x="321" y="372"/>
                    </a:cubicBezTo>
                    <a:cubicBezTo>
                      <a:pt x="320" y="414"/>
                      <a:pt x="318" y="455"/>
                      <a:pt x="318" y="497"/>
                    </a:cubicBezTo>
                    <a:cubicBezTo>
                      <a:pt x="318" y="557"/>
                      <a:pt x="319" y="616"/>
                      <a:pt x="320" y="676"/>
                    </a:cubicBezTo>
                    <a:cubicBezTo>
                      <a:pt x="320" y="710"/>
                      <a:pt x="319" y="743"/>
                      <a:pt x="320" y="777"/>
                    </a:cubicBezTo>
                    <a:cubicBezTo>
                      <a:pt x="320" y="807"/>
                      <a:pt x="321" y="838"/>
                      <a:pt x="322" y="869"/>
                    </a:cubicBezTo>
                    <a:cubicBezTo>
                      <a:pt x="322" y="881"/>
                      <a:pt x="322" y="894"/>
                      <a:pt x="322" y="906"/>
                    </a:cubicBezTo>
                    <a:cubicBezTo>
                      <a:pt x="360" y="906"/>
                      <a:pt x="360" y="906"/>
                      <a:pt x="360" y="906"/>
                    </a:cubicBezTo>
                    <a:cubicBezTo>
                      <a:pt x="360" y="903"/>
                      <a:pt x="360" y="900"/>
                      <a:pt x="360" y="897"/>
                    </a:cubicBezTo>
                    <a:cubicBezTo>
                      <a:pt x="361" y="872"/>
                      <a:pt x="363" y="847"/>
                      <a:pt x="363" y="822"/>
                    </a:cubicBezTo>
                    <a:cubicBezTo>
                      <a:pt x="363" y="795"/>
                      <a:pt x="362" y="769"/>
                      <a:pt x="362" y="743"/>
                    </a:cubicBezTo>
                    <a:cubicBezTo>
                      <a:pt x="362" y="714"/>
                      <a:pt x="362" y="686"/>
                      <a:pt x="362" y="657"/>
                    </a:cubicBezTo>
                    <a:cubicBezTo>
                      <a:pt x="363" y="632"/>
                      <a:pt x="364" y="607"/>
                      <a:pt x="364" y="582"/>
                    </a:cubicBezTo>
                    <a:cubicBezTo>
                      <a:pt x="364" y="531"/>
                      <a:pt x="364" y="481"/>
                      <a:pt x="363" y="430"/>
                    </a:cubicBezTo>
                    <a:cubicBezTo>
                      <a:pt x="363" y="404"/>
                      <a:pt x="361" y="378"/>
                      <a:pt x="361" y="351"/>
                    </a:cubicBezTo>
                    <a:cubicBezTo>
                      <a:pt x="360" y="331"/>
                      <a:pt x="360" y="310"/>
                      <a:pt x="361" y="290"/>
                    </a:cubicBezTo>
                    <a:cubicBezTo>
                      <a:pt x="361" y="276"/>
                      <a:pt x="364" y="263"/>
                      <a:pt x="364" y="249"/>
                    </a:cubicBezTo>
                    <a:cubicBezTo>
                      <a:pt x="365" y="193"/>
                      <a:pt x="364" y="137"/>
                      <a:pt x="364" y="80"/>
                    </a:cubicBezTo>
                    <a:cubicBezTo>
                      <a:pt x="364" y="73"/>
                      <a:pt x="363" y="66"/>
                      <a:pt x="363" y="58"/>
                    </a:cubicBezTo>
                    <a:cubicBezTo>
                      <a:pt x="363" y="39"/>
                      <a:pt x="364" y="19"/>
                      <a:pt x="364" y="0"/>
                    </a:cubicBezTo>
                    <a:lnTo>
                      <a:pt x="372" y="0"/>
                    </a:lnTo>
                    <a:close/>
                    <a:moveTo>
                      <a:pt x="246" y="1190"/>
                    </a:moveTo>
                    <a:cubicBezTo>
                      <a:pt x="246" y="1191"/>
                      <a:pt x="247" y="1194"/>
                      <a:pt x="247" y="1196"/>
                    </a:cubicBezTo>
                    <a:cubicBezTo>
                      <a:pt x="248" y="1207"/>
                      <a:pt x="250" y="1217"/>
                      <a:pt x="246" y="1227"/>
                    </a:cubicBezTo>
                    <a:cubicBezTo>
                      <a:pt x="240" y="1239"/>
                      <a:pt x="234" y="1252"/>
                      <a:pt x="228" y="1264"/>
                    </a:cubicBezTo>
                    <a:cubicBezTo>
                      <a:pt x="220" y="1281"/>
                      <a:pt x="207" y="1295"/>
                      <a:pt x="193" y="1306"/>
                    </a:cubicBezTo>
                    <a:cubicBezTo>
                      <a:pt x="177" y="1320"/>
                      <a:pt x="158" y="1331"/>
                      <a:pt x="142" y="1345"/>
                    </a:cubicBezTo>
                    <a:cubicBezTo>
                      <a:pt x="126" y="1358"/>
                      <a:pt x="111" y="1373"/>
                      <a:pt x="98" y="1388"/>
                    </a:cubicBezTo>
                    <a:cubicBezTo>
                      <a:pt x="75" y="1416"/>
                      <a:pt x="58" y="1447"/>
                      <a:pt x="45" y="1481"/>
                    </a:cubicBezTo>
                    <a:cubicBezTo>
                      <a:pt x="32" y="1516"/>
                      <a:pt x="22" y="1551"/>
                      <a:pt x="18" y="1588"/>
                    </a:cubicBezTo>
                    <a:cubicBezTo>
                      <a:pt x="15" y="1615"/>
                      <a:pt x="17" y="1641"/>
                      <a:pt x="17" y="1668"/>
                    </a:cubicBezTo>
                    <a:cubicBezTo>
                      <a:pt x="17" y="1673"/>
                      <a:pt x="18" y="1679"/>
                      <a:pt x="19" y="1684"/>
                    </a:cubicBezTo>
                    <a:cubicBezTo>
                      <a:pt x="21" y="1696"/>
                      <a:pt x="22" y="1709"/>
                      <a:pt x="25" y="1721"/>
                    </a:cubicBezTo>
                    <a:cubicBezTo>
                      <a:pt x="29" y="1740"/>
                      <a:pt x="31" y="1760"/>
                      <a:pt x="38" y="1778"/>
                    </a:cubicBezTo>
                    <a:cubicBezTo>
                      <a:pt x="48" y="1808"/>
                      <a:pt x="65" y="1835"/>
                      <a:pt x="83" y="1861"/>
                    </a:cubicBezTo>
                    <a:cubicBezTo>
                      <a:pt x="97" y="1881"/>
                      <a:pt x="111" y="1900"/>
                      <a:pt x="132" y="1913"/>
                    </a:cubicBezTo>
                    <a:cubicBezTo>
                      <a:pt x="146" y="1922"/>
                      <a:pt x="162" y="1929"/>
                      <a:pt x="178" y="1938"/>
                    </a:cubicBezTo>
                    <a:cubicBezTo>
                      <a:pt x="209" y="1955"/>
                      <a:pt x="243" y="1962"/>
                      <a:pt x="277" y="1969"/>
                    </a:cubicBezTo>
                    <a:cubicBezTo>
                      <a:pt x="298" y="1974"/>
                      <a:pt x="320" y="1974"/>
                      <a:pt x="340" y="1982"/>
                    </a:cubicBezTo>
                    <a:cubicBezTo>
                      <a:pt x="341" y="1982"/>
                      <a:pt x="342" y="1982"/>
                      <a:pt x="342" y="1982"/>
                    </a:cubicBezTo>
                    <a:cubicBezTo>
                      <a:pt x="359" y="1978"/>
                      <a:pt x="377" y="1975"/>
                      <a:pt x="394" y="1971"/>
                    </a:cubicBezTo>
                    <a:cubicBezTo>
                      <a:pt x="417" y="1966"/>
                      <a:pt x="441" y="1962"/>
                      <a:pt x="463" y="1954"/>
                    </a:cubicBezTo>
                    <a:cubicBezTo>
                      <a:pt x="486" y="1947"/>
                      <a:pt x="507" y="1937"/>
                      <a:pt x="528" y="1927"/>
                    </a:cubicBezTo>
                    <a:cubicBezTo>
                      <a:pt x="540" y="1921"/>
                      <a:pt x="551" y="1913"/>
                      <a:pt x="562" y="1904"/>
                    </a:cubicBezTo>
                    <a:cubicBezTo>
                      <a:pt x="577" y="1892"/>
                      <a:pt x="588" y="1877"/>
                      <a:pt x="599" y="1861"/>
                    </a:cubicBezTo>
                    <a:cubicBezTo>
                      <a:pt x="617" y="1836"/>
                      <a:pt x="632" y="1810"/>
                      <a:pt x="643" y="1783"/>
                    </a:cubicBezTo>
                    <a:cubicBezTo>
                      <a:pt x="655" y="1755"/>
                      <a:pt x="657" y="1726"/>
                      <a:pt x="661" y="1697"/>
                    </a:cubicBezTo>
                    <a:cubicBezTo>
                      <a:pt x="664" y="1682"/>
                      <a:pt x="664" y="1668"/>
                      <a:pt x="666" y="1653"/>
                    </a:cubicBezTo>
                    <a:cubicBezTo>
                      <a:pt x="668" y="1628"/>
                      <a:pt x="668" y="1602"/>
                      <a:pt x="664" y="1578"/>
                    </a:cubicBezTo>
                    <a:cubicBezTo>
                      <a:pt x="657" y="1543"/>
                      <a:pt x="648" y="1509"/>
                      <a:pt x="635" y="1475"/>
                    </a:cubicBezTo>
                    <a:cubicBezTo>
                      <a:pt x="621" y="1440"/>
                      <a:pt x="603" y="1408"/>
                      <a:pt x="578" y="1381"/>
                    </a:cubicBezTo>
                    <a:cubicBezTo>
                      <a:pt x="556" y="1357"/>
                      <a:pt x="533" y="1336"/>
                      <a:pt x="505" y="1319"/>
                    </a:cubicBezTo>
                    <a:cubicBezTo>
                      <a:pt x="497" y="1314"/>
                      <a:pt x="490" y="1307"/>
                      <a:pt x="483" y="1301"/>
                    </a:cubicBezTo>
                    <a:cubicBezTo>
                      <a:pt x="466" y="1285"/>
                      <a:pt x="454" y="1266"/>
                      <a:pt x="444" y="1245"/>
                    </a:cubicBezTo>
                    <a:cubicBezTo>
                      <a:pt x="437" y="1232"/>
                      <a:pt x="433" y="1219"/>
                      <a:pt x="435" y="1204"/>
                    </a:cubicBezTo>
                    <a:cubicBezTo>
                      <a:pt x="435" y="1199"/>
                      <a:pt x="436" y="1194"/>
                      <a:pt x="436" y="1189"/>
                    </a:cubicBezTo>
                    <a:cubicBezTo>
                      <a:pt x="417" y="1187"/>
                      <a:pt x="398" y="1184"/>
                      <a:pt x="379" y="1182"/>
                    </a:cubicBezTo>
                    <a:cubicBezTo>
                      <a:pt x="385" y="1201"/>
                      <a:pt x="391" y="1221"/>
                      <a:pt x="397" y="1240"/>
                    </a:cubicBezTo>
                    <a:cubicBezTo>
                      <a:pt x="406" y="1267"/>
                      <a:pt x="416" y="1293"/>
                      <a:pt x="423" y="1321"/>
                    </a:cubicBezTo>
                    <a:cubicBezTo>
                      <a:pt x="434" y="1360"/>
                      <a:pt x="442" y="1399"/>
                      <a:pt x="453" y="1438"/>
                    </a:cubicBezTo>
                    <a:cubicBezTo>
                      <a:pt x="460" y="1463"/>
                      <a:pt x="469" y="1488"/>
                      <a:pt x="477" y="1513"/>
                    </a:cubicBezTo>
                    <a:cubicBezTo>
                      <a:pt x="484" y="1532"/>
                      <a:pt x="491" y="1550"/>
                      <a:pt x="502" y="1567"/>
                    </a:cubicBezTo>
                    <a:cubicBezTo>
                      <a:pt x="509" y="1577"/>
                      <a:pt x="513" y="1590"/>
                      <a:pt x="517" y="1602"/>
                    </a:cubicBezTo>
                    <a:cubicBezTo>
                      <a:pt x="520" y="1608"/>
                      <a:pt x="515" y="1616"/>
                      <a:pt x="509" y="1617"/>
                    </a:cubicBezTo>
                    <a:cubicBezTo>
                      <a:pt x="501" y="1618"/>
                      <a:pt x="494" y="1613"/>
                      <a:pt x="495" y="1604"/>
                    </a:cubicBezTo>
                    <a:cubicBezTo>
                      <a:pt x="496" y="1595"/>
                      <a:pt x="492" y="1589"/>
                      <a:pt x="485" y="1584"/>
                    </a:cubicBezTo>
                    <a:cubicBezTo>
                      <a:pt x="481" y="1580"/>
                      <a:pt x="476" y="1576"/>
                      <a:pt x="472" y="1573"/>
                    </a:cubicBezTo>
                    <a:cubicBezTo>
                      <a:pt x="458" y="1563"/>
                      <a:pt x="443" y="1565"/>
                      <a:pt x="436" y="1581"/>
                    </a:cubicBezTo>
                    <a:cubicBezTo>
                      <a:pt x="435" y="1586"/>
                      <a:pt x="432" y="1590"/>
                      <a:pt x="430" y="1594"/>
                    </a:cubicBezTo>
                    <a:cubicBezTo>
                      <a:pt x="422" y="1607"/>
                      <a:pt x="412" y="1611"/>
                      <a:pt x="398" y="1603"/>
                    </a:cubicBezTo>
                    <a:cubicBezTo>
                      <a:pt x="391" y="1599"/>
                      <a:pt x="383" y="1594"/>
                      <a:pt x="376" y="1589"/>
                    </a:cubicBezTo>
                    <a:cubicBezTo>
                      <a:pt x="371" y="1586"/>
                      <a:pt x="368" y="1585"/>
                      <a:pt x="364" y="1589"/>
                    </a:cubicBezTo>
                    <a:cubicBezTo>
                      <a:pt x="362" y="1592"/>
                      <a:pt x="358" y="1594"/>
                      <a:pt x="354" y="1596"/>
                    </a:cubicBezTo>
                    <a:cubicBezTo>
                      <a:pt x="349" y="1600"/>
                      <a:pt x="343" y="1600"/>
                      <a:pt x="337" y="1597"/>
                    </a:cubicBezTo>
                    <a:cubicBezTo>
                      <a:pt x="332" y="1593"/>
                      <a:pt x="327" y="1590"/>
                      <a:pt x="322" y="1588"/>
                    </a:cubicBezTo>
                    <a:cubicBezTo>
                      <a:pt x="318" y="1586"/>
                      <a:pt x="315" y="1585"/>
                      <a:pt x="312" y="1589"/>
                    </a:cubicBezTo>
                    <a:cubicBezTo>
                      <a:pt x="305" y="1596"/>
                      <a:pt x="298" y="1603"/>
                      <a:pt x="291" y="1610"/>
                    </a:cubicBezTo>
                    <a:cubicBezTo>
                      <a:pt x="279" y="1623"/>
                      <a:pt x="267" y="1624"/>
                      <a:pt x="254" y="1611"/>
                    </a:cubicBezTo>
                    <a:cubicBezTo>
                      <a:pt x="247" y="1603"/>
                      <a:pt x="240" y="1595"/>
                      <a:pt x="232" y="1587"/>
                    </a:cubicBezTo>
                    <a:cubicBezTo>
                      <a:pt x="230" y="1585"/>
                      <a:pt x="228" y="1583"/>
                      <a:pt x="225" y="1583"/>
                    </a:cubicBezTo>
                    <a:cubicBezTo>
                      <a:pt x="218" y="1581"/>
                      <a:pt x="199" y="1592"/>
                      <a:pt x="196" y="1598"/>
                    </a:cubicBezTo>
                    <a:cubicBezTo>
                      <a:pt x="195" y="1599"/>
                      <a:pt x="195" y="1599"/>
                      <a:pt x="195" y="1600"/>
                    </a:cubicBezTo>
                    <a:cubicBezTo>
                      <a:pt x="195" y="1610"/>
                      <a:pt x="188" y="1615"/>
                      <a:pt x="181" y="1618"/>
                    </a:cubicBezTo>
                    <a:cubicBezTo>
                      <a:pt x="178" y="1620"/>
                      <a:pt x="172" y="1619"/>
                      <a:pt x="170" y="1617"/>
                    </a:cubicBezTo>
                    <a:cubicBezTo>
                      <a:pt x="168" y="1616"/>
                      <a:pt x="167" y="1610"/>
                      <a:pt x="168" y="1607"/>
                    </a:cubicBezTo>
                    <a:cubicBezTo>
                      <a:pt x="169" y="1603"/>
                      <a:pt x="170" y="1599"/>
                      <a:pt x="173" y="1596"/>
                    </a:cubicBezTo>
                    <a:cubicBezTo>
                      <a:pt x="175" y="1593"/>
                      <a:pt x="178" y="1591"/>
                      <a:pt x="181" y="1589"/>
                    </a:cubicBezTo>
                    <a:cubicBezTo>
                      <a:pt x="183" y="1587"/>
                      <a:pt x="186" y="1586"/>
                      <a:pt x="186" y="1584"/>
                    </a:cubicBezTo>
                    <a:cubicBezTo>
                      <a:pt x="201" y="1543"/>
                      <a:pt x="217" y="1502"/>
                      <a:pt x="231" y="1461"/>
                    </a:cubicBezTo>
                    <a:cubicBezTo>
                      <a:pt x="244" y="1421"/>
                      <a:pt x="257" y="1382"/>
                      <a:pt x="269" y="1342"/>
                    </a:cubicBezTo>
                    <a:cubicBezTo>
                      <a:pt x="279" y="1306"/>
                      <a:pt x="287" y="1269"/>
                      <a:pt x="296" y="1233"/>
                    </a:cubicBezTo>
                    <a:cubicBezTo>
                      <a:pt x="301" y="1216"/>
                      <a:pt x="307" y="1199"/>
                      <a:pt x="312" y="1180"/>
                    </a:cubicBezTo>
                    <a:cubicBezTo>
                      <a:pt x="290" y="1183"/>
                      <a:pt x="269" y="1186"/>
                      <a:pt x="246" y="1190"/>
                    </a:cubicBezTo>
                    <a:moveTo>
                      <a:pt x="192" y="1588"/>
                    </a:moveTo>
                    <a:cubicBezTo>
                      <a:pt x="192" y="1588"/>
                      <a:pt x="192" y="1588"/>
                      <a:pt x="193" y="1589"/>
                    </a:cubicBezTo>
                    <a:cubicBezTo>
                      <a:pt x="197" y="1586"/>
                      <a:pt x="200" y="1583"/>
                      <a:pt x="205" y="1580"/>
                    </a:cubicBezTo>
                    <a:cubicBezTo>
                      <a:pt x="215" y="1574"/>
                      <a:pt x="227" y="1571"/>
                      <a:pt x="239" y="1581"/>
                    </a:cubicBezTo>
                    <a:cubicBezTo>
                      <a:pt x="247" y="1588"/>
                      <a:pt x="255" y="1595"/>
                      <a:pt x="263" y="1603"/>
                    </a:cubicBezTo>
                    <a:cubicBezTo>
                      <a:pt x="270" y="1609"/>
                      <a:pt x="274" y="1609"/>
                      <a:pt x="280" y="1602"/>
                    </a:cubicBezTo>
                    <a:cubicBezTo>
                      <a:pt x="285" y="1597"/>
                      <a:pt x="290" y="1591"/>
                      <a:pt x="295" y="1586"/>
                    </a:cubicBezTo>
                    <a:cubicBezTo>
                      <a:pt x="306" y="1575"/>
                      <a:pt x="317" y="1574"/>
                      <a:pt x="330" y="1580"/>
                    </a:cubicBezTo>
                    <a:cubicBezTo>
                      <a:pt x="332" y="1581"/>
                      <a:pt x="335" y="1582"/>
                      <a:pt x="337" y="1584"/>
                    </a:cubicBezTo>
                    <a:cubicBezTo>
                      <a:pt x="344" y="1590"/>
                      <a:pt x="351" y="1589"/>
                      <a:pt x="358" y="1583"/>
                    </a:cubicBezTo>
                    <a:cubicBezTo>
                      <a:pt x="358" y="1582"/>
                      <a:pt x="359" y="1582"/>
                      <a:pt x="359" y="1582"/>
                    </a:cubicBezTo>
                    <a:cubicBezTo>
                      <a:pt x="367" y="1577"/>
                      <a:pt x="371" y="1577"/>
                      <a:pt x="379" y="1581"/>
                    </a:cubicBezTo>
                    <a:cubicBezTo>
                      <a:pt x="387" y="1586"/>
                      <a:pt x="394" y="1591"/>
                      <a:pt x="402" y="1595"/>
                    </a:cubicBezTo>
                    <a:cubicBezTo>
                      <a:pt x="410" y="1599"/>
                      <a:pt x="415" y="1597"/>
                      <a:pt x="420" y="1590"/>
                    </a:cubicBezTo>
                    <a:cubicBezTo>
                      <a:pt x="423" y="1585"/>
                      <a:pt x="427" y="1579"/>
                      <a:pt x="430" y="1573"/>
                    </a:cubicBezTo>
                    <a:cubicBezTo>
                      <a:pt x="434" y="1567"/>
                      <a:pt x="439" y="1563"/>
                      <a:pt x="446" y="1561"/>
                    </a:cubicBezTo>
                    <a:cubicBezTo>
                      <a:pt x="457" y="1558"/>
                      <a:pt x="467" y="1560"/>
                      <a:pt x="476" y="1567"/>
                    </a:cubicBezTo>
                    <a:cubicBezTo>
                      <a:pt x="483" y="1572"/>
                      <a:pt x="489" y="1577"/>
                      <a:pt x="496" y="1582"/>
                    </a:cubicBezTo>
                    <a:cubicBezTo>
                      <a:pt x="495" y="1579"/>
                      <a:pt x="494" y="1577"/>
                      <a:pt x="493" y="1574"/>
                    </a:cubicBezTo>
                    <a:cubicBezTo>
                      <a:pt x="483" y="1558"/>
                      <a:pt x="474" y="1542"/>
                      <a:pt x="469" y="1524"/>
                    </a:cubicBezTo>
                    <a:cubicBezTo>
                      <a:pt x="460" y="1496"/>
                      <a:pt x="449" y="1467"/>
                      <a:pt x="441" y="1439"/>
                    </a:cubicBezTo>
                    <a:cubicBezTo>
                      <a:pt x="435" y="1417"/>
                      <a:pt x="432" y="1395"/>
                      <a:pt x="426" y="1374"/>
                    </a:cubicBezTo>
                    <a:cubicBezTo>
                      <a:pt x="416" y="1337"/>
                      <a:pt x="404" y="1300"/>
                      <a:pt x="393" y="1262"/>
                    </a:cubicBezTo>
                    <a:cubicBezTo>
                      <a:pt x="386" y="1237"/>
                      <a:pt x="379" y="1211"/>
                      <a:pt x="372" y="1186"/>
                    </a:cubicBezTo>
                    <a:cubicBezTo>
                      <a:pt x="372" y="1184"/>
                      <a:pt x="370" y="1182"/>
                      <a:pt x="368" y="1182"/>
                    </a:cubicBezTo>
                    <a:cubicBezTo>
                      <a:pt x="355" y="1180"/>
                      <a:pt x="341" y="1180"/>
                      <a:pt x="327" y="1179"/>
                    </a:cubicBezTo>
                    <a:cubicBezTo>
                      <a:pt x="323" y="1179"/>
                      <a:pt x="321" y="1180"/>
                      <a:pt x="320" y="1184"/>
                    </a:cubicBezTo>
                    <a:cubicBezTo>
                      <a:pt x="312" y="1215"/>
                      <a:pt x="304" y="1246"/>
                      <a:pt x="296" y="1277"/>
                    </a:cubicBezTo>
                    <a:cubicBezTo>
                      <a:pt x="288" y="1310"/>
                      <a:pt x="281" y="1343"/>
                      <a:pt x="272" y="1376"/>
                    </a:cubicBezTo>
                    <a:cubicBezTo>
                      <a:pt x="255" y="1439"/>
                      <a:pt x="227" y="1498"/>
                      <a:pt x="204" y="1559"/>
                    </a:cubicBezTo>
                    <a:cubicBezTo>
                      <a:pt x="200" y="1569"/>
                      <a:pt x="196" y="1578"/>
                      <a:pt x="192" y="1588"/>
                    </a:cubicBezTo>
                    <a:moveTo>
                      <a:pt x="442" y="973"/>
                    </a:moveTo>
                    <a:cubicBezTo>
                      <a:pt x="426" y="959"/>
                      <a:pt x="414" y="943"/>
                      <a:pt x="395" y="933"/>
                    </a:cubicBezTo>
                    <a:cubicBezTo>
                      <a:pt x="388" y="929"/>
                      <a:pt x="382" y="923"/>
                      <a:pt x="375" y="919"/>
                    </a:cubicBezTo>
                    <a:cubicBezTo>
                      <a:pt x="372" y="917"/>
                      <a:pt x="368" y="917"/>
                      <a:pt x="365" y="917"/>
                    </a:cubicBezTo>
                    <a:cubicBezTo>
                      <a:pt x="349" y="917"/>
                      <a:pt x="333" y="917"/>
                      <a:pt x="318" y="917"/>
                    </a:cubicBezTo>
                    <a:cubicBezTo>
                      <a:pt x="314" y="917"/>
                      <a:pt x="311" y="917"/>
                      <a:pt x="308" y="918"/>
                    </a:cubicBezTo>
                    <a:cubicBezTo>
                      <a:pt x="296" y="926"/>
                      <a:pt x="283" y="934"/>
                      <a:pt x="272" y="943"/>
                    </a:cubicBezTo>
                    <a:cubicBezTo>
                      <a:pt x="261" y="952"/>
                      <a:pt x="251" y="963"/>
                      <a:pt x="241" y="972"/>
                    </a:cubicBezTo>
                    <a:cubicBezTo>
                      <a:pt x="260" y="968"/>
                      <a:pt x="278" y="963"/>
                      <a:pt x="297" y="959"/>
                    </a:cubicBezTo>
                    <a:cubicBezTo>
                      <a:pt x="319" y="954"/>
                      <a:pt x="341" y="955"/>
                      <a:pt x="364" y="955"/>
                    </a:cubicBezTo>
                    <a:cubicBezTo>
                      <a:pt x="369" y="955"/>
                      <a:pt x="374" y="957"/>
                      <a:pt x="379" y="958"/>
                    </a:cubicBezTo>
                    <a:cubicBezTo>
                      <a:pt x="379" y="959"/>
                      <a:pt x="379" y="960"/>
                      <a:pt x="379" y="960"/>
                    </a:cubicBezTo>
                    <a:cubicBezTo>
                      <a:pt x="377" y="961"/>
                      <a:pt x="375" y="961"/>
                      <a:pt x="373" y="961"/>
                    </a:cubicBezTo>
                    <a:cubicBezTo>
                      <a:pt x="352" y="962"/>
                      <a:pt x="332" y="962"/>
                      <a:pt x="311" y="963"/>
                    </a:cubicBezTo>
                    <a:cubicBezTo>
                      <a:pt x="301" y="963"/>
                      <a:pt x="290" y="964"/>
                      <a:pt x="281" y="966"/>
                    </a:cubicBezTo>
                    <a:cubicBezTo>
                      <a:pt x="267" y="971"/>
                      <a:pt x="254" y="977"/>
                      <a:pt x="241" y="983"/>
                    </a:cubicBezTo>
                    <a:cubicBezTo>
                      <a:pt x="232" y="987"/>
                      <a:pt x="230" y="994"/>
                      <a:pt x="237" y="1002"/>
                    </a:cubicBezTo>
                    <a:cubicBezTo>
                      <a:pt x="242" y="1008"/>
                      <a:pt x="249" y="1013"/>
                      <a:pt x="255" y="1018"/>
                    </a:cubicBezTo>
                    <a:cubicBezTo>
                      <a:pt x="262" y="1023"/>
                      <a:pt x="268" y="1028"/>
                      <a:pt x="267" y="1038"/>
                    </a:cubicBezTo>
                    <a:cubicBezTo>
                      <a:pt x="279" y="1032"/>
                      <a:pt x="291" y="1028"/>
                      <a:pt x="304" y="1029"/>
                    </a:cubicBezTo>
                    <a:cubicBezTo>
                      <a:pt x="311" y="1029"/>
                      <a:pt x="317" y="1028"/>
                      <a:pt x="323" y="1027"/>
                    </a:cubicBezTo>
                    <a:cubicBezTo>
                      <a:pt x="331" y="1027"/>
                      <a:pt x="340" y="1026"/>
                      <a:pt x="348" y="1026"/>
                    </a:cubicBezTo>
                    <a:cubicBezTo>
                      <a:pt x="348" y="1027"/>
                      <a:pt x="348" y="1028"/>
                      <a:pt x="348" y="1029"/>
                    </a:cubicBezTo>
                    <a:cubicBezTo>
                      <a:pt x="341" y="1030"/>
                      <a:pt x="334" y="1030"/>
                      <a:pt x="327" y="1032"/>
                    </a:cubicBezTo>
                    <a:cubicBezTo>
                      <a:pt x="315" y="1034"/>
                      <a:pt x="303" y="1035"/>
                      <a:pt x="291" y="1039"/>
                    </a:cubicBezTo>
                    <a:cubicBezTo>
                      <a:pt x="271" y="1046"/>
                      <a:pt x="253" y="1057"/>
                      <a:pt x="237" y="1072"/>
                    </a:cubicBezTo>
                    <a:cubicBezTo>
                      <a:pt x="232" y="1076"/>
                      <a:pt x="230" y="1081"/>
                      <a:pt x="234" y="1086"/>
                    </a:cubicBezTo>
                    <a:cubicBezTo>
                      <a:pt x="238" y="1091"/>
                      <a:pt x="244" y="1095"/>
                      <a:pt x="248" y="1099"/>
                    </a:cubicBezTo>
                    <a:cubicBezTo>
                      <a:pt x="252" y="1103"/>
                      <a:pt x="256" y="1107"/>
                      <a:pt x="259" y="1111"/>
                    </a:cubicBezTo>
                    <a:cubicBezTo>
                      <a:pt x="261" y="1112"/>
                      <a:pt x="262" y="1114"/>
                      <a:pt x="264" y="1113"/>
                    </a:cubicBezTo>
                    <a:cubicBezTo>
                      <a:pt x="272" y="1113"/>
                      <a:pt x="281" y="1113"/>
                      <a:pt x="290" y="1111"/>
                    </a:cubicBezTo>
                    <a:cubicBezTo>
                      <a:pt x="306" y="1108"/>
                      <a:pt x="323" y="1107"/>
                      <a:pt x="339" y="1107"/>
                    </a:cubicBezTo>
                    <a:cubicBezTo>
                      <a:pt x="344" y="1107"/>
                      <a:pt x="349" y="1109"/>
                      <a:pt x="354" y="1109"/>
                    </a:cubicBezTo>
                    <a:cubicBezTo>
                      <a:pt x="354" y="1110"/>
                      <a:pt x="354" y="1110"/>
                      <a:pt x="354" y="1111"/>
                    </a:cubicBezTo>
                    <a:cubicBezTo>
                      <a:pt x="334" y="1113"/>
                      <a:pt x="314" y="1114"/>
                      <a:pt x="294" y="1116"/>
                    </a:cubicBezTo>
                    <a:cubicBezTo>
                      <a:pt x="282" y="1117"/>
                      <a:pt x="270" y="1117"/>
                      <a:pt x="259" y="1125"/>
                    </a:cubicBezTo>
                    <a:cubicBezTo>
                      <a:pt x="255" y="1129"/>
                      <a:pt x="252" y="1133"/>
                      <a:pt x="248" y="1136"/>
                    </a:cubicBezTo>
                    <a:cubicBezTo>
                      <a:pt x="234" y="1145"/>
                      <a:pt x="230" y="1159"/>
                      <a:pt x="237" y="1174"/>
                    </a:cubicBezTo>
                    <a:cubicBezTo>
                      <a:pt x="237" y="1175"/>
                      <a:pt x="240" y="1176"/>
                      <a:pt x="241" y="1176"/>
                    </a:cubicBezTo>
                    <a:cubicBezTo>
                      <a:pt x="250" y="1176"/>
                      <a:pt x="258" y="1176"/>
                      <a:pt x="267" y="1175"/>
                    </a:cubicBezTo>
                    <a:cubicBezTo>
                      <a:pt x="277" y="1173"/>
                      <a:pt x="287" y="1171"/>
                      <a:pt x="297" y="1170"/>
                    </a:cubicBezTo>
                    <a:cubicBezTo>
                      <a:pt x="321" y="1169"/>
                      <a:pt x="346" y="1169"/>
                      <a:pt x="371" y="1169"/>
                    </a:cubicBezTo>
                    <a:cubicBezTo>
                      <a:pt x="373" y="1169"/>
                      <a:pt x="375" y="1169"/>
                      <a:pt x="376" y="1169"/>
                    </a:cubicBezTo>
                    <a:cubicBezTo>
                      <a:pt x="387" y="1171"/>
                      <a:pt x="398" y="1173"/>
                      <a:pt x="410" y="1174"/>
                    </a:cubicBezTo>
                    <a:cubicBezTo>
                      <a:pt x="418" y="1175"/>
                      <a:pt x="427" y="1175"/>
                      <a:pt x="436" y="1176"/>
                    </a:cubicBezTo>
                    <a:cubicBezTo>
                      <a:pt x="444" y="1177"/>
                      <a:pt x="445" y="1177"/>
                      <a:pt x="447" y="1169"/>
                    </a:cubicBezTo>
                    <a:cubicBezTo>
                      <a:pt x="451" y="1152"/>
                      <a:pt x="448" y="1145"/>
                      <a:pt x="434" y="1135"/>
                    </a:cubicBezTo>
                    <a:cubicBezTo>
                      <a:pt x="432" y="1134"/>
                      <a:pt x="430" y="1133"/>
                      <a:pt x="429" y="1132"/>
                    </a:cubicBezTo>
                    <a:cubicBezTo>
                      <a:pt x="423" y="1123"/>
                      <a:pt x="413" y="1120"/>
                      <a:pt x="403" y="1117"/>
                    </a:cubicBezTo>
                    <a:cubicBezTo>
                      <a:pt x="398" y="1116"/>
                      <a:pt x="394" y="1114"/>
                      <a:pt x="389" y="1113"/>
                    </a:cubicBezTo>
                    <a:cubicBezTo>
                      <a:pt x="389" y="1112"/>
                      <a:pt x="389" y="1111"/>
                      <a:pt x="389" y="1111"/>
                    </a:cubicBezTo>
                    <a:cubicBezTo>
                      <a:pt x="398" y="1111"/>
                      <a:pt x="407" y="1112"/>
                      <a:pt x="416" y="1113"/>
                    </a:cubicBezTo>
                    <a:cubicBezTo>
                      <a:pt x="419" y="1114"/>
                      <a:pt x="421" y="1114"/>
                      <a:pt x="423" y="1110"/>
                    </a:cubicBezTo>
                    <a:cubicBezTo>
                      <a:pt x="426" y="1106"/>
                      <a:pt x="430" y="1103"/>
                      <a:pt x="433" y="1100"/>
                    </a:cubicBezTo>
                    <a:cubicBezTo>
                      <a:pt x="437" y="1097"/>
                      <a:pt x="441" y="1095"/>
                      <a:pt x="444" y="1092"/>
                    </a:cubicBezTo>
                    <a:cubicBezTo>
                      <a:pt x="453" y="1084"/>
                      <a:pt x="452" y="1078"/>
                      <a:pt x="443" y="1069"/>
                    </a:cubicBezTo>
                    <a:cubicBezTo>
                      <a:pt x="423" y="1053"/>
                      <a:pt x="402" y="1041"/>
                      <a:pt x="377" y="1035"/>
                    </a:cubicBezTo>
                    <a:cubicBezTo>
                      <a:pt x="374" y="1034"/>
                      <a:pt x="370" y="1033"/>
                      <a:pt x="366" y="1032"/>
                    </a:cubicBezTo>
                    <a:cubicBezTo>
                      <a:pt x="366" y="1031"/>
                      <a:pt x="366" y="1030"/>
                      <a:pt x="366" y="1030"/>
                    </a:cubicBezTo>
                    <a:cubicBezTo>
                      <a:pt x="383" y="1027"/>
                      <a:pt x="400" y="1028"/>
                      <a:pt x="416" y="1038"/>
                    </a:cubicBezTo>
                    <a:cubicBezTo>
                      <a:pt x="415" y="1029"/>
                      <a:pt x="420" y="1023"/>
                      <a:pt x="427" y="1018"/>
                    </a:cubicBezTo>
                    <a:cubicBezTo>
                      <a:pt x="434" y="1013"/>
                      <a:pt x="440" y="1008"/>
                      <a:pt x="446" y="1001"/>
                    </a:cubicBezTo>
                    <a:cubicBezTo>
                      <a:pt x="452" y="995"/>
                      <a:pt x="450" y="987"/>
                      <a:pt x="442" y="983"/>
                    </a:cubicBezTo>
                    <a:cubicBezTo>
                      <a:pt x="430" y="978"/>
                      <a:pt x="417" y="973"/>
                      <a:pt x="405" y="967"/>
                    </a:cubicBezTo>
                    <a:cubicBezTo>
                      <a:pt x="403" y="966"/>
                      <a:pt x="400" y="965"/>
                      <a:pt x="397" y="964"/>
                    </a:cubicBezTo>
                    <a:cubicBezTo>
                      <a:pt x="398" y="963"/>
                      <a:pt x="398" y="962"/>
                      <a:pt x="398" y="961"/>
                    </a:cubicBezTo>
                    <a:cubicBezTo>
                      <a:pt x="413" y="965"/>
                      <a:pt x="427" y="969"/>
                      <a:pt x="442" y="97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94"/>
              <p:cNvSpPr/>
              <p:nvPr/>
            </p:nvSpPr>
            <p:spPr bwMode="auto">
              <a:xfrm>
                <a:off x="4297363" y="101600"/>
                <a:ext cx="38100" cy="46038"/>
              </a:xfrm>
              <a:custGeom>
                <a:avLst/>
                <a:gdLst>
                  <a:gd name="T0" fmla="*/ 14 w 14"/>
                  <a:gd name="T1" fmla="*/ 3 h 17"/>
                  <a:gd name="T2" fmla="*/ 8 w 14"/>
                  <a:gd name="T3" fmla="*/ 14 h 17"/>
                  <a:gd name="T4" fmla="*/ 4 w 14"/>
                  <a:gd name="T5" fmla="*/ 16 h 17"/>
                  <a:gd name="T6" fmla="*/ 0 w 14"/>
                  <a:gd name="T7" fmla="*/ 11 h 17"/>
                  <a:gd name="T8" fmla="*/ 8 w 14"/>
                  <a:gd name="T9" fmla="*/ 0 h 17"/>
                  <a:gd name="T10" fmla="*/ 14 w 14"/>
                  <a:gd name="T1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14" y="3"/>
                    </a:moveTo>
                    <a:cubicBezTo>
                      <a:pt x="12" y="8"/>
                      <a:pt x="10" y="11"/>
                      <a:pt x="8" y="14"/>
                    </a:cubicBezTo>
                    <a:cubicBezTo>
                      <a:pt x="7" y="16"/>
                      <a:pt x="5" y="17"/>
                      <a:pt x="4" y="16"/>
                    </a:cubicBezTo>
                    <a:cubicBezTo>
                      <a:pt x="2" y="15"/>
                      <a:pt x="0" y="12"/>
                      <a:pt x="0" y="11"/>
                    </a:cubicBezTo>
                    <a:cubicBezTo>
                      <a:pt x="3" y="7"/>
                      <a:pt x="5" y="4"/>
                      <a:pt x="8" y="0"/>
                    </a:cubicBezTo>
                    <a:cubicBezTo>
                      <a:pt x="9" y="0"/>
                      <a:pt x="12" y="2"/>
                      <a:pt x="14" y="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95"/>
              <p:cNvSpPr/>
              <p:nvPr/>
            </p:nvSpPr>
            <p:spPr bwMode="auto">
              <a:xfrm>
                <a:off x="4300538" y="1431925"/>
                <a:ext cx="41275" cy="42863"/>
              </a:xfrm>
              <a:custGeom>
                <a:avLst/>
                <a:gdLst>
                  <a:gd name="T0" fmla="*/ 15 w 15"/>
                  <a:gd name="T1" fmla="*/ 0 h 16"/>
                  <a:gd name="T2" fmla="*/ 4 w 15"/>
                  <a:gd name="T3" fmla="*/ 16 h 16"/>
                  <a:gd name="T4" fmla="*/ 15 w 1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15" y="0"/>
                    </a:moveTo>
                    <a:cubicBezTo>
                      <a:pt x="15" y="7"/>
                      <a:pt x="11" y="14"/>
                      <a:pt x="4" y="16"/>
                    </a:cubicBezTo>
                    <a:cubicBezTo>
                      <a:pt x="0" y="11"/>
                      <a:pt x="6" y="1"/>
                      <a:pt x="1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96"/>
              <p:cNvSpPr/>
              <p:nvPr/>
            </p:nvSpPr>
            <p:spPr bwMode="auto">
              <a:xfrm>
                <a:off x="4305301" y="3175"/>
                <a:ext cx="30163" cy="42863"/>
              </a:xfrm>
              <a:custGeom>
                <a:avLst/>
                <a:gdLst>
                  <a:gd name="T0" fmla="*/ 11 w 11"/>
                  <a:gd name="T1" fmla="*/ 2 h 16"/>
                  <a:gd name="T2" fmla="*/ 6 w 11"/>
                  <a:gd name="T3" fmla="*/ 13 h 16"/>
                  <a:gd name="T4" fmla="*/ 2 w 11"/>
                  <a:gd name="T5" fmla="*/ 16 h 16"/>
                  <a:gd name="T6" fmla="*/ 1 w 11"/>
                  <a:gd name="T7" fmla="*/ 11 h 16"/>
                  <a:gd name="T8" fmla="*/ 8 w 11"/>
                  <a:gd name="T9" fmla="*/ 0 h 16"/>
                  <a:gd name="T10" fmla="*/ 11 w 11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11" y="2"/>
                    </a:moveTo>
                    <a:cubicBezTo>
                      <a:pt x="9" y="6"/>
                      <a:pt x="8" y="10"/>
                      <a:pt x="6" y="13"/>
                    </a:cubicBezTo>
                    <a:cubicBezTo>
                      <a:pt x="5" y="15"/>
                      <a:pt x="3" y="15"/>
                      <a:pt x="2" y="16"/>
                    </a:cubicBezTo>
                    <a:cubicBezTo>
                      <a:pt x="1" y="14"/>
                      <a:pt x="0" y="12"/>
                      <a:pt x="1" y="11"/>
                    </a:cubicBezTo>
                    <a:cubicBezTo>
                      <a:pt x="3" y="7"/>
                      <a:pt x="5" y="4"/>
                      <a:pt x="8" y="0"/>
                    </a:cubicBezTo>
                    <a:cubicBezTo>
                      <a:pt x="9" y="1"/>
                      <a:pt x="10" y="2"/>
                      <a:pt x="1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97"/>
              <p:cNvSpPr/>
              <p:nvPr/>
            </p:nvSpPr>
            <p:spPr bwMode="auto">
              <a:xfrm>
                <a:off x="4303713" y="1393825"/>
                <a:ext cx="26988" cy="39688"/>
              </a:xfrm>
              <a:custGeom>
                <a:avLst/>
                <a:gdLst>
                  <a:gd name="T0" fmla="*/ 10 w 10"/>
                  <a:gd name="T1" fmla="*/ 2 h 15"/>
                  <a:gd name="T2" fmla="*/ 5 w 10"/>
                  <a:gd name="T3" fmla="*/ 14 h 15"/>
                  <a:gd name="T4" fmla="*/ 2 w 10"/>
                  <a:gd name="T5" fmla="*/ 15 h 15"/>
                  <a:gd name="T6" fmla="*/ 0 w 10"/>
                  <a:gd name="T7" fmla="*/ 12 h 15"/>
                  <a:gd name="T8" fmla="*/ 7 w 10"/>
                  <a:gd name="T9" fmla="*/ 0 h 15"/>
                  <a:gd name="T10" fmla="*/ 10 w 10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10" y="2"/>
                    </a:moveTo>
                    <a:cubicBezTo>
                      <a:pt x="8" y="6"/>
                      <a:pt x="7" y="10"/>
                      <a:pt x="5" y="14"/>
                    </a:cubicBezTo>
                    <a:cubicBezTo>
                      <a:pt x="4" y="14"/>
                      <a:pt x="2" y="15"/>
                      <a:pt x="2" y="15"/>
                    </a:cubicBezTo>
                    <a:cubicBezTo>
                      <a:pt x="1" y="14"/>
                      <a:pt x="0" y="12"/>
                      <a:pt x="0" y="12"/>
                    </a:cubicBezTo>
                    <a:cubicBezTo>
                      <a:pt x="2" y="8"/>
                      <a:pt x="4" y="4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8"/>
              <p:cNvSpPr/>
              <p:nvPr/>
            </p:nvSpPr>
            <p:spPr bwMode="auto">
              <a:xfrm>
                <a:off x="4300538" y="631825"/>
                <a:ext cx="19050" cy="33338"/>
              </a:xfrm>
              <a:custGeom>
                <a:avLst/>
                <a:gdLst>
                  <a:gd name="T0" fmla="*/ 7 w 7"/>
                  <a:gd name="T1" fmla="*/ 2 h 12"/>
                  <a:gd name="T2" fmla="*/ 3 w 7"/>
                  <a:gd name="T3" fmla="*/ 12 h 12"/>
                  <a:gd name="T4" fmla="*/ 0 w 7"/>
                  <a:gd name="T5" fmla="*/ 10 h 12"/>
                  <a:gd name="T6" fmla="*/ 5 w 7"/>
                  <a:gd name="T7" fmla="*/ 0 h 12"/>
                  <a:gd name="T8" fmla="*/ 7 w 7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6" y="5"/>
                      <a:pt x="4" y="8"/>
                      <a:pt x="3" y="12"/>
                    </a:cubicBezTo>
                    <a:cubicBezTo>
                      <a:pt x="2" y="11"/>
                      <a:pt x="0" y="10"/>
                      <a:pt x="0" y="10"/>
                    </a:cubicBezTo>
                    <a:cubicBezTo>
                      <a:pt x="2" y="7"/>
                      <a:pt x="3" y="3"/>
                      <a:pt x="5" y="0"/>
                    </a:cubicBezTo>
                    <a:cubicBezTo>
                      <a:pt x="6" y="1"/>
                      <a:pt x="7" y="1"/>
                      <a:pt x="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07"/>
              <p:cNvSpPr/>
              <p:nvPr/>
            </p:nvSpPr>
            <p:spPr bwMode="auto">
              <a:xfrm>
                <a:off x="4875213" y="3832225"/>
                <a:ext cx="246063" cy="514350"/>
              </a:xfrm>
              <a:custGeom>
                <a:avLst/>
                <a:gdLst>
                  <a:gd name="T0" fmla="*/ 50 w 91"/>
                  <a:gd name="T1" fmla="*/ 28 h 190"/>
                  <a:gd name="T2" fmla="*/ 48 w 91"/>
                  <a:gd name="T3" fmla="*/ 25 h 190"/>
                  <a:gd name="T4" fmla="*/ 15 w 91"/>
                  <a:gd name="T5" fmla="*/ 10 h 190"/>
                  <a:gd name="T6" fmla="*/ 7 w 91"/>
                  <a:gd name="T7" fmla="*/ 31 h 190"/>
                  <a:gd name="T8" fmla="*/ 21 w 91"/>
                  <a:gd name="T9" fmla="*/ 54 h 190"/>
                  <a:gd name="T10" fmla="*/ 41 w 91"/>
                  <a:gd name="T11" fmla="*/ 108 h 190"/>
                  <a:gd name="T12" fmla="*/ 39 w 91"/>
                  <a:gd name="T13" fmla="*/ 152 h 190"/>
                  <a:gd name="T14" fmla="*/ 39 w 91"/>
                  <a:gd name="T15" fmla="*/ 165 h 190"/>
                  <a:gd name="T16" fmla="*/ 57 w 91"/>
                  <a:gd name="T17" fmla="*/ 174 h 190"/>
                  <a:gd name="T18" fmla="*/ 79 w 91"/>
                  <a:gd name="T19" fmla="*/ 141 h 190"/>
                  <a:gd name="T20" fmla="*/ 73 w 91"/>
                  <a:gd name="T21" fmla="*/ 71 h 190"/>
                  <a:gd name="T22" fmla="*/ 62 w 91"/>
                  <a:gd name="T23" fmla="*/ 32 h 190"/>
                  <a:gd name="T24" fmla="*/ 61 w 91"/>
                  <a:gd name="T25" fmla="*/ 26 h 190"/>
                  <a:gd name="T26" fmla="*/ 64 w 91"/>
                  <a:gd name="T27" fmla="*/ 26 h 190"/>
                  <a:gd name="T28" fmla="*/ 70 w 91"/>
                  <a:gd name="T29" fmla="*/ 38 h 190"/>
                  <a:gd name="T30" fmla="*/ 87 w 91"/>
                  <a:gd name="T31" fmla="*/ 107 h 190"/>
                  <a:gd name="T32" fmla="*/ 77 w 91"/>
                  <a:gd name="T33" fmla="*/ 164 h 190"/>
                  <a:gd name="T34" fmla="*/ 61 w 91"/>
                  <a:gd name="T35" fmla="*/ 180 h 190"/>
                  <a:gd name="T36" fmla="*/ 29 w 91"/>
                  <a:gd name="T37" fmla="*/ 162 h 190"/>
                  <a:gd name="T38" fmla="*/ 31 w 91"/>
                  <a:gd name="T39" fmla="*/ 128 h 190"/>
                  <a:gd name="T40" fmla="*/ 26 w 91"/>
                  <a:gd name="T41" fmla="*/ 81 h 190"/>
                  <a:gd name="T42" fmla="*/ 12 w 91"/>
                  <a:gd name="T43" fmla="*/ 55 h 190"/>
                  <a:gd name="T44" fmla="*/ 0 w 91"/>
                  <a:gd name="T45" fmla="*/ 23 h 190"/>
                  <a:gd name="T46" fmla="*/ 8 w 91"/>
                  <a:gd name="T47" fmla="*/ 8 h 190"/>
                  <a:gd name="T48" fmla="*/ 46 w 91"/>
                  <a:gd name="T49" fmla="*/ 12 h 190"/>
                  <a:gd name="T50" fmla="*/ 50 w 91"/>
                  <a:gd name="T51" fmla="*/ 2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90">
                    <a:moveTo>
                      <a:pt x="50" y="28"/>
                    </a:moveTo>
                    <a:cubicBezTo>
                      <a:pt x="49" y="27"/>
                      <a:pt x="49" y="26"/>
                      <a:pt x="48" y="25"/>
                    </a:cubicBezTo>
                    <a:cubicBezTo>
                      <a:pt x="43" y="11"/>
                      <a:pt x="29" y="5"/>
                      <a:pt x="15" y="10"/>
                    </a:cubicBezTo>
                    <a:cubicBezTo>
                      <a:pt x="7" y="14"/>
                      <a:pt x="3" y="21"/>
                      <a:pt x="7" y="31"/>
                    </a:cubicBezTo>
                    <a:cubicBezTo>
                      <a:pt x="11" y="40"/>
                      <a:pt x="15" y="48"/>
                      <a:pt x="21" y="54"/>
                    </a:cubicBezTo>
                    <a:cubicBezTo>
                      <a:pt x="35" y="70"/>
                      <a:pt x="40" y="89"/>
                      <a:pt x="41" y="108"/>
                    </a:cubicBezTo>
                    <a:cubicBezTo>
                      <a:pt x="41" y="123"/>
                      <a:pt x="40" y="137"/>
                      <a:pt x="39" y="152"/>
                    </a:cubicBezTo>
                    <a:cubicBezTo>
                      <a:pt x="39" y="156"/>
                      <a:pt x="39" y="161"/>
                      <a:pt x="39" y="165"/>
                    </a:cubicBezTo>
                    <a:cubicBezTo>
                      <a:pt x="41" y="174"/>
                      <a:pt x="48" y="179"/>
                      <a:pt x="57" y="174"/>
                    </a:cubicBezTo>
                    <a:cubicBezTo>
                      <a:pt x="70" y="167"/>
                      <a:pt x="76" y="155"/>
                      <a:pt x="79" y="141"/>
                    </a:cubicBezTo>
                    <a:cubicBezTo>
                      <a:pt x="85" y="117"/>
                      <a:pt x="79" y="94"/>
                      <a:pt x="73" y="71"/>
                    </a:cubicBezTo>
                    <a:cubicBezTo>
                      <a:pt x="69" y="58"/>
                      <a:pt x="66" y="45"/>
                      <a:pt x="62" y="32"/>
                    </a:cubicBezTo>
                    <a:cubicBezTo>
                      <a:pt x="61" y="30"/>
                      <a:pt x="62" y="28"/>
                      <a:pt x="61" y="26"/>
                    </a:cubicBezTo>
                    <a:cubicBezTo>
                      <a:pt x="62" y="26"/>
                      <a:pt x="63" y="26"/>
                      <a:pt x="64" y="26"/>
                    </a:cubicBezTo>
                    <a:cubicBezTo>
                      <a:pt x="66" y="30"/>
                      <a:pt x="69" y="34"/>
                      <a:pt x="70" y="38"/>
                    </a:cubicBezTo>
                    <a:cubicBezTo>
                      <a:pt x="76" y="61"/>
                      <a:pt x="83" y="84"/>
                      <a:pt x="87" y="107"/>
                    </a:cubicBezTo>
                    <a:cubicBezTo>
                      <a:pt x="91" y="127"/>
                      <a:pt x="89" y="147"/>
                      <a:pt x="77" y="164"/>
                    </a:cubicBezTo>
                    <a:cubicBezTo>
                      <a:pt x="73" y="170"/>
                      <a:pt x="67" y="176"/>
                      <a:pt x="61" y="180"/>
                    </a:cubicBezTo>
                    <a:cubicBezTo>
                      <a:pt x="45" y="190"/>
                      <a:pt x="30" y="179"/>
                      <a:pt x="29" y="162"/>
                    </a:cubicBezTo>
                    <a:cubicBezTo>
                      <a:pt x="29" y="151"/>
                      <a:pt x="30" y="139"/>
                      <a:pt x="31" y="128"/>
                    </a:cubicBezTo>
                    <a:cubicBezTo>
                      <a:pt x="32" y="112"/>
                      <a:pt x="31" y="96"/>
                      <a:pt x="26" y="81"/>
                    </a:cubicBezTo>
                    <a:cubicBezTo>
                      <a:pt x="23" y="72"/>
                      <a:pt x="17" y="63"/>
                      <a:pt x="12" y="55"/>
                    </a:cubicBezTo>
                    <a:cubicBezTo>
                      <a:pt x="6" y="45"/>
                      <a:pt x="0" y="35"/>
                      <a:pt x="0" y="23"/>
                    </a:cubicBezTo>
                    <a:cubicBezTo>
                      <a:pt x="0" y="16"/>
                      <a:pt x="2" y="11"/>
                      <a:pt x="8" y="8"/>
                    </a:cubicBezTo>
                    <a:cubicBezTo>
                      <a:pt x="17" y="2"/>
                      <a:pt x="36" y="0"/>
                      <a:pt x="46" y="12"/>
                    </a:cubicBezTo>
                    <a:cubicBezTo>
                      <a:pt x="50" y="16"/>
                      <a:pt x="51" y="21"/>
                      <a:pt x="50" y="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08"/>
              <p:cNvSpPr>
                <a:spLocks noEditPoints="1"/>
              </p:cNvSpPr>
              <p:nvPr/>
            </p:nvSpPr>
            <p:spPr bwMode="auto">
              <a:xfrm>
                <a:off x="4791076" y="4602163"/>
                <a:ext cx="249238" cy="314325"/>
              </a:xfrm>
              <a:custGeom>
                <a:avLst/>
                <a:gdLst>
                  <a:gd name="T0" fmla="*/ 61 w 92"/>
                  <a:gd name="T1" fmla="*/ 0 h 116"/>
                  <a:gd name="T2" fmla="*/ 71 w 92"/>
                  <a:gd name="T3" fmla="*/ 5 h 116"/>
                  <a:gd name="T4" fmla="*/ 78 w 92"/>
                  <a:gd name="T5" fmla="*/ 80 h 116"/>
                  <a:gd name="T6" fmla="*/ 55 w 92"/>
                  <a:gd name="T7" fmla="*/ 107 h 116"/>
                  <a:gd name="T8" fmla="*/ 18 w 92"/>
                  <a:gd name="T9" fmla="*/ 114 h 116"/>
                  <a:gd name="T10" fmla="*/ 6 w 92"/>
                  <a:gd name="T11" fmla="*/ 88 h 116"/>
                  <a:gd name="T12" fmla="*/ 19 w 92"/>
                  <a:gd name="T13" fmla="*/ 68 h 116"/>
                  <a:gd name="T14" fmla="*/ 43 w 92"/>
                  <a:gd name="T15" fmla="*/ 18 h 116"/>
                  <a:gd name="T16" fmla="*/ 61 w 92"/>
                  <a:gd name="T17" fmla="*/ 0 h 116"/>
                  <a:gd name="T18" fmla="*/ 81 w 92"/>
                  <a:gd name="T19" fmla="*/ 47 h 116"/>
                  <a:gd name="T20" fmla="*/ 74 w 92"/>
                  <a:gd name="T21" fmla="*/ 18 h 116"/>
                  <a:gd name="T22" fmla="*/ 62 w 92"/>
                  <a:gd name="T23" fmla="*/ 3 h 116"/>
                  <a:gd name="T24" fmla="*/ 49 w 92"/>
                  <a:gd name="T25" fmla="*/ 17 h 116"/>
                  <a:gd name="T26" fmla="*/ 48 w 92"/>
                  <a:gd name="T27" fmla="*/ 19 h 116"/>
                  <a:gd name="T28" fmla="*/ 21 w 92"/>
                  <a:gd name="T29" fmla="*/ 74 h 116"/>
                  <a:gd name="T30" fmla="*/ 11 w 92"/>
                  <a:gd name="T31" fmla="*/ 89 h 116"/>
                  <a:gd name="T32" fmla="*/ 21 w 92"/>
                  <a:gd name="T33" fmla="*/ 110 h 116"/>
                  <a:gd name="T34" fmla="*/ 59 w 92"/>
                  <a:gd name="T35" fmla="*/ 97 h 116"/>
                  <a:gd name="T36" fmla="*/ 81 w 92"/>
                  <a:gd name="T37" fmla="*/ 4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16">
                    <a:moveTo>
                      <a:pt x="61" y="0"/>
                    </a:moveTo>
                    <a:cubicBezTo>
                      <a:pt x="64" y="2"/>
                      <a:pt x="68" y="3"/>
                      <a:pt x="71" y="5"/>
                    </a:cubicBezTo>
                    <a:cubicBezTo>
                      <a:pt x="89" y="28"/>
                      <a:pt x="92" y="54"/>
                      <a:pt x="78" y="80"/>
                    </a:cubicBezTo>
                    <a:cubicBezTo>
                      <a:pt x="72" y="91"/>
                      <a:pt x="66" y="101"/>
                      <a:pt x="55" y="107"/>
                    </a:cubicBezTo>
                    <a:cubicBezTo>
                      <a:pt x="44" y="114"/>
                      <a:pt x="31" y="116"/>
                      <a:pt x="18" y="114"/>
                    </a:cubicBezTo>
                    <a:cubicBezTo>
                      <a:pt x="5" y="111"/>
                      <a:pt x="0" y="100"/>
                      <a:pt x="6" y="88"/>
                    </a:cubicBezTo>
                    <a:cubicBezTo>
                      <a:pt x="9" y="81"/>
                      <a:pt x="15" y="75"/>
                      <a:pt x="19" y="68"/>
                    </a:cubicBezTo>
                    <a:cubicBezTo>
                      <a:pt x="31" y="54"/>
                      <a:pt x="38" y="37"/>
                      <a:pt x="43" y="18"/>
                    </a:cubicBezTo>
                    <a:cubicBezTo>
                      <a:pt x="45" y="6"/>
                      <a:pt x="51" y="1"/>
                      <a:pt x="61" y="0"/>
                    </a:cubicBezTo>
                    <a:moveTo>
                      <a:pt x="81" y="47"/>
                    </a:moveTo>
                    <a:cubicBezTo>
                      <a:pt x="79" y="38"/>
                      <a:pt x="76" y="28"/>
                      <a:pt x="74" y="18"/>
                    </a:cubicBezTo>
                    <a:cubicBezTo>
                      <a:pt x="73" y="10"/>
                      <a:pt x="67" y="4"/>
                      <a:pt x="62" y="3"/>
                    </a:cubicBezTo>
                    <a:cubicBezTo>
                      <a:pt x="56" y="3"/>
                      <a:pt x="51" y="8"/>
                      <a:pt x="49" y="17"/>
                    </a:cubicBezTo>
                    <a:cubicBezTo>
                      <a:pt x="48" y="18"/>
                      <a:pt x="48" y="19"/>
                      <a:pt x="48" y="19"/>
                    </a:cubicBezTo>
                    <a:cubicBezTo>
                      <a:pt x="44" y="40"/>
                      <a:pt x="35" y="58"/>
                      <a:pt x="21" y="74"/>
                    </a:cubicBezTo>
                    <a:cubicBezTo>
                      <a:pt x="18" y="79"/>
                      <a:pt x="14" y="83"/>
                      <a:pt x="11" y="89"/>
                    </a:cubicBezTo>
                    <a:cubicBezTo>
                      <a:pt x="5" y="99"/>
                      <a:pt x="9" y="108"/>
                      <a:pt x="21" y="110"/>
                    </a:cubicBezTo>
                    <a:cubicBezTo>
                      <a:pt x="35" y="111"/>
                      <a:pt x="49" y="108"/>
                      <a:pt x="59" y="97"/>
                    </a:cubicBezTo>
                    <a:cubicBezTo>
                      <a:pt x="72" y="84"/>
                      <a:pt x="80" y="67"/>
                      <a:pt x="81" y="4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09"/>
              <p:cNvSpPr/>
              <p:nvPr/>
            </p:nvSpPr>
            <p:spPr bwMode="auto">
              <a:xfrm>
                <a:off x="4641851" y="3517900"/>
                <a:ext cx="195263" cy="230188"/>
              </a:xfrm>
              <a:custGeom>
                <a:avLst/>
                <a:gdLst>
                  <a:gd name="T0" fmla="*/ 58 w 72"/>
                  <a:gd name="T1" fmla="*/ 39 h 85"/>
                  <a:gd name="T2" fmla="*/ 46 w 72"/>
                  <a:gd name="T3" fmla="*/ 24 h 85"/>
                  <a:gd name="T4" fmla="*/ 15 w 72"/>
                  <a:gd name="T5" fmla="*/ 8 h 85"/>
                  <a:gd name="T6" fmla="*/ 8 w 72"/>
                  <a:gd name="T7" fmla="*/ 16 h 85"/>
                  <a:gd name="T8" fmla="*/ 43 w 72"/>
                  <a:gd name="T9" fmla="*/ 72 h 85"/>
                  <a:gd name="T10" fmla="*/ 52 w 72"/>
                  <a:gd name="T11" fmla="*/ 76 h 85"/>
                  <a:gd name="T12" fmla="*/ 66 w 72"/>
                  <a:gd name="T13" fmla="*/ 65 h 85"/>
                  <a:gd name="T14" fmla="*/ 65 w 72"/>
                  <a:gd name="T15" fmla="*/ 56 h 85"/>
                  <a:gd name="T16" fmla="*/ 67 w 72"/>
                  <a:gd name="T17" fmla="*/ 47 h 85"/>
                  <a:gd name="T18" fmla="*/ 70 w 72"/>
                  <a:gd name="T19" fmla="*/ 53 h 85"/>
                  <a:gd name="T20" fmla="*/ 71 w 72"/>
                  <a:gd name="T21" fmla="*/ 71 h 85"/>
                  <a:gd name="T22" fmla="*/ 51 w 72"/>
                  <a:gd name="T23" fmla="*/ 81 h 85"/>
                  <a:gd name="T24" fmla="*/ 5 w 72"/>
                  <a:gd name="T25" fmla="*/ 31 h 85"/>
                  <a:gd name="T26" fmla="*/ 2 w 72"/>
                  <a:gd name="T27" fmla="*/ 16 h 85"/>
                  <a:gd name="T28" fmla="*/ 10 w 72"/>
                  <a:gd name="T29" fmla="*/ 3 h 85"/>
                  <a:gd name="T30" fmla="*/ 58 w 72"/>
                  <a:gd name="T31" fmla="*/ 3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85">
                    <a:moveTo>
                      <a:pt x="58" y="39"/>
                    </a:moveTo>
                    <a:cubicBezTo>
                      <a:pt x="54" y="34"/>
                      <a:pt x="50" y="29"/>
                      <a:pt x="46" y="24"/>
                    </a:cubicBezTo>
                    <a:cubicBezTo>
                      <a:pt x="38" y="15"/>
                      <a:pt x="29" y="8"/>
                      <a:pt x="15" y="8"/>
                    </a:cubicBezTo>
                    <a:cubicBezTo>
                      <a:pt x="9" y="8"/>
                      <a:pt x="7" y="10"/>
                      <a:pt x="8" y="16"/>
                    </a:cubicBezTo>
                    <a:cubicBezTo>
                      <a:pt x="12" y="40"/>
                      <a:pt x="21" y="60"/>
                      <a:pt x="43" y="72"/>
                    </a:cubicBezTo>
                    <a:cubicBezTo>
                      <a:pt x="46" y="73"/>
                      <a:pt x="49" y="75"/>
                      <a:pt x="52" y="76"/>
                    </a:cubicBezTo>
                    <a:cubicBezTo>
                      <a:pt x="62" y="78"/>
                      <a:pt x="66" y="75"/>
                      <a:pt x="66" y="65"/>
                    </a:cubicBezTo>
                    <a:cubicBezTo>
                      <a:pt x="67" y="62"/>
                      <a:pt x="66" y="59"/>
                      <a:pt x="65" y="56"/>
                    </a:cubicBezTo>
                    <a:cubicBezTo>
                      <a:pt x="65" y="53"/>
                      <a:pt x="65" y="50"/>
                      <a:pt x="67" y="47"/>
                    </a:cubicBezTo>
                    <a:cubicBezTo>
                      <a:pt x="68" y="49"/>
                      <a:pt x="70" y="51"/>
                      <a:pt x="70" y="53"/>
                    </a:cubicBezTo>
                    <a:cubicBezTo>
                      <a:pt x="71" y="59"/>
                      <a:pt x="72" y="66"/>
                      <a:pt x="71" y="71"/>
                    </a:cubicBezTo>
                    <a:cubicBezTo>
                      <a:pt x="70" y="81"/>
                      <a:pt x="62" y="85"/>
                      <a:pt x="51" y="81"/>
                    </a:cubicBezTo>
                    <a:cubicBezTo>
                      <a:pt x="26" y="73"/>
                      <a:pt x="12" y="56"/>
                      <a:pt x="5" y="31"/>
                    </a:cubicBezTo>
                    <a:cubicBezTo>
                      <a:pt x="4" y="26"/>
                      <a:pt x="3" y="21"/>
                      <a:pt x="2" y="16"/>
                    </a:cubicBezTo>
                    <a:cubicBezTo>
                      <a:pt x="0" y="10"/>
                      <a:pt x="4" y="4"/>
                      <a:pt x="10" y="3"/>
                    </a:cubicBezTo>
                    <a:cubicBezTo>
                      <a:pt x="31" y="0"/>
                      <a:pt x="57" y="20"/>
                      <a:pt x="58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10"/>
              <p:cNvSpPr/>
              <p:nvPr/>
            </p:nvSpPr>
            <p:spPr bwMode="auto">
              <a:xfrm>
                <a:off x="4603751" y="4962525"/>
                <a:ext cx="125413" cy="115888"/>
              </a:xfrm>
              <a:custGeom>
                <a:avLst/>
                <a:gdLst>
                  <a:gd name="T0" fmla="*/ 5 w 46"/>
                  <a:gd name="T1" fmla="*/ 14 h 43"/>
                  <a:gd name="T2" fmla="*/ 22 w 46"/>
                  <a:gd name="T3" fmla="*/ 36 h 43"/>
                  <a:gd name="T4" fmla="*/ 37 w 46"/>
                  <a:gd name="T5" fmla="*/ 17 h 43"/>
                  <a:gd name="T6" fmla="*/ 14 w 46"/>
                  <a:gd name="T7" fmla="*/ 6 h 43"/>
                  <a:gd name="T8" fmla="*/ 36 w 46"/>
                  <a:gd name="T9" fmla="*/ 4 h 43"/>
                  <a:gd name="T10" fmla="*/ 39 w 46"/>
                  <a:gd name="T11" fmla="*/ 31 h 43"/>
                  <a:gd name="T12" fmla="*/ 13 w 46"/>
                  <a:gd name="T13" fmla="*/ 38 h 43"/>
                  <a:gd name="T14" fmla="*/ 5 w 46"/>
                  <a:gd name="T1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3">
                    <a:moveTo>
                      <a:pt x="5" y="14"/>
                    </a:moveTo>
                    <a:cubicBezTo>
                      <a:pt x="5" y="27"/>
                      <a:pt x="13" y="36"/>
                      <a:pt x="22" y="36"/>
                    </a:cubicBezTo>
                    <a:cubicBezTo>
                      <a:pt x="29" y="36"/>
                      <a:pt x="37" y="26"/>
                      <a:pt x="37" y="17"/>
                    </a:cubicBezTo>
                    <a:cubicBezTo>
                      <a:pt x="37" y="9"/>
                      <a:pt x="32" y="7"/>
                      <a:pt x="14" y="6"/>
                    </a:cubicBezTo>
                    <a:cubicBezTo>
                      <a:pt x="18" y="0"/>
                      <a:pt x="29" y="0"/>
                      <a:pt x="36" y="4"/>
                    </a:cubicBezTo>
                    <a:cubicBezTo>
                      <a:pt x="44" y="9"/>
                      <a:pt x="46" y="20"/>
                      <a:pt x="39" y="31"/>
                    </a:cubicBezTo>
                    <a:cubicBezTo>
                      <a:pt x="34" y="41"/>
                      <a:pt x="24" y="43"/>
                      <a:pt x="13" y="38"/>
                    </a:cubicBezTo>
                    <a:cubicBezTo>
                      <a:pt x="3" y="33"/>
                      <a:pt x="0" y="25"/>
                      <a:pt x="5" y="1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11"/>
              <p:cNvSpPr/>
              <p:nvPr/>
            </p:nvSpPr>
            <p:spPr bwMode="auto">
              <a:xfrm>
                <a:off x="3560763" y="4430713"/>
                <a:ext cx="53975" cy="106363"/>
              </a:xfrm>
              <a:custGeom>
                <a:avLst/>
                <a:gdLst>
                  <a:gd name="T0" fmla="*/ 0 w 20"/>
                  <a:gd name="T1" fmla="*/ 30 h 39"/>
                  <a:gd name="T2" fmla="*/ 12 w 20"/>
                  <a:gd name="T3" fmla="*/ 3 h 39"/>
                  <a:gd name="T4" fmla="*/ 17 w 20"/>
                  <a:gd name="T5" fmla="*/ 0 h 39"/>
                  <a:gd name="T6" fmla="*/ 20 w 20"/>
                  <a:gd name="T7" fmla="*/ 6 h 39"/>
                  <a:gd name="T8" fmla="*/ 10 w 20"/>
                  <a:gd name="T9" fmla="*/ 34 h 39"/>
                  <a:gd name="T10" fmla="*/ 4 w 20"/>
                  <a:gd name="T11" fmla="*/ 39 h 39"/>
                  <a:gd name="T12" fmla="*/ 0 w 20"/>
                  <a:gd name="T13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9">
                    <a:moveTo>
                      <a:pt x="0" y="30"/>
                    </a:moveTo>
                    <a:cubicBezTo>
                      <a:pt x="4" y="21"/>
                      <a:pt x="7" y="12"/>
                      <a:pt x="12" y="3"/>
                    </a:cubicBezTo>
                    <a:cubicBezTo>
                      <a:pt x="12" y="2"/>
                      <a:pt x="15" y="1"/>
                      <a:pt x="17" y="0"/>
                    </a:cubicBezTo>
                    <a:cubicBezTo>
                      <a:pt x="18" y="2"/>
                      <a:pt x="20" y="5"/>
                      <a:pt x="20" y="6"/>
                    </a:cubicBezTo>
                    <a:cubicBezTo>
                      <a:pt x="17" y="16"/>
                      <a:pt x="14" y="25"/>
                      <a:pt x="10" y="34"/>
                    </a:cubicBezTo>
                    <a:cubicBezTo>
                      <a:pt x="9" y="36"/>
                      <a:pt x="6" y="37"/>
                      <a:pt x="4" y="39"/>
                    </a:cubicBezTo>
                    <a:cubicBezTo>
                      <a:pt x="3" y="36"/>
                      <a:pt x="2" y="34"/>
                      <a:pt x="0" y="3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12"/>
              <p:cNvSpPr/>
              <p:nvPr/>
            </p:nvSpPr>
            <p:spPr bwMode="auto">
              <a:xfrm>
                <a:off x="3576638" y="4502150"/>
                <a:ext cx="60325" cy="93663"/>
              </a:xfrm>
              <a:custGeom>
                <a:avLst/>
                <a:gdLst>
                  <a:gd name="T0" fmla="*/ 22 w 22"/>
                  <a:gd name="T1" fmla="*/ 0 h 35"/>
                  <a:gd name="T2" fmla="*/ 19 w 22"/>
                  <a:gd name="T3" fmla="*/ 16 h 35"/>
                  <a:gd name="T4" fmla="*/ 12 w 22"/>
                  <a:gd name="T5" fmla="*/ 32 h 35"/>
                  <a:gd name="T6" fmla="*/ 6 w 22"/>
                  <a:gd name="T7" fmla="*/ 35 h 35"/>
                  <a:gd name="T8" fmla="*/ 2 w 22"/>
                  <a:gd name="T9" fmla="*/ 31 h 35"/>
                  <a:gd name="T10" fmla="*/ 22 w 22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5">
                    <a:moveTo>
                      <a:pt x="22" y="0"/>
                    </a:moveTo>
                    <a:cubicBezTo>
                      <a:pt x="21" y="6"/>
                      <a:pt x="20" y="11"/>
                      <a:pt x="19" y="16"/>
                    </a:cubicBezTo>
                    <a:cubicBezTo>
                      <a:pt x="17" y="21"/>
                      <a:pt x="15" y="27"/>
                      <a:pt x="12" y="32"/>
                    </a:cubicBezTo>
                    <a:cubicBezTo>
                      <a:pt x="11" y="34"/>
                      <a:pt x="8" y="35"/>
                      <a:pt x="6" y="35"/>
                    </a:cubicBezTo>
                    <a:cubicBezTo>
                      <a:pt x="5" y="35"/>
                      <a:pt x="2" y="32"/>
                      <a:pt x="2" y="31"/>
                    </a:cubicBezTo>
                    <a:cubicBezTo>
                      <a:pt x="0" y="22"/>
                      <a:pt x="11" y="4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13"/>
              <p:cNvSpPr/>
              <p:nvPr/>
            </p:nvSpPr>
            <p:spPr bwMode="auto">
              <a:xfrm>
                <a:off x="3814763" y="4886325"/>
                <a:ext cx="26988" cy="100013"/>
              </a:xfrm>
              <a:custGeom>
                <a:avLst/>
                <a:gdLst>
                  <a:gd name="T0" fmla="*/ 10 w 10"/>
                  <a:gd name="T1" fmla="*/ 10 h 37"/>
                  <a:gd name="T2" fmla="*/ 7 w 10"/>
                  <a:gd name="T3" fmla="*/ 32 h 37"/>
                  <a:gd name="T4" fmla="*/ 4 w 10"/>
                  <a:gd name="T5" fmla="*/ 37 h 37"/>
                  <a:gd name="T6" fmla="*/ 0 w 10"/>
                  <a:gd name="T7" fmla="*/ 33 h 37"/>
                  <a:gd name="T8" fmla="*/ 0 w 10"/>
                  <a:gd name="T9" fmla="*/ 20 h 37"/>
                  <a:gd name="T10" fmla="*/ 4 w 10"/>
                  <a:gd name="T11" fmla="*/ 5 h 37"/>
                  <a:gd name="T12" fmla="*/ 7 w 10"/>
                  <a:gd name="T13" fmla="*/ 0 h 37"/>
                  <a:gd name="T14" fmla="*/ 10 w 10"/>
                  <a:gd name="T15" fmla="*/ 6 h 37"/>
                  <a:gd name="T16" fmla="*/ 10 w 10"/>
                  <a:gd name="T17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7">
                    <a:moveTo>
                      <a:pt x="10" y="10"/>
                    </a:moveTo>
                    <a:cubicBezTo>
                      <a:pt x="9" y="17"/>
                      <a:pt x="9" y="25"/>
                      <a:pt x="7" y="32"/>
                    </a:cubicBezTo>
                    <a:cubicBezTo>
                      <a:pt x="7" y="34"/>
                      <a:pt x="5" y="35"/>
                      <a:pt x="4" y="37"/>
                    </a:cubicBezTo>
                    <a:cubicBezTo>
                      <a:pt x="3" y="36"/>
                      <a:pt x="0" y="34"/>
                      <a:pt x="0" y="33"/>
                    </a:cubicBezTo>
                    <a:cubicBezTo>
                      <a:pt x="0" y="29"/>
                      <a:pt x="0" y="24"/>
                      <a:pt x="0" y="20"/>
                    </a:cubicBezTo>
                    <a:cubicBezTo>
                      <a:pt x="1" y="15"/>
                      <a:pt x="2" y="10"/>
                      <a:pt x="4" y="5"/>
                    </a:cubicBezTo>
                    <a:cubicBezTo>
                      <a:pt x="4" y="3"/>
                      <a:pt x="6" y="2"/>
                      <a:pt x="7" y="0"/>
                    </a:cubicBezTo>
                    <a:cubicBezTo>
                      <a:pt x="8" y="2"/>
                      <a:pt x="9" y="4"/>
                      <a:pt x="10" y="6"/>
                    </a:cubicBezTo>
                    <a:cubicBezTo>
                      <a:pt x="10" y="7"/>
                      <a:pt x="10" y="8"/>
                      <a:pt x="1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14"/>
              <p:cNvSpPr/>
              <p:nvPr/>
            </p:nvSpPr>
            <p:spPr bwMode="auto">
              <a:xfrm>
                <a:off x="3595688" y="4572000"/>
                <a:ext cx="57150" cy="92075"/>
              </a:xfrm>
              <a:custGeom>
                <a:avLst/>
                <a:gdLst>
                  <a:gd name="T0" fmla="*/ 6 w 21"/>
                  <a:gd name="T1" fmla="*/ 34 h 34"/>
                  <a:gd name="T2" fmla="*/ 18 w 21"/>
                  <a:gd name="T3" fmla="*/ 0 h 34"/>
                  <a:gd name="T4" fmla="*/ 6 w 21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4">
                    <a:moveTo>
                      <a:pt x="6" y="34"/>
                    </a:moveTo>
                    <a:cubicBezTo>
                      <a:pt x="0" y="26"/>
                      <a:pt x="7" y="7"/>
                      <a:pt x="18" y="0"/>
                    </a:cubicBezTo>
                    <a:cubicBezTo>
                      <a:pt x="21" y="7"/>
                      <a:pt x="14" y="28"/>
                      <a:pt x="6" y="3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15"/>
              <p:cNvSpPr/>
              <p:nvPr/>
            </p:nvSpPr>
            <p:spPr bwMode="auto">
              <a:xfrm>
                <a:off x="3848101" y="4908550"/>
                <a:ext cx="31750" cy="96838"/>
              </a:xfrm>
              <a:custGeom>
                <a:avLst/>
                <a:gdLst>
                  <a:gd name="T0" fmla="*/ 3 w 12"/>
                  <a:gd name="T1" fmla="*/ 36 h 36"/>
                  <a:gd name="T2" fmla="*/ 0 w 12"/>
                  <a:gd name="T3" fmla="*/ 25 h 36"/>
                  <a:gd name="T4" fmla="*/ 6 w 12"/>
                  <a:gd name="T5" fmla="*/ 3 h 36"/>
                  <a:gd name="T6" fmla="*/ 10 w 12"/>
                  <a:gd name="T7" fmla="*/ 0 h 36"/>
                  <a:gd name="T8" fmla="*/ 12 w 12"/>
                  <a:gd name="T9" fmla="*/ 4 h 36"/>
                  <a:gd name="T10" fmla="*/ 6 w 12"/>
                  <a:gd name="T11" fmla="*/ 35 h 36"/>
                  <a:gd name="T12" fmla="*/ 3 w 12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6">
                    <a:moveTo>
                      <a:pt x="3" y="36"/>
                    </a:moveTo>
                    <a:cubicBezTo>
                      <a:pt x="2" y="32"/>
                      <a:pt x="0" y="28"/>
                      <a:pt x="0" y="25"/>
                    </a:cubicBezTo>
                    <a:cubicBezTo>
                      <a:pt x="1" y="18"/>
                      <a:pt x="4" y="10"/>
                      <a:pt x="6" y="3"/>
                    </a:cubicBezTo>
                    <a:cubicBezTo>
                      <a:pt x="6" y="2"/>
                      <a:pt x="9" y="1"/>
                      <a:pt x="10" y="0"/>
                    </a:cubicBezTo>
                    <a:cubicBezTo>
                      <a:pt x="11" y="1"/>
                      <a:pt x="12" y="3"/>
                      <a:pt x="12" y="4"/>
                    </a:cubicBezTo>
                    <a:cubicBezTo>
                      <a:pt x="12" y="15"/>
                      <a:pt x="10" y="25"/>
                      <a:pt x="6" y="35"/>
                    </a:cubicBezTo>
                    <a:cubicBezTo>
                      <a:pt x="5" y="35"/>
                      <a:pt x="4" y="36"/>
                      <a:pt x="3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16"/>
              <p:cNvSpPr/>
              <p:nvPr/>
            </p:nvSpPr>
            <p:spPr bwMode="auto">
              <a:xfrm>
                <a:off x="4424363" y="5065713"/>
                <a:ext cx="68263" cy="69850"/>
              </a:xfrm>
              <a:custGeom>
                <a:avLst/>
                <a:gdLst>
                  <a:gd name="T0" fmla="*/ 0 w 25"/>
                  <a:gd name="T1" fmla="*/ 19 h 26"/>
                  <a:gd name="T2" fmla="*/ 14 w 25"/>
                  <a:gd name="T3" fmla="*/ 18 h 26"/>
                  <a:gd name="T4" fmla="*/ 20 w 25"/>
                  <a:gd name="T5" fmla="*/ 13 h 26"/>
                  <a:gd name="T6" fmla="*/ 12 w 25"/>
                  <a:gd name="T7" fmla="*/ 7 h 26"/>
                  <a:gd name="T8" fmla="*/ 5 w 25"/>
                  <a:gd name="T9" fmla="*/ 7 h 26"/>
                  <a:gd name="T10" fmla="*/ 15 w 25"/>
                  <a:gd name="T11" fmla="*/ 2 h 26"/>
                  <a:gd name="T12" fmla="*/ 25 w 25"/>
                  <a:gd name="T13" fmla="*/ 16 h 26"/>
                  <a:gd name="T14" fmla="*/ 11 w 25"/>
                  <a:gd name="T15" fmla="*/ 26 h 26"/>
                  <a:gd name="T16" fmla="*/ 0 w 25"/>
                  <a:gd name="T17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6">
                    <a:moveTo>
                      <a:pt x="0" y="19"/>
                    </a:moveTo>
                    <a:cubicBezTo>
                      <a:pt x="5" y="19"/>
                      <a:pt x="10" y="19"/>
                      <a:pt x="14" y="18"/>
                    </a:cubicBezTo>
                    <a:cubicBezTo>
                      <a:pt x="16" y="18"/>
                      <a:pt x="18" y="15"/>
                      <a:pt x="20" y="13"/>
                    </a:cubicBezTo>
                    <a:cubicBezTo>
                      <a:pt x="17" y="11"/>
                      <a:pt x="15" y="9"/>
                      <a:pt x="12" y="7"/>
                    </a:cubicBezTo>
                    <a:cubicBezTo>
                      <a:pt x="11" y="6"/>
                      <a:pt x="8" y="7"/>
                      <a:pt x="5" y="7"/>
                    </a:cubicBezTo>
                    <a:cubicBezTo>
                      <a:pt x="8" y="2"/>
                      <a:pt x="11" y="0"/>
                      <a:pt x="15" y="2"/>
                    </a:cubicBezTo>
                    <a:cubicBezTo>
                      <a:pt x="21" y="3"/>
                      <a:pt x="25" y="10"/>
                      <a:pt x="25" y="16"/>
                    </a:cubicBezTo>
                    <a:cubicBezTo>
                      <a:pt x="24" y="21"/>
                      <a:pt x="18" y="25"/>
                      <a:pt x="11" y="26"/>
                    </a:cubicBezTo>
                    <a:cubicBezTo>
                      <a:pt x="6" y="26"/>
                      <a:pt x="1" y="25"/>
                      <a:pt x="0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17"/>
              <p:cNvSpPr/>
              <p:nvPr/>
            </p:nvSpPr>
            <p:spPr bwMode="auto">
              <a:xfrm>
                <a:off x="3897313" y="4959350"/>
                <a:ext cx="28575" cy="53975"/>
              </a:xfrm>
              <a:custGeom>
                <a:avLst/>
                <a:gdLst>
                  <a:gd name="T0" fmla="*/ 7 w 11"/>
                  <a:gd name="T1" fmla="*/ 0 h 20"/>
                  <a:gd name="T2" fmla="*/ 5 w 11"/>
                  <a:gd name="T3" fmla="*/ 20 h 20"/>
                  <a:gd name="T4" fmla="*/ 7 w 11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7" y="0"/>
                    </a:moveTo>
                    <a:cubicBezTo>
                      <a:pt x="11" y="6"/>
                      <a:pt x="10" y="15"/>
                      <a:pt x="5" y="20"/>
                    </a:cubicBezTo>
                    <a:cubicBezTo>
                      <a:pt x="0" y="15"/>
                      <a:pt x="1" y="6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18"/>
              <p:cNvSpPr/>
              <p:nvPr/>
            </p:nvSpPr>
            <p:spPr bwMode="auto">
              <a:xfrm>
                <a:off x="3951288" y="5030788"/>
                <a:ext cx="23813" cy="23813"/>
              </a:xfrm>
              <a:custGeom>
                <a:avLst/>
                <a:gdLst>
                  <a:gd name="T0" fmla="*/ 0 w 9"/>
                  <a:gd name="T1" fmla="*/ 0 h 9"/>
                  <a:gd name="T2" fmla="*/ 8 w 9"/>
                  <a:gd name="T3" fmla="*/ 9 h 9"/>
                  <a:gd name="T4" fmla="*/ 0 w 9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7" y="0"/>
                      <a:pt x="9" y="2"/>
                      <a:pt x="8" y="9"/>
                    </a:cubicBezTo>
                    <a:cubicBezTo>
                      <a:pt x="3" y="9"/>
                      <a:pt x="3" y="8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19"/>
              <p:cNvSpPr/>
              <p:nvPr/>
            </p:nvSpPr>
            <p:spPr bwMode="auto">
              <a:xfrm>
                <a:off x="4376738" y="3640138"/>
                <a:ext cx="69850" cy="80963"/>
              </a:xfrm>
              <a:custGeom>
                <a:avLst/>
                <a:gdLst>
                  <a:gd name="T0" fmla="*/ 0 w 26"/>
                  <a:gd name="T1" fmla="*/ 13 h 30"/>
                  <a:gd name="T2" fmla="*/ 11 w 26"/>
                  <a:gd name="T3" fmla="*/ 24 h 30"/>
                  <a:gd name="T4" fmla="*/ 18 w 26"/>
                  <a:gd name="T5" fmla="*/ 18 h 30"/>
                  <a:gd name="T6" fmla="*/ 8 w 26"/>
                  <a:gd name="T7" fmla="*/ 3 h 30"/>
                  <a:gd name="T8" fmla="*/ 22 w 26"/>
                  <a:gd name="T9" fmla="*/ 5 h 30"/>
                  <a:gd name="T10" fmla="*/ 22 w 26"/>
                  <a:gd name="T11" fmla="*/ 22 h 30"/>
                  <a:gd name="T12" fmla="*/ 7 w 26"/>
                  <a:gd name="T13" fmla="*/ 28 h 30"/>
                  <a:gd name="T14" fmla="*/ 0 w 26"/>
                  <a:gd name="T15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0">
                    <a:moveTo>
                      <a:pt x="0" y="13"/>
                    </a:moveTo>
                    <a:cubicBezTo>
                      <a:pt x="3" y="20"/>
                      <a:pt x="5" y="26"/>
                      <a:pt x="11" y="24"/>
                    </a:cubicBezTo>
                    <a:cubicBezTo>
                      <a:pt x="14" y="23"/>
                      <a:pt x="17" y="20"/>
                      <a:pt x="18" y="18"/>
                    </a:cubicBezTo>
                    <a:cubicBezTo>
                      <a:pt x="20" y="12"/>
                      <a:pt x="18" y="10"/>
                      <a:pt x="8" y="3"/>
                    </a:cubicBezTo>
                    <a:cubicBezTo>
                      <a:pt x="13" y="0"/>
                      <a:pt x="18" y="1"/>
                      <a:pt x="22" y="5"/>
                    </a:cubicBezTo>
                    <a:cubicBezTo>
                      <a:pt x="26" y="9"/>
                      <a:pt x="26" y="16"/>
                      <a:pt x="22" y="22"/>
                    </a:cubicBezTo>
                    <a:cubicBezTo>
                      <a:pt x="19" y="27"/>
                      <a:pt x="13" y="30"/>
                      <a:pt x="7" y="28"/>
                    </a:cubicBezTo>
                    <a:cubicBezTo>
                      <a:pt x="1" y="26"/>
                      <a:pt x="0" y="21"/>
                      <a:pt x="0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20"/>
              <p:cNvSpPr/>
              <p:nvPr/>
            </p:nvSpPr>
            <p:spPr bwMode="auto">
              <a:xfrm>
                <a:off x="4387851" y="3490913"/>
                <a:ext cx="39688" cy="41275"/>
              </a:xfrm>
              <a:custGeom>
                <a:avLst/>
                <a:gdLst>
                  <a:gd name="T0" fmla="*/ 12 w 15"/>
                  <a:gd name="T1" fmla="*/ 0 h 15"/>
                  <a:gd name="T2" fmla="*/ 14 w 15"/>
                  <a:gd name="T3" fmla="*/ 4 h 15"/>
                  <a:gd name="T4" fmla="*/ 7 w 15"/>
                  <a:gd name="T5" fmla="*/ 13 h 15"/>
                  <a:gd name="T6" fmla="*/ 0 w 15"/>
                  <a:gd name="T7" fmla="*/ 14 h 15"/>
                  <a:gd name="T8" fmla="*/ 12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2" y="0"/>
                    </a:moveTo>
                    <a:cubicBezTo>
                      <a:pt x="12" y="1"/>
                      <a:pt x="15" y="3"/>
                      <a:pt x="14" y="4"/>
                    </a:cubicBezTo>
                    <a:cubicBezTo>
                      <a:pt x="12" y="8"/>
                      <a:pt x="10" y="11"/>
                      <a:pt x="7" y="13"/>
                    </a:cubicBezTo>
                    <a:cubicBezTo>
                      <a:pt x="6" y="15"/>
                      <a:pt x="3" y="14"/>
                      <a:pt x="0" y="14"/>
                    </a:cubicBezTo>
                    <a:cubicBezTo>
                      <a:pt x="5" y="9"/>
                      <a:pt x="8" y="5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21"/>
              <p:cNvSpPr/>
              <p:nvPr/>
            </p:nvSpPr>
            <p:spPr bwMode="auto">
              <a:xfrm>
                <a:off x="4121151" y="2838450"/>
                <a:ext cx="26988" cy="55563"/>
              </a:xfrm>
              <a:custGeom>
                <a:avLst/>
                <a:gdLst>
                  <a:gd name="T0" fmla="*/ 8 w 10"/>
                  <a:gd name="T1" fmla="*/ 21 h 21"/>
                  <a:gd name="T2" fmla="*/ 2 w 10"/>
                  <a:gd name="T3" fmla="*/ 15 h 21"/>
                  <a:gd name="T4" fmla="*/ 1 w 10"/>
                  <a:gd name="T5" fmla="*/ 3 h 21"/>
                  <a:gd name="T6" fmla="*/ 7 w 10"/>
                  <a:gd name="T7" fmla="*/ 5 h 21"/>
                  <a:gd name="T8" fmla="*/ 10 w 10"/>
                  <a:gd name="T9" fmla="*/ 20 h 21"/>
                  <a:gd name="T10" fmla="*/ 8 w 10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1">
                    <a:moveTo>
                      <a:pt x="8" y="21"/>
                    </a:moveTo>
                    <a:cubicBezTo>
                      <a:pt x="6" y="19"/>
                      <a:pt x="3" y="18"/>
                      <a:pt x="2" y="15"/>
                    </a:cubicBezTo>
                    <a:cubicBezTo>
                      <a:pt x="1" y="12"/>
                      <a:pt x="0" y="7"/>
                      <a:pt x="1" y="3"/>
                    </a:cubicBezTo>
                    <a:cubicBezTo>
                      <a:pt x="2" y="0"/>
                      <a:pt x="6" y="2"/>
                      <a:pt x="7" y="5"/>
                    </a:cubicBezTo>
                    <a:cubicBezTo>
                      <a:pt x="9" y="9"/>
                      <a:pt x="9" y="15"/>
                      <a:pt x="10" y="20"/>
                    </a:cubicBezTo>
                    <a:cubicBezTo>
                      <a:pt x="10" y="20"/>
                      <a:pt x="9" y="21"/>
                      <a:pt x="8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22"/>
              <p:cNvSpPr/>
              <p:nvPr/>
            </p:nvSpPr>
            <p:spPr bwMode="auto">
              <a:xfrm>
                <a:off x="4148138" y="2846388"/>
                <a:ext cx="30163" cy="39688"/>
              </a:xfrm>
              <a:custGeom>
                <a:avLst/>
                <a:gdLst>
                  <a:gd name="T0" fmla="*/ 9 w 11"/>
                  <a:gd name="T1" fmla="*/ 15 h 15"/>
                  <a:gd name="T2" fmla="*/ 3 w 11"/>
                  <a:gd name="T3" fmla="*/ 0 h 15"/>
                  <a:gd name="T4" fmla="*/ 9 w 11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9" y="15"/>
                    </a:moveTo>
                    <a:cubicBezTo>
                      <a:pt x="2" y="15"/>
                      <a:pt x="0" y="10"/>
                      <a:pt x="3" y="0"/>
                    </a:cubicBezTo>
                    <a:cubicBezTo>
                      <a:pt x="9" y="1"/>
                      <a:pt x="11" y="5"/>
                      <a:pt x="9" y="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23"/>
              <p:cNvSpPr/>
              <p:nvPr/>
            </p:nvSpPr>
            <p:spPr bwMode="auto">
              <a:xfrm>
                <a:off x="4102101" y="3027363"/>
                <a:ext cx="33338" cy="49213"/>
              </a:xfrm>
              <a:custGeom>
                <a:avLst/>
                <a:gdLst>
                  <a:gd name="T0" fmla="*/ 5 w 12"/>
                  <a:gd name="T1" fmla="*/ 0 h 18"/>
                  <a:gd name="T2" fmla="*/ 12 w 12"/>
                  <a:gd name="T3" fmla="*/ 18 h 18"/>
                  <a:gd name="T4" fmla="*/ 5 w 12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5" y="0"/>
                    </a:moveTo>
                    <a:cubicBezTo>
                      <a:pt x="7" y="7"/>
                      <a:pt x="9" y="12"/>
                      <a:pt x="12" y="18"/>
                    </a:cubicBezTo>
                    <a:cubicBezTo>
                      <a:pt x="4" y="17"/>
                      <a:pt x="0" y="8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24"/>
              <p:cNvSpPr/>
              <p:nvPr/>
            </p:nvSpPr>
            <p:spPr bwMode="auto">
              <a:xfrm>
                <a:off x="4132263" y="2608263"/>
                <a:ext cx="22225" cy="50800"/>
              </a:xfrm>
              <a:custGeom>
                <a:avLst/>
                <a:gdLst>
                  <a:gd name="T0" fmla="*/ 3 w 8"/>
                  <a:gd name="T1" fmla="*/ 0 h 19"/>
                  <a:gd name="T2" fmla="*/ 8 w 8"/>
                  <a:gd name="T3" fmla="*/ 16 h 19"/>
                  <a:gd name="T4" fmla="*/ 7 w 8"/>
                  <a:gd name="T5" fmla="*/ 19 h 19"/>
                  <a:gd name="T6" fmla="*/ 4 w 8"/>
                  <a:gd name="T7" fmla="*/ 17 h 19"/>
                  <a:gd name="T8" fmla="*/ 0 w 8"/>
                  <a:gd name="T9" fmla="*/ 1 h 19"/>
                  <a:gd name="T10" fmla="*/ 3 w 8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9">
                    <a:moveTo>
                      <a:pt x="3" y="0"/>
                    </a:moveTo>
                    <a:cubicBezTo>
                      <a:pt x="5" y="6"/>
                      <a:pt x="7" y="11"/>
                      <a:pt x="8" y="16"/>
                    </a:cubicBezTo>
                    <a:cubicBezTo>
                      <a:pt x="8" y="16"/>
                      <a:pt x="7" y="18"/>
                      <a:pt x="7" y="19"/>
                    </a:cubicBezTo>
                    <a:cubicBezTo>
                      <a:pt x="6" y="18"/>
                      <a:pt x="4" y="18"/>
                      <a:pt x="4" y="17"/>
                    </a:cubicBezTo>
                    <a:cubicBezTo>
                      <a:pt x="2" y="12"/>
                      <a:pt x="1" y="6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25"/>
              <p:cNvSpPr/>
              <p:nvPr/>
            </p:nvSpPr>
            <p:spPr bwMode="auto">
              <a:xfrm>
                <a:off x="4546601" y="2608263"/>
                <a:ext cx="19050" cy="50800"/>
              </a:xfrm>
              <a:custGeom>
                <a:avLst/>
                <a:gdLst>
                  <a:gd name="T0" fmla="*/ 7 w 7"/>
                  <a:gd name="T1" fmla="*/ 1 h 19"/>
                  <a:gd name="T2" fmla="*/ 4 w 7"/>
                  <a:gd name="T3" fmla="*/ 16 h 19"/>
                  <a:gd name="T4" fmla="*/ 1 w 7"/>
                  <a:gd name="T5" fmla="*/ 19 h 19"/>
                  <a:gd name="T6" fmla="*/ 0 w 7"/>
                  <a:gd name="T7" fmla="*/ 15 h 19"/>
                  <a:gd name="T8" fmla="*/ 5 w 7"/>
                  <a:gd name="T9" fmla="*/ 0 h 19"/>
                  <a:gd name="T10" fmla="*/ 7 w 7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9">
                    <a:moveTo>
                      <a:pt x="7" y="1"/>
                    </a:moveTo>
                    <a:cubicBezTo>
                      <a:pt x="6" y="6"/>
                      <a:pt x="5" y="11"/>
                      <a:pt x="4" y="16"/>
                    </a:cubicBezTo>
                    <a:cubicBezTo>
                      <a:pt x="4" y="17"/>
                      <a:pt x="2" y="18"/>
                      <a:pt x="1" y="19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1" y="10"/>
                      <a:pt x="3" y="5"/>
                      <a:pt x="5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26"/>
              <p:cNvSpPr/>
              <p:nvPr/>
            </p:nvSpPr>
            <p:spPr bwMode="auto">
              <a:xfrm>
                <a:off x="4181476" y="2851150"/>
                <a:ext cx="19050" cy="34925"/>
              </a:xfrm>
              <a:custGeom>
                <a:avLst/>
                <a:gdLst>
                  <a:gd name="T0" fmla="*/ 7 w 7"/>
                  <a:gd name="T1" fmla="*/ 13 h 13"/>
                  <a:gd name="T2" fmla="*/ 0 w 7"/>
                  <a:gd name="T3" fmla="*/ 3 h 13"/>
                  <a:gd name="T4" fmla="*/ 2 w 7"/>
                  <a:gd name="T5" fmla="*/ 0 h 13"/>
                  <a:gd name="T6" fmla="*/ 6 w 7"/>
                  <a:gd name="T7" fmla="*/ 3 h 13"/>
                  <a:gd name="T8" fmla="*/ 7 w 7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cubicBezTo>
                      <a:pt x="1" y="12"/>
                      <a:pt x="0" y="8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6" y="2"/>
                      <a:pt x="6" y="3"/>
                    </a:cubicBezTo>
                    <a:cubicBezTo>
                      <a:pt x="7" y="6"/>
                      <a:pt x="7" y="9"/>
                      <a:pt x="7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27"/>
              <p:cNvSpPr/>
              <p:nvPr/>
            </p:nvSpPr>
            <p:spPr bwMode="auto">
              <a:xfrm>
                <a:off x="4465638" y="2590800"/>
                <a:ext cx="23813" cy="38100"/>
              </a:xfrm>
              <a:custGeom>
                <a:avLst/>
                <a:gdLst>
                  <a:gd name="T0" fmla="*/ 6 w 9"/>
                  <a:gd name="T1" fmla="*/ 1 h 14"/>
                  <a:gd name="T2" fmla="*/ 0 w 9"/>
                  <a:gd name="T3" fmla="*/ 14 h 14"/>
                  <a:gd name="T4" fmla="*/ 4 w 9"/>
                  <a:gd name="T5" fmla="*/ 0 h 14"/>
                  <a:gd name="T6" fmla="*/ 6 w 9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9" y="8"/>
                      <a:pt x="7" y="12"/>
                      <a:pt x="0" y="14"/>
                    </a:cubicBezTo>
                    <a:cubicBezTo>
                      <a:pt x="2" y="9"/>
                      <a:pt x="3" y="5"/>
                      <a:pt x="4" y="0"/>
                    </a:cubicBezTo>
                    <a:cubicBezTo>
                      <a:pt x="4" y="1"/>
                      <a:pt x="5" y="1"/>
                      <a:pt x="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28"/>
              <p:cNvSpPr/>
              <p:nvPr/>
            </p:nvSpPr>
            <p:spPr bwMode="auto">
              <a:xfrm>
                <a:off x="4211638" y="2590800"/>
                <a:ext cx="20638" cy="38100"/>
              </a:xfrm>
              <a:custGeom>
                <a:avLst/>
                <a:gdLst>
                  <a:gd name="T0" fmla="*/ 8 w 8"/>
                  <a:gd name="T1" fmla="*/ 14 h 14"/>
                  <a:gd name="T2" fmla="*/ 5 w 8"/>
                  <a:gd name="T3" fmla="*/ 0 h 14"/>
                  <a:gd name="T4" fmla="*/ 8 w 8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4">
                    <a:moveTo>
                      <a:pt x="8" y="14"/>
                    </a:moveTo>
                    <a:cubicBezTo>
                      <a:pt x="1" y="12"/>
                      <a:pt x="0" y="7"/>
                      <a:pt x="5" y="0"/>
                    </a:cubicBezTo>
                    <a:cubicBezTo>
                      <a:pt x="6" y="5"/>
                      <a:pt x="7" y="9"/>
                      <a:pt x="8" y="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29"/>
              <p:cNvSpPr/>
              <p:nvPr/>
            </p:nvSpPr>
            <p:spPr bwMode="auto">
              <a:xfrm>
                <a:off x="4138613" y="3027363"/>
                <a:ext cx="15875" cy="30163"/>
              </a:xfrm>
              <a:custGeom>
                <a:avLst/>
                <a:gdLst>
                  <a:gd name="T0" fmla="*/ 2 w 6"/>
                  <a:gd name="T1" fmla="*/ 11 h 11"/>
                  <a:gd name="T2" fmla="*/ 0 w 6"/>
                  <a:gd name="T3" fmla="*/ 1 h 11"/>
                  <a:gd name="T4" fmla="*/ 4 w 6"/>
                  <a:gd name="T5" fmla="*/ 0 h 11"/>
                  <a:gd name="T6" fmla="*/ 6 w 6"/>
                  <a:gd name="T7" fmla="*/ 10 h 11"/>
                  <a:gd name="T8" fmla="*/ 2 w 6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5" y="4"/>
                      <a:pt x="5" y="7"/>
                      <a:pt x="6" y="10"/>
                    </a:cubicBezTo>
                    <a:cubicBezTo>
                      <a:pt x="5" y="11"/>
                      <a:pt x="3" y="11"/>
                      <a:pt x="2" y="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30"/>
              <p:cNvSpPr/>
              <p:nvPr/>
            </p:nvSpPr>
            <p:spPr bwMode="auto">
              <a:xfrm>
                <a:off x="4511676" y="2605088"/>
                <a:ext cx="19050" cy="34925"/>
              </a:xfrm>
              <a:custGeom>
                <a:avLst/>
                <a:gdLst>
                  <a:gd name="T0" fmla="*/ 0 w 7"/>
                  <a:gd name="T1" fmla="*/ 12 h 13"/>
                  <a:gd name="T2" fmla="*/ 5 w 7"/>
                  <a:gd name="T3" fmla="*/ 0 h 13"/>
                  <a:gd name="T4" fmla="*/ 7 w 7"/>
                  <a:gd name="T5" fmla="*/ 1 h 13"/>
                  <a:gd name="T6" fmla="*/ 3 w 7"/>
                  <a:gd name="T7" fmla="*/ 13 h 13"/>
                  <a:gd name="T8" fmla="*/ 0 w 7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0" y="12"/>
                    </a:moveTo>
                    <a:cubicBezTo>
                      <a:pt x="1" y="8"/>
                      <a:pt x="3" y="4"/>
                      <a:pt x="5" y="0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6" y="5"/>
                      <a:pt x="4" y="9"/>
                      <a:pt x="3" y="13"/>
                    </a:cubicBezTo>
                    <a:cubicBezTo>
                      <a:pt x="2" y="13"/>
                      <a:pt x="1" y="12"/>
                      <a:pt x="0" y="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31"/>
              <p:cNvSpPr/>
              <p:nvPr/>
            </p:nvSpPr>
            <p:spPr bwMode="auto">
              <a:xfrm>
                <a:off x="4167188" y="2605088"/>
                <a:ext cx="22225" cy="34925"/>
              </a:xfrm>
              <a:custGeom>
                <a:avLst/>
                <a:gdLst>
                  <a:gd name="T0" fmla="*/ 5 w 8"/>
                  <a:gd name="T1" fmla="*/ 13 h 13"/>
                  <a:gd name="T2" fmla="*/ 0 w 8"/>
                  <a:gd name="T3" fmla="*/ 1 h 13"/>
                  <a:gd name="T4" fmla="*/ 2 w 8"/>
                  <a:gd name="T5" fmla="*/ 0 h 13"/>
                  <a:gd name="T6" fmla="*/ 8 w 8"/>
                  <a:gd name="T7" fmla="*/ 12 h 13"/>
                  <a:gd name="T8" fmla="*/ 5 w 8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5" y="13"/>
                    </a:moveTo>
                    <a:cubicBezTo>
                      <a:pt x="3" y="9"/>
                      <a:pt x="1" y="5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4" y="4"/>
                      <a:pt x="6" y="8"/>
                      <a:pt x="8" y="12"/>
                    </a:cubicBezTo>
                    <a:cubicBezTo>
                      <a:pt x="7" y="12"/>
                      <a:pt x="6" y="13"/>
                      <a:pt x="5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32"/>
              <p:cNvSpPr/>
              <p:nvPr/>
            </p:nvSpPr>
            <p:spPr bwMode="auto">
              <a:xfrm>
                <a:off x="4175126" y="3038475"/>
                <a:ext cx="14288" cy="26988"/>
              </a:xfrm>
              <a:custGeom>
                <a:avLst/>
                <a:gdLst>
                  <a:gd name="T0" fmla="*/ 2 w 5"/>
                  <a:gd name="T1" fmla="*/ 10 h 10"/>
                  <a:gd name="T2" fmla="*/ 0 w 5"/>
                  <a:gd name="T3" fmla="*/ 1 h 10"/>
                  <a:gd name="T4" fmla="*/ 1 w 5"/>
                  <a:gd name="T5" fmla="*/ 0 h 10"/>
                  <a:gd name="T6" fmla="*/ 5 w 5"/>
                  <a:gd name="T7" fmla="*/ 2 h 10"/>
                  <a:gd name="T8" fmla="*/ 5 w 5"/>
                  <a:gd name="T9" fmla="*/ 10 h 10"/>
                  <a:gd name="T10" fmla="*/ 2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1" y="7"/>
                      <a:pt x="0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1"/>
                      <a:pt x="5" y="1"/>
                      <a:pt x="5" y="2"/>
                    </a:cubicBezTo>
                    <a:cubicBezTo>
                      <a:pt x="5" y="5"/>
                      <a:pt x="5" y="7"/>
                      <a:pt x="5" y="10"/>
                    </a:cubicBezTo>
                    <a:cubicBezTo>
                      <a:pt x="4" y="10"/>
                      <a:pt x="3" y="10"/>
                      <a:pt x="2" y="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33"/>
              <p:cNvSpPr/>
              <p:nvPr/>
            </p:nvSpPr>
            <p:spPr bwMode="auto">
              <a:xfrm>
                <a:off x="4573588" y="2628900"/>
                <a:ext cx="22225" cy="34925"/>
              </a:xfrm>
              <a:custGeom>
                <a:avLst/>
                <a:gdLst>
                  <a:gd name="T0" fmla="*/ 0 w 8"/>
                  <a:gd name="T1" fmla="*/ 12 h 13"/>
                  <a:gd name="T2" fmla="*/ 6 w 8"/>
                  <a:gd name="T3" fmla="*/ 0 h 13"/>
                  <a:gd name="T4" fmla="*/ 8 w 8"/>
                  <a:gd name="T5" fmla="*/ 1 h 13"/>
                  <a:gd name="T6" fmla="*/ 3 w 8"/>
                  <a:gd name="T7" fmla="*/ 13 h 13"/>
                  <a:gd name="T8" fmla="*/ 0 w 8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2" y="8"/>
                      <a:pt x="4" y="4"/>
                      <a:pt x="6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6" y="5"/>
                      <a:pt x="5" y="9"/>
                      <a:pt x="3" y="13"/>
                    </a:cubicBezTo>
                    <a:cubicBezTo>
                      <a:pt x="2" y="13"/>
                      <a:pt x="1" y="12"/>
                      <a:pt x="0" y="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34"/>
              <p:cNvSpPr/>
              <p:nvPr/>
            </p:nvSpPr>
            <p:spPr bwMode="auto">
              <a:xfrm>
                <a:off x="4108451" y="2628900"/>
                <a:ext cx="19050" cy="33338"/>
              </a:xfrm>
              <a:custGeom>
                <a:avLst/>
                <a:gdLst>
                  <a:gd name="T0" fmla="*/ 0 w 7"/>
                  <a:gd name="T1" fmla="*/ 0 h 12"/>
                  <a:gd name="T2" fmla="*/ 7 w 7"/>
                  <a:gd name="T3" fmla="*/ 12 h 12"/>
                  <a:gd name="T4" fmla="*/ 0 w 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2" y="4"/>
                      <a:pt x="4" y="8"/>
                      <a:pt x="7" y="12"/>
                    </a:cubicBezTo>
                    <a:cubicBezTo>
                      <a:pt x="1" y="11"/>
                      <a:pt x="1" y="1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 spd="slow">
    <p:randomBar dir="vert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文本框 54"/>
          <p:cNvSpPr txBox="1"/>
          <p:nvPr/>
        </p:nvSpPr>
        <p:spPr>
          <a:xfrm flipH="1">
            <a:off x="4153023" y="5052676"/>
            <a:ext cx="3668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  <a:r>
              <a:rPr lang="zh-CN" altLang="en-US" sz="40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</a:p>
        </p:txBody>
      </p:sp>
      <p:sp>
        <p:nvSpPr>
          <p:cNvPr id="43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9DC3E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9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任意多边形 9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53" y="connsiteY0-154"/>
                </a:cxn>
                <a:cxn ang="0">
                  <a:pos x="connsiteX1-155" y="connsiteY1-156"/>
                </a:cxn>
                <a:cxn ang="0">
                  <a:pos x="connsiteX2-157" y="connsiteY2-158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41" y="connsiteY0-142"/>
                </a:cxn>
                <a:cxn ang="0">
                  <a:pos x="connsiteX1-143" y="connsiteY1-144"/>
                </a:cxn>
                <a:cxn ang="0">
                  <a:pos x="connsiteX2-145" y="connsiteY2-146"/>
                </a:cxn>
                <a:cxn ang="0">
                  <a:pos x="connsiteX3-147" y="connsiteY3-14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chemeClr val="tx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任意多边形 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9DC3E6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3870847" y="725646"/>
            <a:ext cx="3971693" cy="4252077"/>
            <a:chOff x="4427538" y="954088"/>
            <a:chExt cx="3333750" cy="3729038"/>
          </a:xfrm>
        </p:grpSpPr>
        <p:sp>
          <p:nvSpPr>
            <p:cNvPr id="38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5" name="文本框 94"/>
          <p:cNvSpPr txBox="1"/>
          <p:nvPr/>
        </p:nvSpPr>
        <p:spPr>
          <a:xfrm flipH="1">
            <a:off x="4721924" y="1424370"/>
            <a:ext cx="22647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spc="300" dirty="0">
                <a:latin typeface="新蒂黑板报" panose="03000600000000000000" pitchFamily="66" charset="-122"/>
                <a:ea typeface="新蒂黑板报" panose="03000600000000000000" pitchFamily="66" charset="-122"/>
              </a:rPr>
              <a:t>01</a:t>
            </a:r>
            <a:endParaRPr lang="zh-CN" altLang="en-US" sz="8000" spc="300" dirty="0"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</p:spTree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文本框 29"/>
          <p:cNvSpPr txBox="1"/>
          <p:nvPr/>
        </p:nvSpPr>
        <p:spPr>
          <a:xfrm>
            <a:off x="5696834" y="2574005"/>
            <a:ext cx="496319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  <a:p>
            <a:r>
              <a:rPr lang="en-US" altLang="zh-CN" sz="16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  <a:p>
            <a:endParaRPr lang="en-US" altLang="zh-CN" sz="16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任意多边形 24"/>
          <p:cNvSpPr/>
          <p:nvPr/>
        </p:nvSpPr>
        <p:spPr>
          <a:xfrm>
            <a:off x="4752895" y="1485707"/>
            <a:ext cx="6445028" cy="3030686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</a:gdLst>
            <a:ahLst/>
            <a:cxnLst>
              <a:cxn ang="0">
                <a:pos x="connsiteX0-129" y="connsiteY0-130"/>
              </a:cxn>
              <a:cxn ang="0">
                <a:pos x="connsiteX1-131" y="connsiteY1-132"/>
              </a:cxn>
              <a:cxn ang="0">
                <a:pos x="connsiteX2-133" y="connsiteY2-134"/>
              </a:cxn>
              <a:cxn ang="0">
                <a:pos x="connsiteX3-135" y="connsiteY3-136"/>
              </a:cxn>
              <a:cxn ang="0">
                <a:pos x="connsiteX4-137" y="connsiteY4-138"/>
              </a:cxn>
              <a:cxn ang="0">
                <a:pos x="connsiteX5-139" y="connsiteY5-140"/>
              </a:cxn>
              <a:cxn ang="0">
                <a:pos x="connsiteX6-141" y="connsiteY6-142"/>
              </a:cxn>
              <a:cxn ang="0">
                <a:pos x="connsiteX7-143" y="connsiteY7-144"/>
              </a:cxn>
            </a:cxnLst>
            <a:rect l="l" t="t" r="r" b="b"/>
            <a:pathLst>
              <a:path w="6445028" h="3030686">
                <a:moveTo>
                  <a:pt x="6202752" y="666309"/>
                </a:moveTo>
                <a:cubicBezTo>
                  <a:pt x="5769501" y="126378"/>
                  <a:pt x="4286865" y="-4250"/>
                  <a:pt x="3250545" y="104"/>
                </a:cubicBezTo>
                <a:cubicBezTo>
                  <a:pt x="2214225" y="4458"/>
                  <a:pt x="365830" y="169922"/>
                  <a:pt x="63208" y="1005944"/>
                </a:cubicBezTo>
                <a:cubicBezTo>
                  <a:pt x="-239414" y="1841966"/>
                  <a:pt x="637974" y="2244738"/>
                  <a:pt x="729414" y="2508172"/>
                </a:cubicBezTo>
                <a:lnTo>
                  <a:pt x="533471" y="3030686"/>
                </a:lnTo>
                <a:lnTo>
                  <a:pt x="1500123" y="2664926"/>
                </a:lnTo>
                <a:cubicBezTo>
                  <a:pt x="2242529" y="2749835"/>
                  <a:pt x="4713586" y="2919652"/>
                  <a:pt x="5614923" y="2691052"/>
                </a:cubicBezTo>
                <a:cubicBezTo>
                  <a:pt x="6516260" y="2462452"/>
                  <a:pt x="6636003" y="1206240"/>
                  <a:pt x="6202752" y="666309"/>
                </a:cubicBezTo>
                <a:close/>
              </a:path>
            </a:pathLst>
          </a:custGeom>
          <a:noFill/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666314" y="2279224"/>
            <a:ext cx="4086581" cy="4729556"/>
            <a:chOff x="4427538" y="954088"/>
            <a:chExt cx="3333750" cy="3729038"/>
          </a:xfrm>
        </p:grpSpPr>
        <p:sp>
          <p:nvSpPr>
            <p:cNvPr id="26" name="Freeform 5"/>
            <p:cNvSpPr/>
            <p:nvPr/>
          </p:nvSpPr>
          <p:spPr bwMode="auto">
            <a:xfrm>
              <a:off x="5026026" y="1547813"/>
              <a:ext cx="2144713" cy="2363788"/>
            </a:xfrm>
            <a:custGeom>
              <a:avLst/>
              <a:gdLst>
                <a:gd name="T0" fmla="*/ 518 w 570"/>
                <a:gd name="T1" fmla="*/ 231 h 629"/>
                <a:gd name="T2" fmla="*/ 454 w 570"/>
                <a:gd name="T3" fmla="*/ 271 h 629"/>
                <a:gd name="T4" fmla="*/ 496 w 570"/>
                <a:gd name="T5" fmla="*/ 135 h 629"/>
                <a:gd name="T6" fmla="*/ 393 w 570"/>
                <a:gd name="T7" fmla="*/ 205 h 629"/>
                <a:gd name="T8" fmla="*/ 326 w 570"/>
                <a:gd name="T9" fmla="*/ 264 h 629"/>
                <a:gd name="T10" fmla="*/ 474 w 570"/>
                <a:gd name="T11" fmla="*/ 89 h 629"/>
                <a:gd name="T12" fmla="*/ 385 w 570"/>
                <a:gd name="T13" fmla="*/ 100 h 629"/>
                <a:gd name="T14" fmla="*/ 322 w 570"/>
                <a:gd name="T15" fmla="*/ 156 h 629"/>
                <a:gd name="T16" fmla="*/ 401 w 570"/>
                <a:gd name="T17" fmla="*/ 66 h 629"/>
                <a:gd name="T18" fmla="*/ 279 w 570"/>
                <a:gd name="T19" fmla="*/ 80 h 629"/>
                <a:gd name="T20" fmla="*/ 223 w 570"/>
                <a:gd name="T21" fmla="*/ 103 h 629"/>
                <a:gd name="T22" fmla="*/ 280 w 570"/>
                <a:gd name="T23" fmla="*/ 61 h 629"/>
                <a:gd name="T24" fmla="*/ 212 w 570"/>
                <a:gd name="T25" fmla="*/ 33 h 629"/>
                <a:gd name="T26" fmla="*/ 78 w 570"/>
                <a:gd name="T27" fmla="*/ 109 h 629"/>
                <a:gd name="T28" fmla="*/ 29 w 570"/>
                <a:gd name="T29" fmla="*/ 198 h 629"/>
                <a:gd name="T30" fmla="*/ 35 w 570"/>
                <a:gd name="T31" fmla="*/ 232 h 629"/>
                <a:gd name="T32" fmla="*/ 42 w 570"/>
                <a:gd name="T33" fmla="*/ 311 h 629"/>
                <a:gd name="T34" fmla="*/ 20 w 570"/>
                <a:gd name="T35" fmla="*/ 366 h 629"/>
                <a:gd name="T36" fmla="*/ 73 w 570"/>
                <a:gd name="T37" fmla="*/ 388 h 629"/>
                <a:gd name="T38" fmla="*/ 178 w 570"/>
                <a:gd name="T39" fmla="*/ 311 h 629"/>
                <a:gd name="T40" fmla="*/ 102 w 570"/>
                <a:gd name="T41" fmla="*/ 390 h 629"/>
                <a:gd name="T42" fmla="*/ 92 w 570"/>
                <a:gd name="T43" fmla="*/ 469 h 629"/>
                <a:gd name="T44" fmla="*/ 196 w 570"/>
                <a:gd name="T45" fmla="*/ 407 h 629"/>
                <a:gd name="T46" fmla="*/ 265 w 570"/>
                <a:gd name="T47" fmla="*/ 373 h 629"/>
                <a:gd name="T48" fmla="*/ 196 w 570"/>
                <a:gd name="T49" fmla="*/ 450 h 629"/>
                <a:gd name="T50" fmla="*/ 179 w 570"/>
                <a:gd name="T51" fmla="*/ 542 h 629"/>
                <a:gd name="T52" fmla="*/ 261 w 570"/>
                <a:gd name="T53" fmla="*/ 489 h 629"/>
                <a:gd name="T54" fmla="*/ 270 w 570"/>
                <a:gd name="T55" fmla="*/ 506 h 629"/>
                <a:gd name="T56" fmla="*/ 208 w 570"/>
                <a:gd name="T57" fmla="*/ 588 h 629"/>
                <a:gd name="T58" fmla="*/ 303 w 570"/>
                <a:gd name="T59" fmla="*/ 597 h 629"/>
                <a:gd name="T60" fmla="*/ 332 w 570"/>
                <a:gd name="T61" fmla="*/ 603 h 629"/>
                <a:gd name="T62" fmla="*/ 406 w 570"/>
                <a:gd name="T63" fmla="*/ 554 h 629"/>
                <a:gd name="T64" fmla="*/ 430 w 570"/>
                <a:gd name="T65" fmla="*/ 535 h 629"/>
                <a:gd name="T66" fmla="*/ 504 w 570"/>
                <a:gd name="T67" fmla="*/ 444 h 629"/>
                <a:gd name="T68" fmla="*/ 549 w 570"/>
                <a:gd name="T69" fmla="*/ 342 h 629"/>
                <a:gd name="T70" fmla="*/ 563 w 570"/>
                <a:gd name="T71" fmla="*/ 266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0" h="629">
                  <a:moveTo>
                    <a:pt x="558" y="231"/>
                  </a:moveTo>
                  <a:cubicBezTo>
                    <a:pt x="547" y="219"/>
                    <a:pt x="530" y="221"/>
                    <a:pt x="518" y="231"/>
                  </a:cubicBezTo>
                  <a:cubicBezTo>
                    <a:pt x="477" y="265"/>
                    <a:pt x="437" y="300"/>
                    <a:pt x="395" y="332"/>
                  </a:cubicBezTo>
                  <a:cubicBezTo>
                    <a:pt x="415" y="313"/>
                    <a:pt x="434" y="292"/>
                    <a:pt x="454" y="271"/>
                  </a:cubicBezTo>
                  <a:cubicBezTo>
                    <a:pt x="482" y="243"/>
                    <a:pt x="510" y="213"/>
                    <a:pt x="528" y="177"/>
                  </a:cubicBezTo>
                  <a:cubicBezTo>
                    <a:pt x="539" y="156"/>
                    <a:pt x="521" y="127"/>
                    <a:pt x="496" y="135"/>
                  </a:cubicBezTo>
                  <a:cubicBezTo>
                    <a:pt x="475" y="142"/>
                    <a:pt x="458" y="154"/>
                    <a:pt x="441" y="168"/>
                  </a:cubicBezTo>
                  <a:cubicBezTo>
                    <a:pt x="425" y="180"/>
                    <a:pt x="408" y="191"/>
                    <a:pt x="393" y="205"/>
                  </a:cubicBezTo>
                  <a:cubicBezTo>
                    <a:pt x="377" y="218"/>
                    <a:pt x="364" y="234"/>
                    <a:pt x="349" y="247"/>
                  </a:cubicBezTo>
                  <a:cubicBezTo>
                    <a:pt x="342" y="253"/>
                    <a:pt x="334" y="259"/>
                    <a:pt x="326" y="264"/>
                  </a:cubicBezTo>
                  <a:cubicBezTo>
                    <a:pt x="353" y="239"/>
                    <a:pt x="378" y="210"/>
                    <a:pt x="407" y="186"/>
                  </a:cubicBezTo>
                  <a:cubicBezTo>
                    <a:pt x="437" y="160"/>
                    <a:pt x="471" y="131"/>
                    <a:pt x="474" y="89"/>
                  </a:cubicBezTo>
                  <a:cubicBezTo>
                    <a:pt x="475" y="66"/>
                    <a:pt x="448" y="54"/>
                    <a:pt x="430" y="64"/>
                  </a:cubicBezTo>
                  <a:cubicBezTo>
                    <a:pt x="413" y="73"/>
                    <a:pt x="399" y="87"/>
                    <a:pt x="385" y="100"/>
                  </a:cubicBezTo>
                  <a:cubicBezTo>
                    <a:pt x="369" y="115"/>
                    <a:pt x="353" y="130"/>
                    <a:pt x="336" y="144"/>
                  </a:cubicBezTo>
                  <a:cubicBezTo>
                    <a:pt x="331" y="148"/>
                    <a:pt x="326" y="152"/>
                    <a:pt x="322" y="156"/>
                  </a:cubicBezTo>
                  <a:cubicBezTo>
                    <a:pt x="323" y="155"/>
                    <a:pt x="323" y="154"/>
                    <a:pt x="324" y="153"/>
                  </a:cubicBezTo>
                  <a:cubicBezTo>
                    <a:pt x="351" y="125"/>
                    <a:pt x="374" y="93"/>
                    <a:pt x="401" y="66"/>
                  </a:cubicBezTo>
                  <a:cubicBezTo>
                    <a:pt x="423" y="43"/>
                    <a:pt x="393" y="1"/>
                    <a:pt x="366" y="21"/>
                  </a:cubicBezTo>
                  <a:cubicBezTo>
                    <a:pt x="337" y="41"/>
                    <a:pt x="309" y="62"/>
                    <a:pt x="279" y="80"/>
                  </a:cubicBezTo>
                  <a:cubicBezTo>
                    <a:pt x="256" y="95"/>
                    <a:pt x="232" y="107"/>
                    <a:pt x="208" y="119"/>
                  </a:cubicBezTo>
                  <a:cubicBezTo>
                    <a:pt x="213" y="113"/>
                    <a:pt x="218" y="108"/>
                    <a:pt x="223" y="103"/>
                  </a:cubicBezTo>
                  <a:cubicBezTo>
                    <a:pt x="229" y="96"/>
                    <a:pt x="236" y="88"/>
                    <a:pt x="244" y="81"/>
                  </a:cubicBezTo>
                  <a:cubicBezTo>
                    <a:pt x="256" y="75"/>
                    <a:pt x="268" y="69"/>
                    <a:pt x="280" y="61"/>
                  </a:cubicBezTo>
                  <a:cubicBezTo>
                    <a:pt x="306" y="42"/>
                    <a:pt x="291" y="0"/>
                    <a:pt x="257" y="8"/>
                  </a:cubicBezTo>
                  <a:cubicBezTo>
                    <a:pt x="240" y="12"/>
                    <a:pt x="225" y="22"/>
                    <a:pt x="212" y="33"/>
                  </a:cubicBezTo>
                  <a:cubicBezTo>
                    <a:pt x="187" y="45"/>
                    <a:pt x="161" y="54"/>
                    <a:pt x="138" y="68"/>
                  </a:cubicBezTo>
                  <a:cubicBezTo>
                    <a:pt x="116" y="79"/>
                    <a:pt x="97" y="94"/>
                    <a:pt x="78" y="109"/>
                  </a:cubicBezTo>
                  <a:cubicBezTo>
                    <a:pt x="59" y="123"/>
                    <a:pt x="47" y="142"/>
                    <a:pt x="29" y="157"/>
                  </a:cubicBezTo>
                  <a:cubicBezTo>
                    <a:pt x="17" y="167"/>
                    <a:pt x="19" y="187"/>
                    <a:pt x="29" y="198"/>
                  </a:cubicBezTo>
                  <a:cubicBezTo>
                    <a:pt x="36" y="205"/>
                    <a:pt x="45" y="207"/>
                    <a:pt x="54" y="205"/>
                  </a:cubicBezTo>
                  <a:cubicBezTo>
                    <a:pt x="48" y="215"/>
                    <a:pt x="42" y="224"/>
                    <a:pt x="35" y="232"/>
                  </a:cubicBezTo>
                  <a:cubicBezTo>
                    <a:pt x="23" y="245"/>
                    <a:pt x="11" y="258"/>
                    <a:pt x="7" y="275"/>
                  </a:cubicBezTo>
                  <a:cubicBezTo>
                    <a:pt x="0" y="298"/>
                    <a:pt x="21" y="314"/>
                    <a:pt x="42" y="311"/>
                  </a:cubicBezTo>
                  <a:cubicBezTo>
                    <a:pt x="46" y="310"/>
                    <a:pt x="49" y="309"/>
                    <a:pt x="52" y="308"/>
                  </a:cubicBezTo>
                  <a:cubicBezTo>
                    <a:pt x="39" y="326"/>
                    <a:pt x="28" y="345"/>
                    <a:pt x="20" y="366"/>
                  </a:cubicBezTo>
                  <a:cubicBezTo>
                    <a:pt x="15" y="378"/>
                    <a:pt x="23" y="392"/>
                    <a:pt x="33" y="398"/>
                  </a:cubicBezTo>
                  <a:cubicBezTo>
                    <a:pt x="47" y="407"/>
                    <a:pt x="64" y="401"/>
                    <a:pt x="73" y="388"/>
                  </a:cubicBezTo>
                  <a:cubicBezTo>
                    <a:pt x="93" y="358"/>
                    <a:pt x="122" y="337"/>
                    <a:pt x="155" y="321"/>
                  </a:cubicBezTo>
                  <a:cubicBezTo>
                    <a:pt x="162" y="317"/>
                    <a:pt x="170" y="314"/>
                    <a:pt x="178" y="311"/>
                  </a:cubicBezTo>
                  <a:cubicBezTo>
                    <a:pt x="167" y="323"/>
                    <a:pt x="157" y="337"/>
                    <a:pt x="146" y="349"/>
                  </a:cubicBezTo>
                  <a:cubicBezTo>
                    <a:pt x="134" y="364"/>
                    <a:pt x="118" y="379"/>
                    <a:pt x="102" y="390"/>
                  </a:cubicBezTo>
                  <a:cubicBezTo>
                    <a:pt x="87" y="400"/>
                    <a:pt x="68" y="410"/>
                    <a:pt x="59" y="427"/>
                  </a:cubicBezTo>
                  <a:cubicBezTo>
                    <a:pt x="48" y="450"/>
                    <a:pt x="67" y="476"/>
                    <a:pt x="92" y="469"/>
                  </a:cubicBezTo>
                  <a:cubicBezTo>
                    <a:pt x="112" y="465"/>
                    <a:pt x="127" y="451"/>
                    <a:pt x="142" y="438"/>
                  </a:cubicBezTo>
                  <a:cubicBezTo>
                    <a:pt x="158" y="426"/>
                    <a:pt x="178" y="417"/>
                    <a:pt x="196" y="407"/>
                  </a:cubicBezTo>
                  <a:cubicBezTo>
                    <a:pt x="216" y="397"/>
                    <a:pt x="237" y="388"/>
                    <a:pt x="258" y="377"/>
                  </a:cubicBezTo>
                  <a:cubicBezTo>
                    <a:pt x="260" y="376"/>
                    <a:pt x="263" y="375"/>
                    <a:pt x="265" y="373"/>
                  </a:cubicBezTo>
                  <a:cubicBezTo>
                    <a:pt x="255" y="384"/>
                    <a:pt x="245" y="394"/>
                    <a:pt x="236" y="405"/>
                  </a:cubicBezTo>
                  <a:cubicBezTo>
                    <a:pt x="223" y="421"/>
                    <a:pt x="210" y="436"/>
                    <a:pt x="196" y="450"/>
                  </a:cubicBezTo>
                  <a:cubicBezTo>
                    <a:pt x="180" y="465"/>
                    <a:pt x="164" y="477"/>
                    <a:pt x="150" y="493"/>
                  </a:cubicBezTo>
                  <a:cubicBezTo>
                    <a:pt x="131" y="516"/>
                    <a:pt x="150" y="546"/>
                    <a:pt x="179" y="542"/>
                  </a:cubicBezTo>
                  <a:cubicBezTo>
                    <a:pt x="193" y="539"/>
                    <a:pt x="204" y="525"/>
                    <a:pt x="211" y="519"/>
                  </a:cubicBezTo>
                  <a:cubicBezTo>
                    <a:pt x="227" y="508"/>
                    <a:pt x="244" y="498"/>
                    <a:pt x="261" y="489"/>
                  </a:cubicBezTo>
                  <a:cubicBezTo>
                    <a:pt x="279" y="479"/>
                    <a:pt x="298" y="468"/>
                    <a:pt x="316" y="457"/>
                  </a:cubicBezTo>
                  <a:cubicBezTo>
                    <a:pt x="300" y="473"/>
                    <a:pt x="286" y="490"/>
                    <a:pt x="270" y="506"/>
                  </a:cubicBezTo>
                  <a:cubicBezTo>
                    <a:pt x="258" y="517"/>
                    <a:pt x="247" y="531"/>
                    <a:pt x="236" y="543"/>
                  </a:cubicBezTo>
                  <a:cubicBezTo>
                    <a:pt x="225" y="557"/>
                    <a:pt x="214" y="571"/>
                    <a:pt x="208" y="588"/>
                  </a:cubicBezTo>
                  <a:cubicBezTo>
                    <a:pt x="204" y="602"/>
                    <a:pt x="214" y="620"/>
                    <a:pt x="229" y="623"/>
                  </a:cubicBezTo>
                  <a:cubicBezTo>
                    <a:pt x="256" y="629"/>
                    <a:pt x="281" y="611"/>
                    <a:pt x="303" y="597"/>
                  </a:cubicBezTo>
                  <a:cubicBezTo>
                    <a:pt x="310" y="592"/>
                    <a:pt x="317" y="588"/>
                    <a:pt x="324" y="583"/>
                  </a:cubicBezTo>
                  <a:cubicBezTo>
                    <a:pt x="324" y="590"/>
                    <a:pt x="326" y="597"/>
                    <a:pt x="332" y="603"/>
                  </a:cubicBezTo>
                  <a:cubicBezTo>
                    <a:pt x="343" y="614"/>
                    <a:pt x="363" y="615"/>
                    <a:pt x="373" y="603"/>
                  </a:cubicBezTo>
                  <a:cubicBezTo>
                    <a:pt x="386" y="588"/>
                    <a:pt x="401" y="574"/>
                    <a:pt x="406" y="554"/>
                  </a:cubicBezTo>
                  <a:cubicBezTo>
                    <a:pt x="407" y="550"/>
                    <a:pt x="407" y="547"/>
                    <a:pt x="407" y="543"/>
                  </a:cubicBezTo>
                  <a:cubicBezTo>
                    <a:pt x="415" y="544"/>
                    <a:pt x="423" y="541"/>
                    <a:pt x="430" y="535"/>
                  </a:cubicBezTo>
                  <a:cubicBezTo>
                    <a:pt x="444" y="523"/>
                    <a:pt x="457" y="511"/>
                    <a:pt x="469" y="497"/>
                  </a:cubicBezTo>
                  <a:cubicBezTo>
                    <a:pt x="483" y="481"/>
                    <a:pt x="494" y="462"/>
                    <a:pt x="504" y="444"/>
                  </a:cubicBezTo>
                  <a:cubicBezTo>
                    <a:pt x="514" y="427"/>
                    <a:pt x="523" y="413"/>
                    <a:pt x="536" y="400"/>
                  </a:cubicBezTo>
                  <a:cubicBezTo>
                    <a:pt x="553" y="383"/>
                    <a:pt x="558" y="364"/>
                    <a:pt x="549" y="342"/>
                  </a:cubicBezTo>
                  <a:cubicBezTo>
                    <a:pt x="544" y="332"/>
                    <a:pt x="527" y="325"/>
                    <a:pt x="516" y="329"/>
                  </a:cubicBezTo>
                  <a:cubicBezTo>
                    <a:pt x="533" y="309"/>
                    <a:pt x="549" y="288"/>
                    <a:pt x="563" y="266"/>
                  </a:cubicBezTo>
                  <a:cubicBezTo>
                    <a:pt x="570" y="255"/>
                    <a:pt x="567" y="240"/>
                    <a:pt x="558" y="2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5462588" y="2581276"/>
              <a:ext cx="1274763" cy="1308100"/>
            </a:xfrm>
            <a:custGeom>
              <a:avLst/>
              <a:gdLst>
                <a:gd name="T0" fmla="*/ 275 w 339"/>
                <a:gd name="T1" fmla="*/ 103 h 348"/>
                <a:gd name="T2" fmla="*/ 261 w 339"/>
                <a:gd name="T3" fmla="*/ 119 h 348"/>
                <a:gd name="T4" fmla="*/ 256 w 339"/>
                <a:gd name="T5" fmla="*/ 55 h 348"/>
                <a:gd name="T6" fmla="*/ 214 w 339"/>
                <a:gd name="T7" fmla="*/ 32 h 348"/>
                <a:gd name="T8" fmla="*/ 151 w 339"/>
                <a:gd name="T9" fmla="*/ 73 h 348"/>
                <a:gd name="T10" fmla="*/ 161 w 339"/>
                <a:gd name="T11" fmla="*/ 56 h 348"/>
                <a:gd name="T12" fmla="*/ 111 w 339"/>
                <a:gd name="T13" fmla="*/ 46 h 348"/>
                <a:gd name="T14" fmla="*/ 86 w 339"/>
                <a:gd name="T15" fmla="*/ 100 h 348"/>
                <a:gd name="T16" fmla="*/ 74 w 339"/>
                <a:gd name="T17" fmla="*/ 103 h 348"/>
                <a:gd name="T18" fmla="*/ 49 w 339"/>
                <a:gd name="T19" fmla="*/ 132 h 348"/>
                <a:gd name="T20" fmla="*/ 67 w 339"/>
                <a:gd name="T21" fmla="*/ 154 h 348"/>
                <a:gd name="T22" fmla="*/ 102 w 339"/>
                <a:gd name="T23" fmla="*/ 239 h 348"/>
                <a:gd name="T24" fmla="*/ 131 w 339"/>
                <a:gd name="T25" fmla="*/ 333 h 348"/>
                <a:gd name="T26" fmla="*/ 117 w 339"/>
                <a:gd name="T27" fmla="*/ 205 h 348"/>
                <a:gd name="T28" fmla="*/ 83 w 339"/>
                <a:gd name="T29" fmla="*/ 129 h 348"/>
                <a:gd name="T30" fmla="*/ 132 w 339"/>
                <a:gd name="T31" fmla="*/ 89 h 348"/>
                <a:gd name="T32" fmla="*/ 217 w 339"/>
                <a:gd name="T33" fmla="*/ 87 h 348"/>
                <a:gd name="T34" fmla="*/ 257 w 339"/>
                <a:gd name="T35" fmla="*/ 143 h 348"/>
                <a:gd name="T36" fmla="*/ 208 w 339"/>
                <a:gd name="T37" fmla="*/ 272 h 348"/>
                <a:gd name="T38" fmla="*/ 186 w 339"/>
                <a:gd name="T39" fmla="*/ 333 h 348"/>
                <a:gd name="T40" fmla="*/ 228 w 339"/>
                <a:gd name="T41" fmla="*/ 283 h 348"/>
                <a:gd name="T42" fmla="*/ 280 w 339"/>
                <a:gd name="T43" fmla="*/ 147 h 348"/>
                <a:gd name="T44" fmla="*/ 323 w 339"/>
                <a:gd name="T45" fmla="*/ 92 h 348"/>
                <a:gd name="T46" fmla="*/ 40 w 339"/>
                <a:gd name="T47" fmla="*/ 99 h 348"/>
                <a:gd name="T48" fmla="*/ 43 w 339"/>
                <a:gd name="T49" fmla="*/ 103 h 348"/>
                <a:gd name="T50" fmla="*/ 142 w 339"/>
                <a:gd name="T51" fmla="*/ 37 h 348"/>
                <a:gd name="T52" fmla="*/ 141 w 339"/>
                <a:gd name="T53" fmla="*/ 44 h 348"/>
                <a:gd name="T54" fmla="*/ 142 w 339"/>
                <a:gd name="T55" fmla="*/ 37 h 348"/>
                <a:gd name="T56" fmla="*/ 235 w 339"/>
                <a:gd name="T57" fmla="*/ 43 h 348"/>
                <a:gd name="T58" fmla="*/ 234 w 339"/>
                <a:gd name="T59" fmla="*/ 46 h 348"/>
                <a:gd name="T60" fmla="*/ 300 w 339"/>
                <a:gd name="T61" fmla="*/ 115 h 348"/>
                <a:gd name="T62" fmla="*/ 296 w 339"/>
                <a:gd name="T63" fmla="*/ 112 h 348"/>
                <a:gd name="T64" fmla="*/ 304 w 339"/>
                <a:gd name="T65" fmla="*/ 10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348">
                  <a:moveTo>
                    <a:pt x="323" y="92"/>
                  </a:moveTo>
                  <a:cubicBezTo>
                    <a:pt x="308" y="65"/>
                    <a:pt x="286" y="83"/>
                    <a:pt x="275" y="103"/>
                  </a:cubicBezTo>
                  <a:cubicBezTo>
                    <a:pt x="272" y="109"/>
                    <a:pt x="269" y="115"/>
                    <a:pt x="266" y="121"/>
                  </a:cubicBezTo>
                  <a:cubicBezTo>
                    <a:pt x="264" y="121"/>
                    <a:pt x="263" y="120"/>
                    <a:pt x="261" y="119"/>
                  </a:cubicBezTo>
                  <a:cubicBezTo>
                    <a:pt x="249" y="111"/>
                    <a:pt x="242" y="94"/>
                    <a:pt x="238" y="76"/>
                  </a:cubicBezTo>
                  <a:cubicBezTo>
                    <a:pt x="246" y="71"/>
                    <a:pt x="253" y="65"/>
                    <a:pt x="256" y="55"/>
                  </a:cubicBezTo>
                  <a:cubicBezTo>
                    <a:pt x="259" y="45"/>
                    <a:pt x="260" y="25"/>
                    <a:pt x="248" y="20"/>
                  </a:cubicBezTo>
                  <a:cubicBezTo>
                    <a:pt x="236" y="15"/>
                    <a:pt x="220" y="19"/>
                    <a:pt x="214" y="32"/>
                  </a:cubicBezTo>
                  <a:cubicBezTo>
                    <a:pt x="210" y="41"/>
                    <a:pt x="210" y="52"/>
                    <a:pt x="211" y="64"/>
                  </a:cubicBezTo>
                  <a:cubicBezTo>
                    <a:pt x="193" y="73"/>
                    <a:pt x="171" y="78"/>
                    <a:pt x="151" y="73"/>
                  </a:cubicBezTo>
                  <a:cubicBezTo>
                    <a:pt x="151" y="73"/>
                    <a:pt x="150" y="73"/>
                    <a:pt x="149" y="72"/>
                  </a:cubicBezTo>
                  <a:cubicBezTo>
                    <a:pt x="154" y="67"/>
                    <a:pt x="158" y="62"/>
                    <a:pt x="161" y="56"/>
                  </a:cubicBezTo>
                  <a:cubicBezTo>
                    <a:pt x="167" y="46"/>
                    <a:pt x="169" y="27"/>
                    <a:pt x="160" y="18"/>
                  </a:cubicBezTo>
                  <a:cubicBezTo>
                    <a:pt x="141" y="0"/>
                    <a:pt x="114" y="25"/>
                    <a:pt x="111" y="46"/>
                  </a:cubicBezTo>
                  <a:cubicBezTo>
                    <a:pt x="110" y="55"/>
                    <a:pt x="113" y="64"/>
                    <a:pt x="117" y="72"/>
                  </a:cubicBezTo>
                  <a:cubicBezTo>
                    <a:pt x="107" y="82"/>
                    <a:pt x="97" y="92"/>
                    <a:pt x="86" y="100"/>
                  </a:cubicBezTo>
                  <a:cubicBezTo>
                    <a:pt x="82" y="103"/>
                    <a:pt x="79" y="105"/>
                    <a:pt x="75" y="106"/>
                  </a:cubicBezTo>
                  <a:cubicBezTo>
                    <a:pt x="75" y="105"/>
                    <a:pt x="75" y="104"/>
                    <a:pt x="74" y="103"/>
                  </a:cubicBezTo>
                  <a:cubicBezTo>
                    <a:pt x="64" y="84"/>
                    <a:pt x="32" y="62"/>
                    <a:pt x="14" y="86"/>
                  </a:cubicBezTo>
                  <a:cubicBezTo>
                    <a:pt x="0" y="105"/>
                    <a:pt x="36" y="127"/>
                    <a:pt x="49" y="132"/>
                  </a:cubicBezTo>
                  <a:cubicBezTo>
                    <a:pt x="53" y="133"/>
                    <a:pt x="57" y="134"/>
                    <a:pt x="61" y="134"/>
                  </a:cubicBezTo>
                  <a:cubicBezTo>
                    <a:pt x="63" y="141"/>
                    <a:pt x="65" y="148"/>
                    <a:pt x="67" y="154"/>
                  </a:cubicBezTo>
                  <a:cubicBezTo>
                    <a:pt x="71" y="168"/>
                    <a:pt x="79" y="180"/>
                    <a:pt x="86" y="193"/>
                  </a:cubicBezTo>
                  <a:cubicBezTo>
                    <a:pt x="94" y="207"/>
                    <a:pt x="98" y="223"/>
                    <a:pt x="102" y="239"/>
                  </a:cubicBezTo>
                  <a:cubicBezTo>
                    <a:pt x="106" y="253"/>
                    <a:pt x="112" y="267"/>
                    <a:pt x="117" y="281"/>
                  </a:cubicBezTo>
                  <a:cubicBezTo>
                    <a:pt x="123" y="298"/>
                    <a:pt x="126" y="316"/>
                    <a:pt x="131" y="333"/>
                  </a:cubicBezTo>
                  <a:cubicBezTo>
                    <a:pt x="135" y="347"/>
                    <a:pt x="157" y="341"/>
                    <a:pt x="153" y="326"/>
                  </a:cubicBezTo>
                  <a:cubicBezTo>
                    <a:pt x="141" y="286"/>
                    <a:pt x="129" y="246"/>
                    <a:pt x="117" y="205"/>
                  </a:cubicBezTo>
                  <a:cubicBezTo>
                    <a:pt x="110" y="186"/>
                    <a:pt x="98" y="171"/>
                    <a:pt x="91" y="153"/>
                  </a:cubicBezTo>
                  <a:cubicBezTo>
                    <a:pt x="88" y="145"/>
                    <a:pt x="86" y="137"/>
                    <a:pt x="83" y="129"/>
                  </a:cubicBezTo>
                  <a:cubicBezTo>
                    <a:pt x="101" y="120"/>
                    <a:pt x="118" y="103"/>
                    <a:pt x="130" y="91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45" y="97"/>
                    <a:pt x="160" y="98"/>
                    <a:pt x="175" y="97"/>
                  </a:cubicBezTo>
                  <a:cubicBezTo>
                    <a:pt x="190" y="97"/>
                    <a:pt x="204" y="92"/>
                    <a:pt x="217" y="87"/>
                  </a:cubicBezTo>
                  <a:cubicBezTo>
                    <a:pt x="220" y="95"/>
                    <a:pt x="223" y="102"/>
                    <a:pt x="225" y="108"/>
                  </a:cubicBezTo>
                  <a:cubicBezTo>
                    <a:pt x="232" y="123"/>
                    <a:pt x="243" y="136"/>
                    <a:pt x="257" y="143"/>
                  </a:cubicBezTo>
                  <a:cubicBezTo>
                    <a:pt x="248" y="165"/>
                    <a:pt x="241" y="187"/>
                    <a:pt x="232" y="209"/>
                  </a:cubicBezTo>
                  <a:cubicBezTo>
                    <a:pt x="225" y="230"/>
                    <a:pt x="216" y="251"/>
                    <a:pt x="208" y="272"/>
                  </a:cubicBezTo>
                  <a:cubicBezTo>
                    <a:pt x="200" y="289"/>
                    <a:pt x="191" y="305"/>
                    <a:pt x="187" y="323"/>
                  </a:cubicBezTo>
                  <a:cubicBezTo>
                    <a:pt x="186" y="326"/>
                    <a:pt x="186" y="330"/>
                    <a:pt x="186" y="333"/>
                  </a:cubicBezTo>
                  <a:cubicBezTo>
                    <a:pt x="185" y="348"/>
                    <a:pt x="208" y="348"/>
                    <a:pt x="209" y="333"/>
                  </a:cubicBezTo>
                  <a:cubicBezTo>
                    <a:pt x="210" y="316"/>
                    <a:pt x="220" y="299"/>
                    <a:pt x="228" y="283"/>
                  </a:cubicBezTo>
                  <a:cubicBezTo>
                    <a:pt x="237" y="263"/>
                    <a:pt x="245" y="242"/>
                    <a:pt x="253" y="221"/>
                  </a:cubicBezTo>
                  <a:cubicBezTo>
                    <a:pt x="262" y="196"/>
                    <a:pt x="270" y="171"/>
                    <a:pt x="280" y="147"/>
                  </a:cubicBezTo>
                  <a:cubicBezTo>
                    <a:pt x="282" y="147"/>
                    <a:pt x="283" y="146"/>
                    <a:pt x="285" y="146"/>
                  </a:cubicBezTo>
                  <a:cubicBezTo>
                    <a:pt x="309" y="141"/>
                    <a:pt x="339" y="120"/>
                    <a:pt x="323" y="92"/>
                  </a:cubicBezTo>
                  <a:close/>
                  <a:moveTo>
                    <a:pt x="39" y="99"/>
                  </a:moveTo>
                  <a:cubicBezTo>
                    <a:pt x="39" y="99"/>
                    <a:pt x="39" y="99"/>
                    <a:pt x="40" y="99"/>
                  </a:cubicBezTo>
                  <a:cubicBezTo>
                    <a:pt x="43" y="100"/>
                    <a:pt x="46" y="103"/>
                    <a:pt x="48" y="106"/>
                  </a:cubicBezTo>
                  <a:cubicBezTo>
                    <a:pt x="46" y="105"/>
                    <a:pt x="45" y="104"/>
                    <a:pt x="43" y="103"/>
                  </a:cubicBezTo>
                  <a:cubicBezTo>
                    <a:pt x="42" y="102"/>
                    <a:pt x="40" y="101"/>
                    <a:pt x="39" y="99"/>
                  </a:cubicBezTo>
                  <a:close/>
                  <a:moveTo>
                    <a:pt x="142" y="37"/>
                  </a:moveTo>
                  <a:cubicBezTo>
                    <a:pt x="142" y="36"/>
                    <a:pt x="143" y="36"/>
                    <a:pt x="143" y="36"/>
                  </a:cubicBezTo>
                  <a:cubicBezTo>
                    <a:pt x="143" y="39"/>
                    <a:pt x="142" y="42"/>
                    <a:pt x="141" y="44"/>
                  </a:cubicBezTo>
                  <a:cubicBezTo>
                    <a:pt x="139" y="48"/>
                    <a:pt x="137" y="51"/>
                    <a:pt x="135" y="54"/>
                  </a:cubicBezTo>
                  <a:cubicBezTo>
                    <a:pt x="134" y="48"/>
                    <a:pt x="136" y="41"/>
                    <a:pt x="142" y="37"/>
                  </a:cubicBezTo>
                  <a:close/>
                  <a:moveTo>
                    <a:pt x="234" y="43"/>
                  </a:moveTo>
                  <a:cubicBezTo>
                    <a:pt x="235" y="43"/>
                    <a:pt x="235" y="43"/>
                    <a:pt x="235" y="43"/>
                  </a:cubicBezTo>
                  <a:cubicBezTo>
                    <a:pt x="235" y="45"/>
                    <a:pt x="234" y="46"/>
                    <a:pt x="234" y="48"/>
                  </a:cubicBezTo>
                  <a:cubicBezTo>
                    <a:pt x="234" y="47"/>
                    <a:pt x="234" y="47"/>
                    <a:pt x="234" y="46"/>
                  </a:cubicBezTo>
                  <a:cubicBezTo>
                    <a:pt x="234" y="45"/>
                    <a:pt x="234" y="44"/>
                    <a:pt x="234" y="43"/>
                  </a:cubicBezTo>
                  <a:close/>
                  <a:moveTo>
                    <a:pt x="300" y="115"/>
                  </a:moveTo>
                  <a:cubicBezTo>
                    <a:pt x="298" y="117"/>
                    <a:pt x="295" y="119"/>
                    <a:pt x="292" y="120"/>
                  </a:cubicBezTo>
                  <a:cubicBezTo>
                    <a:pt x="294" y="118"/>
                    <a:pt x="295" y="115"/>
                    <a:pt x="296" y="112"/>
                  </a:cubicBezTo>
                  <a:cubicBezTo>
                    <a:pt x="298" y="109"/>
                    <a:pt x="300" y="105"/>
                    <a:pt x="303" y="103"/>
                  </a:cubicBezTo>
                  <a:cubicBezTo>
                    <a:pt x="304" y="104"/>
                    <a:pt x="304" y="106"/>
                    <a:pt x="304" y="108"/>
                  </a:cubicBezTo>
                  <a:cubicBezTo>
                    <a:pt x="305" y="111"/>
                    <a:pt x="302" y="114"/>
                    <a:pt x="30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7"/>
            <p:cNvSpPr/>
            <p:nvPr/>
          </p:nvSpPr>
          <p:spPr bwMode="auto">
            <a:xfrm>
              <a:off x="4999038" y="1325563"/>
              <a:ext cx="285750" cy="315913"/>
            </a:xfrm>
            <a:custGeom>
              <a:avLst/>
              <a:gdLst>
                <a:gd name="T0" fmla="*/ 72 w 76"/>
                <a:gd name="T1" fmla="*/ 66 h 84"/>
                <a:gd name="T2" fmla="*/ 54 w 76"/>
                <a:gd name="T3" fmla="*/ 15 h 84"/>
                <a:gd name="T4" fmla="*/ 32 w 76"/>
                <a:gd name="T5" fmla="*/ 21 h 84"/>
                <a:gd name="T6" fmla="*/ 34 w 76"/>
                <a:gd name="T7" fmla="*/ 27 h 84"/>
                <a:gd name="T8" fmla="*/ 27 w 76"/>
                <a:gd name="T9" fmla="*/ 14 h 84"/>
                <a:gd name="T10" fmla="*/ 5 w 76"/>
                <a:gd name="T11" fmla="*/ 20 h 84"/>
                <a:gd name="T12" fmla="*/ 63 w 76"/>
                <a:gd name="T13" fmla="*/ 83 h 84"/>
                <a:gd name="T14" fmla="*/ 72 w 76"/>
                <a:gd name="T15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4">
                  <a:moveTo>
                    <a:pt x="72" y="66"/>
                  </a:moveTo>
                  <a:cubicBezTo>
                    <a:pt x="65" y="50"/>
                    <a:pt x="59" y="33"/>
                    <a:pt x="54" y="15"/>
                  </a:cubicBezTo>
                  <a:cubicBezTo>
                    <a:pt x="51" y="1"/>
                    <a:pt x="28" y="7"/>
                    <a:pt x="32" y="21"/>
                  </a:cubicBezTo>
                  <a:cubicBezTo>
                    <a:pt x="33" y="23"/>
                    <a:pt x="33" y="25"/>
                    <a:pt x="34" y="27"/>
                  </a:cubicBezTo>
                  <a:cubicBezTo>
                    <a:pt x="31" y="23"/>
                    <a:pt x="29" y="18"/>
                    <a:pt x="27" y="14"/>
                  </a:cubicBezTo>
                  <a:cubicBezTo>
                    <a:pt x="22" y="0"/>
                    <a:pt x="0" y="6"/>
                    <a:pt x="5" y="20"/>
                  </a:cubicBezTo>
                  <a:cubicBezTo>
                    <a:pt x="15" y="44"/>
                    <a:pt x="33" y="82"/>
                    <a:pt x="63" y="83"/>
                  </a:cubicBezTo>
                  <a:cubicBezTo>
                    <a:pt x="72" y="84"/>
                    <a:pt x="76" y="73"/>
                    <a:pt x="72" y="6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8"/>
            <p:cNvSpPr/>
            <p:nvPr/>
          </p:nvSpPr>
          <p:spPr bwMode="auto">
            <a:xfrm>
              <a:off x="5988051" y="987426"/>
              <a:ext cx="188913" cy="354013"/>
            </a:xfrm>
            <a:custGeom>
              <a:avLst/>
              <a:gdLst>
                <a:gd name="T0" fmla="*/ 49 w 50"/>
                <a:gd name="T1" fmla="*/ 26 h 94"/>
                <a:gd name="T2" fmla="*/ 47 w 50"/>
                <a:gd name="T3" fmla="*/ 19 h 94"/>
                <a:gd name="T4" fmla="*/ 46 w 50"/>
                <a:gd name="T5" fmla="*/ 10 h 94"/>
                <a:gd name="T6" fmla="*/ 32 w 50"/>
                <a:gd name="T7" fmla="*/ 2 h 94"/>
                <a:gd name="T8" fmla="*/ 15 w 50"/>
                <a:gd name="T9" fmla="*/ 5 h 94"/>
                <a:gd name="T10" fmla="*/ 15 w 50"/>
                <a:gd name="T11" fmla="*/ 28 h 94"/>
                <a:gd name="T12" fmla="*/ 22 w 50"/>
                <a:gd name="T13" fmla="*/ 28 h 94"/>
                <a:gd name="T14" fmla="*/ 15 w 50"/>
                <a:gd name="T15" fmla="*/ 46 h 94"/>
                <a:gd name="T16" fmla="*/ 13 w 50"/>
                <a:gd name="T17" fmla="*/ 82 h 94"/>
                <a:gd name="T18" fmla="*/ 33 w 50"/>
                <a:gd name="T19" fmla="*/ 87 h 94"/>
                <a:gd name="T20" fmla="*/ 49 w 50"/>
                <a:gd name="T21" fmla="*/ 2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4">
                  <a:moveTo>
                    <a:pt x="49" y="26"/>
                  </a:moveTo>
                  <a:cubicBezTo>
                    <a:pt x="49" y="23"/>
                    <a:pt x="48" y="21"/>
                    <a:pt x="47" y="19"/>
                  </a:cubicBezTo>
                  <a:cubicBezTo>
                    <a:pt x="47" y="16"/>
                    <a:pt x="47" y="13"/>
                    <a:pt x="46" y="10"/>
                  </a:cubicBezTo>
                  <a:cubicBezTo>
                    <a:pt x="45" y="4"/>
                    <a:pt x="38" y="0"/>
                    <a:pt x="32" y="2"/>
                  </a:cubicBezTo>
                  <a:cubicBezTo>
                    <a:pt x="26" y="3"/>
                    <a:pt x="21" y="5"/>
                    <a:pt x="15" y="5"/>
                  </a:cubicBezTo>
                  <a:cubicBezTo>
                    <a:pt x="0" y="6"/>
                    <a:pt x="0" y="29"/>
                    <a:pt x="15" y="28"/>
                  </a:cubicBezTo>
                  <a:cubicBezTo>
                    <a:pt x="17" y="28"/>
                    <a:pt x="20" y="28"/>
                    <a:pt x="22" y="28"/>
                  </a:cubicBezTo>
                  <a:cubicBezTo>
                    <a:pt x="19" y="34"/>
                    <a:pt x="16" y="41"/>
                    <a:pt x="15" y="46"/>
                  </a:cubicBezTo>
                  <a:cubicBezTo>
                    <a:pt x="12" y="58"/>
                    <a:pt x="10" y="70"/>
                    <a:pt x="13" y="82"/>
                  </a:cubicBezTo>
                  <a:cubicBezTo>
                    <a:pt x="15" y="90"/>
                    <a:pt x="27" y="94"/>
                    <a:pt x="33" y="87"/>
                  </a:cubicBezTo>
                  <a:cubicBezTo>
                    <a:pt x="45" y="71"/>
                    <a:pt x="50" y="46"/>
                    <a:pt x="49" y="2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9"/>
            <p:cNvSpPr/>
            <p:nvPr/>
          </p:nvSpPr>
          <p:spPr bwMode="auto">
            <a:xfrm>
              <a:off x="6869113" y="1319213"/>
              <a:ext cx="320675" cy="352425"/>
            </a:xfrm>
            <a:custGeom>
              <a:avLst/>
              <a:gdLst>
                <a:gd name="T0" fmla="*/ 61 w 85"/>
                <a:gd name="T1" fmla="*/ 15 h 94"/>
                <a:gd name="T2" fmla="*/ 60 w 85"/>
                <a:gd name="T3" fmla="*/ 10 h 94"/>
                <a:gd name="T4" fmla="*/ 46 w 85"/>
                <a:gd name="T5" fmla="*/ 2 h 94"/>
                <a:gd name="T6" fmla="*/ 20 w 85"/>
                <a:gd name="T7" fmla="*/ 27 h 94"/>
                <a:gd name="T8" fmla="*/ 8 w 85"/>
                <a:gd name="T9" fmla="*/ 59 h 94"/>
                <a:gd name="T10" fmla="*/ 15 w 85"/>
                <a:gd name="T11" fmla="*/ 78 h 94"/>
                <a:gd name="T12" fmla="*/ 15 w 85"/>
                <a:gd name="T13" fmla="*/ 79 h 94"/>
                <a:gd name="T14" fmla="*/ 29 w 85"/>
                <a:gd name="T15" fmla="*/ 93 h 94"/>
                <a:gd name="T16" fmla="*/ 60 w 85"/>
                <a:gd name="T17" fmla="*/ 66 h 94"/>
                <a:gd name="T18" fmla="*/ 80 w 85"/>
                <a:gd name="T19" fmla="*/ 26 h 94"/>
                <a:gd name="T20" fmla="*/ 61 w 85"/>
                <a:gd name="T21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4">
                  <a:moveTo>
                    <a:pt x="61" y="15"/>
                  </a:moveTo>
                  <a:cubicBezTo>
                    <a:pt x="61" y="14"/>
                    <a:pt x="61" y="12"/>
                    <a:pt x="60" y="10"/>
                  </a:cubicBezTo>
                  <a:cubicBezTo>
                    <a:pt x="58" y="5"/>
                    <a:pt x="52" y="0"/>
                    <a:pt x="46" y="2"/>
                  </a:cubicBezTo>
                  <a:cubicBezTo>
                    <a:pt x="33" y="7"/>
                    <a:pt x="26" y="15"/>
                    <a:pt x="20" y="27"/>
                  </a:cubicBezTo>
                  <a:cubicBezTo>
                    <a:pt x="16" y="38"/>
                    <a:pt x="17" y="51"/>
                    <a:pt x="8" y="59"/>
                  </a:cubicBezTo>
                  <a:cubicBezTo>
                    <a:pt x="0" y="66"/>
                    <a:pt x="6" y="77"/>
                    <a:pt x="15" y="78"/>
                  </a:cubicBezTo>
                  <a:cubicBezTo>
                    <a:pt x="15" y="78"/>
                    <a:pt x="15" y="78"/>
                    <a:pt x="15" y="79"/>
                  </a:cubicBezTo>
                  <a:cubicBezTo>
                    <a:pt x="13" y="88"/>
                    <a:pt x="20" y="94"/>
                    <a:pt x="29" y="93"/>
                  </a:cubicBezTo>
                  <a:cubicBezTo>
                    <a:pt x="43" y="91"/>
                    <a:pt x="52" y="77"/>
                    <a:pt x="60" y="66"/>
                  </a:cubicBezTo>
                  <a:cubicBezTo>
                    <a:pt x="68" y="54"/>
                    <a:pt x="75" y="40"/>
                    <a:pt x="80" y="26"/>
                  </a:cubicBezTo>
                  <a:cubicBezTo>
                    <a:pt x="85" y="14"/>
                    <a:pt x="69" y="8"/>
                    <a:pt x="6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"/>
            <p:cNvSpPr/>
            <p:nvPr/>
          </p:nvSpPr>
          <p:spPr bwMode="auto">
            <a:xfrm>
              <a:off x="7351713" y="2228851"/>
              <a:ext cx="349250" cy="179388"/>
            </a:xfrm>
            <a:custGeom>
              <a:avLst/>
              <a:gdLst>
                <a:gd name="T0" fmla="*/ 90 w 93"/>
                <a:gd name="T1" fmla="*/ 33 h 48"/>
                <a:gd name="T2" fmla="*/ 84 w 93"/>
                <a:gd name="T3" fmla="*/ 11 h 48"/>
                <a:gd name="T4" fmla="*/ 70 w 93"/>
                <a:gd name="T5" fmla="*/ 2 h 48"/>
                <a:gd name="T6" fmla="*/ 31 w 93"/>
                <a:gd name="T7" fmla="*/ 19 h 48"/>
                <a:gd name="T8" fmla="*/ 30 w 93"/>
                <a:gd name="T9" fmla="*/ 19 h 48"/>
                <a:gd name="T10" fmla="*/ 29 w 93"/>
                <a:gd name="T11" fmla="*/ 18 h 48"/>
                <a:gd name="T12" fmla="*/ 8 w 93"/>
                <a:gd name="T13" fmla="*/ 23 h 48"/>
                <a:gd name="T14" fmla="*/ 14 w 93"/>
                <a:gd name="T15" fmla="*/ 44 h 48"/>
                <a:gd name="T16" fmla="*/ 28 w 93"/>
                <a:gd name="T17" fmla="*/ 43 h 48"/>
                <a:gd name="T18" fmla="*/ 76 w 93"/>
                <a:gd name="T19" fmla="*/ 47 h 48"/>
                <a:gd name="T20" fmla="*/ 90 w 93"/>
                <a:gd name="T21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48">
                  <a:moveTo>
                    <a:pt x="90" y="33"/>
                  </a:moveTo>
                  <a:cubicBezTo>
                    <a:pt x="87" y="25"/>
                    <a:pt x="86" y="18"/>
                    <a:pt x="84" y="11"/>
                  </a:cubicBezTo>
                  <a:cubicBezTo>
                    <a:pt x="83" y="5"/>
                    <a:pt x="76" y="0"/>
                    <a:pt x="70" y="2"/>
                  </a:cubicBezTo>
                  <a:cubicBezTo>
                    <a:pt x="57" y="8"/>
                    <a:pt x="44" y="15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4" y="9"/>
                    <a:pt x="8" y="13"/>
                    <a:pt x="8" y="23"/>
                  </a:cubicBezTo>
                  <a:cubicBezTo>
                    <a:pt x="0" y="29"/>
                    <a:pt x="2" y="44"/>
                    <a:pt x="14" y="44"/>
                  </a:cubicBezTo>
                  <a:cubicBezTo>
                    <a:pt x="19" y="44"/>
                    <a:pt x="24" y="44"/>
                    <a:pt x="28" y="43"/>
                  </a:cubicBezTo>
                  <a:cubicBezTo>
                    <a:pt x="44" y="47"/>
                    <a:pt x="65" y="45"/>
                    <a:pt x="76" y="47"/>
                  </a:cubicBezTo>
                  <a:cubicBezTo>
                    <a:pt x="83" y="48"/>
                    <a:pt x="93" y="42"/>
                    <a:pt x="90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1"/>
            <p:cNvSpPr/>
            <p:nvPr/>
          </p:nvSpPr>
          <p:spPr bwMode="auto">
            <a:xfrm>
              <a:off x="7234238" y="3190876"/>
              <a:ext cx="368300" cy="247650"/>
            </a:xfrm>
            <a:custGeom>
              <a:avLst/>
              <a:gdLst>
                <a:gd name="T0" fmla="*/ 97 w 98"/>
                <a:gd name="T1" fmla="*/ 50 h 66"/>
                <a:gd name="T2" fmla="*/ 80 w 98"/>
                <a:gd name="T3" fmla="*/ 27 h 66"/>
                <a:gd name="T4" fmla="*/ 68 w 98"/>
                <a:gd name="T5" fmla="*/ 28 h 66"/>
                <a:gd name="T6" fmla="*/ 45 w 98"/>
                <a:gd name="T7" fmla="*/ 3 h 66"/>
                <a:gd name="T8" fmla="*/ 32 w 98"/>
                <a:gd name="T9" fmla="*/ 4 h 66"/>
                <a:gd name="T10" fmla="*/ 15 w 98"/>
                <a:gd name="T11" fmla="*/ 6 h 66"/>
                <a:gd name="T12" fmla="*/ 15 w 98"/>
                <a:gd name="T13" fmla="*/ 29 h 66"/>
                <a:gd name="T14" fmla="*/ 28 w 98"/>
                <a:gd name="T15" fmla="*/ 28 h 66"/>
                <a:gd name="T16" fmla="*/ 30 w 98"/>
                <a:gd name="T17" fmla="*/ 28 h 66"/>
                <a:gd name="T18" fmla="*/ 29 w 98"/>
                <a:gd name="T19" fmla="*/ 36 h 66"/>
                <a:gd name="T20" fmla="*/ 42 w 98"/>
                <a:gd name="T21" fmla="*/ 57 h 66"/>
                <a:gd name="T22" fmla="*/ 64 w 98"/>
                <a:gd name="T23" fmla="*/ 55 h 66"/>
                <a:gd name="T24" fmla="*/ 65 w 98"/>
                <a:gd name="T25" fmla="*/ 55 h 66"/>
                <a:gd name="T26" fmla="*/ 83 w 98"/>
                <a:gd name="T27" fmla="*/ 64 h 66"/>
                <a:gd name="T28" fmla="*/ 97 w 98"/>
                <a:gd name="T29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66">
                  <a:moveTo>
                    <a:pt x="97" y="50"/>
                  </a:moveTo>
                  <a:cubicBezTo>
                    <a:pt x="95" y="39"/>
                    <a:pt x="91" y="29"/>
                    <a:pt x="80" y="27"/>
                  </a:cubicBezTo>
                  <a:cubicBezTo>
                    <a:pt x="76" y="26"/>
                    <a:pt x="72" y="26"/>
                    <a:pt x="68" y="28"/>
                  </a:cubicBezTo>
                  <a:cubicBezTo>
                    <a:pt x="61" y="19"/>
                    <a:pt x="54" y="9"/>
                    <a:pt x="45" y="3"/>
                  </a:cubicBezTo>
                  <a:cubicBezTo>
                    <a:pt x="40" y="0"/>
                    <a:pt x="35" y="1"/>
                    <a:pt x="32" y="4"/>
                  </a:cubicBezTo>
                  <a:cubicBezTo>
                    <a:pt x="26" y="4"/>
                    <a:pt x="20" y="5"/>
                    <a:pt x="15" y="6"/>
                  </a:cubicBezTo>
                  <a:cubicBezTo>
                    <a:pt x="0" y="6"/>
                    <a:pt x="0" y="29"/>
                    <a:pt x="15" y="29"/>
                  </a:cubicBezTo>
                  <a:cubicBezTo>
                    <a:pt x="19" y="28"/>
                    <a:pt x="24" y="28"/>
                    <a:pt x="28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31"/>
                    <a:pt x="29" y="33"/>
                    <a:pt x="29" y="36"/>
                  </a:cubicBezTo>
                  <a:cubicBezTo>
                    <a:pt x="28" y="45"/>
                    <a:pt x="34" y="54"/>
                    <a:pt x="42" y="57"/>
                  </a:cubicBezTo>
                  <a:cubicBezTo>
                    <a:pt x="50" y="60"/>
                    <a:pt x="57" y="58"/>
                    <a:pt x="64" y="55"/>
                  </a:cubicBezTo>
                  <a:cubicBezTo>
                    <a:pt x="64" y="55"/>
                    <a:pt x="64" y="55"/>
                    <a:pt x="65" y="55"/>
                  </a:cubicBezTo>
                  <a:cubicBezTo>
                    <a:pt x="70" y="59"/>
                    <a:pt x="75" y="62"/>
                    <a:pt x="83" y="64"/>
                  </a:cubicBezTo>
                  <a:cubicBezTo>
                    <a:pt x="92" y="66"/>
                    <a:pt x="98" y="58"/>
                    <a:pt x="97" y="5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2"/>
            <p:cNvSpPr>
              <a:spLocks noEditPoints="1"/>
            </p:cNvSpPr>
            <p:nvPr/>
          </p:nvSpPr>
          <p:spPr bwMode="auto">
            <a:xfrm>
              <a:off x="4600576" y="3221038"/>
              <a:ext cx="349250" cy="209550"/>
            </a:xfrm>
            <a:custGeom>
              <a:avLst/>
              <a:gdLst>
                <a:gd name="T0" fmla="*/ 87 w 93"/>
                <a:gd name="T1" fmla="*/ 6 h 56"/>
                <a:gd name="T2" fmla="*/ 67 w 93"/>
                <a:gd name="T3" fmla="*/ 2 h 56"/>
                <a:gd name="T4" fmla="*/ 51 w 93"/>
                <a:gd name="T5" fmla="*/ 8 h 56"/>
                <a:gd name="T6" fmla="*/ 46 w 93"/>
                <a:gd name="T7" fmla="*/ 5 h 56"/>
                <a:gd name="T8" fmla="*/ 34 w 93"/>
                <a:gd name="T9" fmla="*/ 5 h 56"/>
                <a:gd name="T10" fmla="*/ 24 w 93"/>
                <a:gd name="T11" fmla="*/ 4 h 56"/>
                <a:gd name="T12" fmla="*/ 2 w 93"/>
                <a:gd name="T13" fmla="*/ 41 h 56"/>
                <a:gd name="T14" fmla="*/ 25 w 93"/>
                <a:gd name="T15" fmla="*/ 41 h 56"/>
                <a:gd name="T16" fmla="*/ 25 w 93"/>
                <a:gd name="T17" fmla="*/ 39 h 56"/>
                <a:gd name="T18" fmla="*/ 42 w 93"/>
                <a:gd name="T19" fmla="*/ 47 h 56"/>
                <a:gd name="T20" fmla="*/ 50 w 93"/>
                <a:gd name="T21" fmla="*/ 33 h 56"/>
                <a:gd name="T22" fmla="*/ 52 w 93"/>
                <a:gd name="T23" fmla="*/ 33 h 56"/>
                <a:gd name="T24" fmla="*/ 85 w 93"/>
                <a:gd name="T25" fmla="*/ 27 h 56"/>
                <a:gd name="T26" fmla="*/ 87 w 93"/>
                <a:gd name="T27" fmla="*/ 6 h 56"/>
                <a:gd name="T28" fmla="*/ 25 w 93"/>
                <a:gd name="T29" fmla="*/ 36 h 56"/>
                <a:gd name="T30" fmla="*/ 25 w 93"/>
                <a:gd name="T31" fmla="*/ 30 h 56"/>
                <a:gd name="T32" fmla="*/ 25 w 93"/>
                <a:gd name="T33" fmla="*/ 28 h 56"/>
                <a:gd name="T34" fmla="*/ 25 w 93"/>
                <a:gd name="T35" fmla="*/ 27 h 56"/>
                <a:gd name="T36" fmla="*/ 27 w 93"/>
                <a:gd name="T37" fmla="*/ 27 h 56"/>
                <a:gd name="T38" fmla="*/ 30 w 93"/>
                <a:gd name="T39" fmla="*/ 27 h 56"/>
                <a:gd name="T40" fmla="*/ 30 w 93"/>
                <a:gd name="T41" fmla="*/ 27 h 56"/>
                <a:gd name="T42" fmla="*/ 25 w 93"/>
                <a:gd name="T43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56">
                  <a:moveTo>
                    <a:pt x="87" y="6"/>
                  </a:moveTo>
                  <a:cubicBezTo>
                    <a:pt x="81" y="0"/>
                    <a:pt x="74" y="1"/>
                    <a:pt x="67" y="2"/>
                  </a:cubicBezTo>
                  <a:cubicBezTo>
                    <a:pt x="62" y="3"/>
                    <a:pt x="56" y="5"/>
                    <a:pt x="51" y="8"/>
                  </a:cubicBezTo>
                  <a:cubicBezTo>
                    <a:pt x="49" y="7"/>
                    <a:pt x="47" y="6"/>
                    <a:pt x="46" y="5"/>
                  </a:cubicBezTo>
                  <a:cubicBezTo>
                    <a:pt x="41" y="2"/>
                    <a:pt x="37" y="3"/>
                    <a:pt x="34" y="5"/>
                  </a:cubicBezTo>
                  <a:cubicBezTo>
                    <a:pt x="31" y="4"/>
                    <a:pt x="28" y="4"/>
                    <a:pt x="24" y="4"/>
                  </a:cubicBezTo>
                  <a:cubicBezTo>
                    <a:pt x="4" y="6"/>
                    <a:pt x="0" y="24"/>
                    <a:pt x="2" y="41"/>
                  </a:cubicBezTo>
                  <a:cubicBezTo>
                    <a:pt x="4" y="55"/>
                    <a:pt x="27" y="56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7" y="47"/>
                    <a:pt x="34" y="52"/>
                    <a:pt x="42" y="47"/>
                  </a:cubicBezTo>
                  <a:cubicBezTo>
                    <a:pt x="47" y="43"/>
                    <a:pt x="49" y="39"/>
                    <a:pt x="50" y="33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63" y="36"/>
                    <a:pt x="76" y="36"/>
                    <a:pt x="85" y="27"/>
                  </a:cubicBezTo>
                  <a:cubicBezTo>
                    <a:pt x="90" y="21"/>
                    <a:pt x="93" y="12"/>
                    <a:pt x="87" y="6"/>
                  </a:cubicBezTo>
                  <a:close/>
                  <a:moveTo>
                    <a:pt x="25" y="36"/>
                  </a:moveTo>
                  <a:cubicBezTo>
                    <a:pt x="25" y="34"/>
                    <a:pt x="25" y="32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9"/>
                    <a:pt x="27" y="29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0"/>
                    <a:pt x="25" y="33"/>
                    <a:pt x="25" y="3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3"/>
            <p:cNvSpPr/>
            <p:nvPr/>
          </p:nvSpPr>
          <p:spPr bwMode="auto">
            <a:xfrm>
              <a:off x="4441826" y="2228851"/>
              <a:ext cx="381000" cy="195263"/>
            </a:xfrm>
            <a:custGeom>
              <a:avLst/>
              <a:gdLst>
                <a:gd name="T0" fmla="*/ 77 w 101"/>
                <a:gd name="T1" fmla="*/ 14 h 52"/>
                <a:gd name="T2" fmla="*/ 31 w 101"/>
                <a:gd name="T3" fmla="*/ 0 h 52"/>
                <a:gd name="T4" fmla="*/ 20 w 101"/>
                <a:gd name="T5" fmla="*/ 14 h 52"/>
                <a:gd name="T6" fmla="*/ 15 w 101"/>
                <a:gd name="T7" fmla="*/ 14 h 52"/>
                <a:gd name="T8" fmla="*/ 15 w 101"/>
                <a:gd name="T9" fmla="*/ 37 h 52"/>
                <a:gd name="T10" fmla="*/ 67 w 101"/>
                <a:gd name="T11" fmla="*/ 48 h 52"/>
                <a:gd name="T12" fmla="*/ 98 w 101"/>
                <a:gd name="T13" fmla="*/ 38 h 52"/>
                <a:gd name="T14" fmla="*/ 77 w 101"/>
                <a:gd name="T15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2">
                  <a:moveTo>
                    <a:pt x="77" y="14"/>
                  </a:moveTo>
                  <a:cubicBezTo>
                    <a:pt x="62" y="7"/>
                    <a:pt x="48" y="0"/>
                    <a:pt x="31" y="0"/>
                  </a:cubicBezTo>
                  <a:cubicBezTo>
                    <a:pt x="23" y="0"/>
                    <a:pt x="19" y="7"/>
                    <a:pt x="20" y="14"/>
                  </a:cubicBezTo>
                  <a:cubicBezTo>
                    <a:pt x="18" y="14"/>
                    <a:pt x="17" y="14"/>
                    <a:pt x="15" y="14"/>
                  </a:cubicBezTo>
                  <a:cubicBezTo>
                    <a:pt x="0" y="13"/>
                    <a:pt x="0" y="36"/>
                    <a:pt x="15" y="37"/>
                  </a:cubicBezTo>
                  <a:cubicBezTo>
                    <a:pt x="34" y="37"/>
                    <a:pt x="50" y="40"/>
                    <a:pt x="67" y="48"/>
                  </a:cubicBezTo>
                  <a:cubicBezTo>
                    <a:pt x="77" y="52"/>
                    <a:pt x="94" y="51"/>
                    <a:pt x="98" y="38"/>
                  </a:cubicBezTo>
                  <a:cubicBezTo>
                    <a:pt x="101" y="26"/>
                    <a:pt x="86" y="18"/>
                    <a:pt x="77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4"/>
            <p:cNvSpPr/>
            <p:nvPr/>
          </p:nvSpPr>
          <p:spPr bwMode="auto">
            <a:xfrm>
              <a:off x="5619751" y="3903663"/>
              <a:ext cx="971550" cy="142875"/>
            </a:xfrm>
            <a:custGeom>
              <a:avLst/>
              <a:gdLst>
                <a:gd name="T0" fmla="*/ 243 w 258"/>
                <a:gd name="T1" fmla="*/ 1 h 38"/>
                <a:gd name="T2" fmla="*/ 129 w 258"/>
                <a:gd name="T3" fmla="*/ 1 h 38"/>
                <a:gd name="T4" fmla="*/ 15 w 258"/>
                <a:gd name="T5" fmla="*/ 9 h 38"/>
                <a:gd name="T6" fmla="*/ 15 w 258"/>
                <a:gd name="T7" fmla="*/ 32 h 38"/>
                <a:gd name="T8" fmla="*/ 93 w 258"/>
                <a:gd name="T9" fmla="*/ 26 h 38"/>
                <a:gd name="T10" fmla="*/ 107 w 258"/>
                <a:gd name="T11" fmla="*/ 35 h 38"/>
                <a:gd name="T12" fmla="*/ 169 w 258"/>
                <a:gd name="T13" fmla="*/ 32 h 38"/>
                <a:gd name="T14" fmla="*/ 204 w 258"/>
                <a:gd name="T15" fmla="*/ 32 h 38"/>
                <a:gd name="T16" fmla="*/ 243 w 258"/>
                <a:gd name="T17" fmla="*/ 24 h 38"/>
                <a:gd name="T18" fmla="*/ 243 w 258"/>
                <a:gd name="T1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38">
                  <a:moveTo>
                    <a:pt x="243" y="1"/>
                  </a:moveTo>
                  <a:cubicBezTo>
                    <a:pt x="205" y="1"/>
                    <a:pt x="167" y="0"/>
                    <a:pt x="129" y="1"/>
                  </a:cubicBezTo>
                  <a:cubicBezTo>
                    <a:pt x="90" y="2"/>
                    <a:pt x="53" y="6"/>
                    <a:pt x="15" y="9"/>
                  </a:cubicBezTo>
                  <a:cubicBezTo>
                    <a:pt x="0" y="10"/>
                    <a:pt x="0" y="34"/>
                    <a:pt x="15" y="32"/>
                  </a:cubicBezTo>
                  <a:cubicBezTo>
                    <a:pt x="41" y="30"/>
                    <a:pt x="67" y="28"/>
                    <a:pt x="93" y="26"/>
                  </a:cubicBezTo>
                  <a:cubicBezTo>
                    <a:pt x="94" y="32"/>
                    <a:pt x="99" y="38"/>
                    <a:pt x="107" y="35"/>
                  </a:cubicBezTo>
                  <a:cubicBezTo>
                    <a:pt x="126" y="27"/>
                    <a:pt x="149" y="32"/>
                    <a:pt x="169" y="32"/>
                  </a:cubicBezTo>
                  <a:cubicBezTo>
                    <a:pt x="181" y="32"/>
                    <a:pt x="192" y="33"/>
                    <a:pt x="204" y="32"/>
                  </a:cubicBezTo>
                  <a:cubicBezTo>
                    <a:pt x="217" y="30"/>
                    <a:pt x="230" y="25"/>
                    <a:pt x="243" y="24"/>
                  </a:cubicBezTo>
                  <a:cubicBezTo>
                    <a:pt x="258" y="22"/>
                    <a:pt x="258" y="1"/>
                    <a:pt x="243" y="1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5"/>
            <p:cNvSpPr/>
            <p:nvPr/>
          </p:nvSpPr>
          <p:spPr bwMode="auto">
            <a:xfrm>
              <a:off x="5605463" y="4081463"/>
              <a:ext cx="974725" cy="153988"/>
            </a:xfrm>
            <a:custGeom>
              <a:avLst/>
              <a:gdLst>
                <a:gd name="T0" fmla="*/ 248 w 259"/>
                <a:gd name="T1" fmla="*/ 5 h 41"/>
                <a:gd name="T2" fmla="*/ 186 w 259"/>
                <a:gd name="T3" fmla="*/ 2 h 41"/>
                <a:gd name="T4" fmla="*/ 117 w 259"/>
                <a:gd name="T5" fmla="*/ 3 h 41"/>
                <a:gd name="T6" fmla="*/ 60 w 259"/>
                <a:gd name="T7" fmla="*/ 1 h 41"/>
                <a:gd name="T8" fmla="*/ 12 w 259"/>
                <a:gd name="T9" fmla="*/ 11 h 41"/>
                <a:gd name="T10" fmla="*/ 24 w 259"/>
                <a:gd name="T11" fmla="*/ 31 h 41"/>
                <a:gd name="T12" fmla="*/ 64 w 259"/>
                <a:gd name="T13" fmla="*/ 25 h 41"/>
                <a:gd name="T14" fmla="*/ 100 w 259"/>
                <a:gd name="T15" fmla="*/ 26 h 41"/>
                <a:gd name="T16" fmla="*/ 110 w 259"/>
                <a:gd name="T17" fmla="*/ 40 h 41"/>
                <a:gd name="T18" fmla="*/ 191 w 259"/>
                <a:gd name="T19" fmla="*/ 40 h 41"/>
                <a:gd name="T20" fmla="*/ 250 w 259"/>
                <a:gd name="T21" fmla="*/ 26 h 41"/>
                <a:gd name="T22" fmla="*/ 248 w 259"/>
                <a:gd name="T2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41">
                  <a:moveTo>
                    <a:pt x="248" y="5"/>
                  </a:moveTo>
                  <a:cubicBezTo>
                    <a:pt x="227" y="1"/>
                    <a:pt x="206" y="2"/>
                    <a:pt x="186" y="2"/>
                  </a:cubicBezTo>
                  <a:cubicBezTo>
                    <a:pt x="163" y="3"/>
                    <a:pt x="140" y="3"/>
                    <a:pt x="117" y="3"/>
                  </a:cubicBezTo>
                  <a:cubicBezTo>
                    <a:pt x="98" y="3"/>
                    <a:pt x="79" y="2"/>
                    <a:pt x="60" y="1"/>
                  </a:cubicBezTo>
                  <a:cubicBezTo>
                    <a:pt x="44" y="0"/>
                    <a:pt x="26" y="1"/>
                    <a:pt x="12" y="11"/>
                  </a:cubicBezTo>
                  <a:cubicBezTo>
                    <a:pt x="0" y="19"/>
                    <a:pt x="12" y="39"/>
                    <a:pt x="24" y="31"/>
                  </a:cubicBezTo>
                  <a:cubicBezTo>
                    <a:pt x="35" y="22"/>
                    <a:pt x="50" y="24"/>
                    <a:pt x="64" y="25"/>
                  </a:cubicBezTo>
                  <a:cubicBezTo>
                    <a:pt x="76" y="25"/>
                    <a:pt x="88" y="26"/>
                    <a:pt x="100" y="26"/>
                  </a:cubicBezTo>
                  <a:cubicBezTo>
                    <a:pt x="98" y="32"/>
                    <a:pt x="102" y="40"/>
                    <a:pt x="110" y="40"/>
                  </a:cubicBezTo>
                  <a:cubicBezTo>
                    <a:pt x="137" y="40"/>
                    <a:pt x="164" y="41"/>
                    <a:pt x="191" y="40"/>
                  </a:cubicBezTo>
                  <a:cubicBezTo>
                    <a:pt x="210" y="40"/>
                    <a:pt x="235" y="38"/>
                    <a:pt x="250" y="26"/>
                  </a:cubicBezTo>
                  <a:cubicBezTo>
                    <a:pt x="257" y="21"/>
                    <a:pt x="259" y="7"/>
                    <a:pt x="248" y="5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5619751" y="4230688"/>
              <a:ext cx="925513" cy="403225"/>
            </a:xfrm>
            <a:custGeom>
              <a:avLst/>
              <a:gdLst>
                <a:gd name="T0" fmla="*/ 239 w 246"/>
                <a:gd name="T1" fmla="*/ 18 h 107"/>
                <a:gd name="T2" fmla="*/ 159 w 246"/>
                <a:gd name="T3" fmla="*/ 9 h 107"/>
                <a:gd name="T4" fmla="*/ 15 w 246"/>
                <a:gd name="T5" fmla="*/ 23 h 107"/>
                <a:gd name="T6" fmla="*/ 21 w 246"/>
                <a:gd name="T7" fmla="*/ 45 h 107"/>
                <a:gd name="T8" fmla="*/ 45 w 246"/>
                <a:gd name="T9" fmla="*/ 40 h 107"/>
                <a:gd name="T10" fmla="*/ 46 w 246"/>
                <a:gd name="T11" fmla="*/ 54 h 107"/>
                <a:gd name="T12" fmla="*/ 64 w 246"/>
                <a:gd name="T13" fmla="*/ 63 h 107"/>
                <a:gd name="T14" fmla="*/ 61 w 246"/>
                <a:gd name="T15" fmla="*/ 73 h 107"/>
                <a:gd name="T16" fmla="*/ 63 w 246"/>
                <a:gd name="T17" fmla="*/ 78 h 107"/>
                <a:gd name="T18" fmla="*/ 63 w 246"/>
                <a:gd name="T19" fmla="*/ 95 h 107"/>
                <a:gd name="T20" fmla="*/ 80 w 246"/>
                <a:gd name="T21" fmla="*/ 102 h 107"/>
                <a:gd name="T22" fmla="*/ 84 w 246"/>
                <a:gd name="T23" fmla="*/ 100 h 107"/>
                <a:gd name="T24" fmla="*/ 112 w 246"/>
                <a:gd name="T25" fmla="*/ 106 h 107"/>
                <a:gd name="T26" fmla="*/ 150 w 246"/>
                <a:gd name="T27" fmla="*/ 106 h 107"/>
                <a:gd name="T28" fmla="*/ 189 w 246"/>
                <a:gd name="T29" fmla="*/ 78 h 107"/>
                <a:gd name="T30" fmla="*/ 193 w 246"/>
                <a:gd name="T31" fmla="*/ 70 h 107"/>
                <a:gd name="T32" fmla="*/ 200 w 246"/>
                <a:gd name="T33" fmla="*/ 56 h 107"/>
                <a:gd name="T34" fmla="*/ 197 w 246"/>
                <a:gd name="T35" fmla="*/ 45 h 107"/>
                <a:gd name="T36" fmla="*/ 234 w 246"/>
                <a:gd name="T37" fmla="*/ 37 h 107"/>
                <a:gd name="T38" fmla="*/ 239 w 246"/>
                <a:gd name="T39" fmla="*/ 18 h 107"/>
                <a:gd name="T40" fmla="*/ 97 w 246"/>
                <a:gd name="T41" fmla="*/ 62 h 107"/>
                <a:gd name="T42" fmla="*/ 104 w 246"/>
                <a:gd name="T43" fmla="*/ 62 h 107"/>
                <a:gd name="T44" fmla="*/ 166 w 246"/>
                <a:gd name="T45" fmla="*/ 62 h 107"/>
                <a:gd name="T46" fmla="*/ 97 w 246"/>
                <a:gd name="T47" fmla="*/ 6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107">
                  <a:moveTo>
                    <a:pt x="239" y="18"/>
                  </a:moveTo>
                  <a:cubicBezTo>
                    <a:pt x="221" y="0"/>
                    <a:pt x="182" y="9"/>
                    <a:pt x="159" y="9"/>
                  </a:cubicBezTo>
                  <a:cubicBezTo>
                    <a:pt x="110" y="9"/>
                    <a:pt x="62" y="10"/>
                    <a:pt x="15" y="23"/>
                  </a:cubicBezTo>
                  <a:cubicBezTo>
                    <a:pt x="0" y="27"/>
                    <a:pt x="6" y="49"/>
                    <a:pt x="21" y="45"/>
                  </a:cubicBezTo>
                  <a:cubicBezTo>
                    <a:pt x="29" y="43"/>
                    <a:pt x="37" y="41"/>
                    <a:pt x="45" y="40"/>
                  </a:cubicBezTo>
                  <a:cubicBezTo>
                    <a:pt x="42" y="44"/>
                    <a:pt x="43" y="51"/>
                    <a:pt x="46" y="54"/>
                  </a:cubicBezTo>
                  <a:cubicBezTo>
                    <a:pt x="51" y="59"/>
                    <a:pt x="57" y="62"/>
                    <a:pt x="64" y="63"/>
                  </a:cubicBezTo>
                  <a:cubicBezTo>
                    <a:pt x="62" y="65"/>
                    <a:pt x="60" y="69"/>
                    <a:pt x="61" y="73"/>
                  </a:cubicBezTo>
                  <a:cubicBezTo>
                    <a:pt x="62" y="75"/>
                    <a:pt x="62" y="76"/>
                    <a:pt x="63" y="78"/>
                  </a:cubicBezTo>
                  <a:cubicBezTo>
                    <a:pt x="61" y="83"/>
                    <a:pt x="61" y="88"/>
                    <a:pt x="63" y="95"/>
                  </a:cubicBezTo>
                  <a:cubicBezTo>
                    <a:pt x="66" y="102"/>
                    <a:pt x="73" y="105"/>
                    <a:pt x="80" y="102"/>
                  </a:cubicBezTo>
                  <a:cubicBezTo>
                    <a:pt x="82" y="101"/>
                    <a:pt x="83" y="101"/>
                    <a:pt x="84" y="100"/>
                  </a:cubicBezTo>
                  <a:cubicBezTo>
                    <a:pt x="92" y="104"/>
                    <a:pt x="102" y="105"/>
                    <a:pt x="112" y="106"/>
                  </a:cubicBezTo>
                  <a:cubicBezTo>
                    <a:pt x="124" y="107"/>
                    <a:pt x="138" y="107"/>
                    <a:pt x="150" y="106"/>
                  </a:cubicBezTo>
                  <a:cubicBezTo>
                    <a:pt x="169" y="104"/>
                    <a:pt x="178" y="91"/>
                    <a:pt x="189" y="78"/>
                  </a:cubicBezTo>
                  <a:cubicBezTo>
                    <a:pt x="192" y="76"/>
                    <a:pt x="193" y="73"/>
                    <a:pt x="193" y="70"/>
                  </a:cubicBezTo>
                  <a:cubicBezTo>
                    <a:pt x="196" y="66"/>
                    <a:pt x="199" y="62"/>
                    <a:pt x="200" y="56"/>
                  </a:cubicBezTo>
                  <a:cubicBezTo>
                    <a:pt x="201" y="52"/>
                    <a:pt x="200" y="47"/>
                    <a:pt x="197" y="45"/>
                  </a:cubicBezTo>
                  <a:cubicBezTo>
                    <a:pt x="210" y="43"/>
                    <a:pt x="223" y="41"/>
                    <a:pt x="234" y="37"/>
                  </a:cubicBezTo>
                  <a:cubicBezTo>
                    <a:pt x="242" y="34"/>
                    <a:pt x="246" y="24"/>
                    <a:pt x="239" y="18"/>
                  </a:cubicBezTo>
                  <a:close/>
                  <a:moveTo>
                    <a:pt x="97" y="62"/>
                  </a:moveTo>
                  <a:cubicBezTo>
                    <a:pt x="100" y="62"/>
                    <a:pt x="102" y="62"/>
                    <a:pt x="104" y="62"/>
                  </a:cubicBezTo>
                  <a:cubicBezTo>
                    <a:pt x="124" y="62"/>
                    <a:pt x="145" y="60"/>
                    <a:pt x="166" y="62"/>
                  </a:cubicBezTo>
                  <a:cubicBezTo>
                    <a:pt x="143" y="65"/>
                    <a:pt x="120" y="63"/>
                    <a:pt x="97" y="62"/>
                  </a:cubicBezTo>
                  <a:close/>
                </a:path>
              </a:pathLst>
            </a:custGeom>
            <a:solidFill>
              <a:srgbClr val="3C3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7"/>
            <p:cNvSpPr/>
            <p:nvPr/>
          </p:nvSpPr>
          <p:spPr bwMode="auto">
            <a:xfrm>
              <a:off x="7475538" y="3452813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1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8"/>
            <p:cNvSpPr/>
            <p:nvPr/>
          </p:nvSpPr>
          <p:spPr bwMode="auto">
            <a:xfrm>
              <a:off x="7489826" y="3460751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9"/>
            <p:cNvSpPr/>
            <p:nvPr/>
          </p:nvSpPr>
          <p:spPr bwMode="auto">
            <a:xfrm>
              <a:off x="7486651" y="34607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0"/>
            <p:cNvSpPr/>
            <p:nvPr/>
          </p:nvSpPr>
          <p:spPr bwMode="auto">
            <a:xfrm>
              <a:off x="7475538" y="3452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1"/>
            <p:cNvSpPr/>
            <p:nvPr/>
          </p:nvSpPr>
          <p:spPr bwMode="auto">
            <a:xfrm>
              <a:off x="7212013" y="3141663"/>
              <a:ext cx="420688" cy="322263"/>
            </a:xfrm>
            <a:custGeom>
              <a:avLst/>
              <a:gdLst>
                <a:gd name="T0" fmla="*/ 107 w 112"/>
                <a:gd name="T1" fmla="*/ 42 h 86"/>
                <a:gd name="T2" fmla="*/ 110 w 112"/>
                <a:gd name="T3" fmla="*/ 58 h 86"/>
                <a:gd name="T4" fmla="*/ 106 w 112"/>
                <a:gd name="T5" fmla="*/ 70 h 86"/>
                <a:gd name="T6" fmla="*/ 105 w 112"/>
                <a:gd name="T7" fmla="*/ 72 h 86"/>
                <a:gd name="T8" fmla="*/ 72 w 112"/>
                <a:gd name="T9" fmla="*/ 81 h 86"/>
                <a:gd name="T10" fmla="*/ 65 w 112"/>
                <a:gd name="T11" fmla="*/ 78 h 86"/>
                <a:gd name="T12" fmla="*/ 73 w 112"/>
                <a:gd name="T13" fmla="*/ 82 h 86"/>
                <a:gd name="T14" fmla="*/ 103 w 112"/>
                <a:gd name="T15" fmla="*/ 73 h 86"/>
                <a:gd name="T16" fmla="*/ 109 w 112"/>
                <a:gd name="T17" fmla="*/ 60 h 86"/>
                <a:gd name="T18" fmla="*/ 106 w 112"/>
                <a:gd name="T19" fmla="*/ 42 h 86"/>
                <a:gd name="T20" fmla="*/ 94 w 112"/>
                <a:gd name="T21" fmla="*/ 35 h 86"/>
                <a:gd name="T22" fmla="*/ 100 w 112"/>
                <a:gd name="T23" fmla="*/ 44 h 86"/>
                <a:gd name="T24" fmla="*/ 101 w 112"/>
                <a:gd name="T25" fmla="*/ 52 h 86"/>
                <a:gd name="T26" fmla="*/ 99 w 112"/>
                <a:gd name="T27" fmla="*/ 66 h 86"/>
                <a:gd name="T28" fmla="*/ 92 w 112"/>
                <a:gd name="T29" fmla="*/ 73 h 86"/>
                <a:gd name="T30" fmla="*/ 75 w 112"/>
                <a:gd name="T31" fmla="*/ 74 h 86"/>
                <a:gd name="T32" fmla="*/ 60 w 112"/>
                <a:gd name="T33" fmla="*/ 66 h 86"/>
                <a:gd name="T34" fmla="*/ 72 w 112"/>
                <a:gd name="T35" fmla="*/ 73 h 86"/>
                <a:gd name="T36" fmla="*/ 75 w 112"/>
                <a:gd name="T37" fmla="*/ 74 h 86"/>
                <a:gd name="T38" fmla="*/ 92 w 112"/>
                <a:gd name="T39" fmla="*/ 73 h 86"/>
                <a:gd name="T40" fmla="*/ 98 w 112"/>
                <a:gd name="T41" fmla="*/ 67 h 86"/>
                <a:gd name="T42" fmla="*/ 101 w 112"/>
                <a:gd name="T43" fmla="*/ 54 h 86"/>
                <a:gd name="T44" fmla="*/ 98 w 112"/>
                <a:gd name="T45" fmla="*/ 50 h 86"/>
                <a:gd name="T46" fmla="*/ 97 w 112"/>
                <a:gd name="T47" fmla="*/ 63 h 86"/>
                <a:gd name="T48" fmla="*/ 96 w 112"/>
                <a:gd name="T49" fmla="*/ 66 h 86"/>
                <a:gd name="T50" fmla="*/ 78 w 112"/>
                <a:gd name="T51" fmla="*/ 72 h 86"/>
                <a:gd name="T52" fmla="*/ 73 w 112"/>
                <a:gd name="T53" fmla="*/ 70 h 86"/>
                <a:gd name="T54" fmla="*/ 28 w 112"/>
                <a:gd name="T55" fmla="*/ 46 h 86"/>
                <a:gd name="T56" fmla="*/ 20 w 112"/>
                <a:gd name="T57" fmla="*/ 42 h 86"/>
                <a:gd name="T58" fmla="*/ 14 w 112"/>
                <a:gd name="T59" fmla="*/ 33 h 86"/>
                <a:gd name="T60" fmla="*/ 21 w 112"/>
                <a:gd name="T61" fmla="*/ 17 h 86"/>
                <a:gd name="T62" fmla="*/ 36 w 112"/>
                <a:gd name="T63" fmla="*/ 17 h 86"/>
                <a:gd name="T64" fmla="*/ 50 w 112"/>
                <a:gd name="T65" fmla="*/ 23 h 86"/>
                <a:gd name="T66" fmla="*/ 79 w 112"/>
                <a:gd name="T67" fmla="*/ 28 h 86"/>
                <a:gd name="T68" fmla="*/ 59 w 112"/>
                <a:gd name="T69" fmla="*/ 12 h 86"/>
                <a:gd name="T70" fmla="*/ 43 w 112"/>
                <a:gd name="T71" fmla="*/ 4 h 86"/>
                <a:gd name="T72" fmla="*/ 6 w 112"/>
                <a:gd name="T73" fmla="*/ 12 h 86"/>
                <a:gd name="T74" fmla="*/ 5 w 112"/>
                <a:gd name="T75" fmla="*/ 47 h 86"/>
                <a:gd name="T76" fmla="*/ 23 w 112"/>
                <a:gd name="T77" fmla="*/ 60 h 86"/>
                <a:gd name="T78" fmla="*/ 66 w 112"/>
                <a:gd name="T79" fmla="*/ 81 h 86"/>
                <a:gd name="T80" fmla="*/ 70 w 112"/>
                <a:gd name="T81" fmla="*/ 83 h 86"/>
                <a:gd name="T82" fmla="*/ 31 w 112"/>
                <a:gd name="T83" fmla="*/ 63 h 86"/>
                <a:gd name="T84" fmla="*/ 14 w 112"/>
                <a:gd name="T85" fmla="*/ 55 h 86"/>
                <a:gd name="T86" fmla="*/ 8 w 112"/>
                <a:gd name="T87" fmla="*/ 50 h 86"/>
                <a:gd name="T88" fmla="*/ 2 w 112"/>
                <a:gd name="T89" fmla="*/ 21 h 86"/>
                <a:gd name="T90" fmla="*/ 12 w 112"/>
                <a:gd name="T91" fmla="*/ 52 h 86"/>
                <a:gd name="T92" fmla="*/ 21 w 112"/>
                <a:gd name="T93" fmla="*/ 57 h 86"/>
                <a:gd name="T94" fmla="*/ 65 w 112"/>
                <a:gd name="T95" fmla="*/ 80 h 86"/>
                <a:gd name="T96" fmla="*/ 72 w 112"/>
                <a:gd name="T97" fmla="*/ 83 h 86"/>
                <a:gd name="T98" fmla="*/ 91 w 112"/>
                <a:gd name="T99" fmla="*/ 85 h 86"/>
                <a:gd name="T100" fmla="*/ 107 w 112"/>
                <a:gd name="T101" fmla="*/ 72 h 86"/>
                <a:gd name="T102" fmla="*/ 112 w 112"/>
                <a:gd name="T103" fmla="*/ 5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86">
                  <a:moveTo>
                    <a:pt x="111" y="53"/>
                  </a:moveTo>
                  <a:cubicBezTo>
                    <a:pt x="111" y="51"/>
                    <a:pt x="111" y="50"/>
                    <a:pt x="110" y="49"/>
                  </a:cubicBezTo>
                  <a:cubicBezTo>
                    <a:pt x="110" y="46"/>
                    <a:pt x="108" y="44"/>
                    <a:pt x="107" y="42"/>
                  </a:cubicBezTo>
                  <a:cubicBezTo>
                    <a:pt x="108" y="44"/>
                    <a:pt x="109" y="47"/>
                    <a:pt x="109" y="50"/>
                  </a:cubicBezTo>
                  <a:cubicBezTo>
                    <a:pt x="110" y="51"/>
                    <a:pt x="110" y="53"/>
                    <a:pt x="110" y="54"/>
                  </a:cubicBezTo>
                  <a:cubicBezTo>
                    <a:pt x="110" y="55"/>
                    <a:pt x="110" y="57"/>
                    <a:pt x="110" y="58"/>
                  </a:cubicBezTo>
                  <a:cubicBezTo>
                    <a:pt x="109" y="61"/>
                    <a:pt x="109" y="64"/>
                    <a:pt x="108" y="67"/>
                  </a:cubicBezTo>
                  <a:cubicBezTo>
                    <a:pt x="107" y="67"/>
                    <a:pt x="107" y="68"/>
                    <a:pt x="107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4" y="73"/>
                    <a:pt x="104" y="73"/>
                    <a:pt x="103" y="74"/>
                  </a:cubicBezTo>
                  <a:cubicBezTo>
                    <a:pt x="99" y="79"/>
                    <a:pt x="94" y="82"/>
                    <a:pt x="88" y="83"/>
                  </a:cubicBezTo>
                  <a:cubicBezTo>
                    <a:pt x="83" y="84"/>
                    <a:pt x="77" y="84"/>
                    <a:pt x="72" y="8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0" y="70"/>
                    <a:pt x="58" y="74"/>
                    <a:pt x="65" y="78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9" y="80"/>
                    <a:pt x="70" y="80"/>
                    <a:pt x="71" y="81"/>
                  </a:cubicBezTo>
                  <a:cubicBezTo>
                    <a:pt x="71" y="81"/>
                    <a:pt x="72" y="81"/>
                    <a:pt x="73" y="82"/>
                  </a:cubicBezTo>
                  <a:cubicBezTo>
                    <a:pt x="76" y="83"/>
                    <a:pt x="79" y="83"/>
                    <a:pt x="82" y="83"/>
                  </a:cubicBezTo>
                  <a:cubicBezTo>
                    <a:pt x="89" y="83"/>
                    <a:pt x="95" y="81"/>
                    <a:pt x="100" y="77"/>
                  </a:cubicBezTo>
                  <a:cubicBezTo>
                    <a:pt x="101" y="76"/>
                    <a:pt x="102" y="74"/>
                    <a:pt x="103" y="73"/>
                  </a:cubicBezTo>
                  <a:cubicBezTo>
                    <a:pt x="104" y="72"/>
                    <a:pt x="104" y="72"/>
                    <a:pt x="105" y="71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6"/>
                    <a:pt x="108" y="63"/>
                    <a:pt x="109" y="60"/>
                  </a:cubicBezTo>
                  <a:cubicBezTo>
                    <a:pt x="109" y="59"/>
                    <a:pt x="109" y="57"/>
                    <a:pt x="109" y="55"/>
                  </a:cubicBezTo>
                  <a:cubicBezTo>
                    <a:pt x="109" y="54"/>
                    <a:pt x="109" y="53"/>
                    <a:pt x="109" y="51"/>
                  </a:cubicBezTo>
                  <a:cubicBezTo>
                    <a:pt x="108" y="48"/>
                    <a:pt x="107" y="45"/>
                    <a:pt x="106" y="42"/>
                  </a:cubicBezTo>
                  <a:cubicBezTo>
                    <a:pt x="105" y="41"/>
                    <a:pt x="104" y="40"/>
                    <a:pt x="104" y="38"/>
                  </a:cubicBezTo>
                  <a:cubicBezTo>
                    <a:pt x="102" y="37"/>
                    <a:pt x="101" y="36"/>
                    <a:pt x="99" y="36"/>
                  </a:cubicBezTo>
                  <a:cubicBezTo>
                    <a:pt x="97" y="34"/>
                    <a:pt x="94" y="35"/>
                    <a:pt x="94" y="35"/>
                  </a:cubicBezTo>
                  <a:cubicBezTo>
                    <a:pt x="94" y="36"/>
                    <a:pt x="94" y="36"/>
                    <a:pt x="95" y="37"/>
                  </a:cubicBezTo>
                  <a:cubicBezTo>
                    <a:pt x="95" y="38"/>
                    <a:pt x="96" y="39"/>
                    <a:pt x="98" y="41"/>
                  </a:cubicBezTo>
                  <a:cubicBezTo>
                    <a:pt x="98" y="42"/>
                    <a:pt x="99" y="43"/>
                    <a:pt x="100" y="44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48"/>
                    <a:pt x="100" y="47"/>
                    <a:pt x="99" y="47"/>
                  </a:cubicBezTo>
                  <a:cubicBezTo>
                    <a:pt x="100" y="49"/>
                    <a:pt x="101" y="50"/>
                    <a:pt x="101" y="52"/>
                  </a:cubicBezTo>
                  <a:cubicBezTo>
                    <a:pt x="101" y="53"/>
                    <a:pt x="101" y="54"/>
                    <a:pt x="101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60"/>
                    <a:pt x="100" y="63"/>
                    <a:pt x="99" y="66"/>
                  </a:cubicBezTo>
                  <a:cubicBezTo>
                    <a:pt x="98" y="67"/>
                    <a:pt x="98" y="67"/>
                    <a:pt x="97" y="68"/>
                  </a:cubicBezTo>
                  <a:cubicBezTo>
                    <a:pt x="97" y="69"/>
                    <a:pt x="96" y="69"/>
                    <a:pt x="96" y="70"/>
                  </a:cubicBezTo>
                  <a:cubicBezTo>
                    <a:pt x="95" y="71"/>
                    <a:pt x="94" y="72"/>
                    <a:pt x="92" y="73"/>
                  </a:cubicBezTo>
                  <a:cubicBezTo>
                    <a:pt x="90" y="74"/>
                    <a:pt x="86" y="75"/>
                    <a:pt x="83" y="75"/>
                  </a:cubicBezTo>
                  <a:cubicBezTo>
                    <a:pt x="81" y="75"/>
                    <a:pt x="79" y="75"/>
                    <a:pt x="78" y="75"/>
                  </a:cubicBezTo>
                  <a:cubicBezTo>
                    <a:pt x="77" y="75"/>
                    <a:pt x="76" y="74"/>
                    <a:pt x="75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2" y="62"/>
                    <a:pt x="44" y="58"/>
                    <a:pt x="36" y="53"/>
                  </a:cubicBezTo>
                  <a:cubicBezTo>
                    <a:pt x="44" y="58"/>
                    <a:pt x="52" y="62"/>
                    <a:pt x="60" y="66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4"/>
                  </a:cubicBezTo>
                  <a:cubicBezTo>
                    <a:pt x="76" y="74"/>
                    <a:pt x="77" y="74"/>
                    <a:pt x="78" y="75"/>
                  </a:cubicBezTo>
                  <a:cubicBezTo>
                    <a:pt x="79" y="75"/>
                    <a:pt x="81" y="75"/>
                    <a:pt x="83" y="75"/>
                  </a:cubicBezTo>
                  <a:cubicBezTo>
                    <a:pt x="86" y="75"/>
                    <a:pt x="90" y="74"/>
                    <a:pt x="92" y="73"/>
                  </a:cubicBezTo>
                  <a:cubicBezTo>
                    <a:pt x="94" y="72"/>
                    <a:pt x="95" y="71"/>
                    <a:pt x="96" y="70"/>
                  </a:cubicBezTo>
                  <a:cubicBezTo>
                    <a:pt x="96" y="69"/>
                    <a:pt x="97" y="68"/>
                    <a:pt x="97" y="68"/>
                  </a:cubicBezTo>
                  <a:cubicBezTo>
                    <a:pt x="97" y="68"/>
                    <a:pt x="98" y="67"/>
                    <a:pt x="98" y="67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63"/>
                    <a:pt x="101" y="60"/>
                    <a:pt x="101" y="57"/>
                  </a:cubicBezTo>
                  <a:cubicBezTo>
                    <a:pt x="101" y="56"/>
                    <a:pt x="101" y="55"/>
                    <a:pt x="101" y="54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0"/>
                    <a:pt x="99" y="49"/>
                    <a:pt x="99" y="47"/>
                  </a:cubicBezTo>
                  <a:cubicBezTo>
                    <a:pt x="98" y="47"/>
                    <a:pt x="98" y="48"/>
                    <a:pt x="98" y="50"/>
                  </a:cubicBezTo>
                  <a:cubicBezTo>
                    <a:pt x="98" y="51"/>
                    <a:pt x="98" y="52"/>
                    <a:pt x="98" y="54"/>
                  </a:cubicBezTo>
                  <a:cubicBezTo>
                    <a:pt x="98" y="56"/>
                    <a:pt x="99" y="58"/>
                    <a:pt x="98" y="60"/>
                  </a:cubicBezTo>
                  <a:cubicBezTo>
                    <a:pt x="98" y="61"/>
                    <a:pt x="98" y="62"/>
                    <a:pt x="97" y="63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97" y="65"/>
                    <a:pt x="97" y="65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5" y="68"/>
                    <a:pt x="93" y="70"/>
                    <a:pt x="92" y="70"/>
                  </a:cubicBezTo>
                  <a:cubicBezTo>
                    <a:pt x="88" y="73"/>
                    <a:pt x="83" y="74"/>
                    <a:pt x="78" y="72"/>
                  </a:cubicBezTo>
                  <a:cubicBezTo>
                    <a:pt x="77" y="72"/>
                    <a:pt x="76" y="72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3" y="70"/>
                    <a:pt x="73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0" y="58"/>
                    <a:pt x="39" y="52"/>
                    <a:pt x="28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6" y="39"/>
                    <a:pt x="15" y="36"/>
                    <a:pt x="14" y="33"/>
                  </a:cubicBezTo>
                  <a:cubicBezTo>
                    <a:pt x="14" y="30"/>
                    <a:pt x="14" y="26"/>
                    <a:pt x="15" y="23"/>
                  </a:cubicBezTo>
                  <a:cubicBezTo>
                    <a:pt x="16" y="22"/>
                    <a:pt x="17" y="21"/>
                    <a:pt x="18" y="20"/>
                  </a:cubicBezTo>
                  <a:cubicBezTo>
                    <a:pt x="18" y="18"/>
                    <a:pt x="20" y="18"/>
                    <a:pt x="21" y="17"/>
                  </a:cubicBezTo>
                  <a:cubicBezTo>
                    <a:pt x="24" y="15"/>
                    <a:pt x="29" y="14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61" y="29"/>
                    <a:pt x="72" y="34"/>
                    <a:pt x="81" y="38"/>
                  </a:cubicBezTo>
                  <a:cubicBezTo>
                    <a:pt x="98" y="45"/>
                    <a:pt x="94" y="38"/>
                    <a:pt x="78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95" y="37"/>
                    <a:pt x="88" y="30"/>
                    <a:pt x="91" y="29"/>
                  </a:cubicBezTo>
                  <a:cubicBezTo>
                    <a:pt x="82" y="25"/>
                    <a:pt x="75" y="21"/>
                    <a:pt x="67" y="16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1" y="3"/>
                    <a:pt x="40" y="3"/>
                  </a:cubicBezTo>
                  <a:cubicBezTo>
                    <a:pt x="32" y="0"/>
                    <a:pt x="24" y="0"/>
                    <a:pt x="16" y="3"/>
                  </a:cubicBezTo>
                  <a:cubicBezTo>
                    <a:pt x="12" y="5"/>
                    <a:pt x="8" y="8"/>
                    <a:pt x="6" y="12"/>
                  </a:cubicBezTo>
                  <a:cubicBezTo>
                    <a:pt x="3" y="15"/>
                    <a:pt x="1" y="19"/>
                    <a:pt x="1" y="23"/>
                  </a:cubicBezTo>
                  <a:cubicBezTo>
                    <a:pt x="0" y="27"/>
                    <a:pt x="0" y="31"/>
                    <a:pt x="0" y="35"/>
                  </a:cubicBezTo>
                  <a:cubicBezTo>
                    <a:pt x="1" y="39"/>
                    <a:pt x="2" y="43"/>
                    <a:pt x="5" y="47"/>
                  </a:cubicBezTo>
                  <a:cubicBezTo>
                    <a:pt x="6" y="49"/>
                    <a:pt x="7" y="50"/>
                    <a:pt x="9" y="52"/>
                  </a:cubicBezTo>
                  <a:cubicBezTo>
                    <a:pt x="11" y="53"/>
                    <a:pt x="13" y="55"/>
                    <a:pt x="15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2"/>
                    <a:pt x="68" y="82"/>
                    <a:pt x="68" y="83"/>
                  </a:cubicBezTo>
                  <a:cubicBezTo>
                    <a:pt x="69" y="83"/>
                    <a:pt x="69" y="83"/>
                    <a:pt x="70" y="83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3"/>
                    <a:pt x="12" y="53"/>
                  </a:cubicBezTo>
                  <a:cubicBezTo>
                    <a:pt x="10" y="52"/>
                    <a:pt x="9" y="51"/>
                    <a:pt x="8" y="50"/>
                  </a:cubicBezTo>
                  <a:cubicBezTo>
                    <a:pt x="4" y="47"/>
                    <a:pt x="2" y="42"/>
                    <a:pt x="1" y="36"/>
                  </a:cubicBezTo>
                  <a:cubicBezTo>
                    <a:pt x="0" y="31"/>
                    <a:pt x="0" y="26"/>
                    <a:pt x="2" y="21"/>
                  </a:cubicBezTo>
                  <a:cubicBezTo>
                    <a:pt x="2" y="21"/>
                    <a:pt x="2" y="22"/>
                    <a:pt x="2" y="21"/>
                  </a:cubicBezTo>
                  <a:cubicBezTo>
                    <a:pt x="1" y="26"/>
                    <a:pt x="1" y="31"/>
                    <a:pt x="2" y="36"/>
                  </a:cubicBezTo>
                  <a:cubicBezTo>
                    <a:pt x="3" y="41"/>
                    <a:pt x="5" y="46"/>
                    <a:pt x="9" y="50"/>
                  </a:cubicBezTo>
                  <a:cubicBezTo>
                    <a:pt x="10" y="51"/>
                    <a:pt x="11" y="52"/>
                    <a:pt x="12" y="52"/>
                  </a:cubicBezTo>
                  <a:cubicBezTo>
                    <a:pt x="13" y="53"/>
                    <a:pt x="13" y="53"/>
                    <a:pt x="14" y="53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9" y="67"/>
                    <a:pt x="47" y="71"/>
                    <a:pt x="54" y="74"/>
                  </a:cubicBezTo>
                  <a:cubicBezTo>
                    <a:pt x="58" y="76"/>
                    <a:pt x="61" y="78"/>
                    <a:pt x="65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2"/>
                    <a:pt x="70" y="82"/>
                  </a:cubicBezTo>
                  <a:cubicBezTo>
                    <a:pt x="70" y="82"/>
                    <a:pt x="71" y="83"/>
                    <a:pt x="72" y="83"/>
                  </a:cubicBezTo>
                  <a:cubicBezTo>
                    <a:pt x="74" y="84"/>
                    <a:pt x="77" y="84"/>
                    <a:pt x="79" y="84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3" y="86"/>
                    <a:pt x="87" y="86"/>
                    <a:pt x="91" y="85"/>
                  </a:cubicBezTo>
                  <a:cubicBezTo>
                    <a:pt x="95" y="84"/>
                    <a:pt x="98" y="82"/>
                    <a:pt x="101" y="79"/>
                  </a:cubicBezTo>
                  <a:cubicBezTo>
                    <a:pt x="103" y="78"/>
                    <a:pt x="104" y="76"/>
                    <a:pt x="106" y="74"/>
                  </a:cubicBezTo>
                  <a:cubicBezTo>
                    <a:pt x="106" y="74"/>
                    <a:pt x="107" y="73"/>
                    <a:pt x="107" y="72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0"/>
                    <a:pt x="108" y="70"/>
                    <a:pt x="109" y="69"/>
                  </a:cubicBezTo>
                  <a:cubicBezTo>
                    <a:pt x="111" y="66"/>
                    <a:pt x="111" y="62"/>
                    <a:pt x="112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4"/>
                    <a:pt x="111" y="54"/>
                    <a:pt x="1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2"/>
            <p:cNvSpPr/>
            <p:nvPr/>
          </p:nvSpPr>
          <p:spPr bwMode="auto">
            <a:xfrm>
              <a:off x="4559301" y="3144838"/>
              <a:ext cx="417513" cy="315913"/>
            </a:xfrm>
            <a:custGeom>
              <a:avLst/>
              <a:gdLst>
                <a:gd name="T0" fmla="*/ 97 w 111"/>
                <a:gd name="T1" fmla="*/ 52 h 84"/>
                <a:gd name="T2" fmla="*/ 92 w 111"/>
                <a:gd name="T3" fmla="*/ 54 h 84"/>
                <a:gd name="T4" fmla="*/ 47 w 111"/>
                <a:gd name="T5" fmla="*/ 76 h 84"/>
                <a:gd name="T6" fmla="*/ 40 w 111"/>
                <a:gd name="T7" fmla="*/ 79 h 84"/>
                <a:gd name="T8" fmla="*/ 22 w 111"/>
                <a:gd name="T9" fmla="*/ 80 h 84"/>
                <a:gd name="T10" fmla="*/ 41 w 111"/>
                <a:gd name="T11" fmla="*/ 78 h 84"/>
                <a:gd name="T12" fmla="*/ 59 w 111"/>
                <a:gd name="T13" fmla="*/ 69 h 84"/>
                <a:gd name="T14" fmla="*/ 103 w 111"/>
                <a:gd name="T15" fmla="*/ 45 h 84"/>
                <a:gd name="T16" fmla="*/ 107 w 111"/>
                <a:gd name="T17" fmla="*/ 19 h 84"/>
                <a:gd name="T18" fmla="*/ 102 w 111"/>
                <a:gd name="T19" fmla="*/ 23 h 84"/>
                <a:gd name="T20" fmla="*/ 101 w 111"/>
                <a:gd name="T21" fmla="*/ 30 h 84"/>
                <a:gd name="T22" fmla="*/ 72 w 111"/>
                <a:gd name="T23" fmla="*/ 54 h 84"/>
                <a:gd name="T24" fmla="*/ 38 w 111"/>
                <a:gd name="T25" fmla="*/ 71 h 84"/>
                <a:gd name="T26" fmla="*/ 25 w 111"/>
                <a:gd name="T27" fmla="*/ 72 h 84"/>
                <a:gd name="T28" fmla="*/ 37 w 111"/>
                <a:gd name="T29" fmla="*/ 71 h 84"/>
                <a:gd name="T30" fmla="*/ 47 w 111"/>
                <a:gd name="T31" fmla="*/ 66 h 84"/>
                <a:gd name="T32" fmla="*/ 98 w 111"/>
                <a:gd name="T33" fmla="*/ 38 h 84"/>
                <a:gd name="T34" fmla="*/ 94 w 111"/>
                <a:gd name="T35" fmla="*/ 40 h 84"/>
                <a:gd name="T36" fmla="*/ 89 w 111"/>
                <a:gd name="T37" fmla="*/ 44 h 84"/>
                <a:gd name="T38" fmla="*/ 47 w 111"/>
                <a:gd name="T39" fmla="*/ 64 h 84"/>
                <a:gd name="T40" fmla="*/ 36 w 111"/>
                <a:gd name="T41" fmla="*/ 69 h 84"/>
                <a:gd name="T42" fmla="*/ 31 w 111"/>
                <a:gd name="T43" fmla="*/ 70 h 84"/>
                <a:gd name="T44" fmla="*/ 16 w 111"/>
                <a:gd name="T45" fmla="*/ 63 h 84"/>
                <a:gd name="T46" fmla="*/ 15 w 111"/>
                <a:gd name="T47" fmla="*/ 62 h 84"/>
                <a:gd name="T48" fmla="*/ 14 w 111"/>
                <a:gd name="T49" fmla="*/ 54 h 84"/>
                <a:gd name="T50" fmla="*/ 19 w 111"/>
                <a:gd name="T51" fmla="*/ 43 h 84"/>
                <a:gd name="T52" fmla="*/ 25 w 111"/>
                <a:gd name="T53" fmla="*/ 40 h 84"/>
                <a:gd name="T54" fmla="*/ 73 w 111"/>
                <a:gd name="T55" fmla="*/ 16 h 84"/>
                <a:gd name="T56" fmla="*/ 76 w 111"/>
                <a:gd name="T57" fmla="*/ 14 h 84"/>
                <a:gd name="T58" fmla="*/ 96 w 111"/>
                <a:gd name="T59" fmla="*/ 19 h 84"/>
                <a:gd name="T60" fmla="*/ 98 w 111"/>
                <a:gd name="T61" fmla="*/ 19 h 84"/>
                <a:gd name="T62" fmla="*/ 88 w 111"/>
                <a:gd name="T63" fmla="*/ 5 h 84"/>
                <a:gd name="T64" fmla="*/ 102 w 111"/>
                <a:gd name="T65" fmla="*/ 8 h 84"/>
                <a:gd name="T66" fmla="*/ 67 w 111"/>
                <a:gd name="T67" fmla="*/ 3 h 84"/>
                <a:gd name="T68" fmla="*/ 26 w 111"/>
                <a:gd name="T69" fmla="*/ 24 h 84"/>
                <a:gd name="T70" fmla="*/ 14 w 111"/>
                <a:gd name="T71" fmla="*/ 30 h 84"/>
                <a:gd name="T72" fmla="*/ 1 w 111"/>
                <a:gd name="T73" fmla="*/ 46 h 84"/>
                <a:gd name="T74" fmla="*/ 0 w 111"/>
                <a:gd name="T75" fmla="*/ 58 h 84"/>
                <a:gd name="T76" fmla="*/ 3 w 111"/>
                <a:gd name="T77" fmla="*/ 68 h 84"/>
                <a:gd name="T78" fmla="*/ 3 w 111"/>
                <a:gd name="T79" fmla="*/ 70 h 84"/>
                <a:gd name="T80" fmla="*/ 4 w 111"/>
                <a:gd name="T81" fmla="*/ 71 h 84"/>
                <a:gd name="T82" fmla="*/ 12 w 111"/>
                <a:gd name="T83" fmla="*/ 79 h 84"/>
                <a:gd name="T84" fmla="*/ 42 w 111"/>
                <a:gd name="T85" fmla="*/ 81 h 84"/>
                <a:gd name="T86" fmla="*/ 44 w 111"/>
                <a:gd name="T87" fmla="*/ 80 h 84"/>
                <a:gd name="T88" fmla="*/ 72 w 111"/>
                <a:gd name="T89" fmla="*/ 66 h 84"/>
                <a:gd name="T90" fmla="*/ 43 w 111"/>
                <a:gd name="T91" fmla="*/ 80 h 84"/>
                <a:gd name="T92" fmla="*/ 38 w 111"/>
                <a:gd name="T93" fmla="*/ 82 h 84"/>
                <a:gd name="T94" fmla="*/ 4 w 111"/>
                <a:gd name="T95" fmla="*/ 69 h 84"/>
                <a:gd name="T96" fmla="*/ 3 w 111"/>
                <a:gd name="T97" fmla="*/ 69 h 84"/>
                <a:gd name="T98" fmla="*/ 1 w 111"/>
                <a:gd name="T99" fmla="*/ 62 h 84"/>
                <a:gd name="T100" fmla="*/ 9 w 111"/>
                <a:gd name="T101" fmla="*/ 33 h 84"/>
                <a:gd name="T102" fmla="*/ 1 w 111"/>
                <a:gd name="T103" fmla="*/ 55 h 84"/>
                <a:gd name="T104" fmla="*/ 4 w 111"/>
                <a:gd name="T105" fmla="*/ 68 h 84"/>
                <a:gd name="T106" fmla="*/ 5 w 111"/>
                <a:gd name="T107" fmla="*/ 69 h 84"/>
                <a:gd name="T108" fmla="*/ 10 w 111"/>
                <a:gd name="T109" fmla="*/ 76 h 84"/>
                <a:gd name="T110" fmla="*/ 42 w 111"/>
                <a:gd name="T111" fmla="*/ 80 h 84"/>
                <a:gd name="T112" fmla="*/ 73 w 111"/>
                <a:gd name="T113" fmla="*/ 64 h 84"/>
                <a:gd name="T114" fmla="*/ 94 w 111"/>
                <a:gd name="T115" fmla="*/ 56 h 84"/>
                <a:gd name="T116" fmla="*/ 110 w 111"/>
                <a:gd name="T117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84">
                  <a:moveTo>
                    <a:pt x="105" y="44"/>
                  </a:moveTo>
                  <a:cubicBezTo>
                    <a:pt x="104" y="47"/>
                    <a:pt x="101" y="49"/>
                    <a:pt x="99" y="50"/>
                  </a:cubicBezTo>
                  <a:cubicBezTo>
                    <a:pt x="98" y="51"/>
                    <a:pt x="98" y="51"/>
                    <a:pt x="97" y="52"/>
                  </a:cubicBezTo>
                  <a:cubicBezTo>
                    <a:pt x="97" y="52"/>
                    <a:pt x="96" y="52"/>
                    <a:pt x="96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8"/>
                    <a:pt x="75" y="62"/>
                    <a:pt x="66" y="66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8"/>
                    <a:pt x="41" y="79"/>
                    <a:pt x="40" y="79"/>
                  </a:cubicBezTo>
                  <a:cubicBezTo>
                    <a:pt x="35" y="81"/>
                    <a:pt x="29" y="82"/>
                    <a:pt x="24" y="81"/>
                  </a:cubicBezTo>
                  <a:cubicBezTo>
                    <a:pt x="19" y="80"/>
                    <a:pt x="15" y="78"/>
                    <a:pt x="12" y="76"/>
                  </a:cubicBezTo>
                  <a:cubicBezTo>
                    <a:pt x="15" y="78"/>
                    <a:pt x="18" y="79"/>
                    <a:pt x="22" y="80"/>
                  </a:cubicBezTo>
                  <a:cubicBezTo>
                    <a:pt x="26" y="81"/>
                    <a:pt x="31" y="81"/>
                    <a:pt x="36" y="80"/>
                  </a:cubicBezTo>
                  <a:cubicBezTo>
                    <a:pt x="37" y="80"/>
                    <a:pt x="38" y="79"/>
                    <a:pt x="40" y="79"/>
                  </a:cubicBezTo>
                  <a:cubicBezTo>
                    <a:pt x="40" y="79"/>
                    <a:pt x="41" y="78"/>
                    <a:pt x="41" y="78"/>
                  </a:cubicBezTo>
                  <a:cubicBezTo>
                    <a:pt x="42" y="78"/>
                    <a:pt x="42" y="77"/>
                    <a:pt x="43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1"/>
                    <a:pt x="59" y="69"/>
                  </a:cubicBezTo>
                  <a:cubicBezTo>
                    <a:pt x="70" y="64"/>
                    <a:pt x="79" y="60"/>
                    <a:pt x="89" y="55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9" y="50"/>
                    <a:pt x="101" y="48"/>
                    <a:pt x="103" y="45"/>
                  </a:cubicBezTo>
                  <a:cubicBezTo>
                    <a:pt x="107" y="40"/>
                    <a:pt x="109" y="34"/>
                    <a:pt x="109" y="28"/>
                  </a:cubicBezTo>
                  <a:cubicBezTo>
                    <a:pt x="109" y="26"/>
                    <a:pt x="109" y="25"/>
                    <a:pt x="109" y="24"/>
                  </a:cubicBezTo>
                  <a:cubicBezTo>
                    <a:pt x="108" y="22"/>
                    <a:pt x="107" y="21"/>
                    <a:pt x="107" y="19"/>
                  </a:cubicBezTo>
                  <a:cubicBezTo>
                    <a:pt x="105" y="17"/>
                    <a:pt x="103" y="16"/>
                    <a:pt x="103" y="16"/>
                  </a:cubicBezTo>
                  <a:cubicBezTo>
                    <a:pt x="102" y="16"/>
                    <a:pt x="102" y="17"/>
                    <a:pt x="102" y="18"/>
                  </a:cubicBezTo>
                  <a:cubicBezTo>
                    <a:pt x="102" y="19"/>
                    <a:pt x="102" y="21"/>
                    <a:pt x="102" y="23"/>
                  </a:cubicBezTo>
                  <a:cubicBezTo>
                    <a:pt x="103" y="24"/>
                    <a:pt x="103" y="26"/>
                    <a:pt x="103" y="27"/>
                  </a:cubicBezTo>
                  <a:cubicBezTo>
                    <a:pt x="103" y="29"/>
                    <a:pt x="103" y="30"/>
                    <a:pt x="103" y="30"/>
                  </a:cubicBezTo>
                  <a:cubicBezTo>
                    <a:pt x="102" y="31"/>
                    <a:pt x="102" y="30"/>
                    <a:pt x="101" y="30"/>
                  </a:cubicBezTo>
                  <a:cubicBezTo>
                    <a:pt x="101" y="33"/>
                    <a:pt x="100" y="36"/>
                    <a:pt x="98" y="39"/>
                  </a:cubicBezTo>
                  <a:cubicBezTo>
                    <a:pt x="97" y="41"/>
                    <a:pt x="95" y="44"/>
                    <a:pt x="92" y="4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4" y="58"/>
                    <a:pt x="55" y="62"/>
                    <a:pt x="47" y="66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1"/>
                    <a:pt x="36" y="72"/>
                    <a:pt x="35" y="72"/>
                  </a:cubicBezTo>
                  <a:cubicBezTo>
                    <a:pt x="32" y="73"/>
                    <a:pt x="28" y="73"/>
                    <a:pt x="25" y="72"/>
                  </a:cubicBezTo>
                  <a:cubicBezTo>
                    <a:pt x="28" y="73"/>
                    <a:pt x="32" y="73"/>
                    <a:pt x="35" y="72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3"/>
                    <a:pt x="97" y="41"/>
                    <a:pt x="98" y="38"/>
                  </a:cubicBezTo>
                  <a:cubicBezTo>
                    <a:pt x="100" y="36"/>
                    <a:pt x="100" y="32"/>
                    <a:pt x="100" y="29"/>
                  </a:cubicBezTo>
                  <a:cubicBezTo>
                    <a:pt x="100" y="29"/>
                    <a:pt x="99" y="29"/>
                    <a:pt x="98" y="31"/>
                  </a:cubicBezTo>
                  <a:cubicBezTo>
                    <a:pt x="98" y="33"/>
                    <a:pt x="97" y="37"/>
                    <a:pt x="94" y="40"/>
                  </a:cubicBezTo>
                  <a:cubicBezTo>
                    <a:pt x="94" y="41"/>
                    <a:pt x="93" y="41"/>
                    <a:pt x="92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6" y="45"/>
                    <a:pt x="84" y="46"/>
                    <a:pt x="82" y="47"/>
                  </a:cubicBezTo>
                  <a:cubicBezTo>
                    <a:pt x="76" y="50"/>
                    <a:pt x="70" y="52"/>
                    <a:pt x="64" y="5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0"/>
                    <a:pt x="31" y="70"/>
                  </a:cubicBezTo>
                  <a:cubicBezTo>
                    <a:pt x="26" y="71"/>
                    <a:pt x="21" y="69"/>
                    <a:pt x="19" y="67"/>
                  </a:cubicBezTo>
                  <a:cubicBezTo>
                    <a:pt x="18" y="66"/>
                    <a:pt x="17" y="65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5" y="60"/>
                    <a:pt x="15" y="60"/>
                    <a:pt x="14" y="59"/>
                  </a:cubicBezTo>
                  <a:cubicBezTo>
                    <a:pt x="14" y="58"/>
                    <a:pt x="14" y="56"/>
                    <a:pt x="14" y="54"/>
                  </a:cubicBezTo>
                  <a:cubicBezTo>
                    <a:pt x="14" y="53"/>
                    <a:pt x="14" y="53"/>
                    <a:pt x="14" y="52"/>
                  </a:cubicBezTo>
                  <a:cubicBezTo>
                    <a:pt x="14" y="51"/>
                    <a:pt x="14" y="50"/>
                    <a:pt x="15" y="50"/>
                  </a:cubicBezTo>
                  <a:cubicBezTo>
                    <a:pt x="16" y="47"/>
                    <a:pt x="17" y="44"/>
                    <a:pt x="19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2" y="31"/>
                    <a:pt x="54" y="25"/>
                    <a:pt x="65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7" y="14"/>
                    <a:pt x="78" y="14"/>
                    <a:pt x="79" y="14"/>
                  </a:cubicBezTo>
                  <a:cubicBezTo>
                    <a:pt x="84" y="13"/>
                    <a:pt x="88" y="14"/>
                    <a:pt x="91" y="15"/>
                  </a:cubicBezTo>
                  <a:cubicBezTo>
                    <a:pt x="93" y="17"/>
                    <a:pt x="95" y="18"/>
                    <a:pt x="96" y="19"/>
                  </a:cubicBezTo>
                  <a:cubicBezTo>
                    <a:pt x="96" y="19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8"/>
                    <a:pt x="98" y="16"/>
                    <a:pt x="97" y="13"/>
                  </a:cubicBezTo>
                  <a:cubicBezTo>
                    <a:pt x="95" y="11"/>
                    <a:pt x="92" y="8"/>
                    <a:pt x="88" y="7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3" y="7"/>
                    <a:pt x="96" y="9"/>
                    <a:pt x="97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0"/>
                    <a:pt x="100" y="8"/>
                    <a:pt x="102" y="8"/>
                  </a:cubicBezTo>
                  <a:cubicBezTo>
                    <a:pt x="98" y="4"/>
                    <a:pt x="92" y="2"/>
                    <a:pt x="87" y="1"/>
                  </a:cubicBezTo>
                  <a:cubicBezTo>
                    <a:pt x="81" y="0"/>
                    <a:pt x="75" y="0"/>
                    <a:pt x="70" y="2"/>
                  </a:cubicBezTo>
                  <a:cubicBezTo>
                    <a:pt x="69" y="2"/>
                    <a:pt x="68" y="2"/>
                    <a:pt x="67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2"/>
                    <a:pt x="9" y="33"/>
                    <a:pt x="7" y="35"/>
                  </a:cubicBezTo>
                  <a:cubicBezTo>
                    <a:pt x="4" y="38"/>
                    <a:pt x="2" y="42"/>
                    <a:pt x="1" y="46"/>
                  </a:cubicBezTo>
                  <a:cubicBezTo>
                    <a:pt x="0" y="48"/>
                    <a:pt x="0" y="50"/>
                    <a:pt x="0" y="52"/>
                  </a:cubicBezTo>
                  <a:cubicBezTo>
                    <a:pt x="0" y="53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0"/>
                    <a:pt x="0" y="62"/>
                    <a:pt x="1" y="64"/>
                  </a:cubicBezTo>
                  <a:cubicBezTo>
                    <a:pt x="1" y="65"/>
                    <a:pt x="2" y="66"/>
                    <a:pt x="2" y="67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5" y="72"/>
                    <a:pt x="5" y="72"/>
                  </a:cubicBezTo>
                  <a:cubicBezTo>
                    <a:pt x="5" y="73"/>
                    <a:pt x="6" y="74"/>
                    <a:pt x="7" y="75"/>
                  </a:cubicBezTo>
                  <a:cubicBezTo>
                    <a:pt x="8" y="77"/>
                    <a:pt x="10" y="78"/>
                    <a:pt x="12" y="79"/>
                  </a:cubicBezTo>
                  <a:cubicBezTo>
                    <a:pt x="15" y="82"/>
                    <a:pt x="19" y="83"/>
                    <a:pt x="23" y="84"/>
                  </a:cubicBezTo>
                  <a:cubicBezTo>
                    <a:pt x="27" y="84"/>
                    <a:pt x="32" y="84"/>
                    <a:pt x="36" y="83"/>
                  </a:cubicBezTo>
                  <a:cubicBezTo>
                    <a:pt x="38" y="83"/>
                    <a:pt x="40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4" y="80"/>
                    <a:pt x="44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3" y="84"/>
                    <a:pt x="27" y="84"/>
                    <a:pt x="22" y="83"/>
                  </a:cubicBezTo>
                  <a:cubicBezTo>
                    <a:pt x="17" y="82"/>
                    <a:pt x="12" y="80"/>
                    <a:pt x="9" y="76"/>
                  </a:cubicBezTo>
                  <a:cubicBezTo>
                    <a:pt x="7" y="74"/>
                    <a:pt x="5" y="72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8"/>
                    <a:pt x="3" y="68"/>
                  </a:cubicBezTo>
                  <a:cubicBezTo>
                    <a:pt x="3" y="67"/>
                    <a:pt x="2" y="67"/>
                    <a:pt x="2" y="66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2"/>
                    <a:pt x="0" y="50"/>
                    <a:pt x="1" y="47"/>
                  </a:cubicBezTo>
                  <a:cubicBezTo>
                    <a:pt x="2" y="42"/>
                    <a:pt x="5" y="37"/>
                    <a:pt x="9" y="33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6" y="37"/>
                    <a:pt x="3" y="42"/>
                    <a:pt x="2" y="47"/>
                  </a:cubicBezTo>
                  <a:cubicBezTo>
                    <a:pt x="1" y="50"/>
                    <a:pt x="1" y="52"/>
                    <a:pt x="1" y="55"/>
                  </a:cubicBezTo>
                  <a:cubicBezTo>
                    <a:pt x="1" y="57"/>
                    <a:pt x="1" y="60"/>
                    <a:pt x="2" y="62"/>
                  </a:cubicBezTo>
                  <a:cubicBezTo>
                    <a:pt x="2" y="64"/>
                    <a:pt x="3" y="65"/>
                    <a:pt x="3" y="66"/>
                  </a:cubicBezTo>
                  <a:cubicBezTo>
                    <a:pt x="3" y="67"/>
                    <a:pt x="4" y="67"/>
                    <a:pt x="4" y="68"/>
                  </a:cubicBezTo>
                  <a:cubicBezTo>
                    <a:pt x="4" y="68"/>
                    <a:pt x="4" y="68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2"/>
                    <a:pt x="8" y="74"/>
                    <a:pt x="10" y="76"/>
                  </a:cubicBezTo>
                  <a:cubicBezTo>
                    <a:pt x="13" y="79"/>
                    <a:pt x="18" y="81"/>
                    <a:pt x="23" y="82"/>
                  </a:cubicBezTo>
                  <a:cubicBezTo>
                    <a:pt x="28" y="83"/>
                    <a:pt x="33" y="83"/>
                    <a:pt x="38" y="81"/>
                  </a:cubicBezTo>
                  <a:cubicBezTo>
                    <a:pt x="40" y="81"/>
                    <a:pt x="41" y="81"/>
                    <a:pt x="42" y="80"/>
                  </a:cubicBezTo>
                  <a:cubicBezTo>
                    <a:pt x="43" y="79"/>
                    <a:pt x="44" y="79"/>
                    <a:pt x="45" y="79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8" y="72"/>
                    <a:pt x="65" y="68"/>
                    <a:pt x="73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6" y="55"/>
                    <a:pt x="98" y="53"/>
                  </a:cubicBezTo>
                  <a:cubicBezTo>
                    <a:pt x="102" y="51"/>
                    <a:pt x="105" y="48"/>
                    <a:pt x="107" y="44"/>
                  </a:cubicBezTo>
                  <a:cubicBezTo>
                    <a:pt x="109" y="41"/>
                    <a:pt x="110" y="38"/>
                    <a:pt x="110" y="35"/>
                  </a:cubicBezTo>
                  <a:cubicBezTo>
                    <a:pt x="111" y="33"/>
                    <a:pt x="110" y="30"/>
                    <a:pt x="110" y="28"/>
                  </a:cubicBezTo>
                  <a:cubicBezTo>
                    <a:pt x="110" y="33"/>
                    <a:pt x="109" y="39"/>
                    <a:pt x="10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3"/>
            <p:cNvSpPr/>
            <p:nvPr/>
          </p:nvSpPr>
          <p:spPr bwMode="auto">
            <a:xfrm>
              <a:off x="7693026" y="24050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4"/>
            <p:cNvSpPr/>
            <p:nvPr/>
          </p:nvSpPr>
          <p:spPr bwMode="auto">
            <a:xfrm>
              <a:off x="7697788" y="2397126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5"/>
            <p:cNvSpPr/>
            <p:nvPr/>
          </p:nvSpPr>
          <p:spPr bwMode="auto">
            <a:xfrm>
              <a:off x="7316788" y="2201863"/>
              <a:ext cx="444500" cy="258763"/>
            </a:xfrm>
            <a:custGeom>
              <a:avLst/>
              <a:gdLst>
                <a:gd name="T0" fmla="*/ 95 w 118"/>
                <a:gd name="T1" fmla="*/ 0 h 69"/>
                <a:gd name="T2" fmla="*/ 111 w 118"/>
                <a:gd name="T3" fmla="*/ 43 h 69"/>
                <a:gd name="T4" fmla="*/ 95 w 118"/>
                <a:gd name="T5" fmla="*/ 53 h 69"/>
                <a:gd name="T6" fmla="*/ 83 w 118"/>
                <a:gd name="T7" fmla="*/ 56 h 69"/>
                <a:gd name="T8" fmla="*/ 90 w 118"/>
                <a:gd name="T9" fmla="*/ 54 h 69"/>
                <a:gd name="T10" fmla="*/ 96 w 118"/>
                <a:gd name="T11" fmla="*/ 53 h 69"/>
                <a:gd name="T12" fmla="*/ 113 w 118"/>
                <a:gd name="T13" fmla="*/ 39 h 69"/>
                <a:gd name="T14" fmla="*/ 95 w 118"/>
                <a:gd name="T15" fmla="*/ 1 h 69"/>
                <a:gd name="T16" fmla="*/ 82 w 118"/>
                <a:gd name="T17" fmla="*/ 4 h 69"/>
                <a:gd name="T18" fmla="*/ 93 w 118"/>
                <a:gd name="T19" fmla="*/ 7 h 69"/>
                <a:gd name="T20" fmla="*/ 106 w 118"/>
                <a:gd name="T21" fmla="*/ 23 h 69"/>
                <a:gd name="T22" fmla="*/ 98 w 118"/>
                <a:gd name="T23" fmla="*/ 44 h 69"/>
                <a:gd name="T24" fmla="*/ 79 w 118"/>
                <a:gd name="T25" fmla="*/ 48 h 69"/>
                <a:gd name="T26" fmla="*/ 92 w 118"/>
                <a:gd name="T27" fmla="*/ 45 h 69"/>
                <a:gd name="T28" fmla="*/ 102 w 118"/>
                <a:gd name="T29" fmla="*/ 41 h 69"/>
                <a:gd name="T30" fmla="*/ 94 w 118"/>
                <a:gd name="T31" fmla="*/ 10 h 69"/>
                <a:gd name="T32" fmla="*/ 102 w 118"/>
                <a:gd name="T33" fmla="*/ 19 h 69"/>
                <a:gd name="T34" fmla="*/ 97 w 118"/>
                <a:gd name="T35" fmla="*/ 42 h 69"/>
                <a:gd name="T36" fmla="*/ 79 w 118"/>
                <a:gd name="T37" fmla="*/ 46 h 69"/>
                <a:gd name="T38" fmla="*/ 30 w 118"/>
                <a:gd name="T39" fmla="*/ 55 h 69"/>
                <a:gd name="T40" fmla="*/ 28 w 118"/>
                <a:gd name="T41" fmla="*/ 55 h 69"/>
                <a:gd name="T42" fmla="*/ 25 w 118"/>
                <a:gd name="T43" fmla="*/ 54 h 69"/>
                <a:gd name="T44" fmla="*/ 16 w 118"/>
                <a:gd name="T45" fmla="*/ 36 h 69"/>
                <a:gd name="T46" fmla="*/ 25 w 118"/>
                <a:gd name="T47" fmla="*/ 25 h 69"/>
                <a:gd name="T48" fmla="*/ 31 w 118"/>
                <a:gd name="T49" fmla="*/ 24 h 69"/>
                <a:gd name="T50" fmla="*/ 66 w 118"/>
                <a:gd name="T51" fmla="*/ 9 h 69"/>
                <a:gd name="T52" fmla="*/ 49 w 118"/>
                <a:gd name="T53" fmla="*/ 6 h 69"/>
                <a:gd name="T54" fmla="*/ 25 w 118"/>
                <a:gd name="T55" fmla="*/ 11 h 69"/>
                <a:gd name="T56" fmla="*/ 9 w 118"/>
                <a:gd name="T57" fmla="*/ 19 h 69"/>
                <a:gd name="T58" fmla="*/ 2 w 118"/>
                <a:gd name="T59" fmla="*/ 31 h 69"/>
                <a:gd name="T60" fmla="*/ 25 w 118"/>
                <a:gd name="T61" fmla="*/ 69 h 69"/>
                <a:gd name="T62" fmla="*/ 27 w 118"/>
                <a:gd name="T63" fmla="*/ 69 h 69"/>
                <a:gd name="T64" fmla="*/ 37 w 118"/>
                <a:gd name="T65" fmla="*/ 69 h 69"/>
                <a:gd name="T66" fmla="*/ 84 w 118"/>
                <a:gd name="T67" fmla="*/ 58 h 69"/>
                <a:gd name="T68" fmla="*/ 99 w 118"/>
                <a:gd name="T69" fmla="*/ 55 h 69"/>
                <a:gd name="T70" fmla="*/ 94 w 118"/>
                <a:gd name="T71" fmla="*/ 56 h 69"/>
                <a:gd name="T72" fmla="*/ 55 w 118"/>
                <a:gd name="T73" fmla="*/ 64 h 69"/>
                <a:gd name="T74" fmla="*/ 29 w 118"/>
                <a:gd name="T75" fmla="*/ 69 h 69"/>
                <a:gd name="T76" fmla="*/ 27 w 118"/>
                <a:gd name="T77" fmla="*/ 69 h 69"/>
                <a:gd name="T78" fmla="*/ 14 w 118"/>
                <a:gd name="T79" fmla="*/ 65 h 69"/>
                <a:gd name="T80" fmla="*/ 15 w 118"/>
                <a:gd name="T81" fmla="*/ 64 h 69"/>
                <a:gd name="T82" fmla="*/ 27 w 118"/>
                <a:gd name="T83" fmla="*/ 67 h 69"/>
                <a:gd name="T84" fmla="*/ 29 w 118"/>
                <a:gd name="T85" fmla="*/ 68 h 69"/>
                <a:gd name="T86" fmla="*/ 55 w 118"/>
                <a:gd name="T87" fmla="*/ 63 h 69"/>
                <a:gd name="T88" fmla="*/ 95 w 118"/>
                <a:gd name="T89" fmla="*/ 55 h 69"/>
                <a:gd name="T90" fmla="*/ 105 w 118"/>
                <a:gd name="T91" fmla="*/ 50 h 69"/>
                <a:gd name="T92" fmla="*/ 118 w 118"/>
                <a:gd name="T9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" h="69">
                  <a:moveTo>
                    <a:pt x="110" y="9"/>
                  </a:moveTo>
                  <a:cubicBezTo>
                    <a:pt x="108" y="6"/>
                    <a:pt x="106" y="4"/>
                    <a:pt x="103" y="3"/>
                  </a:cubicBezTo>
                  <a:cubicBezTo>
                    <a:pt x="101" y="1"/>
                    <a:pt x="98" y="0"/>
                    <a:pt x="95" y="0"/>
                  </a:cubicBezTo>
                  <a:cubicBezTo>
                    <a:pt x="101" y="2"/>
                    <a:pt x="106" y="6"/>
                    <a:pt x="109" y="10"/>
                  </a:cubicBezTo>
                  <a:cubicBezTo>
                    <a:pt x="113" y="15"/>
                    <a:pt x="115" y="20"/>
                    <a:pt x="115" y="26"/>
                  </a:cubicBezTo>
                  <a:cubicBezTo>
                    <a:pt x="116" y="32"/>
                    <a:pt x="115" y="38"/>
                    <a:pt x="111" y="43"/>
                  </a:cubicBezTo>
                  <a:cubicBezTo>
                    <a:pt x="110" y="45"/>
                    <a:pt x="108" y="47"/>
                    <a:pt x="105" y="49"/>
                  </a:cubicBezTo>
                  <a:cubicBezTo>
                    <a:pt x="103" y="51"/>
                    <a:pt x="100" y="52"/>
                    <a:pt x="97" y="53"/>
                  </a:cubicBezTo>
                  <a:cubicBezTo>
                    <a:pt x="97" y="53"/>
                    <a:pt x="96" y="53"/>
                    <a:pt x="95" y="53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6" y="61"/>
                    <a:pt x="74" y="57"/>
                    <a:pt x="90" y="54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7" y="53"/>
                    <a:pt x="98" y="52"/>
                    <a:pt x="98" y="52"/>
                  </a:cubicBezTo>
                  <a:cubicBezTo>
                    <a:pt x="102" y="51"/>
                    <a:pt x="105" y="50"/>
                    <a:pt x="107" y="47"/>
                  </a:cubicBezTo>
                  <a:cubicBezTo>
                    <a:pt x="110" y="45"/>
                    <a:pt x="112" y="42"/>
                    <a:pt x="113" y="39"/>
                  </a:cubicBezTo>
                  <a:cubicBezTo>
                    <a:pt x="114" y="36"/>
                    <a:pt x="115" y="33"/>
                    <a:pt x="115" y="30"/>
                  </a:cubicBezTo>
                  <a:cubicBezTo>
                    <a:pt x="115" y="24"/>
                    <a:pt x="113" y="17"/>
                    <a:pt x="110" y="12"/>
                  </a:cubicBezTo>
                  <a:cubicBezTo>
                    <a:pt x="106" y="7"/>
                    <a:pt x="101" y="3"/>
                    <a:pt x="95" y="1"/>
                  </a:cubicBezTo>
                  <a:cubicBezTo>
                    <a:pt x="94" y="1"/>
                    <a:pt x="92" y="0"/>
                    <a:pt x="91" y="0"/>
                  </a:cubicBezTo>
                  <a:cubicBezTo>
                    <a:pt x="89" y="0"/>
                    <a:pt x="88" y="0"/>
                    <a:pt x="86" y="1"/>
                  </a:cubicBezTo>
                  <a:cubicBezTo>
                    <a:pt x="84" y="2"/>
                    <a:pt x="82" y="3"/>
                    <a:pt x="82" y="4"/>
                  </a:cubicBezTo>
                  <a:cubicBezTo>
                    <a:pt x="82" y="5"/>
                    <a:pt x="83" y="5"/>
                    <a:pt x="84" y="5"/>
                  </a:cubicBezTo>
                  <a:cubicBezTo>
                    <a:pt x="85" y="5"/>
                    <a:pt x="87" y="6"/>
                    <a:pt x="89" y="6"/>
                  </a:cubicBezTo>
                  <a:cubicBezTo>
                    <a:pt x="90" y="6"/>
                    <a:pt x="91" y="6"/>
                    <a:pt x="93" y="7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8"/>
                    <a:pt x="95" y="9"/>
                    <a:pt x="94" y="9"/>
                  </a:cubicBezTo>
                  <a:cubicBezTo>
                    <a:pt x="100" y="12"/>
                    <a:pt x="105" y="17"/>
                    <a:pt x="106" y="23"/>
                  </a:cubicBezTo>
                  <a:cubicBezTo>
                    <a:pt x="107" y="27"/>
                    <a:pt x="107" y="30"/>
                    <a:pt x="107" y="33"/>
                  </a:cubicBezTo>
                  <a:cubicBezTo>
                    <a:pt x="106" y="36"/>
                    <a:pt x="105" y="39"/>
                    <a:pt x="102" y="41"/>
                  </a:cubicBezTo>
                  <a:cubicBezTo>
                    <a:pt x="101" y="42"/>
                    <a:pt x="100" y="43"/>
                    <a:pt x="98" y="44"/>
                  </a:cubicBezTo>
                  <a:cubicBezTo>
                    <a:pt x="97" y="44"/>
                    <a:pt x="96" y="45"/>
                    <a:pt x="95" y="45"/>
                  </a:cubicBezTo>
                  <a:cubicBezTo>
                    <a:pt x="94" y="45"/>
                    <a:pt x="93" y="45"/>
                    <a:pt x="92" y="46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0" y="50"/>
                    <a:pt x="61" y="52"/>
                    <a:pt x="52" y="53"/>
                  </a:cubicBezTo>
                  <a:cubicBezTo>
                    <a:pt x="61" y="52"/>
                    <a:pt x="70" y="50"/>
                    <a:pt x="79" y="48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5"/>
                    <a:pt x="94" y="45"/>
                    <a:pt x="95" y="45"/>
                  </a:cubicBezTo>
                  <a:cubicBezTo>
                    <a:pt x="96" y="45"/>
                    <a:pt x="97" y="44"/>
                    <a:pt x="98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5" y="39"/>
                    <a:pt x="106" y="36"/>
                    <a:pt x="106" y="33"/>
                  </a:cubicBezTo>
                  <a:cubicBezTo>
                    <a:pt x="107" y="30"/>
                    <a:pt x="107" y="27"/>
                    <a:pt x="106" y="23"/>
                  </a:cubicBezTo>
                  <a:cubicBezTo>
                    <a:pt x="104" y="17"/>
                    <a:pt x="100" y="12"/>
                    <a:pt x="94" y="10"/>
                  </a:cubicBezTo>
                  <a:cubicBezTo>
                    <a:pt x="93" y="10"/>
                    <a:pt x="93" y="11"/>
                    <a:pt x="95" y="12"/>
                  </a:cubicBezTo>
                  <a:cubicBezTo>
                    <a:pt x="96" y="13"/>
                    <a:pt x="97" y="14"/>
                    <a:pt x="98" y="15"/>
                  </a:cubicBezTo>
                  <a:cubicBezTo>
                    <a:pt x="99" y="16"/>
                    <a:pt x="101" y="17"/>
                    <a:pt x="102" y="19"/>
                  </a:cubicBezTo>
                  <a:cubicBezTo>
                    <a:pt x="103" y="21"/>
                    <a:pt x="104" y="24"/>
                    <a:pt x="105" y="26"/>
                  </a:cubicBezTo>
                  <a:cubicBezTo>
                    <a:pt x="105" y="28"/>
                    <a:pt x="105" y="30"/>
                    <a:pt x="105" y="32"/>
                  </a:cubicBezTo>
                  <a:cubicBezTo>
                    <a:pt x="104" y="36"/>
                    <a:pt x="101" y="40"/>
                    <a:pt x="97" y="42"/>
                  </a:cubicBezTo>
                  <a:cubicBezTo>
                    <a:pt x="96" y="42"/>
                    <a:pt x="94" y="43"/>
                    <a:pt x="93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66" y="48"/>
                    <a:pt x="53" y="51"/>
                    <a:pt x="41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1" y="55"/>
                    <a:pt x="30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3" y="54"/>
                    <a:pt x="22" y="53"/>
                    <a:pt x="21" y="52"/>
                  </a:cubicBezTo>
                  <a:cubicBezTo>
                    <a:pt x="19" y="51"/>
                    <a:pt x="17" y="48"/>
                    <a:pt x="16" y="45"/>
                  </a:cubicBezTo>
                  <a:cubicBezTo>
                    <a:pt x="15" y="42"/>
                    <a:pt x="15" y="39"/>
                    <a:pt x="16" y="36"/>
                  </a:cubicBezTo>
                  <a:cubicBezTo>
                    <a:pt x="16" y="33"/>
                    <a:pt x="17" y="32"/>
                    <a:pt x="18" y="30"/>
                  </a:cubicBezTo>
                  <a:cubicBezTo>
                    <a:pt x="20" y="28"/>
                    <a:pt x="21" y="27"/>
                    <a:pt x="23" y="26"/>
                  </a:cubicBezTo>
                  <a:cubicBezTo>
                    <a:pt x="24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52" y="20"/>
                    <a:pt x="64" y="17"/>
                    <a:pt x="74" y="15"/>
                  </a:cubicBezTo>
                  <a:cubicBezTo>
                    <a:pt x="91" y="10"/>
                    <a:pt x="84" y="7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83" y="5"/>
                    <a:pt x="74" y="3"/>
                    <a:pt x="76" y="1"/>
                  </a:cubicBezTo>
                  <a:cubicBezTo>
                    <a:pt x="67" y="3"/>
                    <a:pt x="58" y="5"/>
                    <a:pt x="4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6" y="14"/>
                    <a:pt x="12" y="16"/>
                    <a:pt x="9" y="19"/>
                  </a:cubicBezTo>
                  <a:cubicBezTo>
                    <a:pt x="8" y="20"/>
                    <a:pt x="7" y="21"/>
                    <a:pt x="7" y="22"/>
                  </a:cubicBezTo>
                  <a:cubicBezTo>
                    <a:pt x="6" y="23"/>
                    <a:pt x="6" y="23"/>
                    <a:pt x="5" y="25"/>
                  </a:cubicBezTo>
                  <a:cubicBezTo>
                    <a:pt x="4" y="26"/>
                    <a:pt x="3" y="29"/>
                    <a:pt x="2" y="31"/>
                  </a:cubicBezTo>
                  <a:cubicBezTo>
                    <a:pt x="0" y="38"/>
                    <a:pt x="1" y="47"/>
                    <a:pt x="4" y="54"/>
                  </a:cubicBezTo>
                  <a:cubicBezTo>
                    <a:pt x="6" y="58"/>
                    <a:pt x="9" y="62"/>
                    <a:pt x="13" y="64"/>
                  </a:cubicBezTo>
                  <a:cubicBezTo>
                    <a:pt x="16" y="67"/>
                    <a:pt x="21" y="68"/>
                    <a:pt x="25" y="69"/>
                  </a:cubicBezTo>
                  <a:cubicBezTo>
                    <a:pt x="25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9" y="69"/>
                    <a:pt x="30" y="69"/>
                  </a:cubicBezTo>
                  <a:cubicBezTo>
                    <a:pt x="32" y="69"/>
                    <a:pt x="35" y="69"/>
                    <a:pt x="37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7" y="56"/>
                    <a:pt x="98" y="55"/>
                    <a:pt x="99" y="55"/>
                  </a:cubicBezTo>
                  <a:cubicBezTo>
                    <a:pt x="99" y="55"/>
                    <a:pt x="100" y="55"/>
                    <a:pt x="100" y="54"/>
                  </a:cubicBezTo>
                  <a:cubicBezTo>
                    <a:pt x="99" y="55"/>
                    <a:pt x="98" y="55"/>
                    <a:pt x="97" y="55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4" y="69"/>
                    <a:pt x="32" y="69"/>
                    <a:pt x="29" y="69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8"/>
                    <a:pt x="26" y="68"/>
                  </a:cubicBezTo>
                  <a:cubicBezTo>
                    <a:pt x="24" y="68"/>
                    <a:pt x="23" y="68"/>
                    <a:pt x="22" y="68"/>
                  </a:cubicBezTo>
                  <a:cubicBezTo>
                    <a:pt x="19" y="67"/>
                    <a:pt x="17" y="66"/>
                    <a:pt x="14" y="65"/>
                  </a:cubicBezTo>
                  <a:cubicBezTo>
                    <a:pt x="9" y="62"/>
                    <a:pt x="6" y="57"/>
                    <a:pt x="4" y="52"/>
                  </a:cubicBezTo>
                  <a:cubicBezTo>
                    <a:pt x="4" y="52"/>
                    <a:pt x="5" y="53"/>
                    <a:pt x="4" y="52"/>
                  </a:cubicBezTo>
                  <a:cubicBezTo>
                    <a:pt x="6" y="57"/>
                    <a:pt x="10" y="61"/>
                    <a:pt x="15" y="64"/>
                  </a:cubicBezTo>
                  <a:cubicBezTo>
                    <a:pt x="17" y="65"/>
                    <a:pt x="19" y="66"/>
                    <a:pt x="22" y="67"/>
                  </a:cubicBezTo>
                  <a:cubicBezTo>
                    <a:pt x="23" y="67"/>
                    <a:pt x="25" y="67"/>
                    <a:pt x="26" y="67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8"/>
                    <a:pt x="27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8" y="68"/>
                    <a:pt x="29" y="68"/>
                    <a:pt x="29" y="68"/>
                  </a:cubicBezTo>
                  <a:cubicBezTo>
                    <a:pt x="32" y="68"/>
                    <a:pt x="34" y="68"/>
                    <a:pt x="37" y="67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63" y="62"/>
                    <a:pt x="71" y="60"/>
                    <a:pt x="79" y="58"/>
                  </a:cubicBezTo>
                  <a:cubicBezTo>
                    <a:pt x="83" y="58"/>
                    <a:pt x="87" y="57"/>
                    <a:pt x="91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8" y="54"/>
                  </a:cubicBezTo>
                  <a:cubicBezTo>
                    <a:pt x="101" y="53"/>
                    <a:pt x="103" y="52"/>
                    <a:pt x="105" y="5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9" y="49"/>
                    <a:pt x="112" y="46"/>
                    <a:pt x="114" y="42"/>
                  </a:cubicBezTo>
                  <a:cubicBezTo>
                    <a:pt x="116" y="39"/>
                    <a:pt x="117" y="35"/>
                    <a:pt x="118" y="31"/>
                  </a:cubicBezTo>
                  <a:cubicBezTo>
                    <a:pt x="118" y="23"/>
                    <a:pt x="115" y="15"/>
                    <a:pt x="1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6"/>
            <p:cNvSpPr/>
            <p:nvPr/>
          </p:nvSpPr>
          <p:spPr bwMode="auto">
            <a:xfrm>
              <a:off x="4427538" y="2193926"/>
              <a:ext cx="431800" cy="266700"/>
            </a:xfrm>
            <a:custGeom>
              <a:avLst/>
              <a:gdLst>
                <a:gd name="T0" fmla="*/ 26 w 115"/>
                <a:gd name="T1" fmla="*/ 58 h 71"/>
                <a:gd name="T2" fmla="*/ 20 w 115"/>
                <a:gd name="T3" fmla="*/ 56 h 71"/>
                <a:gd name="T4" fmla="*/ 1 w 115"/>
                <a:gd name="T5" fmla="*/ 25 h 71"/>
                <a:gd name="T6" fmla="*/ 13 w 115"/>
                <a:gd name="T7" fmla="*/ 5 h 71"/>
                <a:gd name="T8" fmla="*/ 13 w 115"/>
                <a:gd name="T9" fmla="*/ 6 h 71"/>
                <a:gd name="T10" fmla="*/ 2 w 115"/>
                <a:gd name="T11" fmla="*/ 26 h 71"/>
                <a:gd name="T12" fmla="*/ 21 w 115"/>
                <a:gd name="T13" fmla="*/ 56 h 71"/>
                <a:gd name="T14" fmla="*/ 24 w 115"/>
                <a:gd name="T15" fmla="*/ 57 h 71"/>
                <a:gd name="T16" fmla="*/ 58 w 115"/>
                <a:gd name="T17" fmla="*/ 64 h 71"/>
                <a:gd name="T18" fmla="*/ 80 w 115"/>
                <a:gd name="T19" fmla="*/ 70 h 71"/>
                <a:gd name="T20" fmla="*/ 97 w 115"/>
                <a:gd name="T21" fmla="*/ 70 h 71"/>
                <a:gd name="T22" fmla="*/ 96 w 115"/>
                <a:gd name="T23" fmla="*/ 68 h 71"/>
                <a:gd name="T24" fmla="*/ 81 w 115"/>
                <a:gd name="T25" fmla="*/ 68 h 71"/>
                <a:gd name="T26" fmla="*/ 23 w 115"/>
                <a:gd name="T27" fmla="*/ 55 h 71"/>
                <a:gd name="T28" fmla="*/ 19 w 115"/>
                <a:gd name="T29" fmla="*/ 54 h 71"/>
                <a:gd name="T30" fmla="*/ 4 w 115"/>
                <a:gd name="T31" fmla="*/ 31 h 71"/>
                <a:gd name="T32" fmla="*/ 21 w 115"/>
                <a:gd name="T33" fmla="*/ 54 h 71"/>
                <a:gd name="T34" fmla="*/ 32 w 115"/>
                <a:gd name="T35" fmla="*/ 57 h 71"/>
                <a:gd name="T36" fmla="*/ 80 w 115"/>
                <a:gd name="T37" fmla="*/ 68 h 71"/>
                <a:gd name="T38" fmla="*/ 109 w 115"/>
                <a:gd name="T39" fmla="*/ 57 h 71"/>
                <a:gd name="T40" fmla="*/ 111 w 115"/>
                <a:gd name="T41" fmla="*/ 44 h 71"/>
                <a:gd name="T42" fmla="*/ 105 w 115"/>
                <a:gd name="T43" fmla="*/ 53 h 71"/>
                <a:gd name="T44" fmla="*/ 94 w 115"/>
                <a:gd name="T45" fmla="*/ 60 h 71"/>
                <a:gd name="T46" fmla="*/ 80 w 115"/>
                <a:gd name="T47" fmla="*/ 59 h 71"/>
                <a:gd name="T48" fmla="*/ 37 w 115"/>
                <a:gd name="T49" fmla="*/ 50 h 71"/>
                <a:gd name="T50" fmla="*/ 25 w 115"/>
                <a:gd name="T51" fmla="*/ 47 h 71"/>
                <a:gd name="T52" fmla="*/ 24 w 115"/>
                <a:gd name="T53" fmla="*/ 46 h 71"/>
                <a:gd name="T54" fmla="*/ 74 w 115"/>
                <a:gd name="T55" fmla="*/ 58 h 71"/>
                <a:gd name="T56" fmla="*/ 85 w 115"/>
                <a:gd name="T57" fmla="*/ 60 h 71"/>
                <a:gd name="T58" fmla="*/ 99 w 115"/>
                <a:gd name="T59" fmla="*/ 54 h 71"/>
                <a:gd name="T60" fmla="*/ 76 w 115"/>
                <a:gd name="T61" fmla="*/ 56 h 71"/>
                <a:gd name="T62" fmla="*/ 26 w 115"/>
                <a:gd name="T63" fmla="*/ 45 h 71"/>
                <a:gd name="T64" fmla="*/ 24 w 115"/>
                <a:gd name="T65" fmla="*/ 44 h 71"/>
                <a:gd name="T66" fmla="*/ 15 w 115"/>
                <a:gd name="T67" fmla="*/ 27 h 71"/>
                <a:gd name="T68" fmla="*/ 21 w 115"/>
                <a:gd name="T69" fmla="*/ 16 h 71"/>
                <a:gd name="T70" fmla="*/ 33 w 115"/>
                <a:gd name="T71" fmla="*/ 14 h 71"/>
                <a:gd name="T72" fmla="*/ 42 w 115"/>
                <a:gd name="T73" fmla="*/ 16 h 71"/>
                <a:gd name="T74" fmla="*/ 93 w 115"/>
                <a:gd name="T75" fmla="*/ 27 h 71"/>
                <a:gd name="T76" fmla="*/ 104 w 115"/>
                <a:gd name="T77" fmla="*/ 42 h 71"/>
                <a:gd name="T78" fmla="*/ 106 w 115"/>
                <a:gd name="T79" fmla="*/ 44 h 71"/>
                <a:gd name="T80" fmla="*/ 107 w 115"/>
                <a:gd name="T81" fmla="*/ 27 h 71"/>
                <a:gd name="T82" fmla="*/ 112 w 115"/>
                <a:gd name="T83" fmla="*/ 39 h 71"/>
                <a:gd name="T84" fmla="*/ 109 w 115"/>
                <a:gd name="T85" fmla="*/ 22 h 71"/>
                <a:gd name="T86" fmla="*/ 96 w 115"/>
                <a:gd name="T87" fmla="*/ 14 h 71"/>
                <a:gd name="T88" fmla="*/ 47 w 115"/>
                <a:gd name="T89" fmla="*/ 3 h 71"/>
                <a:gd name="T90" fmla="*/ 34 w 115"/>
                <a:gd name="T91" fmla="*/ 0 h 71"/>
                <a:gd name="T92" fmla="*/ 14 w 115"/>
                <a:gd name="T93" fmla="*/ 4 h 71"/>
                <a:gd name="T94" fmla="*/ 1 w 115"/>
                <a:gd name="T95" fmla="*/ 25 h 71"/>
                <a:gd name="T96" fmla="*/ 17 w 115"/>
                <a:gd name="T97" fmla="*/ 56 h 71"/>
                <a:gd name="T98" fmla="*/ 23 w 115"/>
                <a:gd name="T99" fmla="*/ 58 h 71"/>
                <a:gd name="T100" fmla="*/ 56 w 115"/>
                <a:gd name="T101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71">
                  <a:moveTo>
                    <a:pt x="56" y="65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6"/>
                  </a:cubicBezTo>
                  <a:cubicBezTo>
                    <a:pt x="14" y="55"/>
                    <a:pt x="10" y="51"/>
                    <a:pt x="7" y="47"/>
                  </a:cubicBezTo>
                  <a:cubicBezTo>
                    <a:pt x="4" y="43"/>
                    <a:pt x="2" y="38"/>
                    <a:pt x="1" y="33"/>
                  </a:cubicBezTo>
                  <a:cubicBezTo>
                    <a:pt x="1" y="30"/>
                    <a:pt x="1" y="28"/>
                    <a:pt x="1" y="25"/>
                  </a:cubicBezTo>
                  <a:cubicBezTo>
                    <a:pt x="1" y="24"/>
                    <a:pt x="1" y="23"/>
                    <a:pt x="2" y="22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5" y="13"/>
                    <a:pt x="9" y="8"/>
                    <a:pt x="13" y="5"/>
                  </a:cubicBezTo>
                  <a:cubicBezTo>
                    <a:pt x="17" y="2"/>
                    <a:pt x="22" y="1"/>
                    <a:pt x="28" y="0"/>
                  </a:cubicBezTo>
                  <a:cubicBezTo>
                    <a:pt x="27" y="0"/>
                    <a:pt x="26" y="1"/>
                    <a:pt x="28" y="1"/>
                  </a:cubicBezTo>
                  <a:cubicBezTo>
                    <a:pt x="23" y="1"/>
                    <a:pt x="18" y="3"/>
                    <a:pt x="13" y="6"/>
                  </a:cubicBezTo>
                  <a:cubicBezTo>
                    <a:pt x="9" y="9"/>
                    <a:pt x="6" y="13"/>
                    <a:pt x="4" y="18"/>
                  </a:cubicBezTo>
                  <a:cubicBezTo>
                    <a:pt x="3" y="19"/>
                    <a:pt x="3" y="21"/>
                    <a:pt x="3" y="22"/>
                  </a:cubicBezTo>
                  <a:cubicBezTo>
                    <a:pt x="2" y="23"/>
                    <a:pt x="2" y="24"/>
                    <a:pt x="2" y="26"/>
                  </a:cubicBezTo>
                  <a:cubicBezTo>
                    <a:pt x="2" y="28"/>
                    <a:pt x="2" y="31"/>
                    <a:pt x="2" y="33"/>
                  </a:cubicBezTo>
                  <a:cubicBezTo>
                    <a:pt x="3" y="38"/>
                    <a:pt x="5" y="43"/>
                    <a:pt x="8" y="47"/>
                  </a:cubicBezTo>
                  <a:cubicBezTo>
                    <a:pt x="11" y="51"/>
                    <a:pt x="15" y="55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41" y="61"/>
                    <a:pt x="49" y="62"/>
                    <a:pt x="58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1" y="71"/>
                    <a:pt x="82" y="71"/>
                  </a:cubicBezTo>
                  <a:cubicBezTo>
                    <a:pt x="83" y="71"/>
                    <a:pt x="84" y="71"/>
                    <a:pt x="85" y="71"/>
                  </a:cubicBezTo>
                  <a:cubicBezTo>
                    <a:pt x="89" y="71"/>
                    <a:pt x="93" y="71"/>
                    <a:pt x="97" y="70"/>
                  </a:cubicBezTo>
                  <a:cubicBezTo>
                    <a:pt x="101" y="68"/>
                    <a:pt x="103" y="66"/>
                    <a:pt x="105" y="64"/>
                  </a:cubicBezTo>
                  <a:cubicBezTo>
                    <a:pt x="107" y="62"/>
                    <a:pt x="109" y="60"/>
                    <a:pt x="110" y="58"/>
                  </a:cubicBezTo>
                  <a:cubicBezTo>
                    <a:pt x="106" y="63"/>
                    <a:pt x="102" y="66"/>
                    <a:pt x="96" y="68"/>
                  </a:cubicBezTo>
                  <a:cubicBezTo>
                    <a:pt x="93" y="69"/>
                    <a:pt x="90" y="69"/>
                    <a:pt x="87" y="69"/>
                  </a:cubicBezTo>
                  <a:cubicBezTo>
                    <a:pt x="86" y="69"/>
                    <a:pt x="84" y="69"/>
                    <a:pt x="83" y="69"/>
                  </a:cubicBezTo>
                  <a:cubicBezTo>
                    <a:pt x="82" y="69"/>
                    <a:pt x="82" y="68"/>
                    <a:pt x="81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0" y="66"/>
                    <a:pt x="61" y="63"/>
                    <a:pt x="51" y="61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4"/>
                    <a:pt x="20" y="54"/>
                    <a:pt x="19" y="54"/>
                  </a:cubicBezTo>
                  <a:cubicBezTo>
                    <a:pt x="18" y="53"/>
                    <a:pt x="17" y="53"/>
                    <a:pt x="16" y="52"/>
                  </a:cubicBezTo>
                  <a:cubicBezTo>
                    <a:pt x="13" y="50"/>
                    <a:pt x="11" y="48"/>
                    <a:pt x="9" y="46"/>
                  </a:cubicBezTo>
                  <a:cubicBezTo>
                    <a:pt x="6" y="42"/>
                    <a:pt x="4" y="36"/>
                    <a:pt x="4" y="31"/>
                  </a:cubicBezTo>
                  <a:cubicBezTo>
                    <a:pt x="4" y="35"/>
                    <a:pt x="5" y="40"/>
                    <a:pt x="8" y="44"/>
                  </a:cubicBezTo>
                  <a:cubicBezTo>
                    <a:pt x="11" y="48"/>
                    <a:pt x="15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7" y="58"/>
                    <a:pt x="41" y="58"/>
                    <a:pt x="44" y="59"/>
                  </a:cubicBezTo>
                  <a:cubicBezTo>
                    <a:pt x="55" y="62"/>
                    <a:pt x="66" y="64"/>
                    <a:pt x="76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3" y="68"/>
                    <a:pt x="84" y="68"/>
                  </a:cubicBezTo>
                  <a:cubicBezTo>
                    <a:pt x="87" y="69"/>
                    <a:pt x="91" y="69"/>
                    <a:pt x="94" y="68"/>
                  </a:cubicBezTo>
                  <a:cubicBezTo>
                    <a:pt x="100" y="66"/>
                    <a:pt x="105" y="62"/>
                    <a:pt x="109" y="57"/>
                  </a:cubicBezTo>
                  <a:cubicBezTo>
                    <a:pt x="110" y="56"/>
                    <a:pt x="111" y="55"/>
                    <a:pt x="111" y="54"/>
                  </a:cubicBezTo>
                  <a:cubicBezTo>
                    <a:pt x="112" y="52"/>
                    <a:pt x="112" y="51"/>
                    <a:pt x="112" y="49"/>
                  </a:cubicBezTo>
                  <a:cubicBezTo>
                    <a:pt x="112" y="47"/>
                    <a:pt x="112" y="45"/>
                    <a:pt x="111" y="44"/>
                  </a:cubicBezTo>
                  <a:cubicBezTo>
                    <a:pt x="110" y="44"/>
                    <a:pt x="110" y="45"/>
                    <a:pt x="109" y="46"/>
                  </a:cubicBezTo>
                  <a:cubicBezTo>
                    <a:pt x="109" y="46"/>
                    <a:pt x="108" y="48"/>
                    <a:pt x="107" y="50"/>
                  </a:cubicBezTo>
                  <a:cubicBezTo>
                    <a:pt x="106" y="51"/>
                    <a:pt x="105" y="52"/>
                    <a:pt x="105" y="53"/>
                  </a:cubicBezTo>
                  <a:cubicBezTo>
                    <a:pt x="104" y="55"/>
                    <a:pt x="103" y="55"/>
                    <a:pt x="103" y="55"/>
                  </a:cubicBezTo>
                  <a:cubicBezTo>
                    <a:pt x="102" y="56"/>
                    <a:pt x="102" y="55"/>
                    <a:pt x="102" y="54"/>
                  </a:cubicBezTo>
                  <a:cubicBezTo>
                    <a:pt x="100" y="57"/>
                    <a:pt x="97" y="58"/>
                    <a:pt x="94" y="60"/>
                  </a:cubicBezTo>
                  <a:cubicBezTo>
                    <a:pt x="91" y="61"/>
                    <a:pt x="88" y="61"/>
                    <a:pt x="85" y="60"/>
                  </a:cubicBezTo>
                  <a:cubicBezTo>
                    <a:pt x="84" y="60"/>
                    <a:pt x="83" y="60"/>
                    <a:pt x="82" y="60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54"/>
                    <a:pt x="46" y="52"/>
                    <a:pt x="37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7"/>
                    <a:pt x="24" y="46"/>
                  </a:cubicBezTo>
                  <a:cubicBezTo>
                    <a:pt x="20" y="45"/>
                    <a:pt x="18" y="43"/>
                    <a:pt x="16" y="40"/>
                  </a:cubicBezTo>
                  <a:cubicBezTo>
                    <a:pt x="18" y="43"/>
                    <a:pt x="21" y="45"/>
                    <a:pt x="24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4" y="60"/>
                    <a:pt x="85" y="60"/>
                  </a:cubicBezTo>
                  <a:cubicBezTo>
                    <a:pt x="88" y="61"/>
                    <a:pt x="91" y="60"/>
                    <a:pt x="94" y="59"/>
                  </a:cubicBezTo>
                  <a:cubicBezTo>
                    <a:pt x="97" y="58"/>
                    <a:pt x="99" y="56"/>
                    <a:pt x="101" y="53"/>
                  </a:cubicBezTo>
                  <a:cubicBezTo>
                    <a:pt x="101" y="53"/>
                    <a:pt x="101" y="52"/>
                    <a:pt x="99" y="54"/>
                  </a:cubicBezTo>
                  <a:cubicBezTo>
                    <a:pt x="97" y="55"/>
                    <a:pt x="94" y="57"/>
                    <a:pt x="90" y="58"/>
                  </a:cubicBezTo>
                  <a:cubicBezTo>
                    <a:pt x="88" y="58"/>
                    <a:pt x="85" y="58"/>
                    <a:pt x="83" y="58"/>
                  </a:cubicBezTo>
                  <a:cubicBezTo>
                    <a:pt x="81" y="57"/>
                    <a:pt x="78" y="57"/>
                    <a:pt x="76" y="56"/>
                  </a:cubicBezTo>
                  <a:cubicBezTo>
                    <a:pt x="64" y="53"/>
                    <a:pt x="51" y="50"/>
                    <a:pt x="38" y="4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2" y="43"/>
                    <a:pt x="21" y="43"/>
                  </a:cubicBezTo>
                  <a:cubicBezTo>
                    <a:pt x="18" y="41"/>
                    <a:pt x="16" y="37"/>
                    <a:pt x="15" y="32"/>
                  </a:cubicBezTo>
                  <a:cubicBezTo>
                    <a:pt x="15" y="30"/>
                    <a:pt x="15" y="29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7" y="20"/>
                    <a:pt x="19" y="18"/>
                    <a:pt x="21" y="16"/>
                  </a:cubicBezTo>
                  <a:cubicBezTo>
                    <a:pt x="24" y="15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5" y="19"/>
                    <a:pt x="67" y="22"/>
                    <a:pt x="7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8"/>
                    <a:pt x="95" y="28"/>
                    <a:pt x="96" y="28"/>
                  </a:cubicBezTo>
                  <a:cubicBezTo>
                    <a:pt x="99" y="30"/>
                    <a:pt x="101" y="32"/>
                    <a:pt x="102" y="36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4"/>
                    <a:pt x="105" y="44"/>
                  </a:cubicBezTo>
                  <a:cubicBezTo>
                    <a:pt x="105" y="44"/>
                    <a:pt x="105" y="44"/>
                    <a:pt x="106" y="44"/>
                  </a:cubicBezTo>
                  <a:cubicBezTo>
                    <a:pt x="107" y="43"/>
                    <a:pt x="108" y="41"/>
                    <a:pt x="108" y="38"/>
                  </a:cubicBezTo>
                  <a:cubicBezTo>
                    <a:pt x="109" y="36"/>
                    <a:pt x="109" y="32"/>
                    <a:pt x="106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9" y="29"/>
                    <a:pt x="110" y="31"/>
                    <a:pt x="110" y="32"/>
                  </a:cubicBezTo>
                  <a:cubicBezTo>
                    <a:pt x="111" y="34"/>
                    <a:pt x="111" y="35"/>
                    <a:pt x="111" y="36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13" y="39"/>
                    <a:pt x="114" y="37"/>
                    <a:pt x="115" y="38"/>
                  </a:cubicBezTo>
                  <a:cubicBezTo>
                    <a:pt x="115" y="35"/>
                    <a:pt x="115" y="33"/>
                    <a:pt x="114" y="30"/>
                  </a:cubicBezTo>
                  <a:cubicBezTo>
                    <a:pt x="113" y="27"/>
                    <a:pt x="111" y="24"/>
                    <a:pt x="109" y="22"/>
                  </a:cubicBezTo>
                  <a:cubicBezTo>
                    <a:pt x="107" y="20"/>
                    <a:pt x="105" y="18"/>
                    <a:pt x="102" y="16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7" y="0"/>
                    <a:pt x="25" y="0"/>
                  </a:cubicBezTo>
                  <a:cubicBezTo>
                    <a:pt x="21" y="1"/>
                    <a:pt x="17" y="2"/>
                    <a:pt x="14" y="4"/>
                  </a:cubicBezTo>
                  <a:cubicBezTo>
                    <a:pt x="10" y="6"/>
                    <a:pt x="7" y="9"/>
                    <a:pt x="5" y="13"/>
                  </a:cubicBezTo>
                  <a:cubicBezTo>
                    <a:pt x="4" y="15"/>
                    <a:pt x="3" y="17"/>
                    <a:pt x="2" y="19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0" y="29"/>
                    <a:pt x="1" y="33"/>
                    <a:pt x="2" y="37"/>
                  </a:cubicBezTo>
                  <a:cubicBezTo>
                    <a:pt x="3" y="41"/>
                    <a:pt x="4" y="45"/>
                    <a:pt x="7" y="48"/>
                  </a:cubicBezTo>
                  <a:cubicBezTo>
                    <a:pt x="10" y="51"/>
                    <a:pt x="13" y="54"/>
                    <a:pt x="17" y="56"/>
                  </a:cubicBezTo>
                  <a:cubicBezTo>
                    <a:pt x="18" y="56"/>
                    <a:pt x="19" y="57"/>
                    <a:pt x="20" y="57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37" y="61"/>
                    <a:pt x="37" y="61"/>
                    <a:pt x="37" y="61"/>
                  </a:cubicBezTo>
                  <a:lnTo>
                    <a:pt x="5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7"/>
            <p:cNvSpPr/>
            <p:nvPr/>
          </p:nvSpPr>
          <p:spPr bwMode="auto">
            <a:xfrm>
              <a:off x="6843713" y="1300163"/>
              <a:ext cx="363538" cy="390525"/>
            </a:xfrm>
            <a:custGeom>
              <a:avLst/>
              <a:gdLst>
                <a:gd name="T0" fmla="*/ 86 w 97"/>
                <a:gd name="T1" fmla="*/ 48 h 104"/>
                <a:gd name="T2" fmla="*/ 56 w 97"/>
                <a:gd name="T3" fmla="*/ 83 h 104"/>
                <a:gd name="T4" fmla="*/ 48 w 97"/>
                <a:gd name="T5" fmla="*/ 93 h 104"/>
                <a:gd name="T6" fmla="*/ 31 w 97"/>
                <a:gd name="T7" fmla="*/ 101 h 104"/>
                <a:gd name="T8" fmla="*/ 43 w 97"/>
                <a:gd name="T9" fmla="*/ 97 h 104"/>
                <a:gd name="T10" fmla="*/ 49 w 97"/>
                <a:gd name="T11" fmla="*/ 92 h 104"/>
                <a:gd name="T12" fmla="*/ 82 w 97"/>
                <a:gd name="T13" fmla="*/ 52 h 104"/>
                <a:gd name="T14" fmla="*/ 86 w 97"/>
                <a:gd name="T15" fmla="*/ 47 h 104"/>
                <a:gd name="T16" fmla="*/ 93 w 97"/>
                <a:gd name="T17" fmla="*/ 20 h 104"/>
                <a:gd name="T18" fmla="*/ 83 w 97"/>
                <a:gd name="T19" fmla="*/ 11 h 104"/>
                <a:gd name="T20" fmla="*/ 87 w 97"/>
                <a:gd name="T21" fmla="*/ 21 h 104"/>
                <a:gd name="T22" fmla="*/ 80 w 97"/>
                <a:gd name="T23" fmla="*/ 42 h 104"/>
                <a:gd name="T24" fmla="*/ 44 w 97"/>
                <a:gd name="T25" fmla="*/ 85 h 104"/>
                <a:gd name="T26" fmla="*/ 40 w 97"/>
                <a:gd name="T27" fmla="*/ 89 h 104"/>
                <a:gd name="T28" fmla="*/ 41 w 97"/>
                <a:gd name="T29" fmla="*/ 88 h 104"/>
                <a:gd name="T30" fmla="*/ 44 w 97"/>
                <a:gd name="T31" fmla="*/ 85 h 104"/>
                <a:gd name="T32" fmla="*/ 80 w 97"/>
                <a:gd name="T33" fmla="*/ 42 h 104"/>
                <a:gd name="T34" fmla="*/ 83 w 97"/>
                <a:gd name="T35" fmla="*/ 30 h 104"/>
                <a:gd name="T36" fmla="*/ 78 w 97"/>
                <a:gd name="T37" fmla="*/ 41 h 104"/>
                <a:gd name="T38" fmla="*/ 47 w 97"/>
                <a:gd name="T39" fmla="*/ 77 h 104"/>
                <a:gd name="T40" fmla="*/ 38 w 97"/>
                <a:gd name="T41" fmla="*/ 87 h 104"/>
                <a:gd name="T42" fmla="*/ 20 w 97"/>
                <a:gd name="T43" fmla="*/ 87 h 104"/>
                <a:gd name="T44" fmla="*/ 19 w 97"/>
                <a:gd name="T45" fmla="*/ 86 h 104"/>
                <a:gd name="T46" fmla="*/ 18 w 97"/>
                <a:gd name="T47" fmla="*/ 85 h 104"/>
                <a:gd name="T48" fmla="*/ 15 w 97"/>
                <a:gd name="T49" fmla="*/ 74 h 104"/>
                <a:gd name="T50" fmla="*/ 20 w 97"/>
                <a:gd name="T51" fmla="*/ 62 h 104"/>
                <a:gd name="T52" fmla="*/ 50 w 97"/>
                <a:gd name="T53" fmla="*/ 24 h 104"/>
                <a:gd name="T54" fmla="*/ 56 w 97"/>
                <a:gd name="T55" fmla="*/ 17 h 104"/>
                <a:gd name="T56" fmla="*/ 60 w 97"/>
                <a:gd name="T57" fmla="*/ 14 h 104"/>
                <a:gd name="T58" fmla="*/ 79 w 97"/>
                <a:gd name="T59" fmla="*/ 16 h 104"/>
                <a:gd name="T60" fmla="*/ 66 w 97"/>
                <a:gd name="T61" fmla="*/ 6 h 104"/>
                <a:gd name="T62" fmla="*/ 79 w 97"/>
                <a:gd name="T63" fmla="*/ 7 h 104"/>
                <a:gd name="T64" fmla="*/ 55 w 97"/>
                <a:gd name="T65" fmla="*/ 1 h 104"/>
                <a:gd name="T66" fmla="*/ 43 w 97"/>
                <a:gd name="T67" fmla="*/ 10 h 104"/>
                <a:gd name="T68" fmla="*/ 10 w 97"/>
                <a:gd name="T69" fmla="*/ 52 h 104"/>
                <a:gd name="T70" fmla="*/ 7 w 97"/>
                <a:gd name="T71" fmla="*/ 56 h 104"/>
                <a:gd name="T72" fmla="*/ 2 w 97"/>
                <a:gd name="T73" fmla="*/ 85 h 104"/>
                <a:gd name="T74" fmla="*/ 11 w 97"/>
                <a:gd name="T75" fmla="*/ 98 h 104"/>
                <a:gd name="T76" fmla="*/ 31 w 97"/>
                <a:gd name="T77" fmla="*/ 103 h 104"/>
                <a:gd name="T78" fmla="*/ 50 w 97"/>
                <a:gd name="T79" fmla="*/ 95 h 104"/>
                <a:gd name="T80" fmla="*/ 58 w 97"/>
                <a:gd name="T81" fmla="*/ 84 h 104"/>
                <a:gd name="T82" fmla="*/ 51 w 97"/>
                <a:gd name="T83" fmla="*/ 93 h 104"/>
                <a:gd name="T84" fmla="*/ 49 w 97"/>
                <a:gd name="T85" fmla="*/ 96 h 104"/>
                <a:gd name="T86" fmla="*/ 16 w 97"/>
                <a:gd name="T87" fmla="*/ 100 h 104"/>
                <a:gd name="T88" fmla="*/ 10 w 97"/>
                <a:gd name="T89" fmla="*/ 97 h 104"/>
                <a:gd name="T90" fmla="*/ 4 w 97"/>
                <a:gd name="T91" fmla="*/ 89 h 104"/>
                <a:gd name="T92" fmla="*/ 6 w 97"/>
                <a:gd name="T93" fmla="*/ 59 h 104"/>
                <a:gd name="T94" fmla="*/ 7 w 97"/>
                <a:gd name="T95" fmla="*/ 92 h 104"/>
                <a:gd name="T96" fmla="*/ 10 w 97"/>
                <a:gd name="T97" fmla="*/ 95 h 104"/>
                <a:gd name="T98" fmla="*/ 13 w 97"/>
                <a:gd name="T99" fmla="*/ 97 h 104"/>
                <a:gd name="T100" fmla="*/ 46 w 97"/>
                <a:gd name="T101" fmla="*/ 97 h 104"/>
                <a:gd name="T102" fmla="*/ 55 w 97"/>
                <a:gd name="T103" fmla="*/ 87 h 104"/>
                <a:gd name="T104" fmla="*/ 83 w 97"/>
                <a:gd name="T105" fmla="*/ 55 h 104"/>
                <a:gd name="T106" fmla="*/ 88 w 97"/>
                <a:gd name="T107" fmla="*/ 48 h 104"/>
                <a:gd name="T108" fmla="*/ 94 w 97"/>
                <a:gd name="T109" fmla="*/ 2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" h="104">
                  <a:moveTo>
                    <a:pt x="92" y="37"/>
                  </a:moveTo>
                  <a:cubicBezTo>
                    <a:pt x="91" y="40"/>
                    <a:pt x="90" y="42"/>
                    <a:pt x="89" y="44"/>
                  </a:cubicBezTo>
                  <a:cubicBezTo>
                    <a:pt x="88" y="45"/>
                    <a:pt x="87" y="47"/>
                    <a:pt x="86" y="48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8" y="57"/>
                    <a:pt x="72" y="65"/>
                    <a:pt x="65" y="7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3"/>
                    <a:pt x="47" y="94"/>
                    <a:pt x="47" y="94"/>
                  </a:cubicBezTo>
                  <a:cubicBezTo>
                    <a:pt x="45" y="96"/>
                    <a:pt x="42" y="98"/>
                    <a:pt x="39" y="99"/>
                  </a:cubicBezTo>
                  <a:cubicBezTo>
                    <a:pt x="37" y="100"/>
                    <a:pt x="34" y="101"/>
                    <a:pt x="31" y="101"/>
                  </a:cubicBezTo>
                  <a:cubicBezTo>
                    <a:pt x="26" y="101"/>
                    <a:pt x="20" y="99"/>
                    <a:pt x="16" y="97"/>
                  </a:cubicBezTo>
                  <a:cubicBezTo>
                    <a:pt x="20" y="99"/>
                    <a:pt x="24" y="100"/>
                    <a:pt x="29" y="100"/>
                  </a:cubicBezTo>
                  <a:cubicBezTo>
                    <a:pt x="34" y="101"/>
                    <a:pt x="39" y="100"/>
                    <a:pt x="43" y="97"/>
                  </a:cubicBezTo>
                  <a:cubicBezTo>
                    <a:pt x="44" y="96"/>
                    <a:pt x="45" y="95"/>
                    <a:pt x="46" y="94"/>
                  </a:cubicBezTo>
                  <a:cubicBezTo>
                    <a:pt x="47" y="94"/>
                    <a:pt x="47" y="93"/>
                    <a:pt x="48" y="93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5" y="84"/>
                    <a:pt x="58" y="80"/>
                    <a:pt x="61" y="77"/>
                  </a:cubicBezTo>
                  <a:cubicBezTo>
                    <a:pt x="68" y="69"/>
                    <a:pt x="75" y="61"/>
                    <a:pt x="82" y="52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8" y="44"/>
                    <a:pt x="90" y="41"/>
                    <a:pt x="91" y="38"/>
                  </a:cubicBezTo>
                  <a:cubicBezTo>
                    <a:pt x="93" y="33"/>
                    <a:pt x="94" y="27"/>
                    <a:pt x="93" y="20"/>
                  </a:cubicBezTo>
                  <a:cubicBezTo>
                    <a:pt x="93" y="19"/>
                    <a:pt x="92" y="18"/>
                    <a:pt x="92" y="16"/>
                  </a:cubicBezTo>
                  <a:cubicBezTo>
                    <a:pt x="91" y="15"/>
                    <a:pt x="89" y="13"/>
                    <a:pt x="88" y="12"/>
                  </a:cubicBezTo>
                  <a:cubicBezTo>
                    <a:pt x="86" y="11"/>
                    <a:pt x="84" y="10"/>
                    <a:pt x="83" y="11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4" y="14"/>
                    <a:pt x="84" y="15"/>
                    <a:pt x="85" y="18"/>
                  </a:cubicBezTo>
                  <a:cubicBezTo>
                    <a:pt x="86" y="18"/>
                    <a:pt x="87" y="20"/>
                    <a:pt x="87" y="21"/>
                  </a:cubicBezTo>
                  <a:cubicBezTo>
                    <a:pt x="87" y="23"/>
                    <a:pt x="87" y="24"/>
                    <a:pt x="87" y="24"/>
                  </a:cubicBezTo>
                  <a:cubicBezTo>
                    <a:pt x="87" y="25"/>
                    <a:pt x="86" y="24"/>
                    <a:pt x="86" y="24"/>
                  </a:cubicBezTo>
                  <a:cubicBezTo>
                    <a:pt x="86" y="30"/>
                    <a:pt x="84" y="37"/>
                    <a:pt x="80" y="42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0" y="66"/>
                    <a:pt x="54" y="73"/>
                    <a:pt x="48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37" y="91"/>
                    <a:pt x="34" y="92"/>
                    <a:pt x="30" y="92"/>
                  </a:cubicBezTo>
                  <a:cubicBezTo>
                    <a:pt x="34" y="92"/>
                    <a:pt x="37" y="91"/>
                    <a:pt x="40" y="89"/>
                  </a:cubicBezTo>
                  <a:cubicBezTo>
                    <a:pt x="40" y="89"/>
                    <a:pt x="41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4" y="37"/>
                    <a:pt x="86" y="30"/>
                    <a:pt x="85" y="23"/>
                  </a:cubicBezTo>
                  <a:cubicBezTo>
                    <a:pt x="84" y="23"/>
                    <a:pt x="84" y="24"/>
                    <a:pt x="83" y="26"/>
                  </a:cubicBezTo>
                  <a:cubicBezTo>
                    <a:pt x="83" y="27"/>
                    <a:pt x="83" y="28"/>
                    <a:pt x="83" y="30"/>
                  </a:cubicBezTo>
                  <a:cubicBezTo>
                    <a:pt x="82" y="32"/>
                    <a:pt x="82" y="34"/>
                    <a:pt x="81" y="36"/>
                  </a:cubicBezTo>
                  <a:cubicBezTo>
                    <a:pt x="80" y="37"/>
                    <a:pt x="80" y="38"/>
                    <a:pt x="79" y="39"/>
                  </a:cubicBezTo>
                  <a:cubicBezTo>
                    <a:pt x="79" y="40"/>
                    <a:pt x="79" y="40"/>
                    <a:pt x="78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5" y="44"/>
                    <a:pt x="73" y="46"/>
                    <a:pt x="72" y="48"/>
                  </a:cubicBezTo>
                  <a:cubicBezTo>
                    <a:pt x="64" y="57"/>
                    <a:pt x="55" y="67"/>
                    <a:pt x="47" y="77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0" y="86"/>
                    <a:pt x="40" y="86"/>
                    <a:pt x="39" y="87"/>
                  </a:cubicBezTo>
                  <a:cubicBezTo>
                    <a:pt x="39" y="87"/>
                    <a:pt x="39" y="87"/>
                    <a:pt x="38" y="87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2" y="90"/>
                    <a:pt x="27" y="90"/>
                    <a:pt x="22" y="88"/>
                  </a:cubicBezTo>
                  <a:cubicBezTo>
                    <a:pt x="22" y="88"/>
                    <a:pt x="21" y="87"/>
                    <a:pt x="20" y="87"/>
                  </a:cubicBezTo>
                  <a:cubicBezTo>
                    <a:pt x="20" y="87"/>
                    <a:pt x="20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4"/>
                    <a:pt x="18" y="84"/>
                  </a:cubicBezTo>
                  <a:cubicBezTo>
                    <a:pt x="17" y="84"/>
                    <a:pt x="17" y="83"/>
                    <a:pt x="16" y="82"/>
                  </a:cubicBezTo>
                  <a:cubicBezTo>
                    <a:pt x="15" y="80"/>
                    <a:pt x="14" y="77"/>
                    <a:pt x="15" y="74"/>
                  </a:cubicBezTo>
                  <a:cubicBezTo>
                    <a:pt x="15" y="70"/>
                    <a:pt x="16" y="67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4" y="44"/>
                    <a:pt x="42" y="34"/>
                    <a:pt x="50" y="2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8" y="15"/>
                    <a:pt x="59" y="14"/>
                    <a:pt x="60" y="14"/>
                  </a:cubicBezTo>
                  <a:cubicBezTo>
                    <a:pt x="63" y="13"/>
                    <a:pt x="67" y="13"/>
                    <a:pt x="71" y="14"/>
                  </a:cubicBezTo>
                  <a:cubicBezTo>
                    <a:pt x="74" y="15"/>
                    <a:pt x="76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5"/>
                  </a:cubicBezTo>
                  <a:cubicBezTo>
                    <a:pt x="80" y="14"/>
                    <a:pt x="79" y="12"/>
                    <a:pt x="77" y="10"/>
                  </a:cubicBezTo>
                  <a:cubicBezTo>
                    <a:pt x="74" y="8"/>
                    <a:pt x="71" y="6"/>
                    <a:pt x="66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1" y="5"/>
                    <a:pt x="74" y="6"/>
                    <a:pt x="76" y="7"/>
                  </a:cubicBezTo>
                  <a:cubicBezTo>
                    <a:pt x="78" y="7"/>
                    <a:pt x="78" y="7"/>
                    <a:pt x="79" y="7"/>
                  </a:cubicBezTo>
                  <a:cubicBezTo>
                    <a:pt x="79" y="6"/>
                    <a:pt x="78" y="4"/>
                    <a:pt x="80" y="4"/>
                  </a:cubicBezTo>
                  <a:cubicBezTo>
                    <a:pt x="75" y="2"/>
                    <a:pt x="70" y="0"/>
                    <a:pt x="64" y="0"/>
                  </a:cubicBezTo>
                  <a:cubicBezTo>
                    <a:pt x="61" y="0"/>
                    <a:pt x="58" y="0"/>
                    <a:pt x="55" y="1"/>
                  </a:cubicBezTo>
                  <a:cubicBezTo>
                    <a:pt x="52" y="2"/>
                    <a:pt x="49" y="4"/>
                    <a:pt x="47" y="6"/>
                  </a:cubicBezTo>
                  <a:cubicBezTo>
                    <a:pt x="46" y="6"/>
                    <a:pt x="46" y="7"/>
                    <a:pt x="45" y="8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9"/>
                    <a:pt x="4" y="61"/>
                  </a:cubicBezTo>
                  <a:cubicBezTo>
                    <a:pt x="2" y="64"/>
                    <a:pt x="1" y="68"/>
                    <a:pt x="0" y="73"/>
                  </a:cubicBezTo>
                  <a:cubicBezTo>
                    <a:pt x="0" y="77"/>
                    <a:pt x="0" y="81"/>
                    <a:pt x="2" y="85"/>
                  </a:cubicBezTo>
                  <a:cubicBezTo>
                    <a:pt x="3" y="89"/>
                    <a:pt x="6" y="92"/>
                    <a:pt x="8" y="95"/>
                  </a:cubicBezTo>
                  <a:cubicBezTo>
                    <a:pt x="9" y="96"/>
                    <a:pt x="9" y="96"/>
                    <a:pt x="10" y="97"/>
                  </a:cubicBezTo>
                  <a:cubicBezTo>
                    <a:pt x="11" y="97"/>
                    <a:pt x="11" y="98"/>
                    <a:pt x="11" y="98"/>
                  </a:cubicBezTo>
                  <a:cubicBezTo>
                    <a:pt x="12" y="98"/>
                    <a:pt x="13" y="99"/>
                    <a:pt x="14" y="99"/>
                  </a:cubicBezTo>
                  <a:cubicBezTo>
                    <a:pt x="16" y="100"/>
                    <a:pt x="18" y="101"/>
                    <a:pt x="20" y="102"/>
                  </a:cubicBezTo>
                  <a:cubicBezTo>
                    <a:pt x="23" y="103"/>
                    <a:pt x="27" y="104"/>
                    <a:pt x="31" y="103"/>
                  </a:cubicBezTo>
                  <a:cubicBezTo>
                    <a:pt x="35" y="103"/>
                    <a:pt x="40" y="102"/>
                    <a:pt x="44" y="100"/>
                  </a:cubicBezTo>
                  <a:cubicBezTo>
                    <a:pt x="46" y="99"/>
                    <a:pt x="47" y="98"/>
                    <a:pt x="49" y="96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9" y="95"/>
                    <a:pt x="49" y="96"/>
                  </a:cubicBezTo>
                  <a:cubicBezTo>
                    <a:pt x="48" y="97"/>
                    <a:pt x="47" y="98"/>
                    <a:pt x="45" y="99"/>
                  </a:cubicBezTo>
                  <a:cubicBezTo>
                    <a:pt x="41" y="102"/>
                    <a:pt x="35" y="103"/>
                    <a:pt x="30" y="103"/>
                  </a:cubicBezTo>
                  <a:cubicBezTo>
                    <a:pt x="25" y="103"/>
                    <a:pt x="20" y="102"/>
                    <a:pt x="16" y="100"/>
                  </a:cubicBezTo>
                  <a:cubicBezTo>
                    <a:pt x="15" y="99"/>
                    <a:pt x="14" y="99"/>
                    <a:pt x="12" y="98"/>
                  </a:cubicBezTo>
                  <a:cubicBezTo>
                    <a:pt x="12" y="98"/>
                    <a:pt x="11" y="97"/>
                    <a:pt x="11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9" y="96"/>
                    <a:pt x="9" y="95"/>
                  </a:cubicBezTo>
                  <a:cubicBezTo>
                    <a:pt x="7" y="93"/>
                    <a:pt x="6" y="91"/>
                    <a:pt x="4" y="89"/>
                  </a:cubicBezTo>
                  <a:cubicBezTo>
                    <a:pt x="2" y="84"/>
                    <a:pt x="1" y="79"/>
                    <a:pt x="1" y="74"/>
                  </a:cubicBezTo>
                  <a:cubicBezTo>
                    <a:pt x="1" y="69"/>
                    <a:pt x="3" y="64"/>
                    <a:pt x="5" y="59"/>
                  </a:cubicBezTo>
                  <a:cubicBezTo>
                    <a:pt x="5" y="59"/>
                    <a:pt x="5" y="60"/>
                    <a:pt x="6" y="59"/>
                  </a:cubicBezTo>
                  <a:cubicBezTo>
                    <a:pt x="3" y="64"/>
                    <a:pt x="2" y="69"/>
                    <a:pt x="2" y="74"/>
                  </a:cubicBezTo>
                  <a:cubicBezTo>
                    <a:pt x="2" y="79"/>
                    <a:pt x="3" y="84"/>
                    <a:pt x="5" y="89"/>
                  </a:cubicBezTo>
                  <a:cubicBezTo>
                    <a:pt x="6" y="90"/>
                    <a:pt x="7" y="91"/>
                    <a:pt x="7" y="92"/>
                  </a:cubicBezTo>
                  <a:cubicBezTo>
                    <a:pt x="8" y="92"/>
                    <a:pt x="8" y="93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10" y="94"/>
                    <a:pt x="10" y="95"/>
                  </a:cubicBezTo>
                  <a:cubicBezTo>
                    <a:pt x="10" y="95"/>
                    <a:pt x="11" y="95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3" y="97"/>
                    <a:pt x="13" y="97"/>
                  </a:cubicBezTo>
                  <a:cubicBezTo>
                    <a:pt x="14" y="98"/>
                    <a:pt x="16" y="99"/>
                    <a:pt x="17" y="99"/>
                  </a:cubicBezTo>
                  <a:cubicBezTo>
                    <a:pt x="21" y="101"/>
                    <a:pt x="26" y="102"/>
                    <a:pt x="31" y="102"/>
                  </a:cubicBezTo>
                  <a:cubicBezTo>
                    <a:pt x="36" y="102"/>
                    <a:pt x="41" y="101"/>
                    <a:pt x="46" y="97"/>
                  </a:cubicBezTo>
                  <a:cubicBezTo>
                    <a:pt x="47" y="96"/>
                    <a:pt x="48" y="96"/>
                    <a:pt x="49" y="9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1"/>
                    <a:pt x="66" y="74"/>
                    <a:pt x="71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92" y="44"/>
                    <a:pt x="93" y="41"/>
                    <a:pt x="95" y="37"/>
                  </a:cubicBezTo>
                  <a:cubicBezTo>
                    <a:pt x="97" y="31"/>
                    <a:pt x="96" y="25"/>
                    <a:pt x="94" y="20"/>
                  </a:cubicBezTo>
                  <a:cubicBezTo>
                    <a:pt x="95" y="26"/>
                    <a:pt x="94" y="32"/>
                    <a:pt x="9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8"/>
            <p:cNvSpPr/>
            <p:nvPr/>
          </p:nvSpPr>
          <p:spPr bwMode="auto">
            <a:xfrm>
              <a:off x="5175251" y="16716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9"/>
            <p:cNvSpPr/>
            <p:nvPr/>
          </p:nvSpPr>
          <p:spPr bwMode="auto">
            <a:xfrm>
              <a:off x="5160963" y="16605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0"/>
            <p:cNvSpPr/>
            <p:nvPr/>
          </p:nvSpPr>
          <p:spPr bwMode="auto">
            <a:xfrm>
              <a:off x="5180013" y="1674813"/>
              <a:ext cx="11113" cy="47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1"/>
            <p:cNvSpPr/>
            <p:nvPr/>
          </p:nvSpPr>
          <p:spPr bwMode="auto">
            <a:xfrm>
              <a:off x="5164138" y="1663701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32"/>
            <p:cNvSpPr/>
            <p:nvPr/>
          </p:nvSpPr>
          <p:spPr bwMode="auto">
            <a:xfrm>
              <a:off x="5172076" y="1668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33"/>
            <p:cNvSpPr/>
            <p:nvPr/>
          </p:nvSpPr>
          <p:spPr bwMode="auto">
            <a:xfrm>
              <a:off x="4987926" y="1292226"/>
              <a:ext cx="360363" cy="398463"/>
            </a:xfrm>
            <a:custGeom>
              <a:avLst/>
              <a:gdLst>
                <a:gd name="T0" fmla="*/ 38 w 96"/>
                <a:gd name="T1" fmla="*/ 88 h 106"/>
                <a:gd name="T2" fmla="*/ 46 w 96"/>
                <a:gd name="T3" fmla="*/ 98 h 106"/>
                <a:gd name="T4" fmla="*/ 42 w 96"/>
                <a:gd name="T5" fmla="*/ 93 h 106"/>
                <a:gd name="T6" fmla="*/ 12 w 96"/>
                <a:gd name="T7" fmla="*/ 55 h 106"/>
                <a:gd name="T8" fmla="*/ 0 w 96"/>
                <a:gd name="T9" fmla="*/ 29 h 106"/>
                <a:gd name="T10" fmla="*/ 6 w 96"/>
                <a:gd name="T11" fmla="*/ 14 h 106"/>
                <a:gd name="T12" fmla="*/ 5 w 96"/>
                <a:gd name="T13" fmla="*/ 43 h 106"/>
                <a:gd name="T14" fmla="*/ 20 w 96"/>
                <a:gd name="T15" fmla="*/ 64 h 106"/>
                <a:gd name="T16" fmla="*/ 45 w 96"/>
                <a:gd name="T17" fmla="*/ 96 h 106"/>
                <a:gd name="T18" fmla="*/ 48 w 96"/>
                <a:gd name="T19" fmla="*/ 99 h 106"/>
                <a:gd name="T20" fmla="*/ 67 w 96"/>
                <a:gd name="T21" fmla="*/ 106 h 106"/>
                <a:gd name="T22" fmla="*/ 86 w 96"/>
                <a:gd name="T23" fmla="*/ 98 h 106"/>
                <a:gd name="T24" fmla="*/ 95 w 96"/>
                <a:gd name="T25" fmla="*/ 86 h 106"/>
                <a:gd name="T26" fmla="*/ 92 w 96"/>
                <a:gd name="T27" fmla="*/ 86 h 106"/>
                <a:gd name="T28" fmla="*/ 81 w 96"/>
                <a:gd name="T29" fmla="*/ 99 h 106"/>
                <a:gd name="T30" fmla="*/ 49 w 96"/>
                <a:gd name="T31" fmla="*/ 97 h 106"/>
                <a:gd name="T32" fmla="*/ 40 w 96"/>
                <a:gd name="T33" fmla="*/ 86 h 106"/>
                <a:gd name="T34" fmla="*/ 44 w 96"/>
                <a:gd name="T35" fmla="*/ 91 h 106"/>
                <a:gd name="T36" fmla="*/ 50 w 96"/>
                <a:gd name="T37" fmla="*/ 98 h 106"/>
                <a:gd name="T38" fmla="*/ 78 w 96"/>
                <a:gd name="T39" fmla="*/ 101 h 106"/>
                <a:gd name="T40" fmla="*/ 92 w 96"/>
                <a:gd name="T41" fmla="*/ 69 h 106"/>
                <a:gd name="T42" fmla="*/ 83 w 96"/>
                <a:gd name="T43" fmla="*/ 59 h 106"/>
                <a:gd name="T44" fmla="*/ 86 w 96"/>
                <a:gd name="T45" fmla="*/ 70 h 106"/>
                <a:gd name="T46" fmla="*/ 85 w 96"/>
                <a:gd name="T47" fmla="*/ 82 h 106"/>
                <a:gd name="T48" fmla="*/ 57 w 96"/>
                <a:gd name="T49" fmla="*/ 93 h 106"/>
                <a:gd name="T50" fmla="*/ 53 w 96"/>
                <a:gd name="T51" fmla="*/ 90 h 106"/>
                <a:gd name="T52" fmla="*/ 28 w 96"/>
                <a:gd name="T53" fmla="*/ 57 h 106"/>
                <a:gd name="T54" fmla="*/ 54 w 96"/>
                <a:gd name="T55" fmla="*/ 91 h 106"/>
                <a:gd name="T56" fmla="*/ 62 w 96"/>
                <a:gd name="T57" fmla="*/ 95 h 106"/>
                <a:gd name="T58" fmla="*/ 84 w 96"/>
                <a:gd name="T59" fmla="*/ 72 h 106"/>
                <a:gd name="T60" fmla="*/ 79 w 96"/>
                <a:gd name="T61" fmla="*/ 87 h 106"/>
                <a:gd name="T62" fmla="*/ 72 w 96"/>
                <a:gd name="T63" fmla="*/ 92 h 106"/>
                <a:gd name="T64" fmla="*/ 56 w 96"/>
                <a:gd name="T65" fmla="*/ 89 h 106"/>
                <a:gd name="T66" fmla="*/ 23 w 96"/>
                <a:gd name="T67" fmla="*/ 47 h 106"/>
                <a:gd name="T68" fmla="*/ 18 w 96"/>
                <a:gd name="T69" fmla="*/ 40 h 106"/>
                <a:gd name="T70" fmla="*/ 17 w 96"/>
                <a:gd name="T71" fmla="*/ 21 h 106"/>
                <a:gd name="T72" fmla="*/ 21 w 96"/>
                <a:gd name="T73" fmla="*/ 18 h 106"/>
                <a:gd name="T74" fmla="*/ 37 w 96"/>
                <a:gd name="T75" fmla="*/ 17 h 106"/>
                <a:gd name="T76" fmla="*/ 39 w 96"/>
                <a:gd name="T77" fmla="*/ 19 h 106"/>
                <a:gd name="T78" fmla="*/ 70 w 96"/>
                <a:gd name="T79" fmla="*/ 57 h 106"/>
                <a:gd name="T80" fmla="*/ 83 w 96"/>
                <a:gd name="T81" fmla="*/ 53 h 106"/>
                <a:gd name="T82" fmla="*/ 55 w 96"/>
                <a:gd name="T83" fmla="*/ 16 h 106"/>
                <a:gd name="T84" fmla="*/ 48 w 96"/>
                <a:gd name="T85" fmla="*/ 7 h 106"/>
                <a:gd name="T86" fmla="*/ 12 w 96"/>
                <a:gd name="T87" fmla="*/ 6 h 106"/>
                <a:gd name="T88" fmla="*/ 7 w 96"/>
                <a:gd name="T89" fmla="*/ 10 h 106"/>
                <a:gd name="T90" fmla="*/ 2 w 96"/>
                <a:gd name="T91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" h="106">
                  <a:moveTo>
                    <a:pt x="14" y="58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48"/>
                    <a:pt x="5" y="46"/>
                    <a:pt x="4" y="44"/>
                  </a:cubicBezTo>
                  <a:cubicBezTo>
                    <a:pt x="2" y="39"/>
                    <a:pt x="0" y="34"/>
                    <a:pt x="0" y="29"/>
                  </a:cubicBezTo>
                  <a:cubicBezTo>
                    <a:pt x="0" y="27"/>
                    <a:pt x="0" y="24"/>
                    <a:pt x="1" y="21"/>
                  </a:cubicBezTo>
                  <a:cubicBezTo>
                    <a:pt x="2" y="18"/>
                    <a:pt x="3" y="16"/>
                    <a:pt x="5" y="13"/>
                  </a:cubicBezTo>
                  <a:cubicBezTo>
                    <a:pt x="5" y="14"/>
                    <a:pt x="4" y="15"/>
                    <a:pt x="6" y="14"/>
                  </a:cubicBezTo>
                  <a:cubicBezTo>
                    <a:pt x="4" y="16"/>
                    <a:pt x="3" y="18"/>
                    <a:pt x="2" y="21"/>
                  </a:cubicBezTo>
                  <a:cubicBezTo>
                    <a:pt x="1" y="24"/>
                    <a:pt x="1" y="27"/>
                    <a:pt x="1" y="29"/>
                  </a:cubicBezTo>
                  <a:cubicBezTo>
                    <a:pt x="1" y="34"/>
                    <a:pt x="3" y="39"/>
                    <a:pt x="5" y="43"/>
                  </a:cubicBezTo>
                  <a:cubicBezTo>
                    <a:pt x="6" y="46"/>
                    <a:pt x="7" y="48"/>
                    <a:pt x="9" y="50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5" y="71"/>
                    <a:pt x="30" y="77"/>
                    <a:pt x="36" y="84"/>
                  </a:cubicBezTo>
                  <a:cubicBezTo>
                    <a:pt x="38" y="87"/>
                    <a:pt x="41" y="90"/>
                    <a:pt x="43" y="93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7"/>
                    <a:pt x="47" y="97"/>
                    <a:pt x="47" y="97"/>
                  </a:cubicBezTo>
                  <a:cubicBezTo>
                    <a:pt x="47" y="98"/>
                    <a:pt x="48" y="98"/>
                    <a:pt x="48" y="99"/>
                  </a:cubicBezTo>
                  <a:cubicBezTo>
                    <a:pt x="51" y="101"/>
                    <a:pt x="53" y="102"/>
                    <a:pt x="56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9" y="106"/>
                    <a:pt x="63" y="106"/>
                    <a:pt x="67" y="106"/>
                  </a:cubicBezTo>
                  <a:cubicBezTo>
                    <a:pt x="71" y="106"/>
                    <a:pt x="75" y="105"/>
                    <a:pt x="78" y="103"/>
                  </a:cubicBezTo>
                  <a:cubicBezTo>
                    <a:pt x="80" y="102"/>
                    <a:pt x="82" y="101"/>
                    <a:pt x="84" y="100"/>
                  </a:cubicBezTo>
                  <a:cubicBezTo>
                    <a:pt x="84" y="100"/>
                    <a:pt x="85" y="99"/>
                    <a:pt x="86" y="98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8" y="97"/>
                    <a:pt x="88" y="97"/>
                    <a:pt x="88" y="96"/>
                  </a:cubicBezTo>
                  <a:cubicBezTo>
                    <a:pt x="91" y="93"/>
                    <a:pt x="93" y="90"/>
                    <a:pt x="95" y="86"/>
                  </a:cubicBezTo>
                  <a:cubicBezTo>
                    <a:pt x="96" y="82"/>
                    <a:pt x="96" y="79"/>
                    <a:pt x="95" y="76"/>
                  </a:cubicBezTo>
                  <a:cubicBezTo>
                    <a:pt x="95" y="73"/>
                    <a:pt x="94" y="71"/>
                    <a:pt x="93" y="69"/>
                  </a:cubicBezTo>
                  <a:cubicBezTo>
                    <a:pt x="95" y="74"/>
                    <a:pt x="95" y="80"/>
                    <a:pt x="92" y="86"/>
                  </a:cubicBezTo>
                  <a:cubicBezTo>
                    <a:pt x="91" y="89"/>
                    <a:pt x="90" y="91"/>
                    <a:pt x="88" y="93"/>
                  </a:cubicBezTo>
                  <a:cubicBezTo>
                    <a:pt x="87" y="94"/>
                    <a:pt x="86" y="95"/>
                    <a:pt x="85" y="96"/>
                  </a:cubicBezTo>
                  <a:cubicBezTo>
                    <a:pt x="84" y="97"/>
                    <a:pt x="83" y="98"/>
                    <a:pt x="81" y="99"/>
                  </a:cubicBezTo>
                  <a:cubicBezTo>
                    <a:pt x="76" y="102"/>
                    <a:pt x="71" y="103"/>
                    <a:pt x="65" y="103"/>
                  </a:cubicBezTo>
                  <a:cubicBezTo>
                    <a:pt x="62" y="103"/>
                    <a:pt x="60" y="103"/>
                    <a:pt x="57" y="102"/>
                  </a:cubicBezTo>
                  <a:cubicBezTo>
                    <a:pt x="54" y="101"/>
                    <a:pt x="51" y="100"/>
                    <a:pt x="49" y="97"/>
                  </a:cubicBezTo>
                  <a:cubicBezTo>
                    <a:pt x="48" y="96"/>
                    <a:pt x="47" y="95"/>
                    <a:pt x="46" y="94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3" y="64"/>
                    <a:pt x="35" y="78"/>
                    <a:pt x="44" y="91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8"/>
                    <a:pt x="50" y="98"/>
                  </a:cubicBezTo>
                  <a:cubicBezTo>
                    <a:pt x="53" y="100"/>
                    <a:pt x="56" y="102"/>
                    <a:pt x="59" y="103"/>
                  </a:cubicBezTo>
                  <a:cubicBezTo>
                    <a:pt x="63" y="103"/>
                    <a:pt x="66" y="103"/>
                    <a:pt x="69" y="103"/>
                  </a:cubicBezTo>
                  <a:cubicBezTo>
                    <a:pt x="72" y="103"/>
                    <a:pt x="75" y="102"/>
                    <a:pt x="78" y="101"/>
                  </a:cubicBezTo>
                  <a:cubicBezTo>
                    <a:pt x="81" y="99"/>
                    <a:pt x="83" y="97"/>
                    <a:pt x="86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4" y="81"/>
                    <a:pt x="94" y="75"/>
                    <a:pt x="92" y="69"/>
                  </a:cubicBezTo>
                  <a:cubicBezTo>
                    <a:pt x="92" y="68"/>
                    <a:pt x="91" y="66"/>
                    <a:pt x="91" y="65"/>
                  </a:cubicBezTo>
                  <a:cubicBezTo>
                    <a:pt x="90" y="64"/>
                    <a:pt x="89" y="62"/>
                    <a:pt x="88" y="61"/>
                  </a:cubicBezTo>
                  <a:cubicBezTo>
                    <a:pt x="86" y="60"/>
                    <a:pt x="84" y="59"/>
                    <a:pt x="83" y="59"/>
                  </a:cubicBezTo>
                  <a:cubicBezTo>
                    <a:pt x="83" y="60"/>
                    <a:pt x="83" y="60"/>
                    <a:pt x="83" y="61"/>
                  </a:cubicBezTo>
                  <a:cubicBezTo>
                    <a:pt x="83" y="62"/>
                    <a:pt x="84" y="64"/>
                    <a:pt x="84" y="66"/>
                  </a:cubicBezTo>
                  <a:cubicBezTo>
                    <a:pt x="85" y="67"/>
                    <a:pt x="86" y="69"/>
                    <a:pt x="86" y="70"/>
                  </a:cubicBezTo>
                  <a:cubicBezTo>
                    <a:pt x="87" y="71"/>
                    <a:pt x="87" y="72"/>
                    <a:pt x="87" y="72"/>
                  </a:cubicBezTo>
                  <a:cubicBezTo>
                    <a:pt x="86" y="73"/>
                    <a:pt x="86" y="73"/>
                    <a:pt x="85" y="73"/>
                  </a:cubicBezTo>
                  <a:cubicBezTo>
                    <a:pt x="86" y="76"/>
                    <a:pt x="86" y="79"/>
                    <a:pt x="85" y="82"/>
                  </a:cubicBezTo>
                  <a:cubicBezTo>
                    <a:pt x="84" y="85"/>
                    <a:pt x="82" y="88"/>
                    <a:pt x="80" y="90"/>
                  </a:cubicBezTo>
                  <a:cubicBezTo>
                    <a:pt x="75" y="94"/>
                    <a:pt x="68" y="96"/>
                    <a:pt x="62" y="95"/>
                  </a:cubicBezTo>
                  <a:cubicBezTo>
                    <a:pt x="60" y="95"/>
                    <a:pt x="58" y="94"/>
                    <a:pt x="57" y="93"/>
                  </a:cubicBezTo>
                  <a:cubicBezTo>
                    <a:pt x="56" y="93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9" y="71"/>
                    <a:pt x="33" y="64"/>
                    <a:pt x="28" y="57"/>
                  </a:cubicBezTo>
                  <a:cubicBezTo>
                    <a:pt x="34" y="64"/>
                    <a:pt x="39" y="72"/>
                    <a:pt x="45" y="7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2"/>
                  </a:cubicBezTo>
                  <a:cubicBezTo>
                    <a:pt x="55" y="92"/>
                    <a:pt x="56" y="93"/>
                    <a:pt x="57" y="93"/>
                  </a:cubicBezTo>
                  <a:cubicBezTo>
                    <a:pt x="58" y="94"/>
                    <a:pt x="60" y="95"/>
                    <a:pt x="62" y="95"/>
                  </a:cubicBezTo>
                  <a:cubicBezTo>
                    <a:pt x="68" y="96"/>
                    <a:pt x="75" y="94"/>
                    <a:pt x="79" y="90"/>
                  </a:cubicBezTo>
                  <a:cubicBezTo>
                    <a:pt x="82" y="87"/>
                    <a:pt x="83" y="85"/>
                    <a:pt x="84" y="82"/>
                  </a:cubicBezTo>
                  <a:cubicBezTo>
                    <a:pt x="85" y="79"/>
                    <a:pt x="85" y="76"/>
                    <a:pt x="84" y="72"/>
                  </a:cubicBezTo>
                  <a:cubicBezTo>
                    <a:pt x="83" y="72"/>
                    <a:pt x="83" y="72"/>
                    <a:pt x="83" y="75"/>
                  </a:cubicBezTo>
                  <a:cubicBezTo>
                    <a:pt x="83" y="77"/>
                    <a:pt x="83" y="81"/>
                    <a:pt x="81" y="84"/>
                  </a:cubicBezTo>
                  <a:cubicBezTo>
                    <a:pt x="80" y="85"/>
                    <a:pt x="80" y="86"/>
                    <a:pt x="79" y="87"/>
                  </a:cubicBezTo>
                  <a:cubicBezTo>
                    <a:pt x="79" y="88"/>
                    <a:pt x="78" y="88"/>
                    <a:pt x="78" y="88"/>
                  </a:cubicBezTo>
                  <a:cubicBezTo>
                    <a:pt x="78" y="89"/>
                    <a:pt x="77" y="89"/>
                    <a:pt x="77" y="89"/>
                  </a:cubicBezTo>
                  <a:cubicBezTo>
                    <a:pt x="75" y="91"/>
                    <a:pt x="73" y="92"/>
                    <a:pt x="72" y="92"/>
                  </a:cubicBezTo>
                  <a:cubicBezTo>
                    <a:pt x="69" y="93"/>
                    <a:pt x="67" y="93"/>
                    <a:pt x="64" y="93"/>
                  </a:cubicBezTo>
                  <a:cubicBezTo>
                    <a:pt x="62" y="93"/>
                    <a:pt x="60" y="92"/>
                    <a:pt x="58" y="91"/>
                  </a:cubicBezTo>
                  <a:cubicBezTo>
                    <a:pt x="57" y="90"/>
                    <a:pt x="56" y="90"/>
                    <a:pt x="56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39" y="67"/>
                    <a:pt x="31" y="57"/>
                    <a:pt x="23" y="47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8"/>
                    <a:pt x="16" y="37"/>
                  </a:cubicBezTo>
                  <a:cubicBezTo>
                    <a:pt x="15" y="34"/>
                    <a:pt x="14" y="31"/>
                    <a:pt x="14" y="28"/>
                  </a:cubicBezTo>
                  <a:cubicBezTo>
                    <a:pt x="14" y="25"/>
                    <a:pt x="15" y="23"/>
                    <a:pt x="17" y="21"/>
                  </a:cubicBezTo>
                  <a:cubicBezTo>
                    <a:pt x="17" y="21"/>
                    <a:pt x="17" y="20"/>
                    <a:pt x="18" y="20"/>
                  </a:cubicBezTo>
                  <a:cubicBezTo>
                    <a:pt x="18" y="20"/>
                    <a:pt x="18" y="20"/>
                    <a:pt x="19" y="19"/>
                  </a:cubicBezTo>
                  <a:cubicBezTo>
                    <a:pt x="19" y="19"/>
                    <a:pt x="20" y="18"/>
                    <a:pt x="21" y="18"/>
                  </a:cubicBezTo>
                  <a:cubicBezTo>
                    <a:pt x="22" y="17"/>
                    <a:pt x="24" y="16"/>
                    <a:pt x="26" y="16"/>
                  </a:cubicBezTo>
                  <a:cubicBezTo>
                    <a:pt x="28" y="15"/>
                    <a:pt x="30" y="15"/>
                    <a:pt x="32" y="15"/>
                  </a:cubicBezTo>
                  <a:cubicBezTo>
                    <a:pt x="34" y="15"/>
                    <a:pt x="36" y="16"/>
                    <a:pt x="37" y="17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6" y="40"/>
                    <a:pt x="63" y="49"/>
                    <a:pt x="70" y="57"/>
                  </a:cubicBezTo>
                  <a:cubicBezTo>
                    <a:pt x="82" y="70"/>
                    <a:pt x="82" y="62"/>
                    <a:pt x="72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83" y="61"/>
                    <a:pt x="80" y="52"/>
                    <a:pt x="83" y="53"/>
                  </a:cubicBezTo>
                  <a:cubicBezTo>
                    <a:pt x="77" y="45"/>
                    <a:pt x="72" y="38"/>
                    <a:pt x="67" y="30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49" y="8"/>
                    <a:pt x="48" y="7"/>
                  </a:cubicBezTo>
                  <a:cubicBezTo>
                    <a:pt x="45" y="4"/>
                    <a:pt x="40" y="2"/>
                    <a:pt x="36" y="1"/>
                  </a:cubicBezTo>
                  <a:cubicBezTo>
                    <a:pt x="31" y="0"/>
                    <a:pt x="27" y="1"/>
                    <a:pt x="23" y="2"/>
                  </a:cubicBezTo>
                  <a:cubicBezTo>
                    <a:pt x="19" y="3"/>
                    <a:pt x="16" y="4"/>
                    <a:pt x="12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ubicBezTo>
                    <a:pt x="1" y="19"/>
                    <a:pt x="0" y="24"/>
                    <a:pt x="0" y="28"/>
                  </a:cubicBezTo>
                  <a:cubicBezTo>
                    <a:pt x="0" y="32"/>
                    <a:pt x="0" y="36"/>
                    <a:pt x="2" y="40"/>
                  </a:cubicBezTo>
                  <a:cubicBezTo>
                    <a:pt x="3" y="43"/>
                    <a:pt x="5" y="47"/>
                    <a:pt x="7" y="50"/>
                  </a:cubicBezTo>
                  <a:lnTo>
                    <a:pt x="1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34"/>
            <p:cNvSpPr/>
            <p:nvPr/>
          </p:nvSpPr>
          <p:spPr bwMode="auto">
            <a:xfrm>
              <a:off x="5984876" y="954088"/>
              <a:ext cx="222250" cy="431800"/>
            </a:xfrm>
            <a:custGeom>
              <a:avLst/>
              <a:gdLst>
                <a:gd name="T0" fmla="*/ 0 w 59"/>
                <a:gd name="T1" fmla="*/ 87 h 115"/>
                <a:gd name="T2" fmla="*/ 17 w 59"/>
                <a:gd name="T3" fmla="*/ 113 h 115"/>
                <a:gd name="T4" fmla="*/ 47 w 59"/>
                <a:gd name="T5" fmla="*/ 110 h 115"/>
                <a:gd name="T6" fmla="*/ 48 w 59"/>
                <a:gd name="T7" fmla="*/ 108 h 115"/>
                <a:gd name="T8" fmla="*/ 51 w 59"/>
                <a:gd name="T9" fmla="*/ 106 h 115"/>
                <a:gd name="T10" fmla="*/ 58 w 59"/>
                <a:gd name="T11" fmla="*/ 87 h 115"/>
                <a:gd name="T12" fmla="*/ 58 w 59"/>
                <a:gd name="T13" fmla="*/ 73 h 115"/>
                <a:gd name="T14" fmla="*/ 58 w 59"/>
                <a:gd name="T15" fmla="*/ 85 h 115"/>
                <a:gd name="T16" fmla="*/ 57 w 59"/>
                <a:gd name="T17" fmla="*/ 92 h 115"/>
                <a:gd name="T18" fmla="*/ 48 w 59"/>
                <a:gd name="T19" fmla="*/ 108 h 115"/>
                <a:gd name="T20" fmla="*/ 47 w 59"/>
                <a:gd name="T21" fmla="*/ 108 h 115"/>
                <a:gd name="T22" fmla="*/ 29 w 59"/>
                <a:gd name="T23" fmla="*/ 115 h 115"/>
                <a:gd name="T24" fmla="*/ 1 w 59"/>
                <a:gd name="T25" fmla="*/ 92 h 115"/>
                <a:gd name="T26" fmla="*/ 37 w 59"/>
                <a:gd name="T27" fmla="*/ 113 h 115"/>
                <a:gd name="T28" fmla="*/ 48 w 59"/>
                <a:gd name="T29" fmla="*/ 106 h 115"/>
                <a:gd name="T30" fmla="*/ 57 w 59"/>
                <a:gd name="T31" fmla="*/ 87 h 115"/>
                <a:gd name="T32" fmla="*/ 57 w 59"/>
                <a:gd name="T33" fmla="*/ 53 h 115"/>
                <a:gd name="T34" fmla="*/ 59 w 59"/>
                <a:gd name="T35" fmla="*/ 30 h 115"/>
                <a:gd name="T36" fmla="*/ 43 w 59"/>
                <a:gd name="T37" fmla="*/ 2 h 115"/>
                <a:gd name="T38" fmla="*/ 57 w 59"/>
                <a:gd name="T39" fmla="*/ 25 h 115"/>
                <a:gd name="T40" fmla="*/ 57 w 59"/>
                <a:gd name="T41" fmla="*/ 31 h 115"/>
                <a:gd name="T42" fmla="*/ 56 w 59"/>
                <a:gd name="T43" fmla="*/ 81 h 115"/>
                <a:gd name="T44" fmla="*/ 56 w 59"/>
                <a:gd name="T45" fmla="*/ 88 h 115"/>
                <a:gd name="T46" fmla="*/ 47 w 59"/>
                <a:gd name="T47" fmla="*/ 105 h 115"/>
                <a:gd name="T48" fmla="*/ 46 w 59"/>
                <a:gd name="T49" fmla="*/ 107 h 115"/>
                <a:gd name="T50" fmla="*/ 41 w 59"/>
                <a:gd name="T51" fmla="*/ 110 h 115"/>
                <a:gd name="T52" fmla="*/ 46 w 59"/>
                <a:gd name="T53" fmla="*/ 106 h 115"/>
                <a:gd name="T54" fmla="*/ 55 w 59"/>
                <a:gd name="T55" fmla="*/ 93 h 115"/>
                <a:gd name="T56" fmla="*/ 55 w 59"/>
                <a:gd name="T57" fmla="*/ 79 h 115"/>
                <a:gd name="T58" fmla="*/ 56 w 59"/>
                <a:gd name="T59" fmla="*/ 26 h 115"/>
                <a:gd name="T60" fmla="*/ 39 w 59"/>
                <a:gd name="T61" fmla="*/ 1 h 115"/>
                <a:gd name="T62" fmla="*/ 31 w 59"/>
                <a:gd name="T63" fmla="*/ 4 h 115"/>
                <a:gd name="T64" fmla="*/ 41 w 59"/>
                <a:gd name="T65" fmla="*/ 9 h 115"/>
                <a:gd name="T66" fmla="*/ 48 w 59"/>
                <a:gd name="T67" fmla="*/ 49 h 115"/>
                <a:gd name="T68" fmla="*/ 47 w 59"/>
                <a:gd name="T69" fmla="*/ 86 h 115"/>
                <a:gd name="T70" fmla="*/ 47 w 59"/>
                <a:gd name="T71" fmla="*/ 89 h 115"/>
                <a:gd name="T72" fmla="*/ 47 w 59"/>
                <a:gd name="T73" fmla="*/ 76 h 115"/>
                <a:gd name="T74" fmla="*/ 39 w 59"/>
                <a:gd name="T75" fmla="*/ 11 h 115"/>
                <a:gd name="T76" fmla="*/ 46 w 59"/>
                <a:gd name="T77" fmla="*/ 25 h 115"/>
                <a:gd name="T78" fmla="*/ 46 w 59"/>
                <a:gd name="T79" fmla="*/ 37 h 115"/>
                <a:gd name="T80" fmla="*/ 45 w 59"/>
                <a:gd name="T81" fmla="*/ 86 h 115"/>
                <a:gd name="T82" fmla="*/ 44 w 59"/>
                <a:gd name="T83" fmla="*/ 92 h 115"/>
                <a:gd name="T84" fmla="*/ 39 w 59"/>
                <a:gd name="T85" fmla="*/ 98 h 115"/>
                <a:gd name="T86" fmla="*/ 34 w 59"/>
                <a:gd name="T87" fmla="*/ 101 h 115"/>
                <a:gd name="T88" fmla="*/ 18 w 59"/>
                <a:gd name="T89" fmla="*/ 96 h 115"/>
                <a:gd name="T90" fmla="*/ 14 w 59"/>
                <a:gd name="T91" fmla="*/ 85 h 115"/>
                <a:gd name="T92" fmla="*/ 14 w 59"/>
                <a:gd name="T93" fmla="*/ 36 h 115"/>
                <a:gd name="T94" fmla="*/ 14 w 59"/>
                <a:gd name="T95" fmla="*/ 26 h 115"/>
                <a:gd name="T96" fmla="*/ 22 w 59"/>
                <a:gd name="T97" fmla="*/ 13 h 115"/>
                <a:gd name="T98" fmla="*/ 30 w 59"/>
                <a:gd name="T99" fmla="*/ 9 h 115"/>
                <a:gd name="T100" fmla="*/ 13 w 59"/>
                <a:gd name="T101" fmla="*/ 10 h 115"/>
                <a:gd name="T102" fmla="*/ 23 w 59"/>
                <a:gd name="T103" fmla="*/ 2 h 115"/>
                <a:gd name="T104" fmla="*/ 0 w 59"/>
                <a:gd name="T105" fmla="*/ 24 h 115"/>
                <a:gd name="T106" fmla="*/ 0 w 59"/>
                <a:gd name="T107" fmla="*/ 3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15">
                  <a:moveTo>
                    <a:pt x="0" y="83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90"/>
                    <a:pt x="0" y="92"/>
                    <a:pt x="1" y="94"/>
                  </a:cubicBezTo>
                  <a:cubicBezTo>
                    <a:pt x="3" y="103"/>
                    <a:pt x="9" y="109"/>
                    <a:pt x="17" y="113"/>
                  </a:cubicBezTo>
                  <a:cubicBezTo>
                    <a:pt x="21" y="115"/>
                    <a:pt x="25" y="115"/>
                    <a:pt x="29" y="115"/>
                  </a:cubicBezTo>
                  <a:cubicBezTo>
                    <a:pt x="33" y="115"/>
                    <a:pt x="37" y="115"/>
                    <a:pt x="41" y="113"/>
                  </a:cubicBezTo>
                  <a:cubicBezTo>
                    <a:pt x="43" y="112"/>
                    <a:pt x="45" y="111"/>
                    <a:pt x="47" y="110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7"/>
                    <a:pt x="50" y="106"/>
                    <a:pt x="51" y="106"/>
                  </a:cubicBezTo>
                  <a:cubicBezTo>
                    <a:pt x="54" y="103"/>
                    <a:pt x="56" y="99"/>
                    <a:pt x="57" y="94"/>
                  </a:cubicBezTo>
                  <a:cubicBezTo>
                    <a:pt x="58" y="92"/>
                    <a:pt x="58" y="90"/>
                    <a:pt x="58" y="88"/>
                  </a:cubicBezTo>
                  <a:cubicBezTo>
                    <a:pt x="58" y="88"/>
                    <a:pt x="58" y="87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7" y="92"/>
                  </a:cubicBezTo>
                  <a:cubicBezTo>
                    <a:pt x="57" y="97"/>
                    <a:pt x="54" y="102"/>
                    <a:pt x="50" y="106"/>
                  </a:cubicBezTo>
                  <a:cubicBezTo>
                    <a:pt x="50" y="107"/>
                    <a:pt x="49" y="107"/>
                    <a:pt x="49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5" y="110"/>
                    <a:pt x="44" y="111"/>
                  </a:cubicBezTo>
                  <a:cubicBezTo>
                    <a:pt x="42" y="112"/>
                    <a:pt x="39" y="113"/>
                    <a:pt x="37" y="114"/>
                  </a:cubicBezTo>
                  <a:cubicBezTo>
                    <a:pt x="34" y="115"/>
                    <a:pt x="32" y="115"/>
                    <a:pt x="29" y="115"/>
                  </a:cubicBezTo>
                  <a:cubicBezTo>
                    <a:pt x="27" y="115"/>
                    <a:pt x="24" y="115"/>
                    <a:pt x="21" y="114"/>
                  </a:cubicBezTo>
                  <a:cubicBezTo>
                    <a:pt x="11" y="111"/>
                    <a:pt x="3" y="103"/>
                    <a:pt x="1" y="92"/>
                  </a:cubicBezTo>
                  <a:cubicBezTo>
                    <a:pt x="1" y="92"/>
                    <a:pt x="1" y="93"/>
                    <a:pt x="1" y="92"/>
                  </a:cubicBezTo>
                  <a:cubicBezTo>
                    <a:pt x="4" y="102"/>
                    <a:pt x="12" y="110"/>
                    <a:pt x="22" y="113"/>
                  </a:cubicBezTo>
                  <a:cubicBezTo>
                    <a:pt x="24" y="114"/>
                    <a:pt x="27" y="114"/>
                    <a:pt x="30" y="114"/>
                  </a:cubicBezTo>
                  <a:cubicBezTo>
                    <a:pt x="32" y="114"/>
                    <a:pt x="35" y="114"/>
                    <a:pt x="37" y="113"/>
                  </a:cubicBezTo>
                  <a:cubicBezTo>
                    <a:pt x="40" y="112"/>
                    <a:pt x="42" y="111"/>
                    <a:pt x="44" y="110"/>
                  </a:cubicBezTo>
                  <a:cubicBezTo>
                    <a:pt x="45" y="109"/>
                    <a:pt x="46" y="108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49" y="106"/>
                    <a:pt x="50" y="105"/>
                  </a:cubicBezTo>
                  <a:cubicBezTo>
                    <a:pt x="54" y="101"/>
                    <a:pt x="56" y="96"/>
                    <a:pt x="57" y="91"/>
                  </a:cubicBezTo>
                  <a:cubicBezTo>
                    <a:pt x="57" y="90"/>
                    <a:pt x="57" y="89"/>
                    <a:pt x="57" y="87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0"/>
                    <a:pt x="58" y="61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59" y="27"/>
                    <a:pt x="59" y="25"/>
                  </a:cubicBezTo>
                  <a:cubicBezTo>
                    <a:pt x="59" y="21"/>
                    <a:pt x="58" y="17"/>
                    <a:pt x="56" y="13"/>
                  </a:cubicBezTo>
                  <a:cubicBezTo>
                    <a:pt x="53" y="7"/>
                    <a:pt x="48" y="4"/>
                    <a:pt x="43" y="2"/>
                  </a:cubicBezTo>
                  <a:cubicBezTo>
                    <a:pt x="48" y="5"/>
                    <a:pt x="52" y="10"/>
                    <a:pt x="54" y="15"/>
                  </a:cubicBezTo>
                  <a:cubicBezTo>
                    <a:pt x="55" y="17"/>
                    <a:pt x="56" y="20"/>
                    <a:pt x="57" y="23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40"/>
                    <a:pt x="56" y="50"/>
                    <a:pt x="56" y="5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7"/>
                    <a:pt x="56" y="88"/>
                    <a:pt x="56" y="88"/>
                  </a:cubicBezTo>
                  <a:cubicBezTo>
                    <a:pt x="55" y="91"/>
                    <a:pt x="55" y="94"/>
                    <a:pt x="54" y="97"/>
                  </a:cubicBezTo>
                  <a:cubicBezTo>
                    <a:pt x="53" y="99"/>
                    <a:pt x="51" y="102"/>
                    <a:pt x="49" y="104"/>
                  </a:cubicBezTo>
                  <a:cubicBezTo>
                    <a:pt x="48" y="104"/>
                    <a:pt x="48" y="105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5" y="107"/>
                    <a:pt x="44" y="108"/>
                    <a:pt x="43" y="109"/>
                  </a:cubicBezTo>
                  <a:cubicBezTo>
                    <a:pt x="40" y="110"/>
                    <a:pt x="37" y="111"/>
                    <a:pt x="35" y="112"/>
                  </a:cubicBezTo>
                  <a:cubicBezTo>
                    <a:pt x="37" y="111"/>
                    <a:pt x="39" y="111"/>
                    <a:pt x="41" y="110"/>
                  </a:cubicBezTo>
                  <a:cubicBezTo>
                    <a:pt x="42" y="109"/>
                    <a:pt x="44" y="108"/>
                    <a:pt x="45" y="108"/>
                  </a:cubicBezTo>
                  <a:cubicBezTo>
                    <a:pt x="45" y="107"/>
                    <a:pt x="46" y="107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1" y="102"/>
                    <a:pt x="54" y="97"/>
                    <a:pt x="55" y="93"/>
                  </a:cubicBezTo>
                  <a:cubicBezTo>
                    <a:pt x="55" y="91"/>
                    <a:pt x="55" y="90"/>
                    <a:pt x="55" y="89"/>
                  </a:cubicBezTo>
                  <a:cubicBezTo>
                    <a:pt x="55" y="88"/>
                    <a:pt x="55" y="86"/>
                    <a:pt x="55" y="85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5"/>
                    <a:pt x="55" y="71"/>
                    <a:pt x="56" y="67"/>
                  </a:cubicBezTo>
                  <a:cubicBezTo>
                    <a:pt x="56" y="55"/>
                    <a:pt x="56" y="45"/>
                    <a:pt x="56" y="3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6" y="20"/>
                    <a:pt x="54" y="17"/>
                  </a:cubicBezTo>
                  <a:cubicBezTo>
                    <a:pt x="52" y="11"/>
                    <a:pt x="48" y="6"/>
                    <a:pt x="43" y="3"/>
                  </a:cubicBezTo>
                  <a:cubicBezTo>
                    <a:pt x="41" y="2"/>
                    <a:pt x="40" y="1"/>
                    <a:pt x="39" y="1"/>
                  </a:cubicBezTo>
                  <a:cubicBezTo>
                    <a:pt x="37" y="0"/>
                    <a:pt x="35" y="0"/>
                    <a:pt x="34" y="0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9" y="3"/>
                    <a:pt x="30" y="4"/>
                    <a:pt x="31" y="4"/>
                  </a:cubicBezTo>
                  <a:cubicBezTo>
                    <a:pt x="32" y="5"/>
                    <a:pt x="33" y="5"/>
                    <a:pt x="35" y="6"/>
                  </a:cubicBezTo>
                  <a:cubicBezTo>
                    <a:pt x="36" y="6"/>
                    <a:pt x="38" y="7"/>
                    <a:pt x="39" y="8"/>
                  </a:cubicBezTo>
                  <a:cubicBezTo>
                    <a:pt x="40" y="8"/>
                    <a:pt x="41" y="9"/>
                    <a:pt x="41" y="9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5" y="14"/>
                    <a:pt x="49" y="21"/>
                    <a:pt x="48" y="2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8"/>
                    <a:pt x="48" y="67"/>
                    <a:pt x="48" y="7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8"/>
                    <a:pt x="47" y="89"/>
                  </a:cubicBezTo>
                  <a:cubicBezTo>
                    <a:pt x="46" y="93"/>
                    <a:pt x="45" y="96"/>
                    <a:pt x="42" y="98"/>
                  </a:cubicBezTo>
                  <a:cubicBezTo>
                    <a:pt x="45" y="96"/>
                    <a:pt x="46" y="93"/>
                    <a:pt x="47" y="89"/>
                  </a:cubicBezTo>
                  <a:cubicBezTo>
                    <a:pt x="47" y="88"/>
                    <a:pt x="47" y="87"/>
                    <a:pt x="47" y="86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0"/>
                    <a:pt x="45" y="14"/>
                    <a:pt x="39" y="11"/>
                  </a:cubicBezTo>
                  <a:cubicBezTo>
                    <a:pt x="38" y="11"/>
                    <a:pt x="38" y="12"/>
                    <a:pt x="40" y="14"/>
                  </a:cubicBezTo>
                  <a:cubicBezTo>
                    <a:pt x="41" y="15"/>
                    <a:pt x="44" y="18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6"/>
                    <a:pt x="46" y="26"/>
                    <a:pt x="46" y="27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2"/>
                    <a:pt x="46" y="35"/>
                    <a:pt x="46" y="37"/>
                  </a:cubicBezTo>
                  <a:cubicBezTo>
                    <a:pt x="45" y="49"/>
                    <a:pt x="45" y="62"/>
                    <a:pt x="45" y="7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9"/>
                    <a:pt x="45" y="89"/>
                  </a:cubicBezTo>
                  <a:cubicBezTo>
                    <a:pt x="44" y="90"/>
                    <a:pt x="44" y="91"/>
                    <a:pt x="44" y="92"/>
                  </a:cubicBezTo>
                  <a:cubicBezTo>
                    <a:pt x="43" y="94"/>
                    <a:pt x="42" y="96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8"/>
                    <a:pt x="39" y="98"/>
                    <a:pt x="39" y="98"/>
                  </a:cubicBezTo>
                  <a:cubicBezTo>
                    <a:pt x="39" y="98"/>
                    <a:pt x="39" y="98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6" y="100"/>
                    <a:pt x="35" y="100"/>
                    <a:pt x="34" y="101"/>
                  </a:cubicBezTo>
                  <a:cubicBezTo>
                    <a:pt x="33" y="101"/>
                    <a:pt x="31" y="101"/>
                    <a:pt x="30" y="101"/>
                  </a:cubicBezTo>
                  <a:cubicBezTo>
                    <a:pt x="28" y="101"/>
                    <a:pt x="27" y="101"/>
                    <a:pt x="25" y="101"/>
                  </a:cubicBezTo>
                  <a:cubicBezTo>
                    <a:pt x="22" y="100"/>
                    <a:pt x="20" y="98"/>
                    <a:pt x="18" y="96"/>
                  </a:cubicBezTo>
                  <a:cubicBezTo>
                    <a:pt x="16" y="93"/>
                    <a:pt x="14" y="90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62"/>
                    <a:pt x="14" y="49"/>
                    <a:pt x="14" y="3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6" y="18"/>
                    <a:pt x="19" y="15"/>
                    <a:pt x="22" y="13"/>
                  </a:cubicBezTo>
                  <a:cubicBezTo>
                    <a:pt x="25" y="11"/>
                    <a:pt x="27" y="10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8" y="7"/>
                    <a:pt x="27" y="6"/>
                    <a:pt x="24" y="6"/>
                  </a:cubicBezTo>
                  <a:cubicBezTo>
                    <a:pt x="21" y="6"/>
                    <a:pt x="17" y="7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6"/>
                    <a:pt x="19" y="5"/>
                    <a:pt x="21" y="4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1" y="1"/>
                    <a:pt x="22" y="0"/>
                  </a:cubicBezTo>
                  <a:cubicBezTo>
                    <a:pt x="17" y="1"/>
                    <a:pt x="12" y="4"/>
                    <a:pt x="8" y="8"/>
                  </a:cubicBezTo>
                  <a:cubicBezTo>
                    <a:pt x="4" y="12"/>
                    <a:pt x="1" y="18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73"/>
                    <a:pt x="0" y="73"/>
                    <a:pt x="0" y="73"/>
                  </a:cubicBez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35"/>
            <p:cNvSpPr/>
            <p:nvPr/>
          </p:nvSpPr>
          <p:spPr bwMode="auto">
            <a:xfrm>
              <a:off x="6292851" y="2822576"/>
              <a:ext cx="49213" cy="33338"/>
            </a:xfrm>
            <a:custGeom>
              <a:avLst/>
              <a:gdLst>
                <a:gd name="T0" fmla="*/ 13 w 13"/>
                <a:gd name="T1" fmla="*/ 0 h 9"/>
                <a:gd name="T2" fmla="*/ 9 w 13"/>
                <a:gd name="T3" fmla="*/ 3 h 9"/>
                <a:gd name="T4" fmla="*/ 0 w 13"/>
                <a:gd name="T5" fmla="*/ 9 h 9"/>
                <a:gd name="T6" fmla="*/ 0 w 13"/>
                <a:gd name="T7" fmla="*/ 9 h 9"/>
                <a:gd name="T8" fmla="*/ 9 w 13"/>
                <a:gd name="T9" fmla="*/ 3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2" y="1"/>
                    <a:pt x="10" y="2"/>
                    <a:pt x="9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36"/>
            <p:cNvSpPr/>
            <p:nvPr/>
          </p:nvSpPr>
          <p:spPr bwMode="auto">
            <a:xfrm>
              <a:off x="6289676" y="2833688"/>
              <a:ext cx="3175" cy="22225"/>
            </a:xfrm>
            <a:custGeom>
              <a:avLst/>
              <a:gdLst>
                <a:gd name="T0" fmla="*/ 2 w 2"/>
                <a:gd name="T1" fmla="*/ 14 h 14"/>
                <a:gd name="T2" fmla="*/ 2 w 2"/>
                <a:gd name="T3" fmla="*/ 14 h 14"/>
                <a:gd name="T4" fmla="*/ 0 w 2"/>
                <a:gd name="T5" fmla="*/ 0 h 14"/>
                <a:gd name="T6" fmla="*/ 2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lnTo>
                    <a:pt x="2" y="14"/>
                  </a:lnTo>
                  <a:lnTo>
                    <a:pt x="0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37"/>
            <p:cNvSpPr>
              <a:spLocks noEditPoints="1"/>
            </p:cNvSpPr>
            <p:nvPr/>
          </p:nvSpPr>
          <p:spPr bwMode="auto">
            <a:xfrm>
              <a:off x="6286501" y="2674938"/>
              <a:ext cx="120650" cy="177800"/>
            </a:xfrm>
            <a:custGeom>
              <a:avLst/>
              <a:gdLst>
                <a:gd name="T0" fmla="*/ 1 w 32"/>
                <a:gd name="T1" fmla="*/ 18 h 47"/>
                <a:gd name="T2" fmla="*/ 3 w 32"/>
                <a:gd name="T3" fmla="*/ 14 h 47"/>
                <a:gd name="T4" fmla="*/ 3 w 32"/>
                <a:gd name="T5" fmla="*/ 13 h 47"/>
                <a:gd name="T6" fmla="*/ 5 w 32"/>
                <a:gd name="T7" fmla="*/ 12 h 47"/>
                <a:gd name="T8" fmla="*/ 2 w 32"/>
                <a:gd name="T9" fmla="*/ 19 h 47"/>
                <a:gd name="T10" fmla="*/ 1 w 32"/>
                <a:gd name="T11" fmla="*/ 38 h 47"/>
                <a:gd name="T12" fmla="*/ 11 w 32"/>
                <a:gd name="T13" fmla="*/ 41 h 47"/>
                <a:gd name="T14" fmla="*/ 15 w 32"/>
                <a:gd name="T15" fmla="*/ 39 h 47"/>
                <a:gd name="T16" fmla="*/ 25 w 32"/>
                <a:gd name="T17" fmla="*/ 27 h 47"/>
                <a:gd name="T18" fmla="*/ 4 w 32"/>
                <a:gd name="T19" fmla="*/ 44 h 47"/>
                <a:gd name="T20" fmla="*/ 10 w 32"/>
                <a:gd name="T21" fmla="*/ 40 h 47"/>
                <a:gd name="T22" fmla="*/ 18 w 32"/>
                <a:gd name="T23" fmla="*/ 34 h 47"/>
                <a:gd name="T24" fmla="*/ 25 w 32"/>
                <a:gd name="T25" fmla="*/ 26 h 47"/>
                <a:gd name="T26" fmla="*/ 20 w 32"/>
                <a:gd name="T27" fmla="*/ 22 h 47"/>
                <a:gd name="T28" fmla="*/ 17 w 32"/>
                <a:gd name="T29" fmla="*/ 23 h 47"/>
                <a:gd name="T30" fmla="*/ 14 w 32"/>
                <a:gd name="T31" fmla="*/ 26 h 47"/>
                <a:gd name="T32" fmla="*/ 15 w 32"/>
                <a:gd name="T33" fmla="*/ 22 h 47"/>
                <a:gd name="T34" fmla="*/ 16 w 32"/>
                <a:gd name="T35" fmla="*/ 20 h 47"/>
                <a:gd name="T36" fmla="*/ 16 w 32"/>
                <a:gd name="T37" fmla="*/ 19 h 47"/>
                <a:gd name="T38" fmla="*/ 17 w 32"/>
                <a:gd name="T39" fmla="*/ 19 h 47"/>
                <a:gd name="T40" fmla="*/ 21 w 32"/>
                <a:gd name="T41" fmla="*/ 20 h 47"/>
                <a:gd name="T42" fmla="*/ 24 w 32"/>
                <a:gd name="T43" fmla="*/ 17 h 47"/>
                <a:gd name="T44" fmla="*/ 27 w 32"/>
                <a:gd name="T45" fmla="*/ 22 h 47"/>
                <a:gd name="T46" fmla="*/ 28 w 32"/>
                <a:gd name="T47" fmla="*/ 8 h 47"/>
                <a:gd name="T48" fmla="*/ 27 w 32"/>
                <a:gd name="T49" fmla="*/ 5 h 47"/>
                <a:gd name="T50" fmla="*/ 26 w 32"/>
                <a:gd name="T51" fmla="*/ 5 h 47"/>
                <a:gd name="T52" fmla="*/ 20 w 32"/>
                <a:gd name="T53" fmla="*/ 1 h 47"/>
                <a:gd name="T54" fmla="*/ 20 w 32"/>
                <a:gd name="T55" fmla="*/ 1 h 47"/>
                <a:gd name="T56" fmla="*/ 15 w 32"/>
                <a:gd name="T57" fmla="*/ 2 h 47"/>
                <a:gd name="T58" fmla="*/ 5 w 32"/>
                <a:gd name="T59" fmla="*/ 10 h 47"/>
                <a:gd name="T60" fmla="*/ 3 w 32"/>
                <a:gd name="T61" fmla="*/ 14 h 47"/>
                <a:gd name="T62" fmla="*/ 2 w 32"/>
                <a:gd name="T63" fmla="*/ 16 h 47"/>
                <a:gd name="T64" fmla="*/ 0 w 32"/>
                <a:gd name="T65" fmla="*/ 38 h 47"/>
                <a:gd name="T66" fmla="*/ 1 w 32"/>
                <a:gd name="T67" fmla="*/ 38 h 47"/>
                <a:gd name="T68" fmla="*/ 11 w 32"/>
                <a:gd name="T69" fmla="*/ 29 h 47"/>
                <a:gd name="T70" fmla="*/ 11 w 32"/>
                <a:gd name="T71" fmla="*/ 29 h 47"/>
                <a:gd name="T72" fmla="*/ 11 w 32"/>
                <a:gd name="T73" fmla="*/ 29 h 47"/>
                <a:gd name="T74" fmla="*/ 3 w 32"/>
                <a:gd name="T75" fmla="*/ 24 h 47"/>
                <a:gd name="T76" fmla="*/ 4 w 32"/>
                <a:gd name="T77" fmla="*/ 42 h 47"/>
                <a:gd name="T78" fmla="*/ 6 w 32"/>
                <a:gd name="T79" fmla="*/ 32 h 47"/>
                <a:gd name="T80" fmla="*/ 5 w 32"/>
                <a:gd name="T81" fmla="*/ 33 h 47"/>
                <a:gd name="T82" fmla="*/ 6 w 32"/>
                <a:gd name="T83" fmla="*/ 32 h 47"/>
                <a:gd name="T84" fmla="*/ 11 w 32"/>
                <a:gd name="T85" fmla="*/ 34 h 47"/>
                <a:gd name="T86" fmla="*/ 11 w 32"/>
                <a:gd name="T87" fmla="*/ 36 h 47"/>
                <a:gd name="T88" fmla="*/ 21 w 32"/>
                <a:gd name="T8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47">
                  <a:moveTo>
                    <a:pt x="0" y="25"/>
                  </a:moveTo>
                  <a:cubicBezTo>
                    <a:pt x="0" y="23"/>
                    <a:pt x="1" y="21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3"/>
                    <a:pt x="4" y="14"/>
                    <a:pt x="3" y="15"/>
                  </a:cubicBezTo>
                  <a:cubicBezTo>
                    <a:pt x="3" y="16"/>
                    <a:pt x="3" y="18"/>
                    <a:pt x="2" y="19"/>
                  </a:cubicBezTo>
                  <a:cubicBezTo>
                    <a:pt x="2" y="21"/>
                    <a:pt x="1" y="23"/>
                    <a:pt x="1" y="25"/>
                  </a:cubicBezTo>
                  <a:cubicBezTo>
                    <a:pt x="1" y="29"/>
                    <a:pt x="1" y="34"/>
                    <a:pt x="1" y="3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0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8" y="37"/>
                    <a:pt x="21" y="34"/>
                    <a:pt x="24" y="32"/>
                  </a:cubicBezTo>
                  <a:cubicBezTo>
                    <a:pt x="25" y="30"/>
                    <a:pt x="25" y="29"/>
                    <a:pt x="25" y="27"/>
                  </a:cubicBezTo>
                  <a:cubicBezTo>
                    <a:pt x="20" y="32"/>
                    <a:pt x="15" y="36"/>
                    <a:pt x="1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8"/>
                    <a:pt x="16" y="36"/>
                    <a:pt x="18" y="34"/>
                  </a:cubicBezTo>
                  <a:cubicBezTo>
                    <a:pt x="20" y="31"/>
                    <a:pt x="22" y="29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4" y="22"/>
                    <a:pt x="22" y="21"/>
                    <a:pt x="20" y="22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6" y="24"/>
                    <a:pt x="15" y="26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5" y="25"/>
                    <a:pt x="16" y="24"/>
                    <a:pt x="17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20"/>
                    <a:pt x="24" y="20"/>
                    <a:pt x="25" y="21"/>
                  </a:cubicBezTo>
                  <a:cubicBezTo>
                    <a:pt x="25" y="21"/>
                    <a:pt x="27" y="21"/>
                    <a:pt x="27" y="22"/>
                  </a:cubicBezTo>
                  <a:cubicBezTo>
                    <a:pt x="28" y="18"/>
                    <a:pt x="28" y="15"/>
                    <a:pt x="29" y="11"/>
                  </a:cubicBezTo>
                  <a:cubicBezTo>
                    <a:pt x="29" y="11"/>
                    <a:pt x="28" y="9"/>
                    <a:pt x="28" y="8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2" y="8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2"/>
                    <a:pt x="15" y="2"/>
                  </a:cubicBezTo>
                  <a:cubicBezTo>
                    <a:pt x="13" y="3"/>
                    <a:pt x="11" y="4"/>
                    <a:pt x="10" y="5"/>
                  </a:cubicBezTo>
                  <a:cubicBezTo>
                    <a:pt x="8" y="7"/>
                    <a:pt x="7" y="8"/>
                    <a:pt x="5" y="10"/>
                  </a:cubicBezTo>
                  <a:cubicBezTo>
                    <a:pt x="4" y="11"/>
                    <a:pt x="4" y="12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1"/>
                    <a:pt x="0" y="34"/>
                    <a:pt x="0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29"/>
                    <a:pt x="0" y="25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3" y="37"/>
                  </a:moveTo>
                  <a:cubicBezTo>
                    <a:pt x="2" y="33"/>
                    <a:pt x="2" y="28"/>
                    <a:pt x="3" y="24"/>
                  </a:cubicBezTo>
                  <a:cubicBezTo>
                    <a:pt x="2" y="28"/>
                    <a:pt x="3" y="33"/>
                    <a:pt x="3" y="37"/>
                  </a:cubicBezTo>
                  <a:cubicBezTo>
                    <a:pt x="4" y="42"/>
                    <a:pt x="4" y="42"/>
                    <a:pt x="4" y="42"/>
                  </a:cubicBezTo>
                  <a:lnTo>
                    <a:pt x="3" y="37"/>
                  </a:ln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2"/>
                  </a:cubicBezTo>
                  <a:close/>
                  <a:moveTo>
                    <a:pt x="11" y="36"/>
                  </a:move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6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38"/>
            <p:cNvSpPr/>
            <p:nvPr/>
          </p:nvSpPr>
          <p:spPr bwMode="auto">
            <a:xfrm>
              <a:off x="5940426" y="2652713"/>
              <a:ext cx="112713" cy="173038"/>
            </a:xfrm>
            <a:custGeom>
              <a:avLst/>
              <a:gdLst>
                <a:gd name="T0" fmla="*/ 15 w 30"/>
                <a:gd name="T1" fmla="*/ 42 h 46"/>
                <a:gd name="T2" fmla="*/ 16 w 30"/>
                <a:gd name="T3" fmla="*/ 41 h 46"/>
                <a:gd name="T4" fmla="*/ 17 w 30"/>
                <a:gd name="T5" fmla="*/ 36 h 46"/>
                <a:gd name="T6" fmla="*/ 14 w 30"/>
                <a:gd name="T7" fmla="*/ 36 h 46"/>
                <a:gd name="T8" fmla="*/ 10 w 30"/>
                <a:gd name="T9" fmla="*/ 40 h 46"/>
                <a:gd name="T10" fmla="*/ 7 w 30"/>
                <a:gd name="T11" fmla="*/ 43 h 46"/>
                <a:gd name="T12" fmla="*/ 6 w 30"/>
                <a:gd name="T13" fmla="*/ 41 h 46"/>
                <a:gd name="T14" fmla="*/ 5 w 30"/>
                <a:gd name="T15" fmla="*/ 36 h 46"/>
                <a:gd name="T16" fmla="*/ 4 w 30"/>
                <a:gd name="T17" fmla="*/ 37 h 46"/>
                <a:gd name="T18" fmla="*/ 3 w 30"/>
                <a:gd name="T19" fmla="*/ 31 h 46"/>
                <a:gd name="T20" fmla="*/ 4 w 30"/>
                <a:gd name="T21" fmla="*/ 36 h 46"/>
                <a:gd name="T22" fmla="*/ 4 w 30"/>
                <a:gd name="T23" fmla="*/ 36 h 46"/>
                <a:gd name="T24" fmla="*/ 5 w 30"/>
                <a:gd name="T25" fmla="*/ 36 h 46"/>
                <a:gd name="T26" fmla="*/ 5 w 30"/>
                <a:gd name="T27" fmla="*/ 37 h 46"/>
                <a:gd name="T28" fmla="*/ 7 w 30"/>
                <a:gd name="T29" fmla="*/ 43 h 46"/>
                <a:gd name="T30" fmla="*/ 12 w 30"/>
                <a:gd name="T31" fmla="*/ 38 h 46"/>
                <a:gd name="T32" fmla="*/ 14 w 30"/>
                <a:gd name="T33" fmla="*/ 36 h 46"/>
                <a:gd name="T34" fmla="*/ 15 w 30"/>
                <a:gd name="T35" fmla="*/ 38 h 46"/>
                <a:gd name="T36" fmla="*/ 15 w 30"/>
                <a:gd name="T37" fmla="*/ 38 h 46"/>
                <a:gd name="T38" fmla="*/ 25 w 30"/>
                <a:gd name="T39" fmla="*/ 26 h 46"/>
                <a:gd name="T40" fmla="*/ 24 w 30"/>
                <a:gd name="T41" fmla="*/ 20 h 46"/>
                <a:gd name="T42" fmla="*/ 19 w 30"/>
                <a:gd name="T43" fmla="*/ 20 h 46"/>
                <a:gd name="T44" fmla="*/ 12 w 30"/>
                <a:gd name="T45" fmla="*/ 27 h 46"/>
                <a:gd name="T46" fmla="*/ 12 w 30"/>
                <a:gd name="T47" fmla="*/ 27 h 46"/>
                <a:gd name="T48" fmla="*/ 12 w 30"/>
                <a:gd name="T49" fmla="*/ 27 h 46"/>
                <a:gd name="T50" fmla="*/ 13 w 30"/>
                <a:gd name="T51" fmla="*/ 26 h 46"/>
                <a:gd name="T52" fmla="*/ 17 w 30"/>
                <a:gd name="T53" fmla="*/ 18 h 46"/>
                <a:gd name="T54" fmla="*/ 15 w 30"/>
                <a:gd name="T55" fmla="*/ 20 h 46"/>
                <a:gd name="T56" fmla="*/ 14 w 30"/>
                <a:gd name="T57" fmla="*/ 19 h 46"/>
                <a:gd name="T58" fmla="*/ 15 w 30"/>
                <a:gd name="T59" fmla="*/ 16 h 46"/>
                <a:gd name="T60" fmla="*/ 16 w 30"/>
                <a:gd name="T61" fmla="*/ 15 h 46"/>
                <a:gd name="T62" fmla="*/ 18 w 30"/>
                <a:gd name="T63" fmla="*/ 16 h 46"/>
                <a:gd name="T64" fmla="*/ 20 w 30"/>
                <a:gd name="T65" fmla="*/ 17 h 46"/>
                <a:gd name="T66" fmla="*/ 25 w 30"/>
                <a:gd name="T67" fmla="*/ 13 h 46"/>
                <a:gd name="T68" fmla="*/ 29 w 30"/>
                <a:gd name="T69" fmla="*/ 18 h 46"/>
                <a:gd name="T70" fmla="*/ 28 w 30"/>
                <a:gd name="T71" fmla="*/ 2 h 46"/>
                <a:gd name="T72" fmla="*/ 18 w 30"/>
                <a:gd name="T73" fmla="*/ 0 h 46"/>
                <a:gd name="T74" fmla="*/ 0 w 30"/>
                <a:gd name="T75" fmla="*/ 28 h 46"/>
                <a:gd name="T76" fmla="*/ 2 w 30"/>
                <a:gd name="T77" fmla="*/ 40 h 46"/>
                <a:gd name="T78" fmla="*/ 2 w 30"/>
                <a:gd name="T79" fmla="*/ 40 h 46"/>
                <a:gd name="T80" fmla="*/ 3 w 30"/>
                <a:gd name="T81" fmla="*/ 39 h 46"/>
                <a:gd name="T82" fmla="*/ 6 w 30"/>
                <a:gd name="T83" fmla="*/ 44 h 46"/>
                <a:gd name="T84" fmla="*/ 11 w 30"/>
                <a:gd name="T85" fmla="*/ 41 h 46"/>
                <a:gd name="T86" fmla="*/ 6 w 30"/>
                <a:gd name="T87" fmla="*/ 45 h 46"/>
                <a:gd name="T88" fmla="*/ 4 w 30"/>
                <a:gd name="T89" fmla="*/ 40 h 46"/>
                <a:gd name="T90" fmla="*/ 4 w 30"/>
                <a:gd name="T91" fmla="*/ 38 h 46"/>
                <a:gd name="T92" fmla="*/ 2 w 30"/>
                <a:gd name="T93" fmla="*/ 40 h 46"/>
                <a:gd name="T94" fmla="*/ 2 w 30"/>
                <a:gd name="T95" fmla="*/ 38 h 46"/>
                <a:gd name="T96" fmla="*/ 3 w 30"/>
                <a:gd name="T97" fmla="*/ 17 h 46"/>
                <a:gd name="T98" fmla="*/ 4 w 30"/>
                <a:gd name="T99" fmla="*/ 38 h 46"/>
                <a:gd name="T100" fmla="*/ 4 w 30"/>
                <a:gd name="T101" fmla="*/ 38 h 46"/>
                <a:gd name="T102" fmla="*/ 6 w 30"/>
                <a:gd name="T103" fmla="*/ 44 h 46"/>
                <a:gd name="T104" fmla="*/ 7 w 30"/>
                <a:gd name="T105" fmla="*/ 44 h 46"/>
                <a:gd name="T106" fmla="*/ 11 w 30"/>
                <a:gd name="T107" fmla="*/ 41 h 46"/>
                <a:gd name="T108" fmla="*/ 14 w 30"/>
                <a:gd name="T109" fmla="*/ 38 h 46"/>
                <a:gd name="T110" fmla="*/ 15 w 30"/>
                <a:gd name="T111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46"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39"/>
                    <a:pt x="20" y="36"/>
                    <a:pt x="22" y="34"/>
                  </a:cubicBezTo>
                  <a:cubicBezTo>
                    <a:pt x="24" y="32"/>
                    <a:pt x="25" y="29"/>
                    <a:pt x="25" y="27"/>
                  </a:cubicBezTo>
                  <a:cubicBezTo>
                    <a:pt x="22" y="30"/>
                    <a:pt x="20" y="33"/>
                    <a:pt x="17" y="36"/>
                  </a:cubicBezTo>
                  <a:cubicBezTo>
                    <a:pt x="16" y="37"/>
                    <a:pt x="16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1" y="39"/>
                    <a:pt x="10" y="40"/>
                  </a:cubicBezTo>
                  <a:cubicBezTo>
                    <a:pt x="9" y="41"/>
                    <a:pt x="8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4"/>
                    <a:pt x="3" y="32"/>
                    <a:pt x="3" y="31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9"/>
                    <a:pt x="6" y="40"/>
                    <a:pt x="7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2"/>
                    <a:pt x="8" y="42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3"/>
                    <a:pt x="22" y="30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3"/>
                    <a:pt x="26" y="22"/>
                  </a:cubicBezTo>
                  <a:cubicBezTo>
                    <a:pt x="26" y="21"/>
                    <a:pt x="25" y="20"/>
                    <a:pt x="24" y="20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21" y="20"/>
                    <a:pt x="20" y="22"/>
                    <a:pt x="20" y="22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7" y="22"/>
                    <a:pt x="16" y="24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3"/>
                    <a:pt x="12" y="21"/>
                  </a:cubicBezTo>
                  <a:cubicBezTo>
                    <a:pt x="12" y="23"/>
                    <a:pt x="12" y="24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5"/>
                    <a:pt x="14" y="25"/>
                  </a:cubicBezTo>
                  <a:cubicBezTo>
                    <a:pt x="16" y="23"/>
                    <a:pt x="17" y="21"/>
                    <a:pt x="19" y="19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29" y="16"/>
                    <a:pt x="30" y="14"/>
                    <a:pt x="30" y="11"/>
                  </a:cubicBezTo>
                  <a:cubicBezTo>
                    <a:pt x="30" y="9"/>
                    <a:pt x="30" y="6"/>
                    <a:pt x="29" y="4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1" y="3"/>
                    <a:pt x="8" y="7"/>
                  </a:cubicBezTo>
                  <a:cubicBezTo>
                    <a:pt x="4" y="10"/>
                    <a:pt x="2" y="15"/>
                    <a:pt x="1" y="18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7" y="45"/>
                  </a:cubicBezTo>
                  <a:cubicBezTo>
                    <a:pt x="8" y="44"/>
                    <a:pt x="9" y="42"/>
                    <a:pt x="11" y="41"/>
                  </a:cubicBezTo>
                  <a:cubicBezTo>
                    <a:pt x="10" y="42"/>
                    <a:pt x="9" y="43"/>
                    <a:pt x="8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1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5"/>
                    <a:pt x="0" y="33"/>
                    <a:pt x="0" y="29"/>
                  </a:cubicBezTo>
                  <a:cubicBezTo>
                    <a:pt x="0" y="26"/>
                    <a:pt x="0" y="22"/>
                    <a:pt x="2" y="17"/>
                  </a:cubicBezTo>
                  <a:cubicBezTo>
                    <a:pt x="2" y="17"/>
                    <a:pt x="2" y="18"/>
                    <a:pt x="3" y="17"/>
                  </a:cubicBezTo>
                  <a:cubicBezTo>
                    <a:pt x="2" y="22"/>
                    <a:pt x="1" y="25"/>
                    <a:pt x="1" y="28"/>
                  </a:cubicBezTo>
                  <a:cubicBezTo>
                    <a:pt x="1" y="32"/>
                    <a:pt x="2" y="35"/>
                    <a:pt x="2" y="37"/>
                  </a:cubicBezTo>
                  <a:cubicBezTo>
                    <a:pt x="2" y="38"/>
                    <a:pt x="2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2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2"/>
                    <a:pt x="11" y="41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2"/>
                    <a:pt x="15" y="42"/>
                    <a:pt x="1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39"/>
            <p:cNvSpPr>
              <a:spLocks noEditPoints="1"/>
            </p:cNvSpPr>
            <p:nvPr/>
          </p:nvSpPr>
          <p:spPr bwMode="auto">
            <a:xfrm>
              <a:off x="5534026" y="2908301"/>
              <a:ext cx="160338" cy="146050"/>
            </a:xfrm>
            <a:custGeom>
              <a:avLst/>
              <a:gdLst>
                <a:gd name="T0" fmla="*/ 42 w 43"/>
                <a:gd name="T1" fmla="*/ 30 h 39"/>
                <a:gd name="T2" fmla="*/ 38 w 43"/>
                <a:gd name="T3" fmla="*/ 23 h 39"/>
                <a:gd name="T4" fmla="*/ 43 w 43"/>
                <a:gd name="T5" fmla="*/ 33 h 39"/>
                <a:gd name="T6" fmla="*/ 42 w 43"/>
                <a:gd name="T7" fmla="*/ 36 h 39"/>
                <a:gd name="T8" fmla="*/ 40 w 43"/>
                <a:gd name="T9" fmla="*/ 37 h 39"/>
                <a:gd name="T10" fmla="*/ 23 w 43"/>
                <a:gd name="T11" fmla="*/ 35 h 39"/>
                <a:gd name="T12" fmla="*/ 39 w 43"/>
                <a:gd name="T13" fmla="*/ 36 h 39"/>
                <a:gd name="T14" fmla="*/ 40 w 43"/>
                <a:gd name="T15" fmla="*/ 36 h 39"/>
                <a:gd name="T16" fmla="*/ 41 w 43"/>
                <a:gd name="T17" fmla="*/ 35 h 39"/>
                <a:gd name="T18" fmla="*/ 42 w 43"/>
                <a:gd name="T19" fmla="*/ 34 h 39"/>
                <a:gd name="T20" fmla="*/ 41 w 43"/>
                <a:gd name="T21" fmla="*/ 32 h 39"/>
                <a:gd name="T22" fmla="*/ 39 w 43"/>
                <a:gd name="T23" fmla="*/ 27 h 39"/>
                <a:gd name="T24" fmla="*/ 34 w 43"/>
                <a:gd name="T25" fmla="*/ 14 h 39"/>
                <a:gd name="T26" fmla="*/ 27 w 43"/>
                <a:gd name="T27" fmla="*/ 7 h 39"/>
                <a:gd name="T28" fmla="*/ 36 w 43"/>
                <a:gd name="T29" fmla="*/ 23 h 39"/>
                <a:gd name="T30" fmla="*/ 38 w 43"/>
                <a:gd name="T31" fmla="*/ 29 h 39"/>
                <a:gd name="T32" fmla="*/ 39 w 43"/>
                <a:gd name="T33" fmla="*/ 32 h 39"/>
                <a:gd name="T34" fmla="*/ 39 w 43"/>
                <a:gd name="T35" fmla="*/ 33 h 39"/>
                <a:gd name="T36" fmla="*/ 38 w 43"/>
                <a:gd name="T37" fmla="*/ 35 h 39"/>
                <a:gd name="T38" fmla="*/ 39 w 43"/>
                <a:gd name="T39" fmla="*/ 33 h 39"/>
                <a:gd name="T40" fmla="*/ 39 w 43"/>
                <a:gd name="T41" fmla="*/ 32 h 39"/>
                <a:gd name="T42" fmla="*/ 38 w 43"/>
                <a:gd name="T43" fmla="*/ 28 h 39"/>
                <a:gd name="T44" fmla="*/ 31 w 43"/>
                <a:gd name="T45" fmla="*/ 14 h 39"/>
                <a:gd name="T46" fmla="*/ 17 w 43"/>
                <a:gd name="T47" fmla="*/ 2 h 39"/>
                <a:gd name="T48" fmla="*/ 18 w 43"/>
                <a:gd name="T49" fmla="*/ 8 h 39"/>
                <a:gd name="T50" fmla="*/ 23 w 43"/>
                <a:gd name="T51" fmla="*/ 19 h 39"/>
                <a:gd name="T52" fmla="*/ 22 w 43"/>
                <a:gd name="T53" fmla="*/ 21 h 39"/>
                <a:gd name="T54" fmla="*/ 22 w 43"/>
                <a:gd name="T55" fmla="*/ 21 h 39"/>
                <a:gd name="T56" fmla="*/ 22 w 43"/>
                <a:gd name="T57" fmla="*/ 20 h 39"/>
                <a:gd name="T58" fmla="*/ 17 w 43"/>
                <a:gd name="T59" fmla="*/ 10 h 39"/>
                <a:gd name="T60" fmla="*/ 17 w 43"/>
                <a:gd name="T61" fmla="*/ 14 h 39"/>
                <a:gd name="T62" fmla="*/ 16 w 43"/>
                <a:gd name="T63" fmla="*/ 16 h 39"/>
                <a:gd name="T64" fmla="*/ 14 w 43"/>
                <a:gd name="T65" fmla="*/ 14 h 39"/>
                <a:gd name="T66" fmla="*/ 13 w 43"/>
                <a:gd name="T67" fmla="*/ 13 h 39"/>
                <a:gd name="T68" fmla="*/ 13 w 43"/>
                <a:gd name="T69" fmla="*/ 13 h 39"/>
                <a:gd name="T70" fmla="*/ 13 w 43"/>
                <a:gd name="T71" fmla="*/ 13 h 39"/>
                <a:gd name="T72" fmla="*/ 13 w 43"/>
                <a:gd name="T73" fmla="*/ 13 h 39"/>
                <a:gd name="T74" fmla="*/ 15 w 43"/>
                <a:gd name="T75" fmla="*/ 9 h 39"/>
                <a:gd name="T76" fmla="*/ 9 w 43"/>
                <a:gd name="T77" fmla="*/ 6 h 39"/>
                <a:gd name="T78" fmla="*/ 12 w 43"/>
                <a:gd name="T79" fmla="*/ 0 h 39"/>
                <a:gd name="T80" fmla="*/ 1 w 43"/>
                <a:gd name="T81" fmla="*/ 9 h 39"/>
                <a:gd name="T82" fmla="*/ 7 w 43"/>
                <a:gd name="T83" fmla="*/ 27 h 39"/>
                <a:gd name="T84" fmla="*/ 35 w 43"/>
                <a:gd name="T85" fmla="*/ 39 h 39"/>
                <a:gd name="T86" fmla="*/ 40 w 43"/>
                <a:gd name="T87" fmla="*/ 37 h 39"/>
                <a:gd name="T88" fmla="*/ 43 w 43"/>
                <a:gd name="T89" fmla="*/ 36 h 39"/>
                <a:gd name="T90" fmla="*/ 43 w 43"/>
                <a:gd name="T91" fmla="*/ 34 h 39"/>
                <a:gd name="T92" fmla="*/ 12 w 43"/>
                <a:gd name="T9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">
                  <a:moveTo>
                    <a:pt x="43" y="33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4"/>
                    <a:pt x="40" y="26"/>
                    <a:pt x="41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9"/>
                    <a:pt x="35" y="38"/>
                    <a:pt x="32" y="38"/>
                  </a:cubicBezTo>
                  <a:cubicBezTo>
                    <a:pt x="30" y="38"/>
                    <a:pt x="26" y="37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6" y="36"/>
                    <a:pt x="29" y="37"/>
                    <a:pt x="32" y="37"/>
                  </a:cubicBezTo>
                  <a:cubicBezTo>
                    <a:pt x="33" y="37"/>
                    <a:pt x="35" y="37"/>
                    <a:pt x="36" y="37"/>
                  </a:cubicBezTo>
                  <a:cubicBezTo>
                    <a:pt x="37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5"/>
                    <a:pt x="37" y="23"/>
                    <a:pt x="36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19"/>
                    <a:pt x="36" y="17"/>
                    <a:pt x="34" y="14"/>
                  </a:cubicBezTo>
                  <a:cubicBezTo>
                    <a:pt x="33" y="11"/>
                    <a:pt x="31" y="8"/>
                    <a:pt x="29" y="6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8" y="9"/>
                    <a:pt x="30" y="11"/>
                    <a:pt x="31" y="12"/>
                  </a:cubicBezTo>
                  <a:cubicBezTo>
                    <a:pt x="32" y="14"/>
                    <a:pt x="33" y="16"/>
                    <a:pt x="33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6"/>
                    <a:pt x="35" y="36"/>
                    <a:pt x="34" y="36"/>
                  </a:cubicBezTo>
                  <a:cubicBezTo>
                    <a:pt x="35" y="36"/>
                    <a:pt x="36" y="36"/>
                    <a:pt x="37" y="35"/>
                  </a:cubicBezTo>
                  <a:cubicBezTo>
                    <a:pt x="38" y="35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0"/>
                  </a:cubicBezTo>
                  <a:cubicBezTo>
                    <a:pt x="38" y="30"/>
                    <a:pt x="38" y="29"/>
                    <a:pt x="38" y="28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4"/>
                    <a:pt x="35" y="22"/>
                    <a:pt x="34" y="20"/>
                  </a:cubicBezTo>
                  <a:cubicBezTo>
                    <a:pt x="33" y="18"/>
                    <a:pt x="32" y="16"/>
                    <a:pt x="31" y="14"/>
                  </a:cubicBezTo>
                  <a:cubicBezTo>
                    <a:pt x="28" y="10"/>
                    <a:pt x="26" y="6"/>
                    <a:pt x="21" y="3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5"/>
                    <a:pt x="15" y="6"/>
                    <a:pt x="16" y="7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9" y="11"/>
                    <a:pt x="21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0" y="14"/>
                    <a:pt x="19" y="11"/>
                    <a:pt x="17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4" y="8"/>
                    <a:pt x="13" y="7"/>
                  </a:cubicBezTo>
                  <a:cubicBezTo>
                    <a:pt x="12" y="7"/>
                    <a:pt x="11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3" y="4"/>
                    <a:pt x="2" y="6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2" y="20"/>
                    <a:pt x="4" y="24"/>
                    <a:pt x="7" y="27"/>
                  </a:cubicBezTo>
                  <a:cubicBezTo>
                    <a:pt x="10" y="30"/>
                    <a:pt x="13" y="32"/>
                    <a:pt x="16" y="33"/>
                  </a:cubicBezTo>
                  <a:cubicBezTo>
                    <a:pt x="21" y="37"/>
                    <a:pt x="27" y="38"/>
                    <a:pt x="32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6" y="39"/>
                    <a:pt x="37" y="39"/>
                    <a:pt x="38" y="39"/>
                  </a:cubicBezTo>
                  <a:cubicBezTo>
                    <a:pt x="39" y="39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lnTo>
                    <a:pt x="43" y="33"/>
                  </a:ln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0"/>
            <p:cNvSpPr/>
            <p:nvPr/>
          </p:nvSpPr>
          <p:spPr bwMode="auto">
            <a:xfrm>
              <a:off x="6613526" y="29575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1"/>
            <p:cNvSpPr/>
            <p:nvPr/>
          </p:nvSpPr>
          <p:spPr bwMode="auto">
            <a:xfrm>
              <a:off x="6613526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2"/>
            <p:cNvSpPr/>
            <p:nvPr/>
          </p:nvSpPr>
          <p:spPr bwMode="auto">
            <a:xfrm>
              <a:off x="6616701" y="2960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3"/>
            <p:cNvSpPr>
              <a:spLocks noEditPoints="1"/>
            </p:cNvSpPr>
            <p:nvPr/>
          </p:nvSpPr>
          <p:spPr bwMode="auto">
            <a:xfrm>
              <a:off x="6503988" y="2938463"/>
              <a:ext cx="150813" cy="153988"/>
            </a:xfrm>
            <a:custGeom>
              <a:avLst/>
              <a:gdLst>
                <a:gd name="T0" fmla="*/ 32 w 40"/>
                <a:gd name="T1" fmla="*/ 31 h 41"/>
                <a:gd name="T2" fmla="*/ 32 w 40"/>
                <a:gd name="T3" fmla="*/ 31 h 41"/>
                <a:gd name="T4" fmla="*/ 12 w 40"/>
                <a:gd name="T5" fmla="*/ 39 h 41"/>
                <a:gd name="T6" fmla="*/ 6 w 40"/>
                <a:gd name="T7" fmla="*/ 30 h 41"/>
                <a:gd name="T8" fmla="*/ 9 w 40"/>
                <a:gd name="T9" fmla="*/ 26 h 41"/>
                <a:gd name="T10" fmla="*/ 3 w 40"/>
                <a:gd name="T11" fmla="*/ 39 h 41"/>
                <a:gd name="T12" fmla="*/ 26 w 40"/>
                <a:gd name="T13" fmla="*/ 35 h 41"/>
                <a:gd name="T14" fmla="*/ 36 w 40"/>
                <a:gd name="T15" fmla="*/ 23 h 41"/>
                <a:gd name="T16" fmla="*/ 39 w 40"/>
                <a:gd name="T17" fmla="*/ 10 h 41"/>
                <a:gd name="T18" fmla="*/ 38 w 40"/>
                <a:gd name="T19" fmla="*/ 10 h 41"/>
                <a:gd name="T20" fmla="*/ 37 w 40"/>
                <a:gd name="T21" fmla="*/ 15 h 41"/>
                <a:gd name="T22" fmla="*/ 27 w 40"/>
                <a:gd name="T23" fmla="*/ 32 h 41"/>
                <a:gd name="T24" fmla="*/ 19 w 40"/>
                <a:gd name="T25" fmla="*/ 35 h 41"/>
                <a:gd name="T26" fmla="*/ 37 w 40"/>
                <a:gd name="T27" fmla="*/ 16 h 41"/>
                <a:gd name="T28" fmla="*/ 36 w 40"/>
                <a:gd name="T29" fmla="*/ 5 h 41"/>
                <a:gd name="T30" fmla="*/ 34 w 40"/>
                <a:gd name="T31" fmla="*/ 3 h 41"/>
                <a:gd name="T32" fmla="*/ 30 w 40"/>
                <a:gd name="T33" fmla="*/ 3 h 41"/>
                <a:gd name="T34" fmla="*/ 30 w 40"/>
                <a:gd name="T35" fmla="*/ 6 h 41"/>
                <a:gd name="T36" fmla="*/ 30 w 40"/>
                <a:gd name="T37" fmla="*/ 8 h 41"/>
                <a:gd name="T38" fmla="*/ 30 w 40"/>
                <a:gd name="T39" fmla="*/ 6 h 41"/>
                <a:gd name="T40" fmla="*/ 25 w 40"/>
                <a:gd name="T41" fmla="*/ 7 h 41"/>
                <a:gd name="T42" fmla="*/ 26 w 40"/>
                <a:gd name="T43" fmla="*/ 3 h 41"/>
                <a:gd name="T44" fmla="*/ 20 w 40"/>
                <a:gd name="T45" fmla="*/ 4 h 41"/>
                <a:gd name="T46" fmla="*/ 15 w 40"/>
                <a:gd name="T47" fmla="*/ 10 h 41"/>
                <a:gd name="T48" fmla="*/ 15 w 40"/>
                <a:gd name="T49" fmla="*/ 11 h 41"/>
                <a:gd name="T50" fmla="*/ 14 w 40"/>
                <a:gd name="T51" fmla="*/ 13 h 41"/>
                <a:gd name="T52" fmla="*/ 10 w 40"/>
                <a:gd name="T53" fmla="*/ 20 h 41"/>
                <a:gd name="T54" fmla="*/ 0 w 40"/>
                <a:gd name="T55" fmla="*/ 41 h 41"/>
                <a:gd name="T56" fmla="*/ 26 w 40"/>
                <a:gd name="T57" fmla="*/ 36 h 41"/>
                <a:gd name="T58" fmla="*/ 18 w 40"/>
                <a:gd name="T59" fmla="*/ 36 h 41"/>
                <a:gd name="T60" fmla="*/ 25 w 40"/>
                <a:gd name="T61" fmla="*/ 24 h 41"/>
                <a:gd name="T62" fmla="*/ 24 w 40"/>
                <a:gd name="T63" fmla="*/ 24 h 41"/>
                <a:gd name="T64" fmla="*/ 28 w 40"/>
                <a:gd name="T65" fmla="*/ 19 h 41"/>
                <a:gd name="T66" fmla="*/ 29 w 40"/>
                <a:gd name="T67" fmla="*/ 15 h 41"/>
                <a:gd name="T68" fmla="*/ 25 w 40"/>
                <a:gd name="T69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1">
                  <a:moveTo>
                    <a:pt x="26" y="36"/>
                  </a:moveTo>
                  <a:cubicBezTo>
                    <a:pt x="28" y="35"/>
                    <a:pt x="30" y="33"/>
                    <a:pt x="32" y="31"/>
                  </a:cubicBezTo>
                  <a:cubicBezTo>
                    <a:pt x="34" y="29"/>
                    <a:pt x="36" y="27"/>
                    <a:pt x="37" y="24"/>
                  </a:cubicBezTo>
                  <a:cubicBezTo>
                    <a:pt x="36" y="27"/>
                    <a:pt x="34" y="29"/>
                    <a:pt x="32" y="31"/>
                  </a:cubicBezTo>
                  <a:cubicBezTo>
                    <a:pt x="30" y="33"/>
                    <a:pt x="28" y="34"/>
                    <a:pt x="26" y="35"/>
                  </a:cubicBezTo>
                  <a:cubicBezTo>
                    <a:pt x="21" y="38"/>
                    <a:pt x="17" y="39"/>
                    <a:pt x="12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8" y="27"/>
                    <a:pt x="8" y="29"/>
                    <a:pt x="7" y="3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7"/>
                    <a:pt x="21" y="37"/>
                    <a:pt x="26" y="35"/>
                  </a:cubicBezTo>
                  <a:cubicBezTo>
                    <a:pt x="28" y="34"/>
                    <a:pt x="30" y="32"/>
                    <a:pt x="32" y="30"/>
                  </a:cubicBezTo>
                  <a:cubicBezTo>
                    <a:pt x="34" y="28"/>
                    <a:pt x="36" y="26"/>
                    <a:pt x="36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19"/>
                    <a:pt x="40" y="14"/>
                    <a:pt x="39" y="10"/>
                  </a:cubicBezTo>
                  <a:cubicBezTo>
                    <a:pt x="39" y="8"/>
                    <a:pt x="38" y="6"/>
                    <a:pt x="37" y="5"/>
                  </a:cubicBezTo>
                  <a:cubicBezTo>
                    <a:pt x="37" y="7"/>
                    <a:pt x="37" y="9"/>
                    <a:pt x="38" y="10"/>
                  </a:cubicBezTo>
                  <a:cubicBezTo>
                    <a:pt x="38" y="11"/>
                    <a:pt x="37" y="12"/>
                    <a:pt x="37" y="13"/>
                  </a:cubicBezTo>
                  <a:cubicBezTo>
                    <a:pt x="37" y="13"/>
                    <a:pt x="37" y="14"/>
                    <a:pt x="37" y="15"/>
                  </a:cubicBezTo>
                  <a:cubicBezTo>
                    <a:pt x="37" y="18"/>
                    <a:pt x="36" y="22"/>
                    <a:pt x="34" y="25"/>
                  </a:cubicBezTo>
                  <a:cubicBezTo>
                    <a:pt x="32" y="28"/>
                    <a:pt x="30" y="31"/>
                    <a:pt x="27" y="32"/>
                  </a:cubicBezTo>
                  <a:cubicBezTo>
                    <a:pt x="24" y="34"/>
                    <a:pt x="22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4" y="34"/>
                    <a:pt x="29" y="31"/>
                    <a:pt x="32" y="27"/>
                  </a:cubicBezTo>
                  <a:cubicBezTo>
                    <a:pt x="35" y="24"/>
                    <a:pt x="36" y="20"/>
                    <a:pt x="37" y="16"/>
                  </a:cubicBezTo>
                  <a:cubicBezTo>
                    <a:pt x="37" y="14"/>
                    <a:pt x="37" y="12"/>
                    <a:pt x="37" y="11"/>
                  </a:cubicBezTo>
                  <a:cubicBezTo>
                    <a:pt x="37" y="9"/>
                    <a:pt x="37" y="7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0" y="2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7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6" y="6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4"/>
                    <a:pt x="27" y="3"/>
                    <a:pt x="26" y="3"/>
                  </a:cubicBezTo>
                  <a:cubicBezTo>
                    <a:pt x="26" y="2"/>
                    <a:pt x="24" y="1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9" y="5"/>
                    <a:pt x="18" y="6"/>
                    <a:pt x="17" y="7"/>
                  </a:cubicBezTo>
                  <a:cubicBezTo>
                    <a:pt x="17" y="8"/>
                    <a:pt x="16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7" y="39"/>
                    <a:pt x="22" y="38"/>
                    <a:pt x="26" y="3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2"/>
                    <a:pt x="27" y="21"/>
                    <a:pt x="28" y="19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8"/>
                    <a:pt x="28" y="19"/>
                  </a:cubicBezTo>
                  <a:cubicBezTo>
                    <a:pt x="27" y="21"/>
                    <a:pt x="26" y="23"/>
                    <a:pt x="2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4"/>
            <p:cNvSpPr/>
            <p:nvPr/>
          </p:nvSpPr>
          <p:spPr bwMode="auto">
            <a:xfrm>
              <a:off x="6613526" y="2957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5"/>
            <p:cNvSpPr/>
            <p:nvPr/>
          </p:nvSpPr>
          <p:spPr bwMode="auto">
            <a:xfrm>
              <a:off x="6613526" y="2960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6"/>
            <p:cNvSpPr>
              <a:spLocks noEditPoints="1"/>
            </p:cNvSpPr>
            <p:nvPr/>
          </p:nvSpPr>
          <p:spPr bwMode="auto">
            <a:xfrm>
              <a:off x="4999038" y="1544638"/>
              <a:ext cx="2201863" cy="3138488"/>
            </a:xfrm>
            <a:custGeom>
              <a:avLst/>
              <a:gdLst>
                <a:gd name="T0" fmla="*/ 329 w 585"/>
                <a:gd name="T1" fmla="*/ 617 h 835"/>
                <a:gd name="T2" fmla="*/ 393 w 585"/>
                <a:gd name="T3" fmla="*/ 406 h 835"/>
                <a:gd name="T4" fmla="*/ 334 w 585"/>
                <a:gd name="T5" fmla="*/ 317 h 835"/>
                <a:gd name="T6" fmla="*/ 383 w 585"/>
                <a:gd name="T7" fmla="*/ 401 h 835"/>
                <a:gd name="T8" fmla="*/ 359 w 585"/>
                <a:gd name="T9" fmla="*/ 523 h 835"/>
                <a:gd name="T10" fmla="*/ 535 w 585"/>
                <a:gd name="T11" fmla="*/ 440 h 835"/>
                <a:gd name="T12" fmla="*/ 406 w 585"/>
                <a:gd name="T13" fmla="*/ 544 h 835"/>
                <a:gd name="T14" fmla="*/ 404 w 585"/>
                <a:gd name="T15" fmla="*/ 430 h 835"/>
                <a:gd name="T16" fmla="*/ 385 w 585"/>
                <a:gd name="T17" fmla="*/ 393 h 835"/>
                <a:gd name="T18" fmla="*/ 408 w 585"/>
                <a:gd name="T19" fmla="*/ 429 h 835"/>
                <a:gd name="T20" fmla="*/ 406 w 585"/>
                <a:gd name="T21" fmla="*/ 570 h 835"/>
                <a:gd name="T22" fmla="*/ 413 w 585"/>
                <a:gd name="T23" fmla="*/ 536 h 835"/>
                <a:gd name="T24" fmla="*/ 407 w 585"/>
                <a:gd name="T25" fmla="*/ 431 h 835"/>
                <a:gd name="T26" fmla="*/ 363 w 585"/>
                <a:gd name="T27" fmla="*/ 361 h 835"/>
                <a:gd name="T28" fmla="*/ 289 w 585"/>
                <a:gd name="T29" fmla="*/ 345 h 835"/>
                <a:gd name="T30" fmla="*/ 217 w 585"/>
                <a:gd name="T31" fmla="*/ 366 h 835"/>
                <a:gd name="T32" fmla="*/ 206 w 585"/>
                <a:gd name="T33" fmla="*/ 480 h 835"/>
                <a:gd name="T34" fmla="*/ 40 w 585"/>
                <a:gd name="T35" fmla="*/ 170 h 835"/>
                <a:gd name="T36" fmla="*/ 157 w 585"/>
                <a:gd name="T37" fmla="*/ 545 h 835"/>
                <a:gd name="T38" fmla="*/ 185 w 585"/>
                <a:gd name="T39" fmla="*/ 719 h 835"/>
                <a:gd name="T40" fmla="*/ 249 w 585"/>
                <a:gd name="T41" fmla="*/ 831 h 835"/>
                <a:gd name="T42" fmla="*/ 245 w 585"/>
                <a:gd name="T43" fmla="*/ 829 h 835"/>
                <a:gd name="T44" fmla="*/ 224 w 585"/>
                <a:gd name="T45" fmla="*/ 805 h 835"/>
                <a:gd name="T46" fmla="*/ 360 w 585"/>
                <a:gd name="T47" fmla="*/ 812 h 835"/>
                <a:gd name="T48" fmla="*/ 382 w 585"/>
                <a:gd name="T49" fmla="*/ 767 h 835"/>
                <a:gd name="T50" fmla="*/ 375 w 585"/>
                <a:gd name="T51" fmla="*/ 779 h 835"/>
                <a:gd name="T52" fmla="*/ 354 w 585"/>
                <a:gd name="T53" fmla="*/ 801 h 835"/>
                <a:gd name="T54" fmla="*/ 358 w 585"/>
                <a:gd name="T55" fmla="*/ 789 h 835"/>
                <a:gd name="T56" fmla="*/ 180 w 585"/>
                <a:gd name="T57" fmla="*/ 750 h 835"/>
                <a:gd name="T58" fmla="*/ 296 w 585"/>
                <a:gd name="T59" fmla="*/ 716 h 835"/>
                <a:gd name="T60" fmla="*/ 397 w 585"/>
                <a:gd name="T61" fmla="*/ 709 h 835"/>
                <a:gd name="T62" fmla="*/ 362 w 585"/>
                <a:gd name="T63" fmla="*/ 675 h 835"/>
                <a:gd name="T64" fmla="*/ 414 w 585"/>
                <a:gd name="T65" fmla="*/ 634 h 835"/>
                <a:gd name="T66" fmla="*/ 397 w 585"/>
                <a:gd name="T67" fmla="*/ 658 h 835"/>
                <a:gd name="T68" fmla="*/ 405 w 585"/>
                <a:gd name="T69" fmla="*/ 620 h 835"/>
                <a:gd name="T70" fmla="*/ 416 w 585"/>
                <a:gd name="T71" fmla="*/ 599 h 835"/>
                <a:gd name="T72" fmla="*/ 256 w 585"/>
                <a:gd name="T73" fmla="*/ 820 h 835"/>
                <a:gd name="T74" fmla="*/ 228 w 585"/>
                <a:gd name="T75" fmla="*/ 811 h 835"/>
                <a:gd name="T76" fmla="*/ 185 w 585"/>
                <a:gd name="T77" fmla="*/ 718 h 835"/>
                <a:gd name="T78" fmla="*/ 225 w 585"/>
                <a:gd name="T79" fmla="*/ 376 h 835"/>
                <a:gd name="T80" fmla="*/ 270 w 585"/>
                <a:gd name="T81" fmla="*/ 353 h 835"/>
                <a:gd name="T82" fmla="*/ 358 w 585"/>
                <a:gd name="T83" fmla="*/ 348 h 835"/>
                <a:gd name="T84" fmla="*/ 446 w 585"/>
                <a:gd name="T85" fmla="*/ 390 h 835"/>
                <a:gd name="T86" fmla="*/ 407 w 585"/>
                <a:gd name="T87" fmla="*/ 418 h 835"/>
                <a:gd name="T88" fmla="*/ 355 w 585"/>
                <a:gd name="T89" fmla="*/ 374 h 835"/>
                <a:gd name="T90" fmla="*/ 332 w 585"/>
                <a:gd name="T91" fmla="*/ 354 h 835"/>
                <a:gd name="T92" fmla="*/ 242 w 585"/>
                <a:gd name="T93" fmla="*/ 333 h 835"/>
                <a:gd name="T94" fmla="*/ 139 w 585"/>
                <a:gd name="T95" fmla="*/ 387 h 835"/>
                <a:gd name="T96" fmla="*/ 182 w 585"/>
                <a:gd name="T97" fmla="*/ 623 h 835"/>
                <a:gd name="T98" fmla="*/ 372 w 585"/>
                <a:gd name="T99" fmla="*/ 434 h 835"/>
                <a:gd name="T100" fmla="*/ 255 w 585"/>
                <a:gd name="T101" fmla="*/ 373 h 835"/>
                <a:gd name="T102" fmla="*/ 374 w 585"/>
                <a:gd name="T103" fmla="*/ 423 h 835"/>
                <a:gd name="T104" fmla="*/ 235 w 585"/>
                <a:gd name="T105" fmla="*/ 391 h 835"/>
                <a:gd name="T106" fmla="*/ 368 w 585"/>
                <a:gd name="T107" fmla="*/ 468 h 835"/>
                <a:gd name="T108" fmla="*/ 263 w 585"/>
                <a:gd name="T109" fmla="*/ 358 h 835"/>
                <a:gd name="T110" fmla="*/ 343 w 585"/>
                <a:gd name="T111" fmla="*/ 372 h 835"/>
                <a:gd name="T112" fmla="*/ 339 w 585"/>
                <a:gd name="T113" fmla="*/ 361 h 835"/>
                <a:gd name="T114" fmla="*/ 240 w 585"/>
                <a:gd name="T115" fmla="*/ 513 h 835"/>
                <a:gd name="T116" fmla="*/ 185 w 585"/>
                <a:gd name="T117" fmla="*/ 382 h 835"/>
                <a:gd name="T118" fmla="*/ 287 w 585"/>
                <a:gd name="T119" fmla="*/ 300 h 835"/>
                <a:gd name="T120" fmla="*/ 336 w 585"/>
                <a:gd name="T121" fmla="*/ 336 h 835"/>
                <a:gd name="T122" fmla="*/ 382 w 585"/>
                <a:gd name="T123" fmla="*/ 404 h 835"/>
                <a:gd name="T124" fmla="*/ 333 w 585"/>
                <a:gd name="T125" fmla="*/ 59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5" h="835">
                  <a:moveTo>
                    <a:pt x="542" y="139"/>
                  </a:moveTo>
                  <a:cubicBezTo>
                    <a:pt x="526" y="111"/>
                    <a:pt x="507" y="89"/>
                    <a:pt x="486" y="71"/>
                  </a:cubicBezTo>
                  <a:cubicBezTo>
                    <a:pt x="466" y="53"/>
                    <a:pt x="445" y="39"/>
                    <a:pt x="425" y="29"/>
                  </a:cubicBezTo>
                  <a:cubicBezTo>
                    <a:pt x="460" y="48"/>
                    <a:pt x="492" y="74"/>
                    <a:pt x="517" y="106"/>
                  </a:cubicBezTo>
                  <a:cubicBezTo>
                    <a:pt x="542" y="138"/>
                    <a:pt x="561" y="175"/>
                    <a:pt x="571" y="215"/>
                  </a:cubicBezTo>
                  <a:cubicBezTo>
                    <a:pt x="581" y="255"/>
                    <a:pt x="583" y="297"/>
                    <a:pt x="575" y="338"/>
                  </a:cubicBezTo>
                  <a:cubicBezTo>
                    <a:pt x="568" y="378"/>
                    <a:pt x="552" y="418"/>
                    <a:pt x="528" y="452"/>
                  </a:cubicBezTo>
                  <a:cubicBezTo>
                    <a:pt x="504" y="486"/>
                    <a:pt x="472" y="515"/>
                    <a:pt x="436" y="536"/>
                  </a:cubicBezTo>
                  <a:cubicBezTo>
                    <a:pt x="432" y="539"/>
                    <a:pt x="427" y="541"/>
                    <a:pt x="422" y="544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16" y="547"/>
                    <a:pt x="416" y="547"/>
                    <a:pt x="416" y="547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9"/>
                    <a:pt x="414" y="549"/>
                    <a:pt x="414" y="549"/>
                  </a:cubicBezTo>
                  <a:cubicBezTo>
                    <a:pt x="414" y="580"/>
                    <a:pt x="414" y="580"/>
                    <a:pt x="414" y="580"/>
                  </a:cubicBezTo>
                  <a:cubicBezTo>
                    <a:pt x="414" y="595"/>
                    <a:pt x="414" y="595"/>
                    <a:pt x="414" y="595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4" y="603"/>
                    <a:pt x="414" y="604"/>
                  </a:cubicBezTo>
                  <a:cubicBezTo>
                    <a:pt x="413" y="607"/>
                    <a:pt x="412" y="610"/>
                    <a:pt x="410" y="613"/>
                  </a:cubicBezTo>
                  <a:cubicBezTo>
                    <a:pt x="406" y="618"/>
                    <a:pt x="400" y="621"/>
                    <a:pt x="393" y="621"/>
                  </a:cubicBezTo>
                  <a:cubicBezTo>
                    <a:pt x="377" y="621"/>
                    <a:pt x="377" y="621"/>
                    <a:pt x="377" y="621"/>
                  </a:cubicBezTo>
                  <a:cubicBezTo>
                    <a:pt x="346" y="621"/>
                    <a:pt x="346" y="621"/>
                    <a:pt x="346" y="621"/>
                  </a:cubicBezTo>
                  <a:cubicBezTo>
                    <a:pt x="336" y="621"/>
                    <a:pt x="336" y="621"/>
                    <a:pt x="336" y="621"/>
                  </a:cubicBezTo>
                  <a:cubicBezTo>
                    <a:pt x="330" y="621"/>
                    <a:pt x="330" y="621"/>
                    <a:pt x="330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32" y="606"/>
                    <a:pt x="332" y="606"/>
                    <a:pt x="332" y="606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40" y="578"/>
                    <a:pt x="346" y="558"/>
                    <a:pt x="353" y="539"/>
                  </a:cubicBezTo>
                  <a:cubicBezTo>
                    <a:pt x="360" y="519"/>
                    <a:pt x="367" y="499"/>
                    <a:pt x="374" y="480"/>
                  </a:cubicBezTo>
                  <a:cubicBezTo>
                    <a:pt x="378" y="470"/>
                    <a:pt x="382" y="460"/>
                    <a:pt x="386" y="451"/>
                  </a:cubicBezTo>
                  <a:cubicBezTo>
                    <a:pt x="388" y="446"/>
                    <a:pt x="390" y="441"/>
                    <a:pt x="392" y="437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7" y="425"/>
                    <a:pt x="397" y="425"/>
                    <a:pt x="397" y="425"/>
                  </a:cubicBezTo>
                  <a:cubicBezTo>
                    <a:pt x="398" y="423"/>
                    <a:pt x="399" y="421"/>
                    <a:pt x="400" y="420"/>
                  </a:cubicBezTo>
                  <a:cubicBezTo>
                    <a:pt x="404" y="420"/>
                    <a:pt x="404" y="420"/>
                    <a:pt x="404" y="420"/>
                  </a:cubicBezTo>
                  <a:cubicBezTo>
                    <a:pt x="405" y="420"/>
                    <a:pt x="405" y="420"/>
                    <a:pt x="406" y="420"/>
                  </a:cubicBezTo>
                  <a:cubicBezTo>
                    <a:pt x="407" y="420"/>
                    <a:pt x="407" y="420"/>
                    <a:pt x="407" y="420"/>
                  </a:cubicBezTo>
                  <a:cubicBezTo>
                    <a:pt x="408" y="420"/>
                    <a:pt x="408" y="420"/>
                    <a:pt x="408" y="420"/>
                  </a:cubicBezTo>
                  <a:cubicBezTo>
                    <a:pt x="410" y="420"/>
                    <a:pt x="411" y="420"/>
                    <a:pt x="413" y="420"/>
                  </a:cubicBezTo>
                  <a:cubicBezTo>
                    <a:pt x="417" y="420"/>
                    <a:pt x="420" y="419"/>
                    <a:pt x="423" y="418"/>
                  </a:cubicBezTo>
                  <a:cubicBezTo>
                    <a:pt x="430" y="416"/>
                    <a:pt x="435" y="413"/>
                    <a:pt x="440" y="408"/>
                  </a:cubicBezTo>
                  <a:cubicBezTo>
                    <a:pt x="442" y="406"/>
                    <a:pt x="444" y="403"/>
                    <a:pt x="445" y="400"/>
                  </a:cubicBezTo>
                  <a:cubicBezTo>
                    <a:pt x="446" y="397"/>
                    <a:pt x="447" y="394"/>
                    <a:pt x="448" y="390"/>
                  </a:cubicBezTo>
                  <a:cubicBezTo>
                    <a:pt x="449" y="384"/>
                    <a:pt x="448" y="377"/>
                    <a:pt x="445" y="371"/>
                  </a:cubicBezTo>
                  <a:cubicBezTo>
                    <a:pt x="443" y="365"/>
                    <a:pt x="438" y="360"/>
                    <a:pt x="432" y="359"/>
                  </a:cubicBezTo>
                  <a:cubicBezTo>
                    <a:pt x="431" y="359"/>
                    <a:pt x="430" y="359"/>
                    <a:pt x="428" y="359"/>
                  </a:cubicBezTo>
                  <a:cubicBezTo>
                    <a:pt x="427" y="359"/>
                    <a:pt x="425" y="360"/>
                    <a:pt x="424" y="361"/>
                  </a:cubicBezTo>
                  <a:cubicBezTo>
                    <a:pt x="421" y="362"/>
                    <a:pt x="419" y="364"/>
                    <a:pt x="416" y="366"/>
                  </a:cubicBezTo>
                  <a:cubicBezTo>
                    <a:pt x="414" y="368"/>
                    <a:pt x="411" y="371"/>
                    <a:pt x="409" y="374"/>
                  </a:cubicBezTo>
                  <a:cubicBezTo>
                    <a:pt x="409" y="375"/>
                    <a:pt x="408" y="375"/>
                    <a:pt x="408" y="376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393" y="406"/>
                    <a:pt x="393" y="406"/>
                    <a:pt x="393" y="406"/>
                  </a:cubicBezTo>
                  <a:cubicBezTo>
                    <a:pt x="393" y="406"/>
                    <a:pt x="392" y="406"/>
                    <a:pt x="392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88" y="404"/>
                    <a:pt x="388" y="404"/>
                    <a:pt x="388" y="404"/>
                  </a:cubicBezTo>
                  <a:cubicBezTo>
                    <a:pt x="386" y="403"/>
                    <a:pt x="385" y="403"/>
                    <a:pt x="383" y="402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1" y="400"/>
                    <a:pt x="381" y="400"/>
                    <a:pt x="381" y="400"/>
                  </a:cubicBezTo>
                  <a:cubicBezTo>
                    <a:pt x="380" y="400"/>
                    <a:pt x="380" y="400"/>
                    <a:pt x="379" y="399"/>
                  </a:cubicBezTo>
                  <a:cubicBezTo>
                    <a:pt x="378" y="398"/>
                    <a:pt x="377" y="398"/>
                    <a:pt x="376" y="397"/>
                  </a:cubicBezTo>
                  <a:cubicBezTo>
                    <a:pt x="372" y="394"/>
                    <a:pt x="368" y="390"/>
                    <a:pt x="365" y="386"/>
                  </a:cubicBezTo>
                  <a:cubicBezTo>
                    <a:pt x="362" y="381"/>
                    <a:pt x="359" y="377"/>
                    <a:pt x="357" y="373"/>
                  </a:cubicBezTo>
                  <a:cubicBezTo>
                    <a:pt x="356" y="370"/>
                    <a:pt x="355" y="368"/>
                    <a:pt x="354" y="366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1" y="359"/>
                    <a:pt x="350" y="357"/>
                    <a:pt x="350" y="356"/>
                  </a:cubicBezTo>
                  <a:cubicBezTo>
                    <a:pt x="352" y="354"/>
                    <a:pt x="354" y="353"/>
                    <a:pt x="356" y="352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59" y="349"/>
                    <a:pt x="360" y="349"/>
                    <a:pt x="360" y="349"/>
                  </a:cubicBezTo>
                  <a:cubicBezTo>
                    <a:pt x="363" y="347"/>
                    <a:pt x="365" y="345"/>
                    <a:pt x="367" y="342"/>
                  </a:cubicBezTo>
                  <a:cubicBezTo>
                    <a:pt x="372" y="338"/>
                    <a:pt x="376" y="333"/>
                    <a:pt x="378" y="328"/>
                  </a:cubicBezTo>
                  <a:cubicBezTo>
                    <a:pt x="380" y="322"/>
                    <a:pt x="382" y="317"/>
                    <a:pt x="380" y="311"/>
                  </a:cubicBezTo>
                  <a:cubicBezTo>
                    <a:pt x="380" y="308"/>
                    <a:pt x="379" y="306"/>
                    <a:pt x="377" y="303"/>
                  </a:cubicBezTo>
                  <a:cubicBezTo>
                    <a:pt x="377" y="302"/>
                    <a:pt x="376" y="301"/>
                    <a:pt x="375" y="300"/>
                  </a:cubicBezTo>
                  <a:cubicBezTo>
                    <a:pt x="374" y="299"/>
                    <a:pt x="373" y="297"/>
                    <a:pt x="372" y="297"/>
                  </a:cubicBezTo>
                  <a:cubicBezTo>
                    <a:pt x="368" y="293"/>
                    <a:pt x="362" y="292"/>
                    <a:pt x="357" y="293"/>
                  </a:cubicBezTo>
                  <a:cubicBezTo>
                    <a:pt x="354" y="294"/>
                    <a:pt x="352" y="295"/>
                    <a:pt x="349" y="296"/>
                  </a:cubicBezTo>
                  <a:cubicBezTo>
                    <a:pt x="347" y="298"/>
                    <a:pt x="345" y="300"/>
                    <a:pt x="343" y="302"/>
                  </a:cubicBezTo>
                  <a:cubicBezTo>
                    <a:pt x="338" y="306"/>
                    <a:pt x="336" y="311"/>
                    <a:pt x="334" y="317"/>
                  </a:cubicBezTo>
                  <a:cubicBezTo>
                    <a:pt x="332" y="323"/>
                    <a:pt x="332" y="329"/>
                    <a:pt x="333" y="335"/>
                  </a:cubicBezTo>
                  <a:cubicBezTo>
                    <a:pt x="332" y="329"/>
                    <a:pt x="332" y="323"/>
                    <a:pt x="334" y="317"/>
                  </a:cubicBezTo>
                  <a:cubicBezTo>
                    <a:pt x="335" y="312"/>
                    <a:pt x="338" y="307"/>
                    <a:pt x="342" y="302"/>
                  </a:cubicBezTo>
                  <a:cubicBezTo>
                    <a:pt x="343" y="301"/>
                    <a:pt x="344" y="300"/>
                    <a:pt x="345" y="299"/>
                  </a:cubicBezTo>
                  <a:cubicBezTo>
                    <a:pt x="346" y="299"/>
                    <a:pt x="346" y="298"/>
                    <a:pt x="347" y="298"/>
                  </a:cubicBezTo>
                  <a:cubicBezTo>
                    <a:pt x="348" y="297"/>
                    <a:pt x="348" y="297"/>
                    <a:pt x="349" y="297"/>
                  </a:cubicBezTo>
                  <a:cubicBezTo>
                    <a:pt x="351" y="295"/>
                    <a:pt x="354" y="294"/>
                    <a:pt x="356" y="293"/>
                  </a:cubicBezTo>
                  <a:cubicBezTo>
                    <a:pt x="362" y="292"/>
                    <a:pt x="368" y="293"/>
                    <a:pt x="372" y="296"/>
                  </a:cubicBezTo>
                  <a:cubicBezTo>
                    <a:pt x="372" y="297"/>
                    <a:pt x="373" y="297"/>
                    <a:pt x="373" y="297"/>
                  </a:cubicBezTo>
                  <a:cubicBezTo>
                    <a:pt x="374" y="298"/>
                    <a:pt x="374" y="299"/>
                    <a:pt x="375" y="299"/>
                  </a:cubicBezTo>
                  <a:cubicBezTo>
                    <a:pt x="375" y="300"/>
                    <a:pt x="376" y="301"/>
                    <a:pt x="377" y="303"/>
                  </a:cubicBezTo>
                  <a:cubicBezTo>
                    <a:pt x="379" y="305"/>
                    <a:pt x="380" y="308"/>
                    <a:pt x="380" y="310"/>
                  </a:cubicBezTo>
                  <a:cubicBezTo>
                    <a:pt x="382" y="316"/>
                    <a:pt x="381" y="322"/>
                    <a:pt x="378" y="327"/>
                  </a:cubicBezTo>
                  <a:cubicBezTo>
                    <a:pt x="376" y="333"/>
                    <a:pt x="372" y="338"/>
                    <a:pt x="368" y="342"/>
                  </a:cubicBezTo>
                  <a:cubicBezTo>
                    <a:pt x="366" y="345"/>
                    <a:pt x="363" y="347"/>
                    <a:pt x="361" y="349"/>
                  </a:cubicBezTo>
                  <a:cubicBezTo>
                    <a:pt x="360" y="349"/>
                    <a:pt x="359" y="350"/>
                    <a:pt x="359" y="350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4" y="353"/>
                    <a:pt x="352" y="354"/>
                    <a:pt x="350" y="356"/>
                  </a:cubicBezTo>
                  <a:cubicBezTo>
                    <a:pt x="350" y="356"/>
                    <a:pt x="350" y="356"/>
                    <a:pt x="350" y="356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8"/>
                    <a:pt x="351" y="358"/>
                    <a:pt x="351" y="358"/>
                  </a:cubicBezTo>
                  <a:cubicBezTo>
                    <a:pt x="352" y="361"/>
                    <a:pt x="352" y="361"/>
                    <a:pt x="352" y="361"/>
                  </a:cubicBezTo>
                  <a:cubicBezTo>
                    <a:pt x="353" y="363"/>
                    <a:pt x="353" y="363"/>
                    <a:pt x="353" y="363"/>
                  </a:cubicBezTo>
                  <a:cubicBezTo>
                    <a:pt x="354" y="366"/>
                    <a:pt x="354" y="366"/>
                    <a:pt x="354" y="366"/>
                  </a:cubicBezTo>
                  <a:cubicBezTo>
                    <a:pt x="355" y="368"/>
                    <a:pt x="356" y="370"/>
                    <a:pt x="357" y="372"/>
                  </a:cubicBezTo>
                  <a:cubicBezTo>
                    <a:pt x="359" y="377"/>
                    <a:pt x="362" y="381"/>
                    <a:pt x="365" y="385"/>
                  </a:cubicBezTo>
                  <a:cubicBezTo>
                    <a:pt x="368" y="389"/>
                    <a:pt x="372" y="393"/>
                    <a:pt x="376" y="397"/>
                  </a:cubicBezTo>
                  <a:cubicBezTo>
                    <a:pt x="377" y="397"/>
                    <a:pt x="378" y="398"/>
                    <a:pt x="379" y="399"/>
                  </a:cubicBezTo>
                  <a:cubicBezTo>
                    <a:pt x="380" y="399"/>
                    <a:pt x="380" y="400"/>
                    <a:pt x="381" y="400"/>
                  </a:cubicBezTo>
                  <a:cubicBezTo>
                    <a:pt x="382" y="401"/>
                    <a:pt x="382" y="401"/>
                    <a:pt x="382" y="401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5" y="402"/>
                    <a:pt x="386" y="403"/>
                    <a:pt x="388" y="404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2" y="405"/>
                    <a:pt x="392" y="405"/>
                    <a:pt x="392" y="405"/>
                  </a:cubicBezTo>
                  <a:cubicBezTo>
                    <a:pt x="392" y="405"/>
                    <a:pt x="393" y="406"/>
                    <a:pt x="393" y="406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4" y="383"/>
                    <a:pt x="404" y="383"/>
                    <a:pt x="404" y="383"/>
                  </a:cubicBezTo>
                  <a:cubicBezTo>
                    <a:pt x="406" y="378"/>
                    <a:pt x="406" y="378"/>
                    <a:pt x="406" y="378"/>
                  </a:cubicBezTo>
                  <a:cubicBezTo>
                    <a:pt x="407" y="377"/>
                    <a:pt x="407" y="377"/>
                    <a:pt x="407" y="377"/>
                  </a:cubicBezTo>
                  <a:cubicBezTo>
                    <a:pt x="408" y="376"/>
                    <a:pt x="408" y="376"/>
                    <a:pt x="408" y="376"/>
                  </a:cubicBezTo>
                  <a:cubicBezTo>
                    <a:pt x="408" y="375"/>
                    <a:pt x="409" y="374"/>
                    <a:pt x="409" y="374"/>
                  </a:cubicBezTo>
                  <a:cubicBezTo>
                    <a:pt x="411" y="371"/>
                    <a:pt x="414" y="368"/>
                    <a:pt x="416" y="366"/>
                  </a:cubicBezTo>
                  <a:cubicBezTo>
                    <a:pt x="421" y="361"/>
                    <a:pt x="427" y="358"/>
                    <a:pt x="432" y="359"/>
                  </a:cubicBezTo>
                  <a:cubicBezTo>
                    <a:pt x="435" y="360"/>
                    <a:pt x="438" y="361"/>
                    <a:pt x="440" y="363"/>
                  </a:cubicBezTo>
                  <a:cubicBezTo>
                    <a:pt x="443" y="365"/>
                    <a:pt x="444" y="368"/>
                    <a:pt x="446" y="371"/>
                  </a:cubicBezTo>
                  <a:cubicBezTo>
                    <a:pt x="448" y="377"/>
                    <a:pt x="449" y="384"/>
                    <a:pt x="448" y="390"/>
                  </a:cubicBezTo>
                  <a:cubicBezTo>
                    <a:pt x="447" y="394"/>
                    <a:pt x="447" y="397"/>
                    <a:pt x="445" y="400"/>
                  </a:cubicBezTo>
                  <a:cubicBezTo>
                    <a:pt x="444" y="403"/>
                    <a:pt x="442" y="406"/>
                    <a:pt x="440" y="408"/>
                  </a:cubicBezTo>
                  <a:cubicBezTo>
                    <a:pt x="436" y="413"/>
                    <a:pt x="430" y="417"/>
                    <a:pt x="423" y="419"/>
                  </a:cubicBezTo>
                  <a:cubicBezTo>
                    <a:pt x="420" y="420"/>
                    <a:pt x="416" y="420"/>
                    <a:pt x="413" y="420"/>
                  </a:cubicBezTo>
                  <a:cubicBezTo>
                    <a:pt x="411" y="421"/>
                    <a:pt x="410" y="421"/>
                    <a:pt x="408" y="421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07" y="421"/>
                    <a:pt x="407" y="421"/>
                    <a:pt x="406" y="421"/>
                  </a:cubicBezTo>
                  <a:cubicBezTo>
                    <a:pt x="405" y="421"/>
                    <a:pt x="405" y="421"/>
                    <a:pt x="404" y="420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399" y="422"/>
                    <a:pt x="399" y="423"/>
                    <a:pt x="398" y="425"/>
                  </a:cubicBezTo>
                  <a:cubicBezTo>
                    <a:pt x="396" y="429"/>
                    <a:pt x="396" y="429"/>
                    <a:pt x="396" y="429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88" y="447"/>
                    <a:pt x="388" y="447"/>
                    <a:pt x="388" y="447"/>
                  </a:cubicBezTo>
                  <a:cubicBezTo>
                    <a:pt x="384" y="456"/>
                    <a:pt x="381" y="464"/>
                    <a:pt x="378" y="472"/>
                  </a:cubicBezTo>
                  <a:cubicBezTo>
                    <a:pt x="371" y="489"/>
                    <a:pt x="365" y="506"/>
                    <a:pt x="359" y="523"/>
                  </a:cubicBezTo>
                  <a:cubicBezTo>
                    <a:pt x="353" y="539"/>
                    <a:pt x="347" y="556"/>
                    <a:pt x="342" y="573"/>
                  </a:cubicBezTo>
                  <a:cubicBezTo>
                    <a:pt x="340" y="581"/>
                    <a:pt x="337" y="590"/>
                    <a:pt x="335" y="598"/>
                  </a:cubicBezTo>
                  <a:cubicBezTo>
                    <a:pt x="330" y="612"/>
                    <a:pt x="330" y="612"/>
                    <a:pt x="330" y="612"/>
                  </a:cubicBezTo>
                  <a:cubicBezTo>
                    <a:pt x="329" y="617"/>
                    <a:pt x="329" y="617"/>
                    <a:pt x="329" y="617"/>
                  </a:cubicBezTo>
                  <a:cubicBezTo>
                    <a:pt x="328" y="620"/>
                    <a:pt x="328" y="620"/>
                    <a:pt x="328" y="620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8" y="621"/>
                    <a:pt x="328" y="621"/>
                    <a:pt x="328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29" y="621"/>
                    <a:pt x="329" y="621"/>
                    <a:pt x="329" y="621"/>
                  </a:cubicBezTo>
                  <a:cubicBezTo>
                    <a:pt x="339" y="621"/>
                    <a:pt x="339" y="621"/>
                    <a:pt x="339" y="621"/>
                  </a:cubicBezTo>
                  <a:cubicBezTo>
                    <a:pt x="392" y="621"/>
                    <a:pt x="392" y="621"/>
                    <a:pt x="392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3" y="621"/>
                    <a:pt x="393" y="621"/>
                    <a:pt x="393" y="621"/>
                  </a:cubicBezTo>
                  <a:cubicBezTo>
                    <a:pt x="394" y="621"/>
                    <a:pt x="395" y="621"/>
                    <a:pt x="395" y="621"/>
                  </a:cubicBezTo>
                  <a:cubicBezTo>
                    <a:pt x="397" y="621"/>
                    <a:pt x="398" y="620"/>
                    <a:pt x="399" y="620"/>
                  </a:cubicBezTo>
                  <a:cubicBezTo>
                    <a:pt x="402" y="619"/>
                    <a:pt x="404" y="618"/>
                    <a:pt x="406" y="616"/>
                  </a:cubicBezTo>
                  <a:cubicBezTo>
                    <a:pt x="410" y="613"/>
                    <a:pt x="413" y="608"/>
                    <a:pt x="414" y="603"/>
                  </a:cubicBezTo>
                  <a:cubicBezTo>
                    <a:pt x="414" y="602"/>
                    <a:pt x="414" y="601"/>
                    <a:pt x="414" y="601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599"/>
                    <a:pt x="414" y="599"/>
                    <a:pt x="414" y="599"/>
                  </a:cubicBezTo>
                  <a:cubicBezTo>
                    <a:pt x="414" y="596"/>
                    <a:pt x="414" y="596"/>
                    <a:pt x="414" y="596"/>
                  </a:cubicBezTo>
                  <a:cubicBezTo>
                    <a:pt x="414" y="590"/>
                    <a:pt x="414" y="590"/>
                    <a:pt x="414" y="590"/>
                  </a:cubicBezTo>
                  <a:cubicBezTo>
                    <a:pt x="414" y="577"/>
                    <a:pt x="414" y="577"/>
                    <a:pt x="414" y="577"/>
                  </a:cubicBezTo>
                  <a:cubicBezTo>
                    <a:pt x="414" y="552"/>
                    <a:pt x="414" y="552"/>
                    <a:pt x="414" y="552"/>
                  </a:cubicBezTo>
                  <a:cubicBezTo>
                    <a:pt x="414" y="548"/>
                    <a:pt x="414" y="548"/>
                    <a:pt x="414" y="548"/>
                  </a:cubicBezTo>
                  <a:cubicBezTo>
                    <a:pt x="414" y="547"/>
                    <a:pt x="415" y="547"/>
                    <a:pt x="415" y="547"/>
                  </a:cubicBezTo>
                  <a:cubicBezTo>
                    <a:pt x="416" y="546"/>
                    <a:pt x="416" y="546"/>
                    <a:pt x="416" y="546"/>
                  </a:cubicBezTo>
                  <a:cubicBezTo>
                    <a:pt x="420" y="545"/>
                    <a:pt x="424" y="543"/>
                    <a:pt x="428" y="541"/>
                  </a:cubicBezTo>
                  <a:cubicBezTo>
                    <a:pt x="442" y="533"/>
                    <a:pt x="456" y="523"/>
                    <a:pt x="470" y="513"/>
                  </a:cubicBezTo>
                  <a:cubicBezTo>
                    <a:pt x="496" y="493"/>
                    <a:pt x="518" y="468"/>
                    <a:pt x="535" y="440"/>
                  </a:cubicBezTo>
                  <a:cubicBezTo>
                    <a:pt x="553" y="412"/>
                    <a:pt x="565" y="382"/>
                    <a:pt x="572" y="350"/>
                  </a:cubicBezTo>
                  <a:cubicBezTo>
                    <a:pt x="580" y="319"/>
                    <a:pt x="581" y="286"/>
                    <a:pt x="578" y="255"/>
                  </a:cubicBezTo>
                  <a:cubicBezTo>
                    <a:pt x="574" y="223"/>
                    <a:pt x="566" y="192"/>
                    <a:pt x="552" y="164"/>
                  </a:cubicBezTo>
                  <a:cubicBezTo>
                    <a:pt x="539" y="135"/>
                    <a:pt x="521" y="109"/>
                    <a:pt x="499" y="86"/>
                  </a:cubicBezTo>
                  <a:cubicBezTo>
                    <a:pt x="477" y="63"/>
                    <a:pt x="451" y="44"/>
                    <a:pt x="424" y="30"/>
                  </a:cubicBezTo>
                  <a:cubicBezTo>
                    <a:pt x="412" y="23"/>
                    <a:pt x="399" y="18"/>
                    <a:pt x="386" y="13"/>
                  </a:cubicBezTo>
                  <a:cubicBezTo>
                    <a:pt x="369" y="8"/>
                    <a:pt x="353" y="4"/>
                    <a:pt x="339" y="2"/>
                  </a:cubicBezTo>
                  <a:cubicBezTo>
                    <a:pt x="325" y="0"/>
                    <a:pt x="313" y="0"/>
                    <a:pt x="305" y="0"/>
                  </a:cubicBezTo>
                  <a:cubicBezTo>
                    <a:pt x="296" y="0"/>
                    <a:pt x="291" y="0"/>
                    <a:pt x="291" y="1"/>
                  </a:cubicBezTo>
                  <a:cubicBezTo>
                    <a:pt x="291" y="1"/>
                    <a:pt x="296" y="2"/>
                    <a:pt x="308" y="3"/>
                  </a:cubicBezTo>
                  <a:cubicBezTo>
                    <a:pt x="314" y="3"/>
                    <a:pt x="322" y="4"/>
                    <a:pt x="331" y="6"/>
                  </a:cubicBezTo>
                  <a:cubicBezTo>
                    <a:pt x="341" y="7"/>
                    <a:pt x="352" y="10"/>
                    <a:pt x="365" y="13"/>
                  </a:cubicBezTo>
                  <a:cubicBezTo>
                    <a:pt x="372" y="15"/>
                    <a:pt x="380" y="18"/>
                    <a:pt x="388" y="21"/>
                  </a:cubicBezTo>
                  <a:cubicBezTo>
                    <a:pt x="397" y="24"/>
                    <a:pt x="405" y="28"/>
                    <a:pt x="413" y="31"/>
                  </a:cubicBezTo>
                  <a:cubicBezTo>
                    <a:pt x="429" y="39"/>
                    <a:pt x="440" y="46"/>
                    <a:pt x="440" y="46"/>
                  </a:cubicBezTo>
                  <a:cubicBezTo>
                    <a:pt x="445" y="49"/>
                    <a:pt x="445" y="50"/>
                    <a:pt x="444" y="50"/>
                  </a:cubicBezTo>
                  <a:cubicBezTo>
                    <a:pt x="443" y="50"/>
                    <a:pt x="440" y="48"/>
                    <a:pt x="437" y="47"/>
                  </a:cubicBezTo>
                  <a:cubicBezTo>
                    <a:pt x="475" y="70"/>
                    <a:pt x="507" y="102"/>
                    <a:pt x="530" y="139"/>
                  </a:cubicBezTo>
                  <a:cubicBezTo>
                    <a:pt x="553" y="176"/>
                    <a:pt x="567" y="219"/>
                    <a:pt x="571" y="263"/>
                  </a:cubicBezTo>
                  <a:cubicBezTo>
                    <a:pt x="572" y="285"/>
                    <a:pt x="572" y="307"/>
                    <a:pt x="568" y="329"/>
                  </a:cubicBezTo>
                  <a:cubicBezTo>
                    <a:pt x="565" y="350"/>
                    <a:pt x="559" y="371"/>
                    <a:pt x="551" y="392"/>
                  </a:cubicBezTo>
                  <a:cubicBezTo>
                    <a:pt x="535" y="432"/>
                    <a:pt x="509" y="469"/>
                    <a:pt x="475" y="498"/>
                  </a:cubicBezTo>
                  <a:cubicBezTo>
                    <a:pt x="462" y="510"/>
                    <a:pt x="448" y="520"/>
                    <a:pt x="432" y="529"/>
                  </a:cubicBezTo>
                  <a:cubicBezTo>
                    <a:pt x="428" y="531"/>
                    <a:pt x="425" y="533"/>
                    <a:pt x="421" y="535"/>
                  </a:cubicBezTo>
                  <a:cubicBezTo>
                    <a:pt x="419" y="536"/>
                    <a:pt x="417" y="537"/>
                    <a:pt x="415" y="538"/>
                  </a:cubicBezTo>
                  <a:cubicBezTo>
                    <a:pt x="413" y="539"/>
                    <a:pt x="410" y="541"/>
                    <a:pt x="407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4"/>
                    <a:pt x="406" y="544"/>
                    <a:pt x="406" y="544"/>
                  </a:cubicBezTo>
                  <a:cubicBezTo>
                    <a:pt x="406" y="547"/>
                    <a:pt x="406" y="547"/>
                    <a:pt x="406" y="547"/>
                  </a:cubicBezTo>
                  <a:cubicBezTo>
                    <a:pt x="406" y="551"/>
                    <a:pt x="406" y="551"/>
                    <a:pt x="406" y="551"/>
                  </a:cubicBezTo>
                  <a:cubicBezTo>
                    <a:pt x="406" y="558"/>
                    <a:pt x="406" y="558"/>
                    <a:pt x="406" y="558"/>
                  </a:cubicBezTo>
                  <a:cubicBezTo>
                    <a:pt x="406" y="571"/>
                    <a:pt x="406" y="571"/>
                    <a:pt x="406" y="571"/>
                  </a:cubicBezTo>
                  <a:cubicBezTo>
                    <a:pt x="406" y="598"/>
                    <a:pt x="406" y="598"/>
                    <a:pt x="406" y="598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0"/>
                    <a:pt x="406" y="600"/>
                    <a:pt x="406" y="600"/>
                  </a:cubicBezTo>
                  <a:cubicBezTo>
                    <a:pt x="406" y="601"/>
                    <a:pt x="406" y="601"/>
                    <a:pt x="406" y="601"/>
                  </a:cubicBezTo>
                  <a:cubicBezTo>
                    <a:pt x="406" y="602"/>
                    <a:pt x="406" y="603"/>
                    <a:pt x="406" y="604"/>
                  </a:cubicBezTo>
                  <a:cubicBezTo>
                    <a:pt x="405" y="605"/>
                    <a:pt x="404" y="607"/>
                    <a:pt x="403" y="608"/>
                  </a:cubicBezTo>
                  <a:cubicBezTo>
                    <a:pt x="401" y="611"/>
                    <a:pt x="398" y="613"/>
                    <a:pt x="394" y="613"/>
                  </a:cubicBezTo>
                  <a:cubicBezTo>
                    <a:pt x="394" y="613"/>
                    <a:pt x="393" y="613"/>
                    <a:pt x="393" y="613"/>
                  </a:cubicBezTo>
                  <a:cubicBezTo>
                    <a:pt x="391" y="613"/>
                    <a:pt x="391" y="613"/>
                    <a:pt x="391" y="613"/>
                  </a:cubicBezTo>
                  <a:cubicBezTo>
                    <a:pt x="388" y="613"/>
                    <a:pt x="388" y="613"/>
                    <a:pt x="388" y="613"/>
                  </a:cubicBezTo>
                  <a:cubicBezTo>
                    <a:pt x="381" y="613"/>
                    <a:pt x="381" y="613"/>
                    <a:pt x="381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42" y="613"/>
                    <a:pt x="342" y="613"/>
                    <a:pt x="342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8" y="613"/>
                    <a:pt x="339" y="613"/>
                    <a:pt x="339" y="613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0"/>
                    <a:pt x="339" y="610"/>
                    <a:pt x="339" y="610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5" y="591"/>
                    <a:pt x="348" y="582"/>
                    <a:pt x="350" y="574"/>
                  </a:cubicBezTo>
                  <a:cubicBezTo>
                    <a:pt x="355" y="557"/>
                    <a:pt x="361" y="540"/>
                    <a:pt x="367" y="524"/>
                  </a:cubicBezTo>
                  <a:cubicBezTo>
                    <a:pt x="373" y="507"/>
                    <a:pt x="379" y="490"/>
                    <a:pt x="385" y="474"/>
                  </a:cubicBezTo>
                  <a:cubicBezTo>
                    <a:pt x="389" y="466"/>
                    <a:pt x="392" y="458"/>
                    <a:pt x="396" y="450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404" y="430"/>
                    <a:pt x="404" y="430"/>
                    <a:pt x="404" y="430"/>
                  </a:cubicBezTo>
                  <a:cubicBezTo>
                    <a:pt x="405" y="429"/>
                    <a:pt x="405" y="429"/>
                    <a:pt x="405" y="428"/>
                  </a:cubicBezTo>
                  <a:cubicBezTo>
                    <a:pt x="405" y="428"/>
                    <a:pt x="406" y="428"/>
                    <a:pt x="406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10" y="429"/>
                    <a:pt x="412" y="429"/>
                    <a:pt x="414" y="428"/>
                  </a:cubicBezTo>
                  <a:cubicBezTo>
                    <a:pt x="418" y="428"/>
                    <a:pt x="422" y="427"/>
                    <a:pt x="426" y="426"/>
                  </a:cubicBezTo>
                  <a:cubicBezTo>
                    <a:pt x="433" y="424"/>
                    <a:pt x="441" y="420"/>
                    <a:pt x="446" y="413"/>
                  </a:cubicBezTo>
                  <a:cubicBezTo>
                    <a:pt x="449" y="410"/>
                    <a:pt x="451" y="407"/>
                    <a:pt x="453" y="403"/>
                  </a:cubicBezTo>
                  <a:cubicBezTo>
                    <a:pt x="454" y="399"/>
                    <a:pt x="455" y="395"/>
                    <a:pt x="456" y="391"/>
                  </a:cubicBezTo>
                  <a:cubicBezTo>
                    <a:pt x="457" y="383"/>
                    <a:pt x="457" y="375"/>
                    <a:pt x="453" y="367"/>
                  </a:cubicBezTo>
                  <a:cubicBezTo>
                    <a:pt x="451" y="363"/>
                    <a:pt x="449" y="360"/>
                    <a:pt x="446" y="357"/>
                  </a:cubicBezTo>
                  <a:cubicBezTo>
                    <a:pt x="442" y="354"/>
                    <a:pt x="438" y="352"/>
                    <a:pt x="434" y="351"/>
                  </a:cubicBezTo>
                  <a:cubicBezTo>
                    <a:pt x="433" y="351"/>
                    <a:pt x="431" y="351"/>
                    <a:pt x="430" y="351"/>
                  </a:cubicBezTo>
                  <a:cubicBezTo>
                    <a:pt x="429" y="351"/>
                    <a:pt x="428" y="351"/>
                    <a:pt x="427" y="351"/>
                  </a:cubicBezTo>
                  <a:cubicBezTo>
                    <a:pt x="424" y="351"/>
                    <a:pt x="422" y="352"/>
                    <a:pt x="420" y="353"/>
                  </a:cubicBezTo>
                  <a:cubicBezTo>
                    <a:pt x="416" y="355"/>
                    <a:pt x="413" y="357"/>
                    <a:pt x="410" y="360"/>
                  </a:cubicBezTo>
                  <a:cubicBezTo>
                    <a:pt x="407" y="363"/>
                    <a:pt x="405" y="366"/>
                    <a:pt x="402" y="369"/>
                  </a:cubicBezTo>
                  <a:cubicBezTo>
                    <a:pt x="402" y="369"/>
                    <a:pt x="401" y="370"/>
                    <a:pt x="401" y="371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5"/>
                    <a:pt x="389" y="395"/>
                    <a:pt x="389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7" y="394"/>
                    <a:pt x="387" y="394"/>
                    <a:pt x="387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2"/>
                    <a:pt x="384" y="392"/>
                    <a:pt x="383" y="391"/>
                  </a:cubicBezTo>
                  <a:cubicBezTo>
                    <a:pt x="380" y="389"/>
                    <a:pt x="377" y="386"/>
                    <a:pt x="375" y="383"/>
                  </a:cubicBezTo>
                  <a:cubicBezTo>
                    <a:pt x="369" y="377"/>
                    <a:pt x="365" y="370"/>
                    <a:pt x="362" y="363"/>
                  </a:cubicBezTo>
                  <a:cubicBezTo>
                    <a:pt x="365" y="370"/>
                    <a:pt x="369" y="377"/>
                    <a:pt x="375" y="383"/>
                  </a:cubicBezTo>
                  <a:cubicBezTo>
                    <a:pt x="377" y="386"/>
                    <a:pt x="380" y="389"/>
                    <a:pt x="383" y="391"/>
                  </a:cubicBezTo>
                  <a:cubicBezTo>
                    <a:pt x="384" y="392"/>
                    <a:pt x="385" y="392"/>
                    <a:pt x="385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4"/>
                    <a:pt x="387" y="394"/>
                    <a:pt x="388" y="394"/>
                  </a:cubicBezTo>
                  <a:cubicBezTo>
                    <a:pt x="388" y="394"/>
                    <a:pt x="388" y="394"/>
                    <a:pt x="388" y="394"/>
                  </a:cubicBezTo>
                  <a:cubicBezTo>
                    <a:pt x="389" y="394"/>
                    <a:pt x="389" y="394"/>
                    <a:pt x="389" y="394"/>
                  </a:cubicBezTo>
                  <a:cubicBezTo>
                    <a:pt x="389" y="394"/>
                    <a:pt x="389" y="395"/>
                    <a:pt x="389" y="394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6" y="379"/>
                    <a:pt x="396" y="379"/>
                    <a:pt x="396" y="379"/>
                  </a:cubicBezTo>
                  <a:cubicBezTo>
                    <a:pt x="399" y="374"/>
                    <a:pt x="399" y="374"/>
                    <a:pt x="399" y="374"/>
                  </a:cubicBezTo>
                  <a:cubicBezTo>
                    <a:pt x="399" y="373"/>
                    <a:pt x="399" y="373"/>
                    <a:pt x="400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1" y="370"/>
                    <a:pt x="402" y="369"/>
                    <a:pt x="402" y="369"/>
                  </a:cubicBezTo>
                  <a:cubicBezTo>
                    <a:pt x="405" y="365"/>
                    <a:pt x="407" y="362"/>
                    <a:pt x="410" y="360"/>
                  </a:cubicBezTo>
                  <a:cubicBezTo>
                    <a:pt x="413" y="357"/>
                    <a:pt x="417" y="354"/>
                    <a:pt x="421" y="353"/>
                  </a:cubicBezTo>
                  <a:cubicBezTo>
                    <a:pt x="423" y="352"/>
                    <a:pt x="425" y="351"/>
                    <a:pt x="427" y="351"/>
                  </a:cubicBezTo>
                  <a:cubicBezTo>
                    <a:pt x="429" y="350"/>
                    <a:pt x="432" y="350"/>
                    <a:pt x="434" y="351"/>
                  </a:cubicBezTo>
                  <a:cubicBezTo>
                    <a:pt x="439" y="352"/>
                    <a:pt x="443" y="354"/>
                    <a:pt x="446" y="357"/>
                  </a:cubicBezTo>
                  <a:cubicBezTo>
                    <a:pt x="449" y="360"/>
                    <a:pt x="452" y="364"/>
                    <a:pt x="453" y="368"/>
                  </a:cubicBezTo>
                  <a:cubicBezTo>
                    <a:pt x="457" y="375"/>
                    <a:pt x="457" y="384"/>
                    <a:pt x="456" y="392"/>
                  </a:cubicBezTo>
                  <a:cubicBezTo>
                    <a:pt x="455" y="396"/>
                    <a:pt x="454" y="400"/>
                    <a:pt x="453" y="403"/>
                  </a:cubicBezTo>
                  <a:cubicBezTo>
                    <a:pt x="451" y="407"/>
                    <a:pt x="449" y="411"/>
                    <a:pt x="446" y="414"/>
                  </a:cubicBezTo>
                  <a:cubicBezTo>
                    <a:pt x="441" y="420"/>
                    <a:pt x="433" y="424"/>
                    <a:pt x="425" y="426"/>
                  </a:cubicBezTo>
                  <a:cubicBezTo>
                    <a:pt x="422" y="428"/>
                    <a:pt x="418" y="428"/>
                    <a:pt x="414" y="429"/>
                  </a:cubicBezTo>
                  <a:cubicBezTo>
                    <a:pt x="412" y="429"/>
                    <a:pt x="410" y="429"/>
                    <a:pt x="408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7" y="429"/>
                    <a:pt x="407" y="429"/>
                    <a:pt x="407" y="429"/>
                  </a:cubicBezTo>
                  <a:cubicBezTo>
                    <a:pt x="406" y="429"/>
                    <a:pt x="406" y="429"/>
                    <a:pt x="406" y="429"/>
                  </a:cubicBezTo>
                  <a:cubicBezTo>
                    <a:pt x="406" y="429"/>
                    <a:pt x="405" y="429"/>
                    <a:pt x="405" y="429"/>
                  </a:cubicBezTo>
                  <a:cubicBezTo>
                    <a:pt x="405" y="429"/>
                    <a:pt x="405" y="429"/>
                    <a:pt x="404" y="430"/>
                  </a:cubicBezTo>
                  <a:cubicBezTo>
                    <a:pt x="404" y="432"/>
                    <a:pt x="404" y="432"/>
                    <a:pt x="404" y="432"/>
                  </a:cubicBezTo>
                  <a:cubicBezTo>
                    <a:pt x="401" y="438"/>
                    <a:pt x="401" y="438"/>
                    <a:pt x="401" y="438"/>
                  </a:cubicBezTo>
                  <a:cubicBezTo>
                    <a:pt x="396" y="450"/>
                    <a:pt x="396" y="450"/>
                    <a:pt x="396" y="450"/>
                  </a:cubicBezTo>
                  <a:cubicBezTo>
                    <a:pt x="392" y="458"/>
                    <a:pt x="389" y="466"/>
                    <a:pt x="385" y="475"/>
                  </a:cubicBezTo>
                  <a:cubicBezTo>
                    <a:pt x="379" y="491"/>
                    <a:pt x="373" y="508"/>
                    <a:pt x="367" y="525"/>
                  </a:cubicBezTo>
                  <a:cubicBezTo>
                    <a:pt x="361" y="541"/>
                    <a:pt x="355" y="558"/>
                    <a:pt x="350" y="575"/>
                  </a:cubicBezTo>
                  <a:cubicBezTo>
                    <a:pt x="347" y="584"/>
                    <a:pt x="345" y="592"/>
                    <a:pt x="342" y="601"/>
                  </a:cubicBezTo>
                  <a:cubicBezTo>
                    <a:pt x="339" y="611"/>
                    <a:pt x="339" y="611"/>
                    <a:pt x="339" y="611"/>
                  </a:cubicBezTo>
                  <a:cubicBezTo>
                    <a:pt x="339" y="612"/>
                    <a:pt x="339" y="612"/>
                    <a:pt x="339" y="612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3" y="613"/>
                    <a:pt x="343" y="613"/>
                    <a:pt x="343" y="613"/>
                  </a:cubicBezTo>
                  <a:cubicBezTo>
                    <a:pt x="369" y="613"/>
                    <a:pt x="369" y="613"/>
                    <a:pt x="369" y="613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89" y="613"/>
                    <a:pt x="389" y="613"/>
                    <a:pt x="389" y="613"/>
                  </a:cubicBezTo>
                  <a:cubicBezTo>
                    <a:pt x="392" y="613"/>
                    <a:pt x="392" y="613"/>
                    <a:pt x="392" y="613"/>
                  </a:cubicBezTo>
                  <a:cubicBezTo>
                    <a:pt x="393" y="613"/>
                    <a:pt x="393" y="613"/>
                    <a:pt x="394" y="613"/>
                  </a:cubicBezTo>
                  <a:cubicBezTo>
                    <a:pt x="394" y="613"/>
                    <a:pt x="395" y="613"/>
                    <a:pt x="395" y="613"/>
                  </a:cubicBezTo>
                  <a:cubicBezTo>
                    <a:pt x="398" y="612"/>
                    <a:pt x="402" y="610"/>
                    <a:pt x="404" y="607"/>
                  </a:cubicBezTo>
                  <a:cubicBezTo>
                    <a:pt x="405" y="606"/>
                    <a:pt x="405" y="604"/>
                    <a:pt x="406" y="603"/>
                  </a:cubicBezTo>
                  <a:cubicBezTo>
                    <a:pt x="406" y="602"/>
                    <a:pt x="406" y="601"/>
                    <a:pt x="406" y="600"/>
                  </a:cubicBezTo>
                  <a:cubicBezTo>
                    <a:pt x="406" y="597"/>
                    <a:pt x="406" y="597"/>
                    <a:pt x="406" y="597"/>
                  </a:cubicBezTo>
                  <a:cubicBezTo>
                    <a:pt x="406" y="570"/>
                    <a:pt x="406" y="570"/>
                    <a:pt x="406" y="570"/>
                  </a:cubicBezTo>
                  <a:cubicBezTo>
                    <a:pt x="406" y="557"/>
                    <a:pt x="406" y="557"/>
                    <a:pt x="406" y="557"/>
                  </a:cubicBezTo>
                  <a:cubicBezTo>
                    <a:pt x="406" y="550"/>
                    <a:pt x="406" y="550"/>
                    <a:pt x="406" y="550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3"/>
                    <a:pt x="406" y="543"/>
                    <a:pt x="406" y="543"/>
                  </a:cubicBezTo>
                  <a:cubicBezTo>
                    <a:pt x="406" y="542"/>
                    <a:pt x="406" y="542"/>
                    <a:pt x="406" y="542"/>
                  </a:cubicBezTo>
                  <a:cubicBezTo>
                    <a:pt x="407" y="542"/>
                    <a:pt x="407" y="542"/>
                    <a:pt x="407" y="542"/>
                  </a:cubicBezTo>
                  <a:cubicBezTo>
                    <a:pt x="408" y="542"/>
                    <a:pt x="408" y="542"/>
                    <a:pt x="408" y="542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38"/>
                    <a:pt x="415" y="538"/>
                    <a:pt x="415" y="538"/>
                  </a:cubicBezTo>
                  <a:cubicBezTo>
                    <a:pt x="417" y="537"/>
                    <a:pt x="419" y="536"/>
                    <a:pt x="421" y="535"/>
                  </a:cubicBezTo>
                  <a:cubicBezTo>
                    <a:pt x="425" y="533"/>
                    <a:pt x="429" y="531"/>
                    <a:pt x="433" y="529"/>
                  </a:cubicBezTo>
                  <a:cubicBezTo>
                    <a:pt x="448" y="520"/>
                    <a:pt x="462" y="509"/>
                    <a:pt x="475" y="498"/>
                  </a:cubicBezTo>
                  <a:cubicBezTo>
                    <a:pt x="509" y="469"/>
                    <a:pt x="535" y="432"/>
                    <a:pt x="551" y="391"/>
                  </a:cubicBezTo>
                  <a:cubicBezTo>
                    <a:pt x="568" y="350"/>
                    <a:pt x="574" y="305"/>
                    <a:pt x="570" y="261"/>
                  </a:cubicBezTo>
                  <a:cubicBezTo>
                    <a:pt x="566" y="217"/>
                    <a:pt x="552" y="174"/>
                    <a:pt x="528" y="136"/>
                  </a:cubicBezTo>
                  <a:cubicBezTo>
                    <a:pt x="504" y="99"/>
                    <a:pt x="471" y="67"/>
                    <a:pt x="432" y="44"/>
                  </a:cubicBezTo>
                  <a:cubicBezTo>
                    <a:pt x="430" y="43"/>
                    <a:pt x="429" y="43"/>
                    <a:pt x="432" y="45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6" y="55"/>
                    <a:pt x="452" y="59"/>
                    <a:pt x="460" y="65"/>
                  </a:cubicBezTo>
                  <a:cubicBezTo>
                    <a:pt x="470" y="73"/>
                    <a:pt x="487" y="88"/>
                    <a:pt x="505" y="108"/>
                  </a:cubicBezTo>
                  <a:cubicBezTo>
                    <a:pt x="513" y="119"/>
                    <a:pt x="522" y="131"/>
                    <a:pt x="530" y="144"/>
                  </a:cubicBezTo>
                  <a:cubicBezTo>
                    <a:pt x="538" y="157"/>
                    <a:pt x="545" y="172"/>
                    <a:pt x="551" y="188"/>
                  </a:cubicBezTo>
                  <a:cubicBezTo>
                    <a:pt x="557" y="203"/>
                    <a:pt x="562" y="220"/>
                    <a:pt x="565" y="237"/>
                  </a:cubicBezTo>
                  <a:cubicBezTo>
                    <a:pt x="568" y="254"/>
                    <a:pt x="569" y="271"/>
                    <a:pt x="569" y="288"/>
                  </a:cubicBezTo>
                  <a:cubicBezTo>
                    <a:pt x="569" y="305"/>
                    <a:pt x="568" y="321"/>
                    <a:pt x="565" y="337"/>
                  </a:cubicBezTo>
                  <a:cubicBezTo>
                    <a:pt x="562" y="352"/>
                    <a:pt x="558" y="366"/>
                    <a:pt x="554" y="379"/>
                  </a:cubicBezTo>
                  <a:cubicBezTo>
                    <a:pt x="539" y="422"/>
                    <a:pt x="513" y="461"/>
                    <a:pt x="478" y="492"/>
                  </a:cubicBezTo>
                  <a:cubicBezTo>
                    <a:pt x="461" y="508"/>
                    <a:pt x="442" y="521"/>
                    <a:pt x="421" y="532"/>
                  </a:cubicBezTo>
                  <a:cubicBezTo>
                    <a:pt x="419" y="534"/>
                    <a:pt x="416" y="535"/>
                    <a:pt x="413" y="536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1"/>
                    <a:pt x="404" y="541"/>
                    <a:pt x="404" y="541"/>
                  </a:cubicBezTo>
                  <a:cubicBezTo>
                    <a:pt x="404" y="542"/>
                    <a:pt x="404" y="542"/>
                    <a:pt x="404" y="542"/>
                  </a:cubicBezTo>
                  <a:cubicBezTo>
                    <a:pt x="404" y="543"/>
                    <a:pt x="404" y="543"/>
                    <a:pt x="404" y="543"/>
                  </a:cubicBezTo>
                  <a:cubicBezTo>
                    <a:pt x="404" y="545"/>
                    <a:pt x="404" y="545"/>
                    <a:pt x="404" y="545"/>
                  </a:cubicBezTo>
                  <a:cubicBezTo>
                    <a:pt x="404" y="565"/>
                    <a:pt x="404" y="565"/>
                    <a:pt x="404" y="565"/>
                  </a:cubicBezTo>
                  <a:cubicBezTo>
                    <a:pt x="404" y="600"/>
                    <a:pt x="404" y="600"/>
                    <a:pt x="404" y="600"/>
                  </a:cubicBezTo>
                  <a:cubicBezTo>
                    <a:pt x="403" y="602"/>
                    <a:pt x="403" y="604"/>
                    <a:pt x="402" y="606"/>
                  </a:cubicBezTo>
                  <a:cubicBezTo>
                    <a:pt x="401" y="607"/>
                    <a:pt x="399" y="609"/>
                    <a:pt x="397" y="609"/>
                  </a:cubicBezTo>
                  <a:cubicBezTo>
                    <a:pt x="397" y="610"/>
                    <a:pt x="396" y="610"/>
                    <a:pt x="395" y="610"/>
                  </a:cubicBezTo>
                  <a:cubicBezTo>
                    <a:pt x="394" y="610"/>
                    <a:pt x="393" y="610"/>
                    <a:pt x="391" y="610"/>
                  </a:cubicBezTo>
                  <a:cubicBezTo>
                    <a:pt x="382" y="610"/>
                    <a:pt x="382" y="610"/>
                    <a:pt x="382" y="610"/>
                  </a:cubicBezTo>
                  <a:cubicBezTo>
                    <a:pt x="346" y="610"/>
                    <a:pt x="346" y="610"/>
                    <a:pt x="346" y="610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10"/>
                    <a:pt x="342" y="610"/>
                    <a:pt x="342" y="610"/>
                  </a:cubicBezTo>
                  <a:cubicBezTo>
                    <a:pt x="342" y="609"/>
                    <a:pt x="342" y="609"/>
                    <a:pt x="342" y="609"/>
                  </a:cubicBezTo>
                  <a:cubicBezTo>
                    <a:pt x="346" y="596"/>
                    <a:pt x="346" y="596"/>
                    <a:pt x="346" y="596"/>
                  </a:cubicBezTo>
                  <a:cubicBezTo>
                    <a:pt x="350" y="584"/>
                    <a:pt x="353" y="573"/>
                    <a:pt x="357" y="561"/>
                  </a:cubicBezTo>
                  <a:cubicBezTo>
                    <a:pt x="364" y="539"/>
                    <a:pt x="372" y="516"/>
                    <a:pt x="381" y="493"/>
                  </a:cubicBezTo>
                  <a:cubicBezTo>
                    <a:pt x="385" y="482"/>
                    <a:pt x="389" y="471"/>
                    <a:pt x="394" y="460"/>
                  </a:cubicBezTo>
                  <a:cubicBezTo>
                    <a:pt x="396" y="454"/>
                    <a:pt x="399" y="449"/>
                    <a:pt x="401" y="443"/>
                  </a:cubicBezTo>
                  <a:cubicBezTo>
                    <a:pt x="405" y="435"/>
                    <a:pt x="405" y="435"/>
                    <a:pt x="405" y="435"/>
                  </a:cubicBezTo>
                  <a:cubicBezTo>
                    <a:pt x="406" y="432"/>
                    <a:pt x="406" y="432"/>
                    <a:pt x="406" y="432"/>
                  </a:cubicBezTo>
                  <a:cubicBezTo>
                    <a:pt x="406" y="431"/>
                    <a:pt x="406" y="431"/>
                    <a:pt x="406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7" y="431"/>
                    <a:pt x="407" y="431"/>
                    <a:pt x="407" y="431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10" y="431"/>
                    <a:pt x="412" y="431"/>
                    <a:pt x="414" y="431"/>
                  </a:cubicBezTo>
                  <a:cubicBezTo>
                    <a:pt x="418" y="430"/>
                    <a:pt x="422" y="430"/>
                    <a:pt x="426" y="429"/>
                  </a:cubicBezTo>
                  <a:cubicBezTo>
                    <a:pt x="434" y="426"/>
                    <a:pt x="442" y="422"/>
                    <a:pt x="448" y="415"/>
                  </a:cubicBezTo>
                  <a:cubicBezTo>
                    <a:pt x="451" y="412"/>
                    <a:pt x="453" y="408"/>
                    <a:pt x="455" y="404"/>
                  </a:cubicBezTo>
                  <a:cubicBezTo>
                    <a:pt x="457" y="400"/>
                    <a:pt x="458" y="396"/>
                    <a:pt x="458" y="392"/>
                  </a:cubicBezTo>
                  <a:cubicBezTo>
                    <a:pt x="460" y="383"/>
                    <a:pt x="459" y="374"/>
                    <a:pt x="455" y="366"/>
                  </a:cubicBezTo>
                  <a:cubicBezTo>
                    <a:pt x="453" y="362"/>
                    <a:pt x="450" y="358"/>
                    <a:pt x="447" y="355"/>
                  </a:cubicBezTo>
                  <a:cubicBezTo>
                    <a:pt x="444" y="352"/>
                    <a:pt x="439" y="350"/>
                    <a:pt x="434" y="349"/>
                  </a:cubicBezTo>
                  <a:cubicBezTo>
                    <a:pt x="433" y="348"/>
                    <a:pt x="432" y="348"/>
                    <a:pt x="430" y="348"/>
                  </a:cubicBezTo>
                  <a:cubicBezTo>
                    <a:pt x="429" y="348"/>
                    <a:pt x="428" y="348"/>
                    <a:pt x="426" y="349"/>
                  </a:cubicBezTo>
                  <a:cubicBezTo>
                    <a:pt x="424" y="349"/>
                    <a:pt x="421" y="350"/>
                    <a:pt x="419" y="351"/>
                  </a:cubicBezTo>
                  <a:cubicBezTo>
                    <a:pt x="415" y="353"/>
                    <a:pt x="412" y="355"/>
                    <a:pt x="409" y="358"/>
                  </a:cubicBezTo>
                  <a:cubicBezTo>
                    <a:pt x="406" y="361"/>
                    <a:pt x="403" y="364"/>
                    <a:pt x="401" y="367"/>
                  </a:cubicBezTo>
                  <a:cubicBezTo>
                    <a:pt x="400" y="368"/>
                    <a:pt x="399" y="369"/>
                    <a:pt x="399" y="370"/>
                  </a:cubicBezTo>
                  <a:cubicBezTo>
                    <a:pt x="398" y="370"/>
                    <a:pt x="398" y="370"/>
                    <a:pt x="398" y="370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8" y="371"/>
                    <a:pt x="398" y="371"/>
                    <a:pt x="398" y="371"/>
                  </a:cubicBezTo>
                  <a:cubicBezTo>
                    <a:pt x="397" y="373"/>
                    <a:pt x="397" y="373"/>
                    <a:pt x="397" y="373"/>
                  </a:cubicBezTo>
                  <a:cubicBezTo>
                    <a:pt x="395" y="378"/>
                    <a:pt x="395" y="378"/>
                    <a:pt x="395" y="378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7" y="391"/>
                    <a:pt x="387" y="391"/>
                  </a:cubicBezTo>
                  <a:cubicBezTo>
                    <a:pt x="387" y="391"/>
                    <a:pt x="387" y="391"/>
                    <a:pt x="387" y="391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4" y="390"/>
                    <a:pt x="384" y="389"/>
                    <a:pt x="383" y="388"/>
                  </a:cubicBezTo>
                  <a:cubicBezTo>
                    <a:pt x="379" y="386"/>
                    <a:pt x="376" y="382"/>
                    <a:pt x="374" y="379"/>
                  </a:cubicBezTo>
                  <a:cubicBezTo>
                    <a:pt x="371" y="375"/>
                    <a:pt x="369" y="372"/>
                    <a:pt x="367" y="367"/>
                  </a:cubicBezTo>
                  <a:cubicBezTo>
                    <a:pt x="366" y="365"/>
                    <a:pt x="365" y="363"/>
                    <a:pt x="364" y="361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0"/>
                    <a:pt x="364" y="360"/>
                  </a:cubicBezTo>
                  <a:cubicBezTo>
                    <a:pt x="365" y="359"/>
                    <a:pt x="365" y="359"/>
                    <a:pt x="365" y="359"/>
                  </a:cubicBezTo>
                  <a:cubicBezTo>
                    <a:pt x="368" y="357"/>
                    <a:pt x="370" y="355"/>
                    <a:pt x="372" y="353"/>
                  </a:cubicBezTo>
                  <a:cubicBezTo>
                    <a:pt x="376" y="349"/>
                    <a:pt x="380" y="345"/>
                    <a:pt x="383" y="340"/>
                  </a:cubicBezTo>
                  <a:cubicBezTo>
                    <a:pt x="387" y="336"/>
                    <a:pt x="390" y="330"/>
                    <a:pt x="391" y="324"/>
                  </a:cubicBezTo>
                  <a:cubicBezTo>
                    <a:pt x="392" y="318"/>
                    <a:pt x="392" y="311"/>
                    <a:pt x="390" y="305"/>
                  </a:cubicBezTo>
                  <a:cubicBezTo>
                    <a:pt x="389" y="302"/>
                    <a:pt x="388" y="299"/>
                    <a:pt x="386" y="296"/>
                  </a:cubicBezTo>
                  <a:cubicBezTo>
                    <a:pt x="385" y="295"/>
                    <a:pt x="384" y="294"/>
                    <a:pt x="383" y="292"/>
                  </a:cubicBezTo>
                  <a:cubicBezTo>
                    <a:pt x="383" y="292"/>
                    <a:pt x="382" y="291"/>
                    <a:pt x="382" y="291"/>
                  </a:cubicBezTo>
                  <a:cubicBezTo>
                    <a:pt x="381" y="290"/>
                    <a:pt x="381" y="290"/>
                    <a:pt x="381" y="290"/>
                  </a:cubicBezTo>
                  <a:cubicBezTo>
                    <a:pt x="380" y="289"/>
                    <a:pt x="380" y="289"/>
                    <a:pt x="380" y="289"/>
                  </a:cubicBezTo>
                  <a:cubicBezTo>
                    <a:pt x="377" y="287"/>
                    <a:pt x="374" y="285"/>
                    <a:pt x="371" y="283"/>
                  </a:cubicBezTo>
                  <a:cubicBezTo>
                    <a:pt x="368" y="282"/>
                    <a:pt x="364" y="282"/>
                    <a:pt x="361" y="282"/>
                  </a:cubicBezTo>
                  <a:cubicBezTo>
                    <a:pt x="354" y="282"/>
                    <a:pt x="348" y="284"/>
                    <a:pt x="343" y="287"/>
                  </a:cubicBezTo>
                  <a:cubicBezTo>
                    <a:pt x="340" y="289"/>
                    <a:pt x="338" y="291"/>
                    <a:pt x="336" y="293"/>
                  </a:cubicBezTo>
                  <a:cubicBezTo>
                    <a:pt x="333" y="295"/>
                    <a:pt x="331" y="298"/>
                    <a:pt x="330" y="300"/>
                  </a:cubicBezTo>
                  <a:cubicBezTo>
                    <a:pt x="327" y="304"/>
                    <a:pt x="325" y="308"/>
                    <a:pt x="324" y="312"/>
                  </a:cubicBezTo>
                  <a:cubicBezTo>
                    <a:pt x="322" y="316"/>
                    <a:pt x="322" y="321"/>
                    <a:pt x="321" y="325"/>
                  </a:cubicBezTo>
                  <a:cubicBezTo>
                    <a:pt x="321" y="329"/>
                    <a:pt x="321" y="333"/>
                    <a:pt x="322" y="337"/>
                  </a:cubicBezTo>
                  <a:cubicBezTo>
                    <a:pt x="322" y="340"/>
                    <a:pt x="322" y="340"/>
                    <a:pt x="322" y="340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3" y="343"/>
                    <a:pt x="323" y="343"/>
                    <a:pt x="323" y="343"/>
                  </a:cubicBezTo>
                  <a:cubicBezTo>
                    <a:pt x="322" y="343"/>
                    <a:pt x="322" y="343"/>
                    <a:pt x="322" y="343"/>
                  </a:cubicBezTo>
                  <a:cubicBezTo>
                    <a:pt x="322" y="344"/>
                    <a:pt x="322" y="344"/>
                    <a:pt x="322" y="344"/>
                  </a:cubicBezTo>
                  <a:cubicBezTo>
                    <a:pt x="320" y="344"/>
                    <a:pt x="318" y="345"/>
                    <a:pt x="315" y="345"/>
                  </a:cubicBezTo>
                  <a:cubicBezTo>
                    <a:pt x="311" y="346"/>
                    <a:pt x="307" y="347"/>
                    <a:pt x="302" y="347"/>
                  </a:cubicBezTo>
                  <a:cubicBezTo>
                    <a:pt x="298" y="346"/>
                    <a:pt x="293" y="346"/>
                    <a:pt x="289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6" y="345"/>
                    <a:pt x="286" y="345"/>
                    <a:pt x="286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90" y="339"/>
                    <a:pt x="293" y="334"/>
                    <a:pt x="295" y="330"/>
                  </a:cubicBezTo>
                  <a:cubicBezTo>
                    <a:pt x="298" y="325"/>
                    <a:pt x="300" y="320"/>
                    <a:pt x="302" y="314"/>
                  </a:cubicBezTo>
                  <a:cubicBezTo>
                    <a:pt x="302" y="311"/>
                    <a:pt x="303" y="308"/>
                    <a:pt x="302" y="305"/>
                  </a:cubicBezTo>
                  <a:cubicBezTo>
                    <a:pt x="302" y="301"/>
                    <a:pt x="302" y="298"/>
                    <a:pt x="300" y="295"/>
                  </a:cubicBezTo>
                  <a:cubicBezTo>
                    <a:pt x="298" y="289"/>
                    <a:pt x="293" y="284"/>
                    <a:pt x="289" y="280"/>
                  </a:cubicBezTo>
                  <a:cubicBezTo>
                    <a:pt x="284" y="277"/>
                    <a:pt x="278" y="274"/>
                    <a:pt x="271" y="274"/>
                  </a:cubicBezTo>
                  <a:cubicBezTo>
                    <a:pt x="268" y="273"/>
                    <a:pt x="264" y="274"/>
                    <a:pt x="261" y="275"/>
                  </a:cubicBezTo>
                  <a:cubicBezTo>
                    <a:pt x="258" y="276"/>
                    <a:pt x="255" y="277"/>
                    <a:pt x="252" y="279"/>
                  </a:cubicBezTo>
                  <a:cubicBezTo>
                    <a:pt x="247" y="282"/>
                    <a:pt x="243" y="287"/>
                    <a:pt x="240" y="291"/>
                  </a:cubicBezTo>
                  <a:cubicBezTo>
                    <a:pt x="237" y="296"/>
                    <a:pt x="234" y="301"/>
                    <a:pt x="232" y="306"/>
                  </a:cubicBezTo>
                  <a:cubicBezTo>
                    <a:pt x="230" y="311"/>
                    <a:pt x="229" y="316"/>
                    <a:pt x="228" y="322"/>
                  </a:cubicBezTo>
                  <a:cubicBezTo>
                    <a:pt x="228" y="325"/>
                    <a:pt x="228" y="328"/>
                    <a:pt x="228" y="331"/>
                  </a:cubicBezTo>
                  <a:cubicBezTo>
                    <a:pt x="228" y="331"/>
                    <a:pt x="228" y="332"/>
                    <a:pt x="228" y="333"/>
                  </a:cubicBezTo>
                  <a:cubicBezTo>
                    <a:pt x="228" y="334"/>
                    <a:pt x="228" y="334"/>
                    <a:pt x="228" y="335"/>
                  </a:cubicBezTo>
                  <a:cubicBezTo>
                    <a:pt x="229" y="337"/>
                    <a:pt x="229" y="338"/>
                    <a:pt x="229" y="339"/>
                  </a:cubicBezTo>
                  <a:cubicBezTo>
                    <a:pt x="230" y="342"/>
                    <a:pt x="231" y="345"/>
                    <a:pt x="232" y="348"/>
                  </a:cubicBezTo>
                  <a:cubicBezTo>
                    <a:pt x="233" y="348"/>
                    <a:pt x="233" y="349"/>
                    <a:pt x="233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33" y="351"/>
                    <a:pt x="233" y="351"/>
                    <a:pt x="233" y="351"/>
                  </a:cubicBezTo>
                  <a:cubicBezTo>
                    <a:pt x="231" y="353"/>
                    <a:pt x="229" y="355"/>
                    <a:pt x="228" y="357"/>
                  </a:cubicBezTo>
                  <a:cubicBezTo>
                    <a:pt x="224" y="360"/>
                    <a:pt x="221" y="363"/>
                    <a:pt x="217" y="366"/>
                  </a:cubicBezTo>
                  <a:cubicBezTo>
                    <a:pt x="213" y="369"/>
                    <a:pt x="209" y="372"/>
                    <a:pt x="205" y="375"/>
                  </a:cubicBezTo>
                  <a:cubicBezTo>
                    <a:pt x="204" y="376"/>
                    <a:pt x="203" y="376"/>
                    <a:pt x="202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5" y="368"/>
                    <a:pt x="194" y="366"/>
                    <a:pt x="192" y="365"/>
                  </a:cubicBezTo>
                  <a:cubicBezTo>
                    <a:pt x="188" y="358"/>
                    <a:pt x="182" y="351"/>
                    <a:pt x="174" y="346"/>
                  </a:cubicBezTo>
                  <a:cubicBezTo>
                    <a:pt x="170" y="344"/>
                    <a:pt x="166" y="342"/>
                    <a:pt x="161" y="342"/>
                  </a:cubicBezTo>
                  <a:cubicBezTo>
                    <a:pt x="157" y="341"/>
                    <a:pt x="152" y="341"/>
                    <a:pt x="147" y="342"/>
                  </a:cubicBezTo>
                  <a:cubicBezTo>
                    <a:pt x="145" y="343"/>
                    <a:pt x="142" y="344"/>
                    <a:pt x="140" y="345"/>
                  </a:cubicBezTo>
                  <a:cubicBezTo>
                    <a:pt x="138" y="346"/>
                    <a:pt x="136" y="347"/>
                    <a:pt x="134" y="348"/>
                  </a:cubicBezTo>
                  <a:cubicBezTo>
                    <a:pt x="131" y="351"/>
                    <a:pt x="127" y="355"/>
                    <a:pt x="125" y="359"/>
                  </a:cubicBezTo>
                  <a:cubicBezTo>
                    <a:pt x="123" y="364"/>
                    <a:pt x="122" y="369"/>
                    <a:pt x="122" y="374"/>
                  </a:cubicBezTo>
                  <a:cubicBezTo>
                    <a:pt x="122" y="379"/>
                    <a:pt x="123" y="383"/>
                    <a:pt x="125" y="387"/>
                  </a:cubicBezTo>
                  <a:cubicBezTo>
                    <a:pt x="126" y="391"/>
                    <a:pt x="128" y="395"/>
                    <a:pt x="131" y="399"/>
                  </a:cubicBezTo>
                  <a:cubicBezTo>
                    <a:pt x="133" y="402"/>
                    <a:pt x="136" y="405"/>
                    <a:pt x="139" y="408"/>
                  </a:cubicBezTo>
                  <a:cubicBezTo>
                    <a:pt x="146" y="414"/>
                    <a:pt x="154" y="418"/>
                    <a:pt x="162" y="421"/>
                  </a:cubicBezTo>
                  <a:cubicBezTo>
                    <a:pt x="166" y="422"/>
                    <a:pt x="171" y="422"/>
                    <a:pt x="175" y="422"/>
                  </a:cubicBezTo>
                  <a:cubicBezTo>
                    <a:pt x="177" y="422"/>
                    <a:pt x="179" y="422"/>
                    <a:pt x="181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6" y="432"/>
                    <a:pt x="186" y="432"/>
                    <a:pt x="186" y="432"/>
                  </a:cubicBezTo>
                  <a:cubicBezTo>
                    <a:pt x="189" y="438"/>
                    <a:pt x="191" y="443"/>
                    <a:pt x="193" y="448"/>
                  </a:cubicBezTo>
                  <a:cubicBezTo>
                    <a:pt x="198" y="458"/>
                    <a:pt x="202" y="469"/>
                    <a:pt x="206" y="480"/>
                  </a:cubicBezTo>
                  <a:cubicBezTo>
                    <a:pt x="215" y="501"/>
                    <a:pt x="222" y="522"/>
                    <a:pt x="230" y="544"/>
                  </a:cubicBezTo>
                  <a:cubicBezTo>
                    <a:pt x="236" y="562"/>
                    <a:pt x="241" y="580"/>
                    <a:pt x="247" y="598"/>
                  </a:cubicBezTo>
                  <a:cubicBezTo>
                    <a:pt x="250" y="609"/>
                    <a:pt x="250" y="609"/>
                    <a:pt x="250" y="609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24" y="610"/>
                    <a:pt x="224" y="610"/>
                    <a:pt x="224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187" y="610"/>
                    <a:pt x="186" y="609"/>
                    <a:pt x="184" y="609"/>
                  </a:cubicBezTo>
                  <a:cubicBezTo>
                    <a:pt x="182" y="608"/>
                    <a:pt x="180" y="605"/>
                    <a:pt x="179" y="603"/>
                  </a:cubicBezTo>
                  <a:cubicBezTo>
                    <a:pt x="179" y="602"/>
                    <a:pt x="179" y="601"/>
                    <a:pt x="179" y="600"/>
                  </a:cubicBezTo>
                  <a:cubicBezTo>
                    <a:pt x="179" y="600"/>
                    <a:pt x="179" y="600"/>
                    <a:pt x="179" y="600"/>
                  </a:cubicBezTo>
                  <a:cubicBezTo>
                    <a:pt x="179" y="599"/>
                    <a:pt x="179" y="599"/>
                    <a:pt x="179" y="599"/>
                  </a:cubicBezTo>
                  <a:cubicBezTo>
                    <a:pt x="179" y="597"/>
                    <a:pt x="179" y="597"/>
                    <a:pt x="179" y="597"/>
                  </a:cubicBezTo>
                  <a:cubicBezTo>
                    <a:pt x="179" y="590"/>
                    <a:pt x="179" y="590"/>
                    <a:pt x="179" y="590"/>
                  </a:cubicBezTo>
                  <a:cubicBezTo>
                    <a:pt x="179" y="576"/>
                    <a:pt x="179" y="576"/>
                    <a:pt x="179" y="576"/>
                  </a:cubicBezTo>
                  <a:cubicBezTo>
                    <a:pt x="179" y="544"/>
                    <a:pt x="179" y="544"/>
                    <a:pt x="179" y="544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9" y="540"/>
                    <a:pt x="179" y="540"/>
                    <a:pt x="179" y="540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7" y="540"/>
                    <a:pt x="177" y="540"/>
                    <a:pt x="177" y="540"/>
                  </a:cubicBezTo>
                  <a:cubicBezTo>
                    <a:pt x="176" y="539"/>
                    <a:pt x="176" y="539"/>
                    <a:pt x="176" y="539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68" y="535"/>
                    <a:pt x="166" y="534"/>
                    <a:pt x="164" y="533"/>
                  </a:cubicBezTo>
                  <a:cubicBezTo>
                    <a:pt x="160" y="531"/>
                    <a:pt x="155" y="528"/>
                    <a:pt x="151" y="526"/>
                  </a:cubicBezTo>
                  <a:cubicBezTo>
                    <a:pt x="143" y="521"/>
                    <a:pt x="135" y="516"/>
                    <a:pt x="128" y="511"/>
                  </a:cubicBezTo>
                  <a:cubicBezTo>
                    <a:pt x="113" y="500"/>
                    <a:pt x="99" y="487"/>
                    <a:pt x="86" y="473"/>
                  </a:cubicBezTo>
                  <a:cubicBezTo>
                    <a:pt x="61" y="446"/>
                    <a:pt x="41" y="413"/>
                    <a:pt x="29" y="378"/>
                  </a:cubicBezTo>
                  <a:cubicBezTo>
                    <a:pt x="17" y="344"/>
                    <a:pt x="12" y="307"/>
                    <a:pt x="14" y="271"/>
                  </a:cubicBezTo>
                  <a:cubicBezTo>
                    <a:pt x="16" y="235"/>
                    <a:pt x="25" y="201"/>
                    <a:pt x="40" y="170"/>
                  </a:cubicBezTo>
                  <a:cubicBezTo>
                    <a:pt x="54" y="139"/>
                    <a:pt x="74" y="111"/>
                    <a:pt x="97" y="89"/>
                  </a:cubicBezTo>
                  <a:cubicBezTo>
                    <a:pt x="120" y="66"/>
                    <a:pt x="147" y="48"/>
                    <a:pt x="174" y="35"/>
                  </a:cubicBezTo>
                  <a:cubicBezTo>
                    <a:pt x="198" y="24"/>
                    <a:pt x="220" y="18"/>
                    <a:pt x="237" y="14"/>
                  </a:cubicBezTo>
                  <a:cubicBezTo>
                    <a:pt x="255" y="10"/>
                    <a:pt x="268" y="9"/>
                    <a:pt x="278" y="8"/>
                  </a:cubicBezTo>
                  <a:cubicBezTo>
                    <a:pt x="283" y="8"/>
                    <a:pt x="287" y="8"/>
                    <a:pt x="290" y="8"/>
                  </a:cubicBezTo>
                  <a:cubicBezTo>
                    <a:pt x="293" y="7"/>
                    <a:pt x="295" y="7"/>
                    <a:pt x="296" y="7"/>
                  </a:cubicBezTo>
                  <a:cubicBezTo>
                    <a:pt x="298" y="7"/>
                    <a:pt x="296" y="6"/>
                    <a:pt x="291" y="6"/>
                  </a:cubicBezTo>
                  <a:cubicBezTo>
                    <a:pt x="286" y="6"/>
                    <a:pt x="277" y="5"/>
                    <a:pt x="266" y="6"/>
                  </a:cubicBezTo>
                  <a:cubicBezTo>
                    <a:pt x="254" y="7"/>
                    <a:pt x="239" y="8"/>
                    <a:pt x="222" y="12"/>
                  </a:cubicBezTo>
                  <a:cubicBezTo>
                    <a:pt x="205" y="16"/>
                    <a:pt x="186" y="22"/>
                    <a:pt x="165" y="32"/>
                  </a:cubicBezTo>
                  <a:cubicBezTo>
                    <a:pt x="145" y="42"/>
                    <a:pt x="123" y="56"/>
                    <a:pt x="102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22" y="55"/>
                    <a:pt x="141" y="43"/>
                    <a:pt x="157" y="34"/>
                  </a:cubicBezTo>
                  <a:cubicBezTo>
                    <a:pt x="173" y="26"/>
                    <a:pt x="186" y="20"/>
                    <a:pt x="196" y="17"/>
                  </a:cubicBezTo>
                  <a:cubicBezTo>
                    <a:pt x="206" y="13"/>
                    <a:pt x="213" y="11"/>
                    <a:pt x="218" y="10"/>
                  </a:cubicBezTo>
                  <a:cubicBezTo>
                    <a:pt x="222" y="8"/>
                    <a:pt x="225" y="8"/>
                    <a:pt x="225" y="7"/>
                  </a:cubicBezTo>
                  <a:cubicBezTo>
                    <a:pt x="227" y="6"/>
                    <a:pt x="223" y="7"/>
                    <a:pt x="220" y="7"/>
                  </a:cubicBezTo>
                  <a:cubicBezTo>
                    <a:pt x="217" y="8"/>
                    <a:pt x="215" y="7"/>
                    <a:pt x="221" y="5"/>
                  </a:cubicBezTo>
                  <a:cubicBezTo>
                    <a:pt x="194" y="12"/>
                    <a:pt x="168" y="23"/>
                    <a:pt x="144" y="37"/>
                  </a:cubicBezTo>
                  <a:cubicBezTo>
                    <a:pt x="120" y="51"/>
                    <a:pt x="98" y="69"/>
                    <a:pt x="78" y="89"/>
                  </a:cubicBezTo>
                  <a:cubicBezTo>
                    <a:pt x="59" y="110"/>
                    <a:pt x="43" y="133"/>
                    <a:pt x="30" y="158"/>
                  </a:cubicBezTo>
                  <a:cubicBezTo>
                    <a:pt x="18" y="183"/>
                    <a:pt x="9" y="210"/>
                    <a:pt x="4" y="237"/>
                  </a:cubicBezTo>
                  <a:cubicBezTo>
                    <a:pt x="3" y="244"/>
                    <a:pt x="1" y="253"/>
                    <a:pt x="1" y="263"/>
                  </a:cubicBezTo>
                  <a:cubicBezTo>
                    <a:pt x="0" y="272"/>
                    <a:pt x="0" y="283"/>
                    <a:pt x="0" y="293"/>
                  </a:cubicBezTo>
                  <a:cubicBezTo>
                    <a:pt x="0" y="304"/>
                    <a:pt x="1" y="314"/>
                    <a:pt x="2" y="324"/>
                  </a:cubicBezTo>
                  <a:cubicBezTo>
                    <a:pt x="3" y="334"/>
                    <a:pt x="5" y="342"/>
                    <a:pt x="6" y="349"/>
                  </a:cubicBezTo>
                  <a:cubicBezTo>
                    <a:pt x="12" y="376"/>
                    <a:pt x="22" y="402"/>
                    <a:pt x="35" y="426"/>
                  </a:cubicBezTo>
                  <a:cubicBezTo>
                    <a:pt x="48" y="450"/>
                    <a:pt x="64" y="472"/>
                    <a:pt x="83" y="491"/>
                  </a:cubicBezTo>
                  <a:cubicBezTo>
                    <a:pt x="102" y="510"/>
                    <a:pt x="124" y="527"/>
                    <a:pt x="148" y="540"/>
                  </a:cubicBezTo>
                  <a:cubicBezTo>
                    <a:pt x="151" y="542"/>
                    <a:pt x="154" y="544"/>
                    <a:pt x="157" y="545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4" y="549"/>
                    <a:pt x="164" y="549"/>
                    <a:pt x="164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49"/>
                    <a:pt x="165" y="549"/>
                    <a:pt x="165" y="549"/>
                  </a:cubicBezTo>
                  <a:cubicBezTo>
                    <a:pt x="165" y="551"/>
                    <a:pt x="165" y="551"/>
                    <a:pt x="165" y="551"/>
                  </a:cubicBezTo>
                  <a:cubicBezTo>
                    <a:pt x="165" y="561"/>
                    <a:pt x="165" y="561"/>
                    <a:pt x="165" y="561"/>
                  </a:cubicBezTo>
                  <a:cubicBezTo>
                    <a:pt x="165" y="601"/>
                    <a:pt x="165" y="601"/>
                    <a:pt x="165" y="601"/>
                  </a:cubicBezTo>
                  <a:cubicBezTo>
                    <a:pt x="165" y="605"/>
                    <a:pt x="167" y="610"/>
                    <a:pt x="169" y="614"/>
                  </a:cubicBezTo>
                  <a:cubicBezTo>
                    <a:pt x="172" y="618"/>
                    <a:pt x="176" y="621"/>
                    <a:pt x="180" y="622"/>
                  </a:cubicBezTo>
                  <a:cubicBezTo>
                    <a:pt x="180" y="622"/>
                    <a:pt x="180" y="622"/>
                    <a:pt x="181" y="622"/>
                  </a:cubicBezTo>
                  <a:cubicBezTo>
                    <a:pt x="176" y="623"/>
                    <a:pt x="172" y="626"/>
                    <a:pt x="169" y="629"/>
                  </a:cubicBezTo>
                  <a:cubicBezTo>
                    <a:pt x="166" y="633"/>
                    <a:pt x="164" y="637"/>
                    <a:pt x="164" y="641"/>
                  </a:cubicBezTo>
                  <a:cubicBezTo>
                    <a:pt x="163" y="646"/>
                    <a:pt x="163" y="650"/>
                    <a:pt x="165" y="654"/>
                  </a:cubicBezTo>
                  <a:cubicBezTo>
                    <a:pt x="166" y="658"/>
                    <a:pt x="169" y="662"/>
                    <a:pt x="172" y="665"/>
                  </a:cubicBezTo>
                  <a:cubicBezTo>
                    <a:pt x="174" y="667"/>
                    <a:pt x="176" y="668"/>
                    <a:pt x="178" y="669"/>
                  </a:cubicBezTo>
                  <a:cubicBezTo>
                    <a:pt x="181" y="670"/>
                    <a:pt x="183" y="670"/>
                    <a:pt x="185" y="670"/>
                  </a:cubicBezTo>
                  <a:cubicBezTo>
                    <a:pt x="205" y="670"/>
                    <a:pt x="205" y="670"/>
                    <a:pt x="205" y="670"/>
                  </a:cubicBezTo>
                  <a:cubicBezTo>
                    <a:pt x="244" y="670"/>
                    <a:pt x="244" y="670"/>
                    <a:pt x="244" y="670"/>
                  </a:cubicBezTo>
                  <a:cubicBezTo>
                    <a:pt x="268" y="670"/>
                    <a:pt x="268" y="670"/>
                    <a:pt x="268" y="670"/>
                  </a:cubicBezTo>
                  <a:cubicBezTo>
                    <a:pt x="232" y="670"/>
                    <a:pt x="232" y="670"/>
                    <a:pt x="232" y="670"/>
                  </a:cubicBezTo>
                  <a:cubicBezTo>
                    <a:pt x="192" y="670"/>
                    <a:pt x="192" y="670"/>
                    <a:pt x="192" y="670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3" y="671"/>
                    <a:pt x="181" y="671"/>
                  </a:cubicBezTo>
                  <a:cubicBezTo>
                    <a:pt x="177" y="672"/>
                    <a:pt x="172" y="674"/>
                    <a:pt x="169" y="678"/>
                  </a:cubicBezTo>
                  <a:cubicBezTo>
                    <a:pt x="166" y="681"/>
                    <a:pt x="164" y="686"/>
                    <a:pt x="164" y="690"/>
                  </a:cubicBezTo>
                  <a:cubicBezTo>
                    <a:pt x="163" y="694"/>
                    <a:pt x="163" y="699"/>
                    <a:pt x="165" y="703"/>
                  </a:cubicBezTo>
                  <a:cubicBezTo>
                    <a:pt x="166" y="707"/>
                    <a:pt x="169" y="711"/>
                    <a:pt x="172" y="714"/>
                  </a:cubicBezTo>
                  <a:cubicBezTo>
                    <a:pt x="174" y="715"/>
                    <a:pt x="176" y="717"/>
                    <a:pt x="178" y="717"/>
                  </a:cubicBezTo>
                  <a:cubicBezTo>
                    <a:pt x="181" y="718"/>
                    <a:pt x="183" y="719"/>
                    <a:pt x="18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44" y="719"/>
                    <a:pt x="244" y="719"/>
                    <a:pt x="244" y="719"/>
                  </a:cubicBezTo>
                  <a:cubicBezTo>
                    <a:pt x="265" y="719"/>
                    <a:pt x="265" y="719"/>
                    <a:pt x="26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193" y="719"/>
                    <a:pt x="193" y="719"/>
                    <a:pt x="193" y="719"/>
                  </a:cubicBezTo>
                  <a:cubicBezTo>
                    <a:pt x="187" y="719"/>
                    <a:pt x="187" y="719"/>
                    <a:pt x="187" y="719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5" y="719"/>
                    <a:pt x="185" y="719"/>
                    <a:pt x="185" y="719"/>
                  </a:cubicBezTo>
                  <a:cubicBezTo>
                    <a:pt x="184" y="719"/>
                    <a:pt x="184" y="719"/>
                    <a:pt x="184" y="719"/>
                  </a:cubicBezTo>
                  <a:cubicBezTo>
                    <a:pt x="182" y="719"/>
                    <a:pt x="181" y="719"/>
                    <a:pt x="179" y="720"/>
                  </a:cubicBezTo>
                  <a:cubicBezTo>
                    <a:pt x="174" y="722"/>
                    <a:pt x="169" y="726"/>
                    <a:pt x="167" y="730"/>
                  </a:cubicBezTo>
                  <a:cubicBezTo>
                    <a:pt x="164" y="735"/>
                    <a:pt x="163" y="740"/>
                    <a:pt x="163" y="746"/>
                  </a:cubicBezTo>
                  <a:cubicBezTo>
                    <a:pt x="164" y="751"/>
                    <a:pt x="166" y="756"/>
                    <a:pt x="169" y="760"/>
                  </a:cubicBezTo>
                  <a:cubicBezTo>
                    <a:pt x="171" y="762"/>
                    <a:pt x="173" y="764"/>
                    <a:pt x="176" y="765"/>
                  </a:cubicBezTo>
                  <a:cubicBezTo>
                    <a:pt x="179" y="766"/>
                    <a:pt x="181" y="767"/>
                    <a:pt x="184" y="767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22" y="805"/>
                    <a:pt x="222" y="805"/>
                    <a:pt x="222" y="805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5" y="810"/>
                    <a:pt x="225" y="810"/>
                    <a:pt x="225" y="810"/>
                  </a:cubicBezTo>
                  <a:cubicBezTo>
                    <a:pt x="225" y="810"/>
                    <a:pt x="225" y="811"/>
                    <a:pt x="225" y="811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9" y="815"/>
                    <a:pt x="229" y="815"/>
                    <a:pt x="229" y="815"/>
                  </a:cubicBezTo>
                  <a:cubicBezTo>
                    <a:pt x="230" y="817"/>
                    <a:pt x="231" y="818"/>
                    <a:pt x="232" y="820"/>
                  </a:cubicBezTo>
                  <a:cubicBezTo>
                    <a:pt x="234" y="821"/>
                    <a:pt x="235" y="822"/>
                    <a:pt x="236" y="824"/>
                  </a:cubicBezTo>
                  <a:cubicBezTo>
                    <a:pt x="238" y="825"/>
                    <a:pt x="239" y="826"/>
                    <a:pt x="241" y="828"/>
                  </a:cubicBezTo>
                  <a:cubicBezTo>
                    <a:pt x="242" y="828"/>
                    <a:pt x="243" y="829"/>
                    <a:pt x="245" y="830"/>
                  </a:cubicBezTo>
                  <a:cubicBezTo>
                    <a:pt x="246" y="830"/>
                    <a:pt x="247" y="830"/>
                    <a:pt x="247" y="830"/>
                  </a:cubicBezTo>
                  <a:cubicBezTo>
                    <a:pt x="249" y="831"/>
                    <a:pt x="249" y="831"/>
                    <a:pt x="249" y="831"/>
                  </a:cubicBezTo>
                  <a:cubicBezTo>
                    <a:pt x="250" y="831"/>
                    <a:pt x="252" y="831"/>
                    <a:pt x="254" y="831"/>
                  </a:cubicBezTo>
                  <a:cubicBezTo>
                    <a:pt x="268" y="833"/>
                    <a:pt x="282" y="834"/>
                    <a:pt x="296" y="834"/>
                  </a:cubicBezTo>
                  <a:cubicBezTo>
                    <a:pt x="303" y="835"/>
                    <a:pt x="310" y="835"/>
                    <a:pt x="318" y="834"/>
                  </a:cubicBezTo>
                  <a:cubicBezTo>
                    <a:pt x="321" y="834"/>
                    <a:pt x="325" y="834"/>
                    <a:pt x="329" y="833"/>
                  </a:cubicBezTo>
                  <a:cubicBezTo>
                    <a:pt x="331" y="833"/>
                    <a:pt x="332" y="832"/>
                    <a:pt x="334" y="832"/>
                  </a:cubicBezTo>
                  <a:cubicBezTo>
                    <a:pt x="335" y="832"/>
                    <a:pt x="336" y="831"/>
                    <a:pt x="337" y="831"/>
                  </a:cubicBezTo>
                  <a:cubicBezTo>
                    <a:pt x="338" y="831"/>
                    <a:pt x="338" y="831"/>
                    <a:pt x="339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2" y="829"/>
                    <a:pt x="342" y="829"/>
                    <a:pt x="343" y="829"/>
                  </a:cubicBezTo>
                  <a:cubicBezTo>
                    <a:pt x="342" y="829"/>
                    <a:pt x="342" y="829"/>
                    <a:pt x="341" y="829"/>
                  </a:cubicBezTo>
                  <a:cubicBezTo>
                    <a:pt x="341" y="830"/>
                    <a:pt x="341" y="830"/>
                    <a:pt x="341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40" y="830"/>
                    <a:pt x="340" y="830"/>
                    <a:pt x="340" y="830"/>
                  </a:cubicBezTo>
                  <a:cubicBezTo>
                    <a:pt x="339" y="830"/>
                    <a:pt x="339" y="830"/>
                    <a:pt x="339" y="830"/>
                  </a:cubicBezTo>
                  <a:cubicBezTo>
                    <a:pt x="338" y="831"/>
                    <a:pt x="338" y="831"/>
                    <a:pt x="337" y="831"/>
                  </a:cubicBezTo>
                  <a:cubicBezTo>
                    <a:pt x="336" y="831"/>
                    <a:pt x="335" y="832"/>
                    <a:pt x="334" y="832"/>
                  </a:cubicBezTo>
                  <a:cubicBezTo>
                    <a:pt x="332" y="832"/>
                    <a:pt x="330" y="833"/>
                    <a:pt x="329" y="833"/>
                  </a:cubicBezTo>
                  <a:cubicBezTo>
                    <a:pt x="325" y="834"/>
                    <a:pt x="321" y="834"/>
                    <a:pt x="317" y="834"/>
                  </a:cubicBezTo>
                  <a:cubicBezTo>
                    <a:pt x="310" y="834"/>
                    <a:pt x="303" y="834"/>
                    <a:pt x="296" y="834"/>
                  </a:cubicBezTo>
                  <a:cubicBezTo>
                    <a:pt x="282" y="834"/>
                    <a:pt x="268" y="833"/>
                    <a:pt x="254" y="831"/>
                  </a:cubicBezTo>
                  <a:cubicBezTo>
                    <a:pt x="252" y="831"/>
                    <a:pt x="250" y="830"/>
                    <a:pt x="248" y="830"/>
                  </a:cubicBezTo>
                  <a:cubicBezTo>
                    <a:pt x="247" y="830"/>
                    <a:pt x="247" y="830"/>
                    <a:pt x="247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6" y="830"/>
                    <a:pt x="246" y="830"/>
                    <a:pt x="246" y="830"/>
                  </a:cubicBezTo>
                  <a:cubicBezTo>
                    <a:pt x="245" y="829"/>
                    <a:pt x="245" y="829"/>
                    <a:pt x="245" y="829"/>
                  </a:cubicBezTo>
                  <a:cubicBezTo>
                    <a:pt x="243" y="829"/>
                    <a:pt x="242" y="828"/>
                    <a:pt x="241" y="827"/>
                  </a:cubicBezTo>
                  <a:cubicBezTo>
                    <a:pt x="239" y="826"/>
                    <a:pt x="238" y="825"/>
                    <a:pt x="236" y="823"/>
                  </a:cubicBezTo>
                  <a:cubicBezTo>
                    <a:pt x="235" y="822"/>
                    <a:pt x="234" y="821"/>
                    <a:pt x="232" y="819"/>
                  </a:cubicBezTo>
                  <a:cubicBezTo>
                    <a:pt x="231" y="818"/>
                    <a:pt x="230" y="817"/>
                    <a:pt x="229" y="815"/>
                  </a:cubicBezTo>
                  <a:cubicBezTo>
                    <a:pt x="227" y="813"/>
                    <a:pt x="227" y="813"/>
                    <a:pt x="227" y="813"/>
                  </a:cubicBezTo>
                  <a:cubicBezTo>
                    <a:pt x="225" y="811"/>
                    <a:pt x="225" y="811"/>
                    <a:pt x="225" y="811"/>
                  </a:cubicBezTo>
                  <a:cubicBezTo>
                    <a:pt x="225" y="810"/>
                    <a:pt x="225" y="810"/>
                    <a:pt x="225" y="809"/>
                  </a:cubicBezTo>
                  <a:cubicBezTo>
                    <a:pt x="224" y="809"/>
                    <a:pt x="224" y="809"/>
                    <a:pt x="224" y="809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3" y="805"/>
                    <a:pt x="223" y="805"/>
                    <a:pt x="223" y="805"/>
                  </a:cubicBezTo>
                  <a:cubicBezTo>
                    <a:pt x="220" y="801"/>
                    <a:pt x="220" y="801"/>
                    <a:pt x="220" y="801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194" y="767"/>
                    <a:pt x="194" y="767"/>
                    <a:pt x="194" y="767"/>
                  </a:cubicBezTo>
                  <a:cubicBezTo>
                    <a:pt x="187" y="767"/>
                    <a:pt x="187" y="767"/>
                    <a:pt x="187" y="767"/>
                  </a:cubicBezTo>
                  <a:cubicBezTo>
                    <a:pt x="186" y="767"/>
                    <a:pt x="184" y="767"/>
                    <a:pt x="182" y="767"/>
                  </a:cubicBezTo>
                  <a:cubicBezTo>
                    <a:pt x="180" y="766"/>
                    <a:pt x="178" y="766"/>
                    <a:pt x="177" y="765"/>
                  </a:cubicBezTo>
                  <a:cubicBezTo>
                    <a:pt x="171" y="762"/>
                    <a:pt x="166" y="756"/>
                    <a:pt x="165" y="750"/>
                  </a:cubicBezTo>
                  <a:cubicBezTo>
                    <a:pt x="163" y="744"/>
                    <a:pt x="164" y="737"/>
                    <a:pt x="167" y="731"/>
                  </a:cubicBezTo>
                  <a:cubicBezTo>
                    <a:pt x="166" y="732"/>
                    <a:pt x="166" y="733"/>
                    <a:pt x="166" y="733"/>
                  </a:cubicBezTo>
                  <a:cubicBezTo>
                    <a:pt x="166" y="733"/>
                    <a:pt x="167" y="733"/>
                    <a:pt x="167" y="731"/>
                  </a:cubicBezTo>
                  <a:cubicBezTo>
                    <a:pt x="164" y="737"/>
                    <a:pt x="164" y="743"/>
                    <a:pt x="165" y="749"/>
                  </a:cubicBezTo>
                  <a:cubicBezTo>
                    <a:pt x="167" y="755"/>
                    <a:pt x="171" y="761"/>
                    <a:pt x="177" y="764"/>
                  </a:cubicBezTo>
                  <a:cubicBezTo>
                    <a:pt x="178" y="765"/>
                    <a:pt x="180" y="765"/>
                    <a:pt x="182" y="766"/>
                  </a:cubicBezTo>
                  <a:cubicBezTo>
                    <a:pt x="183" y="766"/>
                    <a:pt x="183" y="766"/>
                    <a:pt x="184" y="766"/>
                  </a:cubicBezTo>
                  <a:cubicBezTo>
                    <a:pt x="185" y="766"/>
                    <a:pt x="185" y="766"/>
                    <a:pt x="185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94" y="766"/>
                    <a:pt x="194" y="766"/>
                    <a:pt x="194" y="766"/>
                  </a:cubicBezTo>
                  <a:cubicBezTo>
                    <a:pt x="205" y="766"/>
                    <a:pt x="205" y="766"/>
                    <a:pt x="205" y="766"/>
                  </a:cubicBezTo>
                  <a:cubicBezTo>
                    <a:pt x="221" y="800"/>
                    <a:pt x="221" y="800"/>
                    <a:pt x="221" y="800"/>
                  </a:cubicBezTo>
                  <a:cubicBezTo>
                    <a:pt x="224" y="805"/>
                    <a:pt x="224" y="805"/>
                    <a:pt x="224" y="805"/>
                  </a:cubicBezTo>
                  <a:cubicBezTo>
                    <a:pt x="225" y="807"/>
                    <a:pt x="225" y="807"/>
                    <a:pt x="225" y="807"/>
                  </a:cubicBezTo>
                  <a:cubicBezTo>
                    <a:pt x="225" y="808"/>
                    <a:pt x="225" y="808"/>
                    <a:pt x="225" y="808"/>
                  </a:cubicBezTo>
                  <a:cubicBezTo>
                    <a:pt x="226" y="809"/>
                    <a:pt x="226" y="809"/>
                    <a:pt x="226" y="809"/>
                  </a:cubicBezTo>
                  <a:cubicBezTo>
                    <a:pt x="226" y="809"/>
                    <a:pt x="226" y="810"/>
                    <a:pt x="226" y="810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30" y="815"/>
                    <a:pt x="230" y="815"/>
                    <a:pt x="230" y="815"/>
                  </a:cubicBezTo>
                  <a:cubicBezTo>
                    <a:pt x="231" y="816"/>
                    <a:pt x="232" y="817"/>
                    <a:pt x="233" y="819"/>
                  </a:cubicBezTo>
                  <a:cubicBezTo>
                    <a:pt x="234" y="820"/>
                    <a:pt x="236" y="821"/>
                    <a:pt x="237" y="823"/>
                  </a:cubicBezTo>
                  <a:cubicBezTo>
                    <a:pt x="238" y="824"/>
                    <a:pt x="240" y="825"/>
                    <a:pt x="242" y="827"/>
                  </a:cubicBezTo>
                  <a:cubicBezTo>
                    <a:pt x="243" y="827"/>
                    <a:pt x="244" y="828"/>
                    <a:pt x="245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6" y="829"/>
                    <a:pt x="246" y="829"/>
                    <a:pt x="246" y="829"/>
                  </a:cubicBezTo>
                  <a:cubicBezTo>
                    <a:pt x="247" y="829"/>
                    <a:pt x="247" y="829"/>
                    <a:pt x="247" y="829"/>
                  </a:cubicBezTo>
                  <a:cubicBezTo>
                    <a:pt x="249" y="829"/>
                    <a:pt x="249" y="829"/>
                    <a:pt x="249" y="829"/>
                  </a:cubicBezTo>
                  <a:cubicBezTo>
                    <a:pt x="250" y="830"/>
                    <a:pt x="252" y="830"/>
                    <a:pt x="254" y="830"/>
                  </a:cubicBezTo>
                  <a:cubicBezTo>
                    <a:pt x="268" y="832"/>
                    <a:pt x="282" y="833"/>
                    <a:pt x="296" y="834"/>
                  </a:cubicBezTo>
                  <a:cubicBezTo>
                    <a:pt x="303" y="834"/>
                    <a:pt x="310" y="834"/>
                    <a:pt x="317" y="833"/>
                  </a:cubicBezTo>
                  <a:cubicBezTo>
                    <a:pt x="321" y="833"/>
                    <a:pt x="325" y="833"/>
                    <a:pt x="328" y="832"/>
                  </a:cubicBezTo>
                  <a:cubicBezTo>
                    <a:pt x="330" y="832"/>
                    <a:pt x="332" y="831"/>
                    <a:pt x="334" y="831"/>
                  </a:cubicBezTo>
                  <a:cubicBezTo>
                    <a:pt x="335" y="831"/>
                    <a:pt x="336" y="830"/>
                    <a:pt x="337" y="830"/>
                  </a:cubicBezTo>
                  <a:cubicBezTo>
                    <a:pt x="337" y="830"/>
                    <a:pt x="338" y="830"/>
                    <a:pt x="338" y="829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0" y="829"/>
                    <a:pt x="340" y="829"/>
                    <a:pt x="340" y="829"/>
                  </a:cubicBezTo>
                  <a:cubicBezTo>
                    <a:pt x="341" y="829"/>
                    <a:pt x="341" y="829"/>
                    <a:pt x="341" y="829"/>
                  </a:cubicBezTo>
                  <a:cubicBezTo>
                    <a:pt x="341" y="828"/>
                    <a:pt x="341" y="828"/>
                    <a:pt x="341" y="828"/>
                  </a:cubicBezTo>
                  <a:cubicBezTo>
                    <a:pt x="342" y="828"/>
                    <a:pt x="342" y="828"/>
                    <a:pt x="343" y="827"/>
                  </a:cubicBezTo>
                  <a:cubicBezTo>
                    <a:pt x="344" y="827"/>
                    <a:pt x="345" y="826"/>
                    <a:pt x="346" y="826"/>
                  </a:cubicBezTo>
                  <a:cubicBezTo>
                    <a:pt x="346" y="827"/>
                    <a:pt x="346" y="827"/>
                    <a:pt x="346" y="827"/>
                  </a:cubicBezTo>
                  <a:cubicBezTo>
                    <a:pt x="352" y="823"/>
                    <a:pt x="357" y="817"/>
                    <a:pt x="360" y="812"/>
                  </a:cubicBezTo>
                  <a:cubicBezTo>
                    <a:pt x="369" y="796"/>
                    <a:pt x="369" y="796"/>
                    <a:pt x="369" y="796"/>
                  </a:cubicBezTo>
                  <a:cubicBezTo>
                    <a:pt x="377" y="780"/>
                    <a:pt x="377" y="780"/>
                    <a:pt x="377" y="780"/>
                  </a:cubicBezTo>
                  <a:cubicBezTo>
                    <a:pt x="382" y="772"/>
                    <a:pt x="382" y="772"/>
                    <a:pt x="382" y="772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4" y="768"/>
                    <a:pt x="384" y="768"/>
                    <a:pt x="384" y="768"/>
                  </a:cubicBezTo>
                  <a:cubicBezTo>
                    <a:pt x="385" y="768"/>
                    <a:pt x="385" y="768"/>
                    <a:pt x="385" y="768"/>
                  </a:cubicBezTo>
                  <a:cubicBezTo>
                    <a:pt x="391" y="768"/>
                    <a:pt x="391" y="768"/>
                    <a:pt x="391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8" y="768"/>
                    <a:pt x="398" y="768"/>
                    <a:pt x="399" y="768"/>
                  </a:cubicBezTo>
                  <a:cubicBezTo>
                    <a:pt x="400" y="768"/>
                    <a:pt x="401" y="768"/>
                    <a:pt x="402" y="767"/>
                  </a:cubicBezTo>
                  <a:cubicBezTo>
                    <a:pt x="406" y="766"/>
                    <a:pt x="409" y="764"/>
                    <a:pt x="412" y="761"/>
                  </a:cubicBezTo>
                  <a:cubicBezTo>
                    <a:pt x="416" y="756"/>
                    <a:pt x="418" y="749"/>
                    <a:pt x="418" y="744"/>
                  </a:cubicBezTo>
                  <a:cubicBezTo>
                    <a:pt x="417" y="748"/>
                    <a:pt x="416" y="753"/>
                    <a:pt x="414" y="757"/>
                  </a:cubicBezTo>
                  <a:cubicBezTo>
                    <a:pt x="411" y="761"/>
                    <a:pt x="407" y="764"/>
                    <a:pt x="402" y="765"/>
                  </a:cubicBezTo>
                  <a:cubicBezTo>
                    <a:pt x="401" y="766"/>
                    <a:pt x="400" y="766"/>
                    <a:pt x="399" y="766"/>
                  </a:cubicBezTo>
                  <a:cubicBezTo>
                    <a:pt x="398" y="766"/>
                    <a:pt x="397" y="766"/>
                    <a:pt x="397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85" y="766"/>
                    <a:pt x="385" y="766"/>
                    <a:pt x="385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4" y="766"/>
                    <a:pt x="384" y="766"/>
                    <a:pt x="384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3" y="766"/>
                    <a:pt x="383" y="766"/>
                    <a:pt x="383" y="766"/>
                  </a:cubicBezTo>
                  <a:cubicBezTo>
                    <a:pt x="382" y="767"/>
                    <a:pt x="382" y="767"/>
                    <a:pt x="382" y="767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75" y="780"/>
                    <a:pt x="375" y="780"/>
                    <a:pt x="375" y="780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61" y="805"/>
                    <a:pt x="361" y="805"/>
                    <a:pt x="361" y="805"/>
                  </a:cubicBezTo>
                  <a:cubicBezTo>
                    <a:pt x="359" y="809"/>
                    <a:pt x="359" y="809"/>
                    <a:pt x="359" y="809"/>
                  </a:cubicBezTo>
                  <a:cubicBezTo>
                    <a:pt x="358" y="811"/>
                    <a:pt x="357" y="812"/>
                    <a:pt x="356" y="814"/>
                  </a:cubicBezTo>
                  <a:cubicBezTo>
                    <a:pt x="354" y="816"/>
                    <a:pt x="352" y="819"/>
                    <a:pt x="349" y="822"/>
                  </a:cubicBezTo>
                  <a:cubicBezTo>
                    <a:pt x="346" y="824"/>
                    <a:pt x="343" y="826"/>
                    <a:pt x="339" y="828"/>
                  </a:cubicBezTo>
                  <a:cubicBezTo>
                    <a:pt x="339" y="828"/>
                    <a:pt x="339" y="828"/>
                    <a:pt x="339" y="828"/>
                  </a:cubicBezTo>
                  <a:cubicBezTo>
                    <a:pt x="336" y="829"/>
                    <a:pt x="333" y="830"/>
                    <a:pt x="330" y="830"/>
                  </a:cubicBezTo>
                  <a:cubicBezTo>
                    <a:pt x="327" y="831"/>
                    <a:pt x="324" y="831"/>
                    <a:pt x="321" y="831"/>
                  </a:cubicBezTo>
                  <a:cubicBezTo>
                    <a:pt x="315" y="832"/>
                    <a:pt x="309" y="832"/>
                    <a:pt x="303" y="832"/>
                  </a:cubicBezTo>
                  <a:cubicBezTo>
                    <a:pt x="291" y="832"/>
                    <a:pt x="279" y="831"/>
                    <a:pt x="267" y="830"/>
                  </a:cubicBezTo>
                  <a:cubicBezTo>
                    <a:pt x="261" y="829"/>
                    <a:pt x="255" y="829"/>
                    <a:pt x="249" y="828"/>
                  </a:cubicBezTo>
                  <a:cubicBezTo>
                    <a:pt x="248" y="828"/>
                    <a:pt x="247" y="828"/>
                    <a:pt x="246" y="827"/>
                  </a:cubicBezTo>
                  <a:cubicBezTo>
                    <a:pt x="245" y="827"/>
                    <a:pt x="244" y="826"/>
                    <a:pt x="243" y="826"/>
                  </a:cubicBezTo>
                  <a:cubicBezTo>
                    <a:pt x="241" y="825"/>
                    <a:pt x="240" y="824"/>
                    <a:pt x="239" y="823"/>
                  </a:cubicBezTo>
                  <a:cubicBezTo>
                    <a:pt x="238" y="822"/>
                    <a:pt x="237" y="820"/>
                    <a:pt x="236" y="819"/>
                  </a:cubicBezTo>
                  <a:cubicBezTo>
                    <a:pt x="240" y="823"/>
                    <a:pt x="246" y="827"/>
                    <a:pt x="253" y="828"/>
                  </a:cubicBezTo>
                  <a:cubicBezTo>
                    <a:pt x="263" y="829"/>
                    <a:pt x="273" y="830"/>
                    <a:pt x="283" y="831"/>
                  </a:cubicBezTo>
                  <a:cubicBezTo>
                    <a:pt x="292" y="831"/>
                    <a:pt x="302" y="832"/>
                    <a:pt x="311" y="832"/>
                  </a:cubicBezTo>
                  <a:cubicBezTo>
                    <a:pt x="316" y="832"/>
                    <a:pt x="321" y="831"/>
                    <a:pt x="325" y="831"/>
                  </a:cubicBezTo>
                  <a:cubicBezTo>
                    <a:pt x="330" y="830"/>
                    <a:pt x="335" y="829"/>
                    <a:pt x="339" y="827"/>
                  </a:cubicBezTo>
                  <a:cubicBezTo>
                    <a:pt x="339" y="827"/>
                    <a:pt x="339" y="827"/>
                    <a:pt x="339" y="827"/>
                  </a:cubicBezTo>
                  <a:cubicBezTo>
                    <a:pt x="343" y="826"/>
                    <a:pt x="346" y="824"/>
                    <a:pt x="349" y="821"/>
                  </a:cubicBezTo>
                  <a:cubicBezTo>
                    <a:pt x="352" y="819"/>
                    <a:pt x="354" y="816"/>
                    <a:pt x="356" y="813"/>
                  </a:cubicBezTo>
                  <a:cubicBezTo>
                    <a:pt x="357" y="812"/>
                    <a:pt x="358" y="810"/>
                    <a:pt x="359" y="809"/>
                  </a:cubicBezTo>
                  <a:cubicBezTo>
                    <a:pt x="361" y="804"/>
                    <a:pt x="361" y="804"/>
                    <a:pt x="361" y="804"/>
                  </a:cubicBezTo>
                  <a:cubicBezTo>
                    <a:pt x="366" y="796"/>
                    <a:pt x="366" y="796"/>
                    <a:pt x="366" y="796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9" y="771"/>
                    <a:pt x="379" y="771"/>
                    <a:pt x="379" y="771"/>
                  </a:cubicBezTo>
                  <a:cubicBezTo>
                    <a:pt x="381" y="767"/>
                    <a:pt x="381" y="767"/>
                    <a:pt x="381" y="767"/>
                  </a:cubicBezTo>
                  <a:cubicBezTo>
                    <a:pt x="382" y="765"/>
                    <a:pt x="382" y="765"/>
                    <a:pt x="382" y="765"/>
                  </a:cubicBezTo>
                  <a:cubicBezTo>
                    <a:pt x="390" y="766"/>
                    <a:pt x="390" y="766"/>
                    <a:pt x="390" y="766"/>
                  </a:cubicBezTo>
                  <a:cubicBezTo>
                    <a:pt x="395" y="766"/>
                    <a:pt x="395" y="766"/>
                    <a:pt x="395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6" y="766"/>
                    <a:pt x="396" y="766"/>
                    <a:pt x="396" y="766"/>
                  </a:cubicBezTo>
                  <a:cubicBezTo>
                    <a:pt x="397" y="766"/>
                    <a:pt x="397" y="766"/>
                    <a:pt x="397" y="766"/>
                  </a:cubicBezTo>
                  <a:cubicBezTo>
                    <a:pt x="397" y="766"/>
                    <a:pt x="398" y="766"/>
                    <a:pt x="398" y="765"/>
                  </a:cubicBezTo>
                  <a:cubicBezTo>
                    <a:pt x="400" y="765"/>
                    <a:pt x="401" y="765"/>
                    <a:pt x="402" y="765"/>
                  </a:cubicBezTo>
                  <a:cubicBezTo>
                    <a:pt x="407" y="763"/>
                    <a:pt x="410" y="760"/>
                    <a:pt x="413" y="756"/>
                  </a:cubicBezTo>
                  <a:cubicBezTo>
                    <a:pt x="415" y="752"/>
                    <a:pt x="417" y="748"/>
                    <a:pt x="417" y="743"/>
                  </a:cubicBezTo>
                  <a:cubicBezTo>
                    <a:pt x="417" y="740"/>
                    <a:pt x="416" y="737"/>
                    <a:pt x="415" y="734"/>
                  </a:cubicBezTo>
                  <a:cubicBezTo>
                    <a:pt x="413" y="730"/>
                    <a:pt x="410" y="727"/>
                    <a:pt x="407" y="725"/>
                  </a:cubicBezTo>
                  <a:cubicBezTo>
                    <a:pt x="405" y="723"/>
                    <a:pt x="402" y="723"/>
                    <a:pt x="399" y="723"/>
                  </a:cubicBezTo>
                  <a:cubicBezTo>
                    <a:pt x="397" y="723"/>
                    <a:pt x="396" y="723"/>
                    <a:pt x="396" y="724"/>
                  </a:cubicBezTo>
                  <a:cubicBezTo>
                    <a:pt x="396" y="724"/>
                    <a:pt x="397" y="725"/>
                    <a:pt x="400" y="726"/>
                  </a:cubicBezTo>
                  <a:cubicBezTo>
                    <a:pt x="402" y="727"/>
                    <a:pt x="405" y="729"/>
                    <a:pt x="408" y="733"/>
                  </a:cubicBezTo>
                  <a:cubicBezTo>
                    <a:pt x="408" y="734"/>
                    <a:pt x="409" y="735"/>
                    <a:pt x="410" y="737"/>
                  </a:cubicBezTo>
                  <a:cubicBezTo>
                    <a:pt x="410" y="739"/>
                    <a:pt x="410" y="740"/>
                    <a:pt x="411" y="742"/>
                  </a:cubicBezTo>
                  <a:cubicBezTo>
                    <a:pt x="411" y="745"/>
                    <a:pt x="410" y="747"/>
                    <a:pt x="410" y="747"/>
                  </a:cubicBezTo>
                  <a:cubicBezTo>
                    <a:pt x="409" y="749"/>
                    <a:pt x="409" y="748"/>
                    <a:pt x="408" y="747"/>
                  </a:cubicBezTo>
                  <a:cubicBezTo>
                    <a:pt x="408" y="749"/>
                    <a:pt x="406" y="752"/>
                    <a:pt x="405" y="754"/>
                  </a:cubicBezTo>
                  <a:cubicBezTo>
                    <a:pt x="403" y="756"/>
                    <a:pt x="401" y="757"/>
                    <a:pt x="398" y="758"/>
                  </a:cubicBezTo>
                  <a:cubicBezTo>
                    <a:pt x="397" y="758"/>
                    <a:pt x="397" y="758"/>
                    <a:pt x="396" y="758"/>
                  </a:cubicBezTo>
                  <a:cubicBezTo>
                    <a:pt x="394" y="758"/>
                    <a:pt x="394" y="758"/>
                    <a:pt x="394" y="758"/>
                  </a:cubicBezTo>
                  <a:cubicBezTo>
                    <a:pt x="389" y="758"/>
                    <a:pt x="389" y="758"/>
                    <a:pt x="389" y="758"/>
                  </a:cubicBezTo>
                  <a:cubicBezTo>
                    <a:pt x="377" y="758"/>
                    <a:pt x="377" y="758"/>
                    <a:pt x="377" y="758"/>
                  </a:cubicBezTo>
                  <a:cubicBezTo>
                    <a:pt x="362" y="787"/>
                    <a:pt x="362" y="787"/>
                    <a:pt x="362" y="787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52" y="804"/>
                    <a:pt x="352" y="804"/>
                    <a:pt x="352" y="804"/>
                  </a:cubicBezTo>
                  <a:cubicBezTo>
                    <a:pt x="352" y="805"/>
                    <a:pt x="351" y="806"/>
                    <a:pt x="350" y="807"/>
                  </a:cubicBezTo>
                  <a:cubicBezTo>
                    <a:pt x="349" y="809"/>
                    <a:pt x="348" y="811"/>
                    <a:pt x="346" y="813"/>
                  </a:cubicBezTo>
                  <a:cubicBezTo>
                    <a:pt x="345" y="815"/>
                    <a:pt x="343" y="816"/>
                    <a:pt x="342" y="817"/>
                  </a:cubicBezTo>
                  <a:cubicBezTo>
                    <a:pt x="341" y="817"/>
                    <a:pt x="341" y="818"/>
                    <a:pt x="341" y="818"/>
                  </a:cubicBezTo>
                  <a:cubicBezTo>
                    <a:pt x="341" y="818"/>
                    <a:pt x="341" y="817"/>
                    <a:pt x="342" y="817"/>
                  </a:cubicBezTo>
                  <a:cubicBezTo>
                    <a:pt x="343" y="816"/>
                    <a:pt x="345" y="815"/>
                    <a:pt x="346" y="813"/>
                  </a:cubicBezTo>
                  <a:cubicBezTo>
                    <a:pt x="348" y="811"/>
                    <a:pt x="349" y="809"/>
                    <a:pt x="350" y="807"/>
                  </a:cubicBezTo>
                  <a:cubicBezTo>
                    <a:pt x="351" y="806"/>
                    <a:pt x="352" y="805"/>
                    <a:pt x="352" y="804"/>
                  </a:cubicBezTo>
                  <a:cubicBezTo>
                    <a:pt x="354" y="801"/>
                    <a:pt x="354" y="801"/>
                    <a:pt x="354" y="801"/>
                  </a:cubicBezTo>
                  <a:cubicBezTo>
                    <a:pt x="361" y="787"/>
                    <a:pt x="361" y="787"/>
                    <a:pt x="361" y="787"/>
                  </a:cubicBezTo>
                  <a:cubicBezTo>
                    <a:pt x="377" y="757"/>
                    <a:pt x="377" y="757"/>
                    <a:pt x="377" y="757"/>
                  </a:cubicBezTo>
                  <a:cubicBezTo>
                    <a:pt x="389" y="757"/>
                    <a:pt x="389" y="757"/>
                    <a:pt x="389" y="757"/>
                  </a:cubicBezTo>
                  <a:cubicBezTo>
                    <a:pt x="394" y="757"/>
                    <a:pt x="394" y="757"/>
                    <a:pt x="394" y="757"/>
                  </a:cubicBezTo>
                  <a:cubicBezTo>
                    <a:pt x="396" y="757"/>
                    <a:pt x="396" y="757"/>
                    <a:pt x="396" y="757"/>
                  </a:cubicBezTo>
                  <a:cubicBezTo>
                    <a:pt x="397" y="757"/>
                    <a:pt x="398" y="757"/>
                    <a:pt x="398" y="757"/>
                  </a:cubicBezTo>
                  <a:cubicBezTo>
                    <a:pt x="401" y="757"/>
                    <a:pt x="403" y="755"/>
                    <a:pt x="405" y="753"/>
                  </a:cubicBezTo>
                  <a:cubicBezTo>
                    <a:pt x="406" y="751"/>
                    <a:pt x="407" y="748"/>
                    <a:pt x="408" y="746"/>
                  </a:cubicBezTo>
                  <a:cubicBezTo>
                    <a:pt x="408" y="745"/>
                    <a:pt x="407" y="745"/>
                    <a:pt x="407" y="746"/>
                  </a:cubicBezTo>
                  <a:cubicBezTo>
                    <a:pt x="406" y="746"/>
                    <a:pt x="406" y="748"/>
                    <a:pt x="405" y="750"/>
                  </a:cubicBezTo>
                  <a:cubicBezTo>
                    <a:pt x="404" y="751"/>
                    <a:pt x="403" y="752"/>
                    <a:pt x="402" y="753"/>
                  </a:cubicBezTo>
                  <a:cubicBezTo>
                    <a:pt x="401" y="754"/>
                    <a:pt x="399" y="755"/>
                    <a:pt x="398" y="755"/>
                  </a:cubicBezTo>
                  <a:cubicBezTo>
                    <a:pt x="397" y="755"/>
                    <a:pt x="397" y="755"/>
                    <a:pt x="397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0" y="755"/>
                    <a:pt x="390" y="755"/>
                    <a:pt x="390" y="755"/>
                  </a:cubicBezTo>
                  <a:cubicBezTo>
                    <a:pt x="376" y="755"/>
                    <a:pt x="376" y="755"/>
                    <a:pt x="376" y="755"/>
                  </a:cubicBezTo>
                  <a:cubicBezTo>
                    <a:pt x="366" y="774"/>
                    <a:pt x="366" y="774"/>
                    <a:pt x="366" y="774"/>
                  </a:cubicBezTo>
                  <a:cubicBezTo>
                    <a:pt x="363" y="780"/>
                    <a:pt x="360" y="785"/>
                    <a:pt x="358" y="789"/>
                  </a:cubicBezTo>
                  <a:cubicBezTo>
                    <a:pt x="353" y="798"/>
                    <a:pt x="353" y="798"/>
                    <a:pt x="353" y="798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0" y="803"/>
                    <a:pt x="350" y="804"/>
                    <a:pt x="349" y="804"/>
                  </a:cubicBezTo>
                  <a:cubicBezTo>
                    <a:pt x="349" y="805"/>
                    <a:pt x="349" y="806"/>
                    <a:pt x="348" y="806"/>
                  </a:cubicBezTo>
                  <a:cubicBezTo>
                    <a:pt x="347" y="809"/>
                    <a:pt x="345" y="811"/>
                    <a:pt x="342" y="813"/>
                  </a:cubicBezTo>
                  <a:cubicBezTo>
                    <a:pt x="340" y="815"/>
                    <a:pt x="338" y="817"/>
                    <a:pt x="336" y="818"/>
                  </a:cubicBezTo>
                  <a:cubicBezTo>
                    <a:pt x="335" y="818"/>
                    <a:pt x="335" y="818"/>
                    <a:pt x="335" y="818"/>
                  </a:cubicBezTo>
                  <a:cubicBezTo>
                    <a:pt x="331" y="819"/>
                    <a:pt x="326" y="820"/>
                    <a:pt x="320" y="821"/>
                  </a:cubicBezTo>
                  <a:cubicBezTo>
                    <a:pt x="315" y="821"/>
                    <a:pt x="310" y="821"/>
                    <a:pt x="304" y="821"/>
                  </a:cubicBezTo>
                  <a:cubicBezTo>
                    <a:pt x="293" y="821"/>
                    <a:pt x="282" y="821"/>
                    <a:pt x="270" y="820"/>
                  </a:cubicBezTo>
                  <a:cubicBezTo>
                    <a:pt x="265" y="819"/>
                    <a:pt x="259" y="818"/>
                    <a:pt x="254" y="818"/>
                  </a:cubicBezTo>
                  <a:cubicBezTo>
                    <a:pt x="252" y="817"/>
                    <a:pt x="251" y="817"/>
                    <a:pt x="250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6"/>
                  </a:cubicBezTo>
                  <a:cubicBezTo>
                    <a:pt x="247" y="815"/>
                    <a:pt x="245" y="814"/>
                    <a:pt x="244" y="812"/>
                  </a:cubicBezTo>
                  <a:cubicBezTo>
                    <a:pt x="242" y="810"/>
                    <a:pt x="240" y="808"/>
                    <a:pt x="239" y="806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7" y="803"/>
                    <a:pt x="237" y="803"/>
                    <a:pt x="237" y="803"/>
                  </a:cubicBezTo>
                  <a:cubicBezTo>
                    <a:pt x="235" y="800"/>
                    <a:pt x="235" y="800"/>
                    <a:pt x="235" y="800"/>
                  </a:cubicBezTo>
                  <a:cubicBezTo>
                    <a:pt x="228" y="785"/>
                    <a:pt x="228" y="785"/>
                    <a:pt x="228" y="785"/>
                  </a:cubicBezTo>
                  <a:cubicBezTo>
                    <a:pt x="221" y="771"/>
                    <a:pt x="221" y="771"/>
                    <a:pt x="221" y="771"/>
                  </a:cubicBezTo>
                  <a:cubicBezTo>
                    <a:pt x="213" y="753"/>
                    <a:pt x="213" y="753"/>
                    <a:pt x="213" y="753"/>
                  </a:cubicBezTo>
                  <a:cubicBezTo>
                    <a:pt x="185" y="753"/>
                    <a:pt x="185" y="753"/>
                    <a:pt x="185" y="753"/>
                  </a:cubicBezTo>
                  <a:cubicBezTo>
                    <a:pt x="183" y="753"/>
                    <a:pt x="182" y="752"/>
                    <a:pt x="180" y="750"/>
                  </a:cubicBezTo>
                  <a:cubicBezTo>
                    <a:pt x="179" y="749"/>
                    <a:pt x="178" y="746"/>
                    <a:pt x="178" y="744"/>
                  </a:cubicBezTo>
                  <a:cubicBezTo>
                    <a:pt x="178" y="741"/>
                    <a:pt x="178" y="739"/>
                    <a:pt x="179" y="737"/>
                  </a:cubicBezTo>
                  <a:cubicBezTo>
                    <a:pt x="181" y="735"/>
                    <a:pt x="182" y="734"/>
                    <a:pt x="184" y="733"/>
                  </a:cubicBezTo>
                  <a:cubicBezTo>
                    <a:pt x="184" y="733"/>
                    <a:pt x="185" y="733"/>
                    <a:pt x="185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206" y="733"/>
                    <a:pt x="206" y="733"/>
                    <a:pt x="206" y="733"/>
                  </a:cubicBezTo>
                  <a:cubicBezTo>
                    <a:pt x="263" y="732"/>
                    <a:pt x="326" y="734"/>
                    <a:pt x="373" y="732"/>
                  </a:cubicBezTo>
                  <a:cubicBezTo>
                    <a:pt x="414" y="731"/>
                    <a:pt x="399" y="727"/>
                    <a:pt x="357" y="725"/>
                  </a:cubicBezTo>
                  <a:cubicBezTo>
                    <a:pt x="357" y="724"/>
                    <a:pt x="357" y="724"/>
                    <a:pt x="357" y="724"/>
                  </a:cubicBezTo>
                  <a:cubicBezTo>
                    <a:pt x="399" y="725"/>
                    <a:pt x="378" y="722"/>
                    <a:pt x="383" y="720"/>
                  </a:cubicBezTo>
                  <a:cubicBezTo>
                    <a:pt x="364" y="720"/>
                    <a:pt x="346" y="720"/>
                    <a:pt x="327" y="719"/>
                  </a:cubicBezTo>
                  <a:cubicBezTo>
                    <a:pt x="361" y="719"/>
                    <a:pt x="361" y="719"/>
                    <a:pt x="361" y="719"/>
                  </a:cubicBezTo>
                  <a:cubicBezTo>
                    <a:pt x="380" y="719"/>
                    <a:pt x="380" y="719"/>
                    <a:pt x="380" y="719"/>
                  </a:cubicBezTo>
                  <a:cubicBezTo>
                    <a:pt x="389" y="720"/>
                    <a:pt x="389" y="720"/>
                    <a:pt x="389" y="720"/>
                  </a:cubicBezTo>
                  <a:cubicBezTo>
                    <a:pt x="393" y="720"/>
                    <a:pt x="393" y="720"/>
                    <a:pt x="393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6" y="720"/>
                    <a:pt x="396" y="720"/>
                    <a:pt x="396" y="720"/>
                  </a:cubicBezTo>
                  <a:cubicBezTo>
                    <a:pt x="397" y="720"/>
                    <a:pt x="397" y="720"/>
                    <a:pt x="397" y="720"/>
                  </a:cubicBezTo>
                  <a:cubicBezTo>
                    <a:pt x="398" y="720"/>
                    <a:pt x="398" y="720"/>
                    <a:pt x="399" y="719"/>
                  </a:cubicBezTo>
                  <a:cubicBezTo>
                    <a:pt x="403" y="719"/>
                    <a:pt x="407" y="717"/>
                    <a:pt x="409" y="715"/>
                  </a:cubicBezTo>
                  <a:cubicBezTo>
                    <a:pt x="412" y="713"/>
                    <a:pt x="414" y="710"/>
                    <a:pt x="416" y="707"/>
                  </a:cubicBezTo>
                  <a:cubicBezTo>
                    <a:pt x="418" y="701"/>
                    <a:pt x="418" y="696"/>
                    <a:pt x="417" y="691"/>
                  </a:cubicBezTo>
                  <a:cubicBezTo>
                    <a:pt x="418" y="697"/>
                    <a:pt x="417" y="703"/>
                    <a:pt x="413" y="708"/>
                  </a:cubicBezTo>
                  <a:cubicBezTo>
                    <a:pt x="412" y="711"/>
                    <a:pt x="409" y="713"/>
                    <a:pt x="406" y="715"/>
                  </a:cubicBezTo>
                  <a:cubicBezTo>
                    <a:pt x="404" y="716"/>
                    <a:pt x="400" y="717"/>
                    <a:pt x="397" y="718"/>
                  </a:cubicBezTo>
                  <a:cubicBezTo>
                    <a:pt x="369" y="717"/>
                    <a:pt x="369" y="717"/>
                    <a:pt x="369" y="717"/>
                  </a:cubicBezTo>
                  <a:cubicBezTo>
                    <a:pt x="350" y="717"/>
                    <a:pt x="330" y="717"/>
                    <a:pt x="311" y="716"/>
                  </a:cubicBezTo>
                  <a:cubicBezTo>
                    <a:pt x="195" y="716"/>
                    <a:pt x="195" y="716"/>
                    <a:pt x="195" y="716"/>
                  </a:cubicBezTo>
                  <a:cubicBezTo>
                    <a:pt x="227" y="716"/>
                    <a:pt x="264" y="715"/>
                    <a:pt x="296" y="716"/>
                  </a:cubicBezTo>
                  <a:cubicBezTo>
                    <a:pt x="319" y="716"/>
                    <a:pt x="341" y="717"/>
                    <a:pt x="362" y="717"/>
                  </a:cubicBezTo>
                  <a:cubicBezTo>
                    <a:pt x="394" y="717"/>
                    <a:pt x="394" y="717"/>
                    <a:pt x="394" y="717"/>
                  </a:cubicBezTo>
                  <a:cubicBezTo>
                    <a:pt x="395" y="717"/>
                    <a:pt x="396" y="717"/>
                    <a:pt x="398" y="717"/>
                  </a:cubicBezTo>
                  <a:cubicBezTo>
                    <a:pt x="400" y="717"/>
                    <a:pt x="402" y="716"/>
                    <a:pt x="403" y="716"/>
                  </a:cubicBezTo>
                  <a:cubicBezTo>
                    <a:pt x="406" y="714"/>
                    <a:pt x="409" y="712"/>
                    <a:pt x="411" y="709"/>
                  </a:cubicBezTo>
                  <a:cubicBezTo>
                    <a:pt x="416" y="704"/>
                    <a:pt x="417" y="697"/>
                    <a:pt x="416" y="691"/>
                  </a:cubicBezTo>
                  <a:cubicBezTo>
                    <a:pt x="416" y="688"/>
                    <a:pt x="415" y="685"/>
                    <a:pt x="414" y="683"/>
                  </a:cubicBezTo>
                  <a:cubicBezTo>
                    <a:pt x="412" y="679"/>
                    <a:pt x="409" y="677"/>
                    <a:pt x="406" y="676"/>
                  </a:cubicBezTo>
                  <a:cubicBezTo>
                    <a:pt x="404" y="674"/>
                    <a:pt x="401" y="674"/>
                    <a:pt x="399" y="674"/>
                  </a:cubicBezTo>
                  <a:cubicBezTo>
                    <a:pt x="397" y="674"/>
                    <a:pt x="396" y="675"/>
                    <a:pt x="396" y="675"/>
                  </a:cubicBezTo>
                  <a:cubicBezTo>
                    <a:pt x="396" y="676"/>
                    <a:pt x="397" y="676"/>
                    <a:pt x="399" y="677"/>
                  </a:cubicBezTo>
                  <a:cubicBezTo>
                    <a:pt x="401" y="678"/>
                    <a:pt x="404" y="679"/>
                    <a:pt x="407" y="683"/>
                  </a:cubicBezTo>
                  <a:cubicBezTo>
                    <a:pt x="408" y="685"/>
                    <a:pt x="410" y="688"/>
                    <a:pt x="410" y="690"/>
                  </a:cubicBezTo>
                  <a:cubicBezTo>
                    <a:pt x="411" y="693"/>
                    <a:pt x="411" y="695"/>
                    <a:pt x="411" y="695"/>
                  </a:cubicBezTo>
                  <a:cubicBezTo>
                    <a:pt x="410" y="697"/>
                    <a:pt x="409" y="696"/>
                    <a:pt x="409" y="695"/>
                  </a:cubicBezTo>
                  <a:cubicBezTo>
                    <a:pt x="409" y="698"/>
                    <a:pt x="408" y="701"/>
                    <a:pt x="406" y="704"/>
                  </a:cubicBezTo>
                  <a:cubicBezTo>
                    <a:pt x="404" y="706"/>
                    <a:pt x="401" y="708"/>
                    <a:pt x="398" y="709"/>
                  </a:cubicBezTo>
                  <a:cubicBezTo>
                    <a:pt x="398" y="709"/>
                    <a:pt x="397" y="709"/>
                    <a:pt x="396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32" y="708"/>
                    <a:pt x="332" y="708"/>
                    <a:pt x="332" y="708"/>
                  </a:cubicBezTo>
                  <a:cubicBezTo>
                    <a:pt x="295" y="708"/>
                    <a:pt x="259" y="708"/>
                    <a:pt x="223" y="707"/>
                  </a:cubicBezTo>
                  <a:cubicBezTo>
                    <a:pt x="259" y="708"/>
                    <a:pt x="296" y="708"/>
                    <a:pt x="332" y="708"/>
                  </a:cubicBezTo>
                  <a:cubicBezTo>
                    <a:pt x="377" y="709"/>
                    <a:pt x="377" y="709"/>
                    <a:pt x="377" y="709"/>
                  </a:cubicBezTo>
                  <a:cubicBezTo>
                    <a:pt x="388" y="709"/>
                    <a:pt x="388" y="709"/>
                    <a:pt x="388" y="709"/>
                  </a:cubicBezTo>
                  <a:cubicBezTo>
                    <a:pt x="394" y="709"/>
                    <a:pt x="394" y="709"/>
                    <a:pt x="394" y="709"/>
                  </a:cubicBezTo>
                  <a:cubicBezTo>
                    <a:pt x="395" y="709"/>
                    <a:pt x="395" y="709"/>
                    <a:pt x="395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7" y="709"/>
                    <a:pt x="397" y="709"/>
                    <a:pt x="397" y="709"/>
                  </a:cubicBezTo>
                  <a:cubicBezTo>
                    <a:pt x="397" y="709"/>
                    <a:pt x="398" y="708"/>
                    <a:pt x="399" y="708"/>
                  </a:cubicBezTo>
                  <a:cubicBezTo>
                    <a:pt x="401" y="708"/>
                    <a:pt x="404" y="706"/>
                    <a:pt x="406" y="703"/>
                  </a:cubicBezTo>
                  <a:cubicBezTo>
                    <a:pt x="407" y="701"/>
                    <a:pt x="408" y="697"/>
                    <a:pt x="408" y="694"/>
                  </a:cubicBezTo>
                  <a:cubicBezTo>
                    <a:pt x="408" y="694"/>
                    <a:pt x="407" y="694"/>
                    <a:pt x="407" y="694"/>
                  </a:cubicBezTo>
                  <a:cubicBezTo>
                    <a:pt x="407" y="695"/>
                    <a:pt x="407" y="696"/>
                    <a:pt x="406" y="699"/>
                  </a:cubicBezTo>
                  <a:cubicBezTo>
                    <a:pt x="405" y="700"/>
                    <a:pt x="404" y="703"/>
                    <a:pt x="402" y="704"/>
                  </a:cubicBezTo>
                  <a:cubicBezTo>
                    <a:pt x="400" y="705"/>
                    <a:pt x="399" y="706"/>
                    <a:pt x="397" y="706"/>
                  </a:cubicBezTo>
                  <a:cubicBezTo>
                    <a:pt x="397" y="706"/>
                    <a:pt x="397" y="706"/>
                    <a:pt x="396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0" y="706"/>
                    <a:pt x="390" y="706"/>
                    <a:pt x="390" y="706"/>
                  </a:cubicBezTo>
                  <a:cubicBezTo>
                    <a:pt x="379" y="707"/>
                    <a:pt x="366" y="707"/>
                    <a:pt x="357" y="707"/>
                  </a:cubicBezTo>
                  <a:cubicBezTo>
                    <a:pt x="306" y="705"/>
                    <a:pt x="251" y="706"/>
                    <a:pt x="201" y="705"/>
                  </a:cubicBezTo>
                  <a:cubicBezTo>
                    <a:pt x="187" y="705"/>
                    <a:pt x="187" y="705"/>
                    <a:pt x="187" y="705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4"/>
                    <a:pt x="184" y="704"/>
                    <a:pt x="183" y="704"/>
                  </a:cubicBezTo>
                  <a:cubicBezTo>
                    <a:pt x="182" y="704"/>
                    <a:pt x="181" y="703"/>
                    <a:pt x="180" y="702"/>
                  </a:cubicBezTo>
                  <a:cubicBezTo>
                    <a:pt x="179" y="700"/>
                    <a:pt x="178" y="697"/>
                    <a:pt x="178" y="694"/>
                  </a:cubicBezTo>
                  <a:cubicBezTo>
                    <a:pt x="178" y="692"/>
                    <a:pt x="179" y="689"/>
                    <a:pt x="181" y="687"/>
                  </a:cubicBezTo>
                  <a:cubicBezTo>
                    <a:pt x="181" y="686"/>
                    <a:pt x="182" y="686"/>
                    <a:pt x="183" y="685"/>
                  </a:cubicBezTo>
                  <a:cubicBezTo>
                    <a:pt x="184" y="685"/>
                    <a:pt x="184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201" y="685"/>
                    <a:pt x="201" y="685"/>
                    <a:pt x="201" y="685"/>
                  </a:cubicBezTo>
                  <a:cubicBezTo>
                    <a:pt x="229" y="685"/>
                    <a:pt x="229" y="685"/>
                    <a:pt x="229" y="685"/>
                  </a:cubicBezTo>
                  <a:cubicBezTo>
                    <a:pt x="279" y="684"/>
                    <a:pt x="334" y="685"/>
                    <a:pt x="376" y="684"/>
                  </a:cubicBezTo>
                  <a:cubicBezTo>
                    <a:pt x="412" y="683"/>
                    <a:pt x="398" y="678"/>
                    <a:pt x="362" y="677"/>
                  </a:cubicBezTo>
                  <a:cubicBezTo>
                    <a:pt x="362" y="675"/>
                    <a:pt x="362" y="675"/>
                    <a:pt x="362" y="675"/>
                  </a:cubicBezTo>
                  <a:cubicBezTo>
                    <a:pt x="398" y="676"/>
                    <a:pt x="380" y="673"/>
                    <a:pt x="385" y="671"/>
                  </a:cubicBezTo>
                  <a:cubicBezTo>
                    <a:pt x="369" y="671"/>
                    <a:pt x="353" y="671"/>
                    <a:pt x="337" y="671"/>
                  </a:cubicBezTo>
                  <a:cubicBezTo>
                    <a:pt x="361" y="671"/>
                    <a:pt x="361" y="671"/>
                    <a:pt x="361" y="671"/>
                  </a:cubicBezTo>
                  <a:cubicBezTo>
                    <a:pt x="380" y="671"/>
                    <a:pt x="380" y="671"/>
                    <a:pt x="380" y="671"/>
                  </a:cubicBezTo>
                  <a:cubicBezTo>
                    <a:pt x="389" y="671"/>
                    <a:pt x="389" y="671"/>
                    <a:pt x="389" y="671"/>
                  </a:cubicBezTo>
                  <a:cubicBezTo>
                    <a:pt x="393" y="671"/>
                    <a:pt x="393" y="671"/>
                    <a:pt x="393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6" y="671"/>
                    <a:pt x="396" y="671"/>
                    <a:pt x="396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8" y="671"/>
                    <a:pt x="399" y="671"/>
                    <a:pt x="399" y="671"/>
                  </a:cubicBezTo>
                  <a:cubicBezTo>
                    <a:pt x="403" y="670"/>
                    <a:pt x="407" y="668"/>
                    <a:pt x="409" y="666"/>
                  </a:cubicBezTo>
                  <a:cubicBezTo>
                    <a:pt x="412" y="664"/>
                    <a:pt x="414" y="661"/>
                    <a:pt x="416" y="658"/>
                  </a:cubicBezTo>
                  <a:cubicBezTo>
                    <a:pt x="418" y="653"/>
                    <a:pt x="418" y="647"/>
                    <a:pt x="417" y="642"/>
                  </a:cubicBezTo>
                  <a:cubicBezTo>
                    <a:pt x="418" y="648"/>
                    <a:pt x="417" y="655"/>
                    <a:pt x="413" y="660"/>
                  </a:cubicBezTo>
                  <a:cubicBezTo>
                    <a:pt x="412" y="662"/>
                    <a:pt x="409" y="665"/>
                    <a:pt x="407" y="666"/>
                  </a:cubicBezTo>
                  <a:cubicBezTo>
                    <a:pt x="404" y="668"/>
                    <a:pt x="400" y="669"/>
                    <a:pt x="397" y="669"/>
                  </a:cubicBezTo>
                  <a:cubicBezTo>
                    <a:pt x="369" y="669"/>
                    <a:pt x="369" y="669"/>
                    <a:pt x="369" y="669"/>
                  </a:cubicBezTo>
                  <a:cubicBezTo>
                    <a:pt x="350" y="668"/>
                    <a:pt x="330" y="668"/>
                    <a:pt x="311" y="668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227" y="667"/>
                    <a:pt x="264" y="667"/>
                    <a:pt x="296" y="668"/>
                  </a:cubicBezTo>
                  <a:cubicBezTo>
                    <a:pt x="319" y="668"/>
                    <a:pt x="341" y="668"/>
                    <a:pt x="362" y="668"/>
                  </a:cubicBezTo>
                  <a:cubicBezTo>
                    <a:pt x="394" y="668"/>
                    <a:pt x="394" y="668"/>
                    <a:pt x="394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6" y="668"/>
                    <a:pt x="396" y="668"/>
                    <a:pt x="396" y="668"/>
                  </a:cubicBezTo>
                  <a:cubicBezTo>
                    <a:pt x="397" y="668"/>
                    <a:pt x="397" y="668"/>
                    <a:pt x="397" y="668"/>
                  </a:cubicBezTo>
                  <a:cubicBezTo>
                    <a:pt x="397" y="668"/>
                    <a:pt x="398" y="668"/>
                    <a:pt x="398" y="668"/>
                  </a:cubicBezTo>
                  <a:cubicBezTo>
                    <a:pt x="400" y="668"/>
                    <a:pt x="402" y="668"/>
                    <a:pt x="403" y="667"/>
                  </a:cubicBezTo>
                  <a:cubicBezTo>
                    <a:pt x="407" y="666"/>
                    <a:pt x="409" y="663"/>
                    <a:pt x="411" y="661"/>
                  </a:cubicBezTo>
                  <a:cubicBezTo>
                    <a:pt x="416" y="656"/>
                    <a:pt x="417" y="649"/>
                    <a:pt x="416" y="642"/>
                  </a:cubicBezTo>
                  <a:cubicBezTo>
                    <a:pt x="416" y="639"/>
                    <a:pt x="415" y="637"/>
                    <a:pt x="414" y="634"/>
                  </a:cubicBezTo>
                  <a:cubicBezTo>
                    <a:pt x="412" y="631"/>
                    <a:pt x="409" y="629"/>
                    <a:pt x="406" y="627"/>
                  </a:cubicBezTo>
                  <a:cubicBezTo>
                    <a:pt x="404" y="626"/>
                    <a:pt x="401" y="625"/>
                    <a:pt x="399" y="626"/>
                  </a:cubicBezTo>
                  <a:cubicBezTo>
                    <a:pt x="397" y="626"/>
                    <a:pt x="396" y="626"/>
                    <a:pt x="396" y="627"/>
                  </a:cubicBezTo>
                  <a:cubicBezTo>
                    <a:pt x="396" y="627"/>
                    <a:pt x="397" y="628"/>
                    <a:pt x="399" y="628"/>
                  </a:cubicBezTo>
                  <a:cubicBezTo>
                    <a:pt x="401" y="629"/>
                    <a:pt x="404" y="631"/>
                    <a:pt x="407" y="634"/>
                  </a:cubicBezTo>
                  <a:cubicBezTo>
                    <a:pt x="408" y="636"/>
                    <a:pt x="410" y="639"/>
                    <a:pt x="410" y="642"/>
                  </a:cubicBezTo>
                  <a:cubicBezTo>
                    <a:pt x="411" y="645"/>
                    <a:pt x="411" y="647"/>
                    <a:pt x="411" y="647"/>
                  </a:cubicBezTo>
                  <a:cubicBezTo>
                    <a:pt x="410" y="648"/>
                    <a:pt x="409" y="647"/>
                    <a:pt x="409" y="646"/>
                  </a:cubicBezTo>
                  <a:cubicBezTo>
                    <a:pt x="409" y="650"/>
                    <a:pt x="408" y="653"/>
                    <a:pt x="406" y="655"/>
                  </a:cubicBezTo>
                  <a:cubicBezTo>
                    <a:pt x="404" y="658"/>
                    <a:pt x="401" y="660"/>
                    <a:pt x="398" y="660"/>
                  </a:cubicBezTo>
                  <a:cubicBezTo>
                    <a:pt x="398" y="660"/>
                    <a:pt x="397" y="660"/>
                    <a:pt x="396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32" y="660"/>
                    <a:pt x="332" y="660"/>
                    <a:pt x="332" y="660"/>
                  </a:cubicBezTo>
                  <a:cubicBezTo>
                    <a:pt x="295" y="660"/>
                    <a:pt x="259" y="659"/>
                    <a:pt x="223" y="658"/>
                  </a:cubicBezTo>
                  <a:cubicBezTo>
                    <a:pt x="259" y="659"/>
                    <a:pt x="296" y="660"/>
                    <a:pt x="332" y="660"/>
                  </a:cubicBezTo>
                  <a:cubicBezTo>
                    <a:pt x="377" y="660"/>
                    <a:pt x="377" y="660"/>
                    <a:pt x="377" y="660"/>
                  </a:cubicBezTo>
                  <a:cubicBezTo>
                    <a:pt x="388" y="660"/>
                    <a:pt x="388" y="660"/>
                    <a:pt x="388" y="660"/>
                  </a:cubicBezTo>
                  <a:cubicBezTo>
                    <a:pt x="394" y="660"/>
                    <a:pt x="394" y="660"/>
                    <a:pt x="394" y="660"/>
                  </a:cubicBezTo>
                  <a:cubicBezTo>
                    <a:pt x="395" y="660"/>
                    <a:pt x="395" y="660"/>
                    <a:pt x="395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7" y="660"/>
                    <a:pt x="397" y="660"/>
                    <a:pt x="397" y="660"/>
                  </a:cubicBezTo>
                  <a:cubicBezTo>
                    <a:pt x="397" y="660"/>
                    <a:pt x="398" y="660"/>
                    <a:pt x="399" y="660"/>
                  </a:cubicBezTo>
                  <a:cubicBezTo>
                    <a:pt x="402" y="659"/>
                    <a:pt x="404" y="657"/>
                    <a:pt x="406" y="654"/>
                  </a:cubicBezTo>
                  <a:cubicBezTo>
                    <a:pt x="407" y="652"/>
                    <a:pt x="408" y="649"/>
                    <a:pt x="408" y="646"/>
                  </a:cubicBezTo>
                  <a:cubicBezTo>
                    <a:pt x="408" y="645"/>
                    <a:pt x="407" y="645"/>
                    <a:pt x="407" y="646"/>
                  </a:cubicBezTo>
                  <a:cubicBezTo>
                    <a:pt x="407" y="646"/>
                    <a:pt x="407" y="648"/>
                    <a:pt x="406" y="650"/>
                  </a:cubicBezTo>
                  <a:cubicBezTo>
                    <a:pt x="405" y="651"/>
                    <a:pt x="404" y="654"/>
                    <a:pt x="402" y="656"/>
                  </a:cubicBezTo>
                  <a:cubicBezTo>
                    <a:pt x="400" y="657"/>
                    <a:pt x="399" y="658"/>
                    <a:pt x="397" y="658"/>
                  </a:cubicBezTo>
                  <a:cubicBezTo>
                    <a:pt x="397" y="658"/>
                    <a:pt x="397" y="658"/>
                    <a:pt x="396" y="658"/>
                  </a:cubicBezTo>
                  <a:cubicBezTo>
                    <a:pt x="394" y="658"/>
                    <a:pt x="394" y="658"/>
                    <a:pt x="394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79" y="658"/>
                    <a:pt x="366" y="658"/>
                    <a:pt x="357" y="658"/>
                  </a:cubicBezTo>
                  <a:cubicBezTo>
                    <a:pt x="306" y="657"/>
                    <a:pt x="251" y="657"/>
                    <a:pt x="201" y="656"/>
                  </a:cubicBezTo>
                  <a:cubicBezTo>
                    <a:pt x="187" y="656"/>
                    <a:pt x="187" y="656"/>
                    <a:pt x="187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5" y="656"/>
                    <a:pt x="185" y="656"/>
                    <a:pt x="185" y="656"/>
                  </a:cubicBezTo>
                  <a:cubicBezTo>
                    <a:pt x="184" y="656"/>
                    <a:pt x="184" y="656"/>
                    <a:pt x="183" y="655"/>
                  </a:cubicBezTo>
                  <a:cubicBezTo>
                    <a:pt x="182" y="655"/>
                    <a:pt x="181" y="654"/>
                    <a:pt x="180" y="653"/>
                  </a:cubicBezTo>
                  <a:cubicBezTo>
                    <a:pt x="179" y="652"/>
                    <a:pt x="178" y="649"/>
                    <a:pt x="178" y="646"/>
                  </a:cubicBezTo>
                  <a:cubicBezTo>
                    <a:pt x="178" y="643"/>
                    <a:pt x="179" y="640"/>
                    <a:pt x="181" y="638"/>
                  </a:cubicBezTo>
                  <a:cubicBezTo>
                    <a:pt x="181" y="638"/>
                    <a:pt x="182" y="637"/>
                    <a:pt x="183" y="637"/>
                  </a:cubicBezTo>
                  <a:cubicBezTo>
                    <a:pt x="184" y="636"/>
                    <a:pt x="184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6" y="636"/>
                    <a:pt x="186" y="636"/>
                    <a:pt x="186" y="636"/>
                  </a:cubicBezTo>
                  <a:cubicBezTo>
                    <a:pt x="187" y="636"/>
                    <a:pt x="187" y="636"/>
                    <a:pt x="187" y="636"/>
                  </a:cubicBezTo>
                  <a:cubicBezTo>
                    <a:pt x="201" y="636"/>
                    <a:pt x="201" y="636"/>
                    <a:pt x="201" y="636"/>
                  </a:cubicBezTo>
                  <a:cubicBezTo>
                    <a:pt x="229" y="636"/>
                    <a:pt x="229" y="636"/>
                    <a:pt x="229" y="636"/>
                  </a:cubicBezTo>
                  <a:cubicBezTo>
                    <a:pt x="279" y="635"/>
                    <a:pt x="334" y="636"/>
                    <a:pt x="376" y="635"/>
                  </a:cubicBezTo>
                  <a:cubicBezTo>
                    <a:pt x="412" y="634"/>
                    <a:pt x="398" y="630"/>
                    <a:pt x="362" y="628"/>
                  </a:cubicBezTo>
                  <a:cubicBezTo>
                    <a:pt x="362" y="627"/>
                    <a:pt x="362" y="627"/>
                    <a:pt x="362" y="627"/>
                  </a:cubicBezTo>
                  <a:cubicBezTo>
                    <a:pt x="393" y="627"/>
                    <a:pt x="385" y="625"/>
                    <a:pt x="384" y="624"/>
                  </a:cubicBezTo>
                  <a:cubicBezTo>
                    <a:pt x="391" y="624"/>
                    <a:pt x="391" y="624"/>
                    <a:pt x="391" y="624"/>
                  </a:cubicBezTo>
                  <a:cubicBezTo>
                    <a:pt x="392" y="624"/>
                    <a:pt x="392" y="624"/>
                    <a:pt x="392" y="624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4" y="624"/>
                  </a:cubicBezTo>
                  <a:cubicBezTo>
                    <a:pt x="395" y="624"/>
                    <a:pt x="397" y="623"/>
                    <a:pt x="398" y="623"/>
                  </a:cubicBezTo>
                  <a:cubicBezTo>
                    <a:pt x="400" y="623"/>
                    <a:pt x="403" y="622"/>
                    <a:pt x="405" y="620"/>
                  </a:cubicBezTo>
                  <a:cubicBezTo>
                    <a:pt x="410" y="617"/>
                    <a:pt x="414" y="613"/>
                    <a:pt x="415" y="608"/>
                  </a:cubicBezTo>
                  <a:cubicBezTo>
                    <a:pt x="416" y="605"/>
                    <a:pt x="417" y="603"/>
                    <a:pt x="417" y="600"/>
                  </a:cubicBezTo>
                  <a:cubicBezTo>
                    <a:pt x="417" y="594"/>
                    <a:pt x="417" y="594"/>
                    <a:pt x="417" y="594"/>
                  </a:cubicBezTo>
                  <a:cubicBezTo>
                    <a:pt x="417" y="571"/>
                    <a:pt x="417" y="571"/>
                    <a:pt x="417" y="571"/>
                  </a:cubicBezTo>
                  <a:cubicBezTo>
                    <a:pt x="417" y="550"/>
                    <a:pt x="417" y="550"/>
                    <a:pt x="417" y="550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20" y="548"/>
                    <a:pt x="420" y="548"/>
                    <a:pt x="420" y="548"/>
                  </a:cubicBezTo>
                  <a:cubicBezTo>
                    <a:pt x="423" y="546"/>
                    <a:pt x="427" y="544"/>
                    <a:pt x="430" y="542"/>
                  </a:cubicBezTo>
                  <a:cubicBezTo>
                    <a:pt x="427" y="544"/>
                    <a:pt x="423" y="546"/>
                    <a:pt x="420" y="548"/>
                  </a:cubicBezTo>
                  <a:cubicBezTo>
                    <a:pt x="417" y="549"/>
                    <a:pt x="417" y="549"/>
                    <a:pt x="417" y="549"/>
                  </a:cubicBezTo>
                  <a:cubicBezTo>
                    <a:pt x="417" y="549"/>
                    <a:pt x="417" y="549"/>
                    <a:pt x="417" y="550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5"/>
                    <a:pt x="417" y="595"/>
                    <a:pt x="417" y="595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7" y="603"/>
                    <a:pt x="416" y="606"/>
                    <a:pt x="415" y="609"/>
                  </a:cubicBezTo>
                  <a:cubicBezTo>
                    <a:pt x="413" y="614"/>
                    <a:pt x="409" y="618"/>
                    <a:pt x="405" y="621"/>
                  </a:cubicBezTo>
                  <a:cubicBezTo>
                    <a:pt x="402" y="622"/>
                    <a:pt x="400" y="623"/>
                    <a:pt x="397" y="623"/>
                  </a:cubicBezTo>
                  <a:cubicBezTo>
                    <a:pt x="396" y="623"/>
                    <a:pt x="394" y="624"/>
                    <a:pt x="393" y="624"/>
                  </a:cubicBezTo>
                  <a:cubicBezTo>
                    <a:pt x="390" y="624"/>
                    <a:pt x="390" y="624"/>
                    <a:pt x="390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4" y="623"/>
                    <a:pt x="384" y="623"/>
                    <a:pt x="385" y="623"/>
                  </a:cubicBezTo>
                  <a:cubicBezTo>
                    <a:pt x="379" y="623"/>
                    <a:pt x="374" y="623"/>
                    <a:pt x="369" y="623"/>
                  </a:cubicBezTo>
                  <a:cubicBezTo>
                    <a:pt x="390" y="623"/>
                    <a:pt x="390" y="623"/>
                    <a:pt x="390" y="623"/>
                  </a:cubicBezTo>
                  <a:cubicBezTo>
                    <a:pt x="393" y="623"/>
                    <a:pt x="393" y="623"/>
                    <a:pt x="393" y="623"/>
                  </a:cubicBezTo>
                  <a:cubicBezTo>
                    <a:pt x="394" y="623"/>
                    <a:pt x="395" y="623"/>
                    <a:pt x="397" y="622"/>
                  </a:cubicBezTo>
                  <a:cubicBezTo>
                    <a:pt x="399" y="622"/>
                    <a:pt x="402" y="621"/>
                    <a:pt x="404" y="620"/>
                  </a:cubicBezTo>
                  <a:cubicBezTo>
                    <a:pt x="409" y="617"/>
                    <a:pt x="413" y="612"/>
                    <a:pt x="414" y="607"/>
                  </a:cubicBezTo>
                  <a:cubicBezTo>
                    <a:pt x="415" y="606"/>
                    <a:pt x="415" y="605"/>
                    <a:pt x="415" y="603"/>
                  </a:cubicBezTo>
                  <a:cubicBezTo>
                    <a:pt x="416" y="603"/>
                    <a:pt x="416" y="602"/>
                    <a:pt x="416" y="601"/>
                  </a:cubicBezTo>
                  <a:cubicBezTo>
                    <a:pt x="416" y="601"/>
                    <a:pt x="416" y="600"/>
                    <a:pt x="416" y="599"/>
                  </a:cubicBezTo>
                  <a:cubicBezTo>
                    <a:pt x="416" y="593"/>
                    <a:pt x="416" y="593"/>
                    <a:pt x="416" y="593"/>
                  </a:cubicBezTo>
                  <a:cubicBezTo>
                    <a:pt x="416" y="581"/>
                    <a:pt x="416" y="581"/>
                    <a:pt x="416" y="581"/>
                  </a:cubicBezTo>
                  <a:cubicBezTo>
                    <a:pt x="416" y="557"/>
                    <a:pt x="416" y="557"/>
                    <a:pt x="416" y="557"/>
                  </a:cubicBezTo>
                  <a:cubicBezTo>
                    <a:pt x="416" y="549"/>
                    <a:pt x="416" y="549"/>
                    <a:pt x="416" y="549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6" y="548"/>
                    <a:pt x="416" y="548"/>
                    <a:pt x="416" y="548"/>
                  </a:cubicBezTo>
                  <a:cubicBezTo>
                    <a:pt x="417" y="548"/>
                    <a:pt x="417" y="548"/>
                    <a:pt x="417" y="548"/>
                  </a:cubicBezTo>
                  <a:cubicBezTo>
                    <a:pt x="419" y="547"/>
                    <a:pt x="421" y="546"/>
                    <a:pt x="423" y="545"/>
                  </a:cubicBezTo>
                  <a:cubicBezTo>
                    <a:pt x="430" y="541"/>
                    <a:pt x="437" y="537"/>
                    <a:pt x="444" y="533"/>
                  </a:cubicBezTo>
                  <a:cubicBezTo>
                    <a:pt x="445" y="534"/>
                    <a:pt x="445" y="534"/>
                    <a:pt x="445" y="534"/>
                  </a:cubicBezTo>
                  <a:cubicBezTo>
                    <a:pt x="476" y="514"/>
                    <a:pt x="504" y="488"/>
                    <a:pt x="526" y="458"/>
                  </a:cubicBezTo>
                  <a:cubicBezTo>
                    <a:pt x="548" y="428"/>
                    <a:pt x="564" y="394"/>
                    <a:pt x="574" y="357"/>
                  </a:cubicBezTo>
                  <a:cubicBezTo>
                    <a:pt x="583" y="321"/>
                    <a:pt x="585" y="283"/>
                    <a:pt x="579" y="245"/>
                  </a:cubicBezTo>
                  <a:cubicBezTo>
                    <a:pt x="574" y="208"/>
                    <a:pt x="561" y="171"/>
                    <a:pt x="542" y="139"/>
                  </a:cubicBezTo>
                  <a:close/>
                  <a:moveTo>
                    <a:pt x="338" y="819"/>
                  </a:moveTo>
                  <a:cubicBezTo>
                    <a:pt x="339" y="819"/>
                    <a:pt x="340" y="819"/>
                    <a:pt x="340" y="818"/>
                  </a:cubicBezTo>
                  <a:cubicBezTo>
                    <a:pt x="340" y="819"/>
                    <a:pt x="339" y="819"/>
                    <a:pt x="338" y="819"/>
                  </a:cubicBezTo>
                  <a:close/>
                  <a:moveTo>
                    <a:pt x="256" y="820"/>
                  </a:moveTo>
                  <a:cubicBezTo>
                    <a:pt x="265" y="821"/>
                    <a:pt x="274" y="822"/>
                    <a:pt x="283" y="823"/>
                  </a:cubicBezTo>
                  <a:cubicBezTo>
                    <a:pt x="292" y="823"/>
                    <a:pt x="301" y="824"/>
                    <a:pt x="310" y="824"/>
                  </a:cubicBezTo>
                  <a:cubicBezTo>
                    <a:pt x="315" y="824"/>
                    <a:pt x="319" y="823"/>
                    <a:pt x="324" y="823"/>
                  </a:cubicBezTo>
                  <a:cubicBezTo>
                    <a:pt x="328" y="822"/>
                    <a:pt x="333" y="822"/>
                    <a:pt x="336" y="820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7" y="820"/>
                    <a:pt x="337" y="820"/>
                    <a:pt x="338" y="819"/>
                  </a:cubicBezTo>
                  <a:cubicBezTo>
                    <a:pt x="337" y="820"/>
                    <a:pt x="337" y="820"/>
                    <a:pt x="337" y="820"/>
                  </a:cubicBezTo>
                  <a:cubicBezTo>
                    <a:pt x="336" y="820"/>
                    <a:pt x="336" y="820"/>
                    <a:pt x="336" y="820"/>
                  </a:cubicBezTo>
                  <a:cubicBezTo>
                    <a:pt x="332" y="822"/>
                    <a:pt x="328" y="822"/>
                    <a:pt x="324" y="823"/>
                  </a:cubicBezTo>
                  <a:cubicBezTo>
                    <a:pt x="319" y="823"/>
                    <a:pt x="315" y="824"/>
                    <a:pt x="310" y="824"/>
                  </a:cubicBezTo>
                  <a:cubicBezTo>
                    <a:pt x="301" y="824"/>
                    <a:pt x="292" y="824"/>
                    <a:pt x="283" y="823"/>
                  </a:cubicBezTo>
                  <a:cubicBezTo>
                    <a:pt x="274" y="822"/>
                    <a:pt x="264" y="821"/>
                    <a:pt x="256" y="820"/>
                  </a:cubicBezTo>
                  <a:cubicBezTo>
                    <a:pt x="253" y="820"/>
                    <a:pt x="251" y="820"/>
                    <a:pt x="249" y="819"/>
                  </a:cubicBezTo>
                  <a:cubicBezTo>
                    <a:pt x="249" y="819"/>
                    <a:pt x="249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49" y="819"/>
                    <a:pt x="249" y="819"/>
                    <a:pt x="249" y="819"/>
                  </a:cubicBezTo>
                  <a:cubicBezTo>
                    <a:pt x="251" y="820"/>
                    <a:pt x="254" y="820"/>
                    <a:pt x="256" y="820"/>
                  </a:cubicBezTo>
                  <a:close/>
                  <a:moveTo>
                    <a:pt x="249" y="817"/>
                  </a:move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ubicBezTo>
                    <a:pt x="249" y="817"/>
                    <a:pt x="249" y="817"/>
                    <a:pt x="249" y="817"/>
                  </a:cubicBezTo>
                  <a:close/>
                  <a:moveTo>
                    <a:pt x="249" y="819"/>
                  </a:moveTo>
                  <a:cubicBezTo>
                    <a:pt x="249" y="819"/>
                    <a:pt x="249" y="819"/>
                    <a:pt x="249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9" y="819"/>
                    <a:pt x="249" y="819"/>
                    <a:pt x="249" y="819"/>
                  </a:cubicBezTo>
                  <a:close/>
                  <a:moveTo>
                    <a:pt x="246" y="817"/>
                  </a:moveTo>
                  <a:cubicBezTo>
                    <a:pt x="246" y="818"/>
                    <a:pt x="247" y="818"/>
                    <a:pt x="248" y="818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9"/>
                  </a:cubicBezTo>
                  <a:cubicBezTo>
                    <a:pt x="248" y="819"/>
                    <a:pt x="248" y="819"/>
                    <a:pt x="248" y="818"/>
                  </a:cubicBezTo>
                  <a:cubicBezTo>
                    <a:pt x="247" y="818"/>
                    <a:pt x="246" y="817"/>
                    <a:pt x="245" y="817"/>
                  </a:cubicBezTo>
                  <a:cubicBezTo>
                    <a:pt x="243" y="814"/>
                    <a:pt x="240" y="811"/>
                    <a:pt x="237" y="807"/>
                  </a:cubicBezTo>
                  <a:cubicBezTo>
                    <a:pt x="240" y="811"/>
                    <a:pt x="243" y="814"/>
                    <a:pt x="246" y="817"/>
                  </a:cubicBezTo>
                  <a:close/>
                  <a:moveTo>
                    <a:pt x="230" y="813"/>
                  </a:moveTo>
                  <a:cubicBezTo>
                    <a:pt x="230" y="812"/>
                    <a:pt x="230" y="812"/>
                    <a:pt x="230" y="812"/>
                  </a:cubicBezTo>
                  <a:cubicBezTo>
                    <a:pt x="228" y="811"/>
                    <a:pt x="228" y="811"/>
                    <a:pt x="228" y="811"/>
                  </a:cubicBezTo>
                  <a:cubicBezTo>
                    <a:pt x="228" y="810"/>
                    <a:pt x="228" y="810"/>
                    <a:pt x="228" y="810"/>
                  </a:cubicBezTo>
                  <a:cubicBezTo>
                    <a:pt x="227" y="809"/>
                    <a:pt x="227" y="809"/>
                    <a:pt x="227" y="809"/>
                  </a:cubicBezTo>
                  <a:cubicBezTo>
                    <a:pt x="227" y="808"/>
                    <a:pt x="227" y="808"/>
                    <a:pt x="227" y="808"/>
                  </a:cubicBezTo>
                  <a:cubicBezTo>
                    <a:pt x="223" y="800"/>
                    <a:pt x="223" y="800"/>
                    <a:pt x="223" y="800"/>
                  </a:cubicBezTo>
                  <a:cubicBezTo>
                    <a:pt x="215" y="784"/>
                    <a:pt x="215" y="784"/>
                    <a:pt x="215" y="784"/>
                  </a:cubicBezTo>
                  <a:cubicBezTo>
                    <a:pt x="220" y="793"/>
                    <a:pt x="224" y="804"/>
                    <a:pt x="230" y="813"/>
                  </a:cubicBezTo>
                  <a:close/>
                  <a:moveTo>
                    <a:pt x="190" y="672"/>
                  </a:moveTo>
                  <a:cubicBezTo>
                    <a:pt x="187" y="672"/>
                    <a:pt x="187" y="672"/>
                    <a:pt x="187" y="672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5" y="672"/>
                    <a:pt x="184" y="672"/>
                    <a:pt x="183" y="672"/>
                  </a:cubicBezTo>
                  <a:cubicBezTo>
                    <a:pt x="180" y="672"/>
                    <a:pt x="177" y="673"/>
                    <a:pt x="175" y="675"/>
                  </a:cubicBezTo>
                  <a:cubicBezTo>
                    <a:pt x="172" y="677"/>
                    <a:pt x="170" y="679"/>
                    <a:pt x="169" y="681"/>
                  </a:cubicBezTo>
                  <a:cubicBezTo>
                    <a:pt x="166" y="686"/>
                    <a:pt x="165" y="691"/>
                    <a:pt x="165" y="696"/>
                  </a:cubicBezTo>
                  <a:cubicBezTo>
                    <a:pt x="165" y="702"/>
                    <a:pt x="167" y="707"/>
                    <a:pt x="171" y="711"/>
                  </a:cubicBezTo>
                  <a:cubicBezTo>
                    <a:pt x="173" y="713"/>
                    <a:pt x="175" y="715"/>
                    <a:pt x="178" y="716"/>
                  </a:cubicBezTo>
                  <a:cubicBezTo>
                    <a:pt x="179" y="716"/>
                    <a:pt x="181" y="717"/>
                    <a:pt x="182" y="717"/>
                  </a:cubicBezTo>
                  <a:cubicBezTo>
                    <a:pt x="183" y="717"/>
                    <a:pt x="184" y="717"/>
                    <a:pt x="184" y="717"/>
                  </a:cubicBezTo>
                  <a:cubicBezTo>
                    <a:pt x="185" y="717"/>
                    <a:pt x="185" y="717"/>
                    <a:pt x="185" y="717"/>
                  </a:cubicBezTo>
                  <a:cubicBezTo>
                    <a:pt x="186" y="717"/>
                    <a:pt x="186" y="717"/>
                    <a:pt x="186" y="717"/>
                  </a:cubicBezTo>
                  <a:cubicBezTo>
                    <a:pt x="199" y="717"/>
                    <a:pt x="199" y="717"/>
                    <a:pt x="199" y="717"/>
                  </a:cubicBezTo>
                  <a:cubicBezTo>
                    <a:pt x="224" y="718"/>
                    <a:pt x="224" y="718"/>
                    <a:pt x="224" y="718"/>
                  </a:cubicBezTo>
                  <a:cubicBezTo>
                    <a:pt x="257" y="718"/>
                    <a:pt x="290" y="718"/>
                    <a:pt x="325" y="718"/>
                  </a:cubicBezTo>
                  <a:cubicBezTo>
                    <a:pt x="325" y="719"/>
                    <a:pt x="325" y="719"/>
                    <a:pt x="325" y="719"/>
                  </a:cubicBezTo>
                  <a:cubicBezTo>
                    <a:pt x="323" y="719"/>
                    <a:pt x="322" y="719"/>
                    <a:pt x="321" y="719"/>
                  </a:cubicBezTo>
                  <a:cubicBezTo>
                    <a:pt x="300" y="719"/>
                    <a:pt x="300" y="719"/>
                    <a:pt x="300" y="719"/>
                  </a:cubicBezTo>
                  <a:cubicBezTo>
                    <a:pt x="297" y="719"/>
                    <a:pt x="297" y="719"/>
                    <a:pt x="297" y="719"/>
                  </a:cubicBezTo>
                  <a:cubicBezTo>
                    <a:pt x="272" y="719"/>
                    <a:pt x="247" y="718"/>
                    <a:pt x="223" y="718"/>
                  </a:cubicBezTo>
                  <a:cubicBezTo>
                    <a:pt x="198" y="718"/>
                    <a:pt x="198" y="718"/>
                    <a:pt x="198" y="718"/>
                  </a:cubicBezTo>
                  <a:cubicBezTo>
                    <a:pt x="186" y="718"/>
                    <a:pt x="186" y="718"/>
                    <a:pt x="186" y="718"/>
                  </a:cubicBezTo>
                  <a:cubicBezTo>
                    <a:pt x="185" y="718"/>
                    <a:pt x="185" y="718"/>
                    <a:pt x="185" y="718"/>
                  </a:cubicBezTo>
                  <a:cubicBezTo>
                    <a:pt x="184" y="718"/>
                    <a:pt x="184" y="718"/>
                    <a:pt x="184" y="718"/>
                  </a:cubicBezTo>
                  <a:cubicBezTo>
                    <a:pt x="183" y="718"/>
                    <a:pt x="182" y="718"/>
                    <a:pt x="181" y="718"/>
                  </a:cubicBezTo>
                  <a:cubicBezTo>
                    <a:pt x="180" y="718"/>
                    <a:pt x="178" y="717"/>
                    <a:pt x="177" y="716"/>
                  </a:cubicBezTo>
                  <a:cubicBezTo>
                    <a:pt x="174" y="715"/>
                    <a:pt x="172" y="713"/>
                    <a:pt x="170" y="711"/>
                  </a:cubicBezTo>
                  <a:cubicBezTo>
                    <a:pt x="166" y="707"/>
                    <a:pt x="164" y="702"/>
                    <a:pt x="164" y="696"/>
                  </a:cubicBezTo>
                  <a:cubicBezTo>
                    <a:pt x="164" y="691"/>
                    <a:pt x="165" y="685"/>
                    <a:pt x="168" y="680"/>
                  </a:cubicBezTo>
                  <a:cubicBezTo>
                    <a:pt x="170" y="678"/>
                    <a:pt x="172" y="676"/>
                    <a:pt x="174" y="674"/>
                  </a:cubicBezTo>
                  <a:cubicBezTo>
                    <a:pt x="177" y="673"/>
                    <a:pt x="180" y="671"/>
                    <a:pt x="183" y="671"/>
                  </a:cubicBezTo>
                  <a:cubicBezTo>
                    <a:pt x="183" y="671"/>
                    <a:pt x="184" y="671"/>
                    <a:pt x="185" y="671"/>
                  </a:cubicBezTo>
                  <a:cubicBezTo>
                    <a:pt x="187" y="671"/>
                    <a:pt x="187" y="671"/>
                    <a:pt x="187" y="671"/>
                  </a:cubicBezTo>
                  <a:cubicBezTo>
                    <a:pt x="190" y="671"/>
                    <a:pt x="190" y="671"/>
                    <a:pt x="190" y="671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6" y="671"/>
                    <a:pt x="194" y="671"/>
                    <a:pt x="197" y="671"/>
                  </a:cubicBezTo>
                  <a:lnTo>
                    <a:pt x="190" y="672"/>
                  </a:lnTo>
                  <a:close/>
                  <a:moveTo>
                    <a:pt x="136" y="380"/>
                  </a:moveTo>
                  <a:cubicBezTo>
                    <a:pt x="135" y="376"/>
                    <a:pt x="135" y="371"/>
                    <a:pt x="136" y="368"/>
                  </a:cubicBezTo>
                  <a:cubicBezTo>
                    <a:pt x="137" y="364"/>
                    <a:pt x="139" y="361"/>
                    <a:pt x="143" y="359"/>
                  </a:cubicBezTo>
                  <a:cubicBezTo>
                    <a:pt x="146" y="356"/>
                    <a:pt x="150" y="355"/>
                    <a:pt x="154" y="354"/>
                  </a:cubicBezTo>
                  <a:cubicBezTo>
                    <a:pt x="158" y="354"/>
                    <a:pt x="162" y="355"/>
                    <a:pt x="166" y="357"/>
                  </a:cubicBezTo>
                  <a:cubicBezTo>
                    <a:pt x="170" y="359"/>
                    <a:pt x="174" y="362"/>
                    <a:pt x="177" y="366"/>
                  </a:cubicBezTo>
                  <a:cubicBezTo>
                    <a:pt x="180" y="369"/>
                    <a:pt x="183" y="373"/>
                    <a:pt x="185" y="377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94" y="396"/>
                    <a:pt x="194" y="396"/>
                    <a:pt x="194" y="396"/>
                  </a:cubicBezTo>
                  <a:cubicBezTo>
                    <a:pt x="196" y="395"/>
                    <a:pt x="198" y="394"/>
                    <a:pt x="200" y="393"/>
                  </a:cubicBezTo>
                  <a:cubicBezTo>
                    <a:pt x="201" y="393"/>
                    <a:pt x="201" y="392"/>
                    <a:pt x="202" y="392"/>
                  </a:cubicBezTo>
                  <a:cubicBezTo>
                    <a:pt x="203" y="391"/>
                    <a:pt x="204" y="391"/>
                    <a:pt x="205" y="390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9" y="388"/>
                    <a:pt x="209" y="388"/>
                    <a:pt x="209" y="388"/>
                  </a:cubicBezTo>
                  <a:cubicBezTo>
                    <a:pt x="210" y="387"/>
                    <a:pt x="211" y="386"/>
                    <a:pt x="213" y="386"/>
                  </a:cubicBezTo>
                  <a:cubicBezTo>
                    <a:pt x="217" y="383"/>
                    <a:pt x="221" y="380"/>
                    <a:pt x="225" y="376"/>
                  </a:cubicBezTo>
                  <a:cubicBezTo>
                    <a:pt x="229" y="373"/>
                    <a:pt x="233" y="369"/>
                    <a:pt x="237" y="366"/>
                  </a:cubicBezTo>
                  <a:cubicBezTo>
                    <a:pt x="239" y="364"/>
                    <a:pt x="240" y="362"/>
                    <a:pt x="242" y="360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46" y="356"/>
                    <a:pt x="246" y="356"/>
                    <a:pt x="246" y="356"/>
                  </a:cubicBezTo>
                  <a:cubicBezTo>
                    <a:pt x="247" y="354"/>
                    <a:pt x="249" y="353"/>
                    <a:pt x="250" y="351"/>
                  </a:cubicBezTo>
                  <a:cubicBezTo>
                    <a:pt x="249" y="349"/>
                    <a:pt x="247" y="348"/>
                    <a:pt x="246" y="346"/>
                  </a:cubicBezTo>
                  <a:cubicBezTo>
                    <a:pt x="245" y="345"/>
                    <a:pt x="245" y="345"/>
                    <a:pt x="245" y="345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5" y="343"/>
                    <a:pt x="244" y="343"/>
                    <a:pt x="244" y="342"/>
                  </a:cubicBezTo>
                  <a:cubicBezTo>
                    <a:pt x="243" y="340"/>
                    <a:pt x="242" y="338"/>
                    <a:pt x="242" y="336"/>
                  </a:cubicBezTo>
                  <a:cubicBezTo>
                    <a:pt x="242" y="335"/>
                    <a:pt x="241" y="334"/>
                    <a:pt x="241" y="333"/>
                  </a:cubicBezTo>
                  <a:cubicBezTo>
                    <a:pt x="241" y="332"/>
                    <a:pt x="241" y="332"/>
                    <a:pt x="241" y="331"/>
                  </a:cubicBezTo>
                  <a:cubicBezTo>
                    <a:pt x="241" y="331"/>
                    <a:pt x="241" y="330"/>
                    <a:pt x="241" y="330"/>
                  </a:cubicBezTo>
                  <a:cubicBezTo>
                    <a:pt x="241" y="328"/>
                    <a:pt x="241" y="325"/>
                    <a:pt x="241" y="323"/>
                  </a:cubicBezTo>
                  <a:cubicBezTo>
                    <a:pt x="242" y="314"/>
                    <a:pt x="246" y="306"/>
                    <a:pt x="251" y="298"/>
                  </a:cubicBezTo>
                  <a:cubicBezTo>
                    <a:pt x="253" y="295"/>
                    <a:pt x="256" y="291"/>
                    <a:pt x="260" y="289"/>
                  </a:cubicBezTo>
                  <a:cubicBezTo>
                    <a:pt x="263" y="287"/>
                    <a:pt x="267" y="286"/>
                    <a:pt x="271" y="286"/>
                  </a:cubicBezTo>
                  <a:cubicBezTo>
                    <a:pt x="274" y="287"/>
                    <a:pt x="278" y="288"/>
                    <a:pt x="281" y="291"/>
                  </a:cubicBezTo>
                  <a:cubicBezTo>
                    <a:pt x="285" y="293"/>
                    <a:pt x="287" y="297"/>
                    <a:pt x="288" y="300"/>
                  </a:cubicBezTo>
                  <a:cubicBezTo>
                    <a:pt x="291" y="307"/>
                    <a:pt x="288" y="316"/>
                    <a:pt x="284" y="324"/>
                  </a:cubicBezTo>
                  <a:cubicBezTo>
                    <a:pt x="282" y="328"/>
                    <a:pt x="279" y="332"/>
                    <a:pt x="276" y="335"/>
                  </a:cubicBezTo>
                  <a:cubicBezTo>
                    <a:pt x="275" y="337"/>
                    <a:pt x="275" y="337"/>
                    <a:pt x="275" y="337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69" y="344"/>
                    <a:pt x="269" y="344"/>
                    <a:pt x="269" y="344"/>
                  </a:cubicBezTo>
                  <a:cubicBezTo>
                    <a:pt x="268" y="346"/>
                    <a:pt x="267" y="347"/>
                    <a:pt x="267" y="349"/>
                  </a:cubicBezTo>
                  <a:cubicBezTo>
                    <a:pt x="267" y="349"/>
                    <a:pt x="267" y="350"/>
                    <a:pt x="267" y="350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8" y="351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8" y="352"/>
                    <a:pt x="269" y="353"/>
                    <a:pt x="270" y="353"/>
                  </a:cubicBezTo>
                  <a:cubicBezTo>
                    <a:pt x="270" y="354"/>
                    <a:pt x="271" y="354"/>
                    <a:pt x="272" y="354"/>
                  </a:cubicBezTo>
                  <a:cubicBezTo>
                    <a:pt x="274" y="355"/>
                    <a:pt x="276" y="356"/>
                    <a:pt x="277" y="356"/>
                  </a:cubicBezTo>
                  <a:cubicBezTo>
                    <a:pt x="278" y="356"/>
                    <a:pt x="279" y="357"/>
                    <a:pt x="280" y="357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5" y="358"/>
                    <a:pt x="286" y="358"/>
                    <a:pt x="287" y="358"/>
                  </a:cubicBezTo>
                  <a:cubicBezTo>
                    <a:pt x="292" y="359"/>
                    <a:pt x="297" y="359"/>
                    <a:pt x="303" y="359"/>
                  </a:cubicBezTo>
                  <a:cubicBezTo>
                    <a:pt x="308" y="359"/>
                    <a:pt x="313" y="359"/>
                    <a:pt x="318" y="358"/>
                  </a:cubicBezTo>
                  <a:cubicBezTo>
                    <a:pt x="321" y="357"/>
                    <a:pt x="323" y="356"/>
                    <a:pt x="326" y="355"/>
                  </a:cubicBezTo>
                  <a:cubicBezTo>
                    <a:pt x="327" y="355"/>
                    <a:pt x="327" y="355"/>
                    <a:pt x="327" y="355"/>
                  </a:cubicBezTo>
                  <a:cubicBezTo>
                    <a:pt x="328" y="355"/>
                    <a:pt x="328" y="355"/>
                    <a:pt x="328" y="355"/>
                  </a:cubicBezTo>
                  <a:cubicBezTo>
                    <a:pt x="331" y="353"/>
                    <a:pt x="331" y="353"/>
                    <a:pt x="331" y="353"/>
                  </a:cubicBezTo>
                  <a:cubicBezTo>
                    <a:pt x="333" y="353"/>
                    <a:pt x="335" y="352"/>
                    <a:pt x="337" y="351"/>
                  </a:cubicBezTo>
                  <a:cubicBezTo>
                    <a:pt x="336" y="348"/>
                    <a:pt x="336" y="345"/>
                    <a:pt x="335" y="342"/>
                  </a:cubicBezTo>
                  <a:cubicBezTo>
                    <a:pt x="335" y="340"/>
                    <a:pt x="335" y="340"/>
                    <a:pt x="335" y="340"/>
                  </a:cubicBezTo>
                  <a:cubicBezTo>
                    <a:pt x="335" y="339"/>
                    <a:pt x="335" y="339"/>
                    <a:pt x="335" y="339"/>
                  </a:cubicBezTo>
                  <a:cubicBezTo>
                    <a:pt x="334" y="337"/>
                    <a:pt x="334" y="337"/>
                    <a:pt x="334" y="337"/>
                  </a:cubicBezTo>
                  <a:cubicBezTo>
                    <a:pt x="334" y="333"/>
                    <a:pt x="334" y="330"/>
                    <a:pt x="334" y="327"/>
                  </a:cubicBezTo>
                  <a:cubicBezTo>
                    <a:pt x="334" y="320"/>
                    <a:pt x="336" y="314"/>
                    <a:pt x="339" y="309"/>
                  </a:cubicBezTo>
                  <a:cubicBezTo>
                    <a:pt x="340" y="307"/>
                    <a:pt x="342" y="304"/>
                    <a:pt x="345" y="302"/>
                  </a:cubicBezTo>
                  <a:cubicBezTo>
                    <a:pt x="346" y="301"/>
                    <a:pt x="347" y="300"/>
                    <a:pt x="348" y="299"/>
                  </a:cubicBezTo>
                  <a:cubicBezTo>
                    <a:pt x="349" y="298"/>
                    <a:pt x="350" y="297"/>
                    <a:pt x="352" y="297"/>
                  </a:cubicBezTo>
                  <a:cubicBezTo>
                    <a:pt x="357" y="294"/>
                    <a:pt x="363" y="294"/>
                    <a:pt x="367" y="296"/>
                  </a:cubicBezTo>
                  <a:cubicBezTo>
                    <a:pt x="369" y="296"/>
                    <a:pt x="370" y="297"/>
                    <a:pt x="371" y="297"/>
                  </a:cubicBezTo>
                  <a:cubicBezTo>
                    <a:pt x="371" y="298"/>
                    <a:pt x="372" y="298"/>
                    <a:pt x="372" y="299"/>
                  </a:cubicBezTo>
                  <a:cubicBezTo>
                    <a:pt x="373" y="299"/>
                    <a:pt x="373" y="300"/>
                    <a:pt x="374" y="300"/>
                  </a:cubicBezTo>
                  <a:cubicBezTo>
                    <a:pt x="375" y="303"/>
                    <a:pt x="377" y="305"/>
                    <a:pt x="378" y="308"/>
                  </a:cubicBezTo>
                  <a:cubicBezTo>
                    <a:pt x="380" y="313"/>
                    <a:pt x="380" y="319"/>
                    <a:pt x="378" y="325"/>
                  </a:cubicBezTo>
                  <a:cubicBezTo>
                    <a:pt x="376" y="330"/>
                    <a:pt x="372" y="336"/>
                    <a:pt x="367" y="340"/>
                  </a:cubicBezTo>
                  <a:cubicBezTo>
                    <a:pt x="365" y="343"/>
                    <a:pt x="363" y="345"/>
                    <a:pt x="360" y="347"/>
                  </a:cubicBezTo>
                  <a:cubicBezTo>
                    <a:pt x="359" y="347"/>
                    <a:pt x="359" y="348"/>
                    <a:pt x="358" y="348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53" y="352"/>
                    <a:pt x="351" y="353"/>
                    <a:pt x="348" y="355"/>
                  </a:cubicBezTo>
                  <a:cubicBezTo>
                    <a:pt x="349" y="357"/>
                    <a:pt x="349" y="359"/>
                    <a:pt x="350" y="361"/>
                  </a:cubicBezTo>
                  <a:cubicBezTo>
                    <a:pt x="350" y="362"/>
                    <a:pt x="351" y="363"/>
                    <a:pt x="351" y="364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3" y="369"/>
                    <a:pt x="354" y="371"/>
                    <a:pt x="356" y="373"/>
                  </a:cubicBezTo>
                  <a:cubicBezTo>
                    <a:pt x="358" y="378"/>
                    <a:pt x="361" y="382"/>
                    <a:pt x="364" y="387"/>
                  </a:cubicBezTo>
                  <a:cubicBezTo>
                    <a:pt x="367" y="391"/>
                    <a:pt x="371" y="395"/>
                    <a:pt x="375" y="398"/>
                  </a:cubicBezTo>
                  <a:cubicBezTo>
                    <a:pt x="376" y="399"/>
                    <a:pt x="377" y="400"/>
                    <a:pt x="378" y="400"/>
                  </a:cubicBezTo>
                  <a:cubicBezTo>
                    <a:pt x="379" y="401"/>
                    <a:pt x="379" y="401"/>
                    <a:pt x="380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1" y="402"/>
                    <a:pt x="381" y="402"/>
                    <a:pt x="381" y="402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4"/>
                    <a:pt x="386" y="405"/>
                    <a:pt x="388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3" y="408"/>
                    <a:pt x="393" y="408"/>
                    <a:pt x="394" y="408"/>
                  </a:cubicBezTo>
                  <a:cubicBezTo>
                    <a:pt x="401" y="393"/>
                    <a:pt x="401" y="393"/>
                    <a:pt x="401" y="393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7"/>
                    <a:pt x="409" y="377"/>
                    <a:pt x="409" y="377"/>
                  </a:cubicBezTo>
                  <a:cubicBezTo>
                    <a:pt x="410" y="376"/>
                    <a:pt x="410" y="375"/>
                    <a:pt x="411" y="375"/>
                  </a:cubicBezTo>
                  <a:cubicBezTo>
                    <a:pt x="413" y="372"/>
                    <a:pt x="415" y="370"/>
                    <a:pt x="417" y="367"/>
                  </a:cubicBezTo>
                  <a:cubicBezTo>
                    <a:pt x="420" y="365"/>
                    <a:pt x="422" y="363"/>
                    <a:pt x="425" y="362"/>
                  </a:cubicBezTo>
                  <a:cubicBezTo>
                    <a:pt x="426" y="361"/>
                    <a:pt x="427" y="361"/>
                    <a:pt x="429" y="361"/>
                  </a:cubicBezTo>
                  <a:cubicBezTo>
                    <a:pt x="430" y="361"/>
                    <a:pt x="431" y="361"/>
                    <a:pt x="432" y="361"/>
                  </a:cubicBezTo>
                  <a:cubicBezTo>
                    <a:pt x="437" y="362"/>
                    <a:pt x="441" y="366"/>
                    <a:pt x="444" y="372"/>
                  </a:cubicBezTo>
                  <a:cubicBezTo>
                    <a:pt x="446" y="377"/>
                    <a:pt x="447" y="384"/>
                    <a:pt x="446" y="390"/>
                  </a:cubicBezTo>
                  <a:cubicBezTo>
                    <a:pt x="445" y="393"/>
                    <a:pt x="445" y="396"/>
                    <a:pt x="443" y="399"/>
                  </a:cubicBezTo>
                  <a:cubicBezTo>
                    <a:pt x="442" y="402"/>
                    <a:pt x="440" y="405"/>
                    <a:pt x="438" y="407"/>
                  </a:cubicBezTo>
                  <a:cubicBezTo>
                    <a:pt x="434" y="411"/>
                    <a:pt x="429" y="415"/>
                    <a:pt x="423" y="417"/>
                  </a:cubicBezTo>
                  <a:cubicBezTo>
                    <a:pt x="420" y="418"/>
                    <a:pt x="416" y="418"/>
                    <a:pt x="413" y="418"/>
                  </a:cubicBezTo>
                  <a:cubicBezTo>
                    <a:pt x="411" y="418"/>
                    <a:pt x="410" y="419"/>
                    <a:pt x="408" y="419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8"/>
                    <a:pt x="404" y="418"/>
                    <a:pt x="404" y="418"/>
                  </a:cubicBezTo>
                  <a:cubicBezTo>
                    <a:pt x="399" y="418"/>
                    <a:pt x="399" y="418"/>
                    <a:pt x="399" y="418"/>
                  </a:cubicBezTo>
                  <a:cubicBezTo>
                    <a:pt x="398" y="419"/>
                    <a:pt x="397" y="421"/>
                    <a:pt x="397" y="423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3"/>
                    <a:pt x="387" y="443"/>
                    <a:pt x="387" y="443"/>
                  </a:cubicBezTo>
                  <a:cubicBezTo>
                    <a:pt x="384" y="451"/>
                    <a:pt x="381" y="458"/>
                    <a:pt x="378" y="465"/>
                  </a:cubicBezTo>
                  <a:cubicBezTo>
                    <a:pt x="372" y="480"/>
                    <a:pt x="367" y="495"/>
                    <a:pt x="361" y="510"/>
                  </a:cubicBezTo>
                  <a:cubicBezTo>
                    <a:pt x="351" y="539"/>
                    <a:pt x="341" y="570"/>
                    <a:pt x="332" y="600"/>
                  </a:cubicBezTo>
                  <a:cubicBezTo>
                    <a:pt x="327" y="617"/>
                    <a:pt x="327" y="617"/>
                    <a:pt x="327" y="617"/>
                  </a:cubicBezTo>
                  <a:cubicBezTo>
                    <a:pt x="326" y="622"/>
                    <a:pt x="326" y="622"/>
                    <a:pt x="326" y="622"/>
                  </a:cubicBezTo>
                  <a:cubicBezTo>
                    <a:pt x="325" y="622"/>
                    <a:pt x="325" y="622"/>
                    <a:pt x="325" y="622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4" y="592"/>
                    <a:pt x="334" y="592"/>
                    <a:pt x="334" y="592"/>
                  </a:cubicBezTo>
                  <a:cubicBezTo>
                    <a:pt x="342" y="563"/>
                    <a:pt x="352" y="534"/>
                    <a:pt x="362" y="506"/>
                  </a:cubicBezTo>
                  <a:cubicBezTo>
                    <a:pt x="367" y="491"/>
                    <a:pt x="373" y="477"/>
                    <a:pt x="378" y="463"/>
                  </a:cubicBezTo>
                  <a:cubicBezTo>
                    <a:pt x="381" y="456"/>
                    <a:pt x="384" y="449"/>
                    <a:pt x="387" y="442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5" y="418"/>
                    <a:pt x="406" y="418"/>
                  </a:cubicBezTo>
                  <a:cubicBezTo>
                    <a:pt x="406" y="418"/>
                    <a:pt x="407" y="418"/>
                    <a:pt x="407" y="418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410" y="418"/>
                    <a:pt x="411" y="418"/>
                    <a:pt x="413" y="418"/>
                  </a:cubicBezTo>
                  <a:cubicBezTo>
                    <a:pt x="416" y="417"/>
                    <a:pt x="419" y="417"/>
                    <a:pt x="422" y="416"/>
                  </a:cubicBezTo>
                  <a:cubicBezTo>
                    <a:pt x="428" y="414"/>
                    <a:pt x="434" y="411"/>
                    <a:pt x="438" y="406"/>
                  </a:cubicBezTo>
                  <a:cubicBezTo>
                    <a:pt x="440" y="404"/>
                    <a:pt x="442" y="402"/>
                    <a:pt x="443" y="399"/>
                  </a:cubicBezTo>
                  <a:cubicBezTo>
                    <a:pt x="444" y="396"/>
                    <a:pt x="445" y="393"/>
                    <a:pt x="445" y="390"/>
                  </a:cubicBezTo>
                  <a:cubicBezTo>
                    <a:pt x="446" y="384"/>
                    <a:pt x="446" y="377"/>
                    <a:pt x="443" y="372"/>
                  </a:cubicBezTo>
                  <a:cubicBezTo>
                    <a:pt x="441" y="367"/>
                    <a:pt x="436" y="362"/>
                    <a:pt x="432" y="362"/>
                  </a:cubicBezTo>
                  <a:cubicBezTo>
                    <a:pt x="431" y="362"/>
                    <a:pt x="431" y="362"/>
                    <a:pt x="430" y="361"/>
                  </a:cubicBezTo>
                  <a:cubicBezTo>
                    <a:pt x="430" y="361"/>
                    <a:pt x="429" y="362"/>
                    <a:pt x="429" y="362"/>
                  </a:cubicBezTo>
                  <a:cubicBezTo>
                    <a:pt x="428" y="362"/>
                    <a:pt x="426" y="362"/>
                    <a:pt x="425" y="363"/>
                  </a:cubicBezTo>
                  <a:cubicBezTo>
                    <a:pt x="423" y="364"/>
                    <a:pt x="420" y="366"/>
                    <a:pt x="418" y="368"/>
                  </a:cubicBezTo>
                  <a:cubicBezTo>
                    <a:pt x="415" y="370"/>
                    <a:pt x="413" y="373"/>
                    <a:pt x="411" y="375"/>
                  </a:cubicBezTo>
                  <a:cubicBezTo>
                    <a:pt x="411" y="376"/>
                    <a:pt x="410" y="377"/>
                    <a:pt x="410" y="377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06" y="384"/>
                    <a:pt x="406" y="384"/>
                    <a:pt x="406" y="38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394" y="409"/>
                    <a:pt x="394" y="409"/>
                    <a:pt x="394" y="409"/>
                  </a:cubicBezTo>
                  <a:cubicBezTo>
                    <a:pt x="394" y="409"/>
                    <a:pt x="393" y="409"/>
                    <a:pt x="393" y="409"/>
                  </a:cubicBezTo>
                  <a:cubicBezTo>
                    <a:pt x="391" y="408"/>
                    <a:pt x="391" y="408"/>
                    <a:pt x="391" y="408"/>
                  </a:cubicBezTo>
                  <a:cubicBezTo>
                    <a:pt x="388" y="407"/>
                    <a:pt x="388" y="407"/>
                    <a:pt x="388" y="407"/>
                  </a:cubicBezTo>
                  <a:cubicBezTo>
                    <a:pt x="386" y="406"/>
                    <a:pt x="384" y="405"/>
                    <a:pt x="382" y="404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79" y="402"/>
                    <a:pt x="378" y="402"/>
                    <a:pt x="378" y="401"/>
                  </a:cubicBezTo>
                  <a:cubicBezTo>
                    <a:pt x="377" y="400"/>
                    <a:pt x="376" y="400"/>
                    <a:pt x="375" y="399"/>
                  </a:cubicBezTo>
                  <a:cubicBezTo>
                    <a:pt x="370" y="395"/>
                    <a:pt x="367" y="391"/>
                    <a:pt x="363" y="387"/>
                  </a:cubicBezTo>
                  <a:cubicBezTo>
                    <a:pt x="360" y="383"/>
                    <a:pt x="357" y="378"/>
                    <a:pt x="355" y="374"/>
                  </a:cubicBezTo>
                  <a:cubicBezTo>
                    <a:pt x="354" y="371"/>
                    <a:pt x="352" y="369"/>
                    <a:pt x="351" y="367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0" y="364"/>
                    <a:pt x="350" y="364"/>
                    <a:pt x="350" y="364"/>
                  </a:cubicBezTo>
                  <a:cubicBezTo>
                    <a:pt x="350" y="363"/>
                    <a:pt x="350" y="362"/>
                    <a:pt x="349" y="361"/>
                  </a:cubicBezTo>
                  <a:cubicBezTo>
                    <a:pt x="348" y="359"/>
                    <a:pt x="348" y="357"/>
                    <a:pt x="347" y="355"/>
                  </a:cubicBezTo>
                  <a:cubicBezTo>
                    <a:pt x="350" y="353"/>
                    <a:pt x="352" y="351"/>
                    <a:pt x="355" y="349"/>
                  </a:cubicBezTo>
                  <a:cubicBezTo>
                    <a:pt x="357" y="348"/>
                    <a:pt x="357" y="348"/>
                    <a:pt x="357" y="348"/>
                  </a:cubicBezTo>
                  <a:cubicBezTo>
                    <a:pt x="358" y="348"/>
                    <a:pt x="358" y="348"/>
                    <a:pt x="358" y="348"/>
                  </a:cubicBezTo>
                  <a:cubicBezTo>
                    <a:pt x="358" y="347"/>
                    <a:pt x="359" y="347"/>
                    <a:pt x="359" y="346"/>
                  </a:cubicBezTo>
                  <a:cubicBezTo>
                    <a:pt x="362" y="344"/>
                    <a:pt x="364" y="342"/>
                    <a:pt x="367" y="340"/>
                  </a:cubicBezTo>
                  <a:cubicBezTo>
                    <a:pt x="371" y="335"/>
                    <a:pt x="375" y="330"/>
                    <a:pt x="377" y="325"/>
                  </a:cubicBezTo>
                  <a:cubicBezTo>
                    <a:pt x="379" y="319"/>
                    <a:pt x="379" y="313"/>
                    <a:pt x="377" y="308"/>
                  </a:cubicBezTo>
                  <a:cubicBezTo>
                    <a:pt x="376" y="306"/>
                    <a:pt x="375" y="303"/>
                    <a:pt x="373" y="301"/>
                  </a:cubicBezTo>
                  <a:cubicBezTo>
                    <a:pt x="372" y="301"/>
                    <a:pt x="372" y="300"/>
                    <a:pt x="371" y="299"/>
                  </a:cubicBezTo>
                  <a:cubicBezTo>
                    <a:pt x="371" y="299"/>
                    <a:pt x="371" y="299"/>
                    <a:pt x="370" y="298"/>
                  </a:cubicBezTo>
                  <a:cubicBezTo>
                    <a:pt x="369" y="297"/>
                    <a:pt x="368" y="297"/>
                    <a:pt x="367" y="296"/>
                  </a:cubicBezTo>
                  <a:cubicBezTo>
                    <a:pt x="363" y="295"/>
                    <a:pt x="357" y="295"/>
                    <a:pt x="352" y="298"/>
                  </a:cubicBezTo>
                  <a:cubicBezTo>
                    <a:pt x="351" y="298"/>
                    <a:pt x="350" y="299"/>
                    <a:pt x="349" y="300"/>
                  </a:cubicBezTo>
                  <a:cubicBezTo>
                    <a:pt x="347" y="301"/>
                    <a:pt x="346" y="302"/>
                    <a:pt x="345" y="303"/>
                  </a:cubicBezTo>
                  <a:cubicBezTo>
                    <a:pt x="343" y="305"/>
                    <a:pt x="341" y="307"/>
                    <a:pt x="340" y="310"/>
                  </a:cubicBezTo>
                  <a:cubicBezTo>
                    <a:pt x="337" y="315"/>
                    <a:pt x="335" y="321"/>
                    <a:pt x="335" y="327"/>
                  </a:cubicBezTo>
                  <a:cubicBezTo>
                    <a:pt x="335" y="330"/>
                    <a:pt x="335" y="333"/>
                    <a:pt x="335" y="337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42"/>
                    <a:pt x="336" y="342"/>
                    <a:pt x="336" y="342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7"/>
                    <a:pt x="337" y="347"/>
                    <a:pt x="337" y="347"/>
                  </a:cubicBezTo>
                  <a:cubicBezTo>
                    <a:pt x="338" y="351"/>
                    <a:pt x="338" y="351"/>
                    <a:pt x="338" y="351"/>
                  </a:cubicBezTo>
                  <a:cubicBezTo>
                    <a:pt x="336" y="352"/>
                    <a:pt x="334" y="353"/>
                    <a:pt x="332" y="354"/>
                  </a:cubicBezTo>
                  <a:cubicBezTo>
                    <a:pt x="331" y="355"/>
                    <a:pt x="330" y="355"/>
                    <a:pt x="329" y="355"/>
                  </a:cubicBezTo>
                  <a:cubicBezTo>
                    <a:pt x="328" y="356"/>
                    <a:pt x="328" y="356"/>
                    <a:pt x="328" y="356"/>
                  </a:cubicBezTo>
                  <a:cubicBezTo>
                    <a:pt x="326" y="356"/>
                    <a:pt x="326" y="356"/>
                    <a:pt x="326" y="356"/>
                  </a:cubicBezTo>
                  <a:cubicBezTo>
                    <a:pt x="324" y="357"/>
                    <a:pt x="321" y="358"/>
                    <a:pt x="318" y="359"/>
                  </a:cubicBezTo>
                  <a:cubicBezTo>
                    <a:pt x="313" y="360"/>
                    <a:pt x="308" y="360"/>
                    <a:pt x="303" y="360"/>
                  </a:cubicBezTo>
                  <a:cubicBezTo>
                    <a:pt x="297" y="360"/>
                    <a:pt x="292" y="360"/>
                    <a:pt x="287" y="359"/>
                  </a:cubicBezTo>
                  <a:cubicBezTo>
                    <a:pt x="286" y="359"/>
                    <a:pt x="284" y="359"/>
                    <a:pt x="283" y="358"/>
                  </a:cubicBezTo>
                  <a:cubicBezTo>
                    <a:pt x="282" y="358"/>
                    <a:pt x="281" y="358"/>
                    <a:pt x="280" y="358"/>
                  </a:cubicBezTo>
                  <a:cubicBezTo>
                    <a:pt x="279" y="358"/>
                    <a:pt x="278" y="357"/>
                    <a:pt x="277" y="357"/>
                  </a:cubicBezTo>
                  <a:cubicBezTo>
                    <a:pt x="275" y="357"/>
                    <a:pt x="273" y="356"/>
                    <a:pt x="271" y="355"/>
                  </a:cubicBezTo>
                  <a:cubicBezTo>
                    <a:pt x="270" y="355"/>
                    <a:pt x="269" y="354"/>
                    <a:pt x="268" y="354"/>
                  </a:cubicBezTo>
                  <a:cubicBezTo>
                    <a:pt x="268" y="353"/>
                    <a:pt x="267" y="353"/>
                    <a:pt x="267" y="352"/>
                  </a:cubicBezTo>
                  <a:cubicBezTo>
                    <a:pt x="266" y="352"/>
                    <a:pt x="266" y="351"/>
                    <a:pt x="266" y="351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50"/>
                    <a:pt x="266" y="349"/>
                    <a:pt x="265" y="349"/>
                  </a:cubicBezTo>
                  <a:cubicBezTo>
                    <a:pt x="265" y="348"/>
                    <a:pt x="266" y="346"/>
                    <a:pt x="268" y="344"/>
                  </a:cubicBezTo>
                  <a:cubicBezTo>
                    <a:pt x="272" y="339"/>
                    <a:pt x="272" y="339"/>
                    <a:pt x="272" y="339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8" y="331"/>
                    <a:pt x="281" y="327"/>
                    <a:pt x="283" y="323"/>
                  </a:cubicBezTo>
                  <a:cubicBezTo>
                    <a:pt x="285" y="319"/>
                    <a:pt x="287" y="315"/>
                    <a:pt x="288" y="311"/>
                  </a:cubicBezTo>
                  <a:cubicBezTo>
                    <a:pt x="289" y="307"/>
                    <a:pt x="289" y="304"/>
                    <a:pt x="288" y="300"/>
                  </a:cubicBezTo>
                  <a:cubicBezTo>
                    <a:pt x="286" y="297"/>
                    <a:pt x="284" y="294"/>
                    <a:pt x="281" y="292"/>
                  </a:cubicBezTo>
                  <a:cubicBezTo>
                    <a:pt x="277" y="289"/>
                    <a:pt x="274" y="288"/>
                    <a:pt x="270" y="287"/>
                  </a:cubicBezTo>
                  <a:cubicBezTo>
                    <a:pt x="267" y="287"/>
                    <a:pt x="264" y="288"/>
                    <a:pt x="260" y="290"/>
                  </a:cubicBezTo>
                  <a:cubicBezTo>
                    <a:pt x="257" y="292"/>
                    <a:pt x="254" y="295"/>
                    <a:pt x="252" y="299"/>
                  </a:cubicBezTo>
                  <a:cubicBezTo>
                    <a:pt x="247" y="306"/>
                    <a:pt x="243" y="315"/>
                    <a:pt x="242" y="323"/>
                  </a:cubicBezTo>
                  <a:cubicBezTo>
                    <a:pt x="242" y="326"/>
                    <a:pt x="242" y="328"/>
                    <a:pt x="242" y="330"/>
                  </a:cubicBezTo>
                  <a:cubicBezTo>
                    <a:pt x="242" y="330"/>
                    <a:pt x="242" y="331"/>
                    <a:pt x="242" y="331"/>
                  </a:cubicBezTo>
                  <a:cubicBezTo>
                    <a:pt x="242" y="332"/>
                    <a:pt x="242" y="332"/>
                    <a:pt x="242" y="333"/>
                  </a:cubicBezTo>
                  <a:cubicBezTo>
                    <a:pt x="242" y="334"/>
                    <a:pt x="243" y="335"/>
                    <a:pt x="243" y="336"/>
                  </a:cubicBezTo>
                  <a:cubicBezTo>
                    <a:pt x="243" y="338"/>
                    <a:pt x="244" y="340"/>
                    <a:pt x="245" y="342"/>
                  </a:cubicBezTo>
                  <a:cubicBezTo>
                    <a:pt x="245" y="342"/>
                    <a:pt x="245" y="343"/>
                    <a:pt x="246" y="343"/>
                  </a:cubicBezTo>
                  <a:cubicBezTo>
                    <a:pt x="246" y="343"/>
                    <a:pt x="246" y="343"/>
                    <a:pt x="246" y="344"/>
                  </a:cubicBezTo>
                  <a:cubicBezTo>
                    <a:pt x="247" y="346"/>
                    <a:pt x="247" y="346"/>
                    <a:pt x="247" y="346"/>
                  </a:cubicBezTo>
                  <a:cubicBezTo>
                    <a:pt x="248" y="347"/>
                    <a:pt x="250" y="349"/>
                    <a:pt x="251" y="351"/>
                  </a:cubicBezTo>
                  <a:cubicBezTo>
                    <a:pt x="250" y="353"/>
                    <a:pt x="248" y="355"/>
                    <a:pt x="247" y="356"/>
                  </a:cubicBezTo>
                  <a:cubicBezTo>
                    <a:pt x="246" y="357"/>
                    <a:pt x="245" y="358"/>
                    <a:pt x="244" y="359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3"/>
                    <a:pt x="239" y="365"/>
                    <a:pt x="237" y="366"/>
                  </a:cubicBezTo>
                  <a:cubicBezTo>
                    <a:pt x="234" y="370"/>
                    <a:pt x="230" y="374"/>
                    <a:pt x="226" y="377"/>
                  </a:cubicBezTo>
                  <a:cubicBezTo>
                    <a:pt x="222" y="380"/>
                    <a:pt x="217" y="384"/>
                    <a:pt x="213" y="387"/>
                  </a:cubicBezTo>
                  <a:cubicBezTo>
                    <a:pt x="212" y="387"/>
                    <a:pt x="211" y="388"/>
                    <a:pt x="210" y="389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7" y="390"/>
                    <a:pt x="207" y="390"/>
                    <a:pt x="207" y="390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2"/>
                    <a:pt x="204" y="392"/>
                    <a:pt x="203" y="393"/>
                  </a:cubicBezTo>
                  <a:cubicBezTo>
                    <a:pt x="202" y="393"/>
                    <a:pt x="201" y="394"/>
                    <a:pt x="200" y="394"/>
                  </a:cubicBezTo>
                  <a:cubicBezTo>
                    <a:pt x="198" y="395"/>
                    <a:pt x="196" y="396"/>
                    <a:pt x="194" y="397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2" y="374"/>
                    <a:pt x="179" y="370"/>
                    <a:pt x="177" y="367"/>
                  </a:cubicBezTo>
                  <a:cubicBezTo>
                    <a:pt x="174" y="363"/>
                    <a:pt x="170" y="360"/>
                    <a:pt x="167" y="358"/>
                  </a:cubicBezTo>
                  <a:cubicBezTo>
                    <a:pt x="163" y="356"/>
                    <a:pt x="159" y="355"/>
                    <a:pt x="155" y="355"/>
                  </a:cubicBezTo>
                  <a:cubicBezTo>
                    <a:pt x="152" y="355"/>
                    <a:pt x="148" y="356"/>
                    <a:pt x="144" y="358"/>
                  </a:cubicBezTo>
                  <a:cubicBezTo>
                    <a:pt x="141" y="361"/>
                    <a:pt x="138" y="363"/>
                    <a:pt x="137" y="367"/>
                  </a:cubicBezTo>
                  <a:cubicBezTo>
                    <a:pt x="136" y="370"/>
                    <a:pt x="135" y="374"/>
                    <a:pt x="136" y="378"/>
                  </a:cubicBezTo>
                  <a:cubicBezTo>
                    <a:pt x="137" y="382"/>
                    <a:pt x="139" y="386"/>
                    <a:pt x="141" y="389"/>
                  </a:cubicBezTo>
                  <a:cubicBezTo>
                    <a:pt x="141" y="388"/>
                    <a:pt x="139" y="386"/>
                    <a:pt x="139" y="386"/>
                  </a:cubicBezTo>
                  <a:cubicBezTo>
                    <a:pt x="139" y="385"/>
                    <a:pt x="139" y="386"/>
                    <a:pt x="139" y="387"/>
                  </a:cubicBezTo>
                  <a:cubicBezTo>
                    <a:pt x="140" y="388"/>
                    <a:pt x="141" y="389"/>
                    <a:pt x="142" y="392"/>
                  </a:cubicBezTo>
                  <a:cubicBezTo>
                    <a:pt x="140" y="388"/>
                    <a:pt x="137" y="384"/>
                    <a:pt x="136" y="380"/>
                  </a:cubicBezTo>
                  <a:close/>
                  <a:moveTo>
                    <a:pt x="183" y="623"/>
                  </a:moveTo>
                  <a:cubicBezTo>
                    <a:pt x="180" y="624"/>
                    <a:pt x="177" y="625"/>
                    <a:pt x="175" y="626"/>
                  </a:cubicBezTo>
                  <a:cubicBezTo>
                    <a:pt x="172" y="628"/>
                    <a:pt x="170" y="630"/>
                    <a:pt x="169" y="632"/>
                  </a:cubicBezTo>
                  <a:cubicBezTo>
                    <a:pt x="166" y="637"/>
                    <a:pt x="165" y="642"/>
                    <a:pt x="165" y="648"/>
                  </a:cubicBezTo>
                  <a:cubicBezTo>
                    <a:pt x="165" y="653"/>
                    <a:pt x="167" y="658"/>
                    <a:pt x="171" y="662"/>
                  </a:cubicBezTo>
                  <a:cubicBezTo>
                    <a:pt x="173" y="664"/>
                    <a:pt x="175" y="666"/>
                    <a:pt x="178" y="667"/>
                  </a:cubicBezTo>
                  <a:cubicBezTo>
                    <a:pt x="179" y="668"/>
                    <a:pt x="181" y="668"/>
                    <a:pt x="182" y="668"/>
                  </a:cubicBezTo>
                  <a:cubicBezTo>
                    <a:pt x="183" y="669"/>
                    <a:pt x="184" y="669"/>
                    <a:pt x="184" y="669"/>
                  </a:cubicBezTo>
                  <a:cubicBezTo>
                    <a:pt x="185" y="669"/>
                    <a:pt x="185" y="669"/>
                    <a:pt x="185" y="669"/>
                  </a:cubicBezTo>
                  <a:cubicBezTo>
                    <a:pt x="186" y="669"/>
                    <a:pt x="186" y="669"/>
                    <a:pt x="186" y="669"/>
                  </a:cubicBezTo>
                  <a:cubicBezTo>
                    <a:pt x="199" y="669"/>
                    <a:pt x="199" y="669"/>
                    <a:pt x="199" y="669"/>
                  </a:cubicBezTo>
                  <a:cubicBezTo>
                    <a:pt x="224" y="669"/>
                    <a:pt x="224" y="669"/>
                    <a:pt x="224" y="669"/>
                  </a:cubicBezTo>
                  <a:cubicBezTo>
                    <a:pt x="257" y="669"/>
                    <a:pt x="290" y="670"/>
                    <a:pt x="325" y="669"/>
                  </a:cubicBezTo>
                  <a:cubicBezTo>
                    <a:pt x="325" y="670"/>
                    <a:pt x="325" y="670"/>
                    <a:pt x="325" y="670"/>
                  </a:cubicBezTo>
                  <a:cubicBezTo>
                    <a:pt x="311" y="670"/>
                    <a:pt x="311" y="670"/>
                    <a:pt x="311" y="670"/>
                  </a:cubicBezTo>
                  <a:cubicBezTo>
                    <a:pt x="298" y="670"/>
                    <a:pt x="298" y="670"/>
                    <a:pt x="298" y="670"/>
                  </a:cubicBezTo>
                  <a:cubicBezTo>
                    <a:pt x="273" y="670"/>
                    <a:pt x="248" y="670"/>
                    <a:pt x="223" y="670"/>
                  </a:cubicBezTo>
                  <a:cubicBezTo>
                    <a:pt x="198" y="670"/>
                    <a:pt x="198" y="670"/>
                    <a:pt x="198" y="670"/>
                  </a:cubicBezTo>
                  <a:cubicBezTo>
                    <a:pt x="186" y="670"/>
                    <a:pt x="186" y="670"/>
                    <a:pt x="186" y="670"/>
                  </a:cubicBezTo>
                  <a:cubicBezTo>
                    <a:pt x="185" y="670"/>
                    <a:pt x="185" y="670"/>
                    <a:pt x="185" y="67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183" y="670"/>
                    <a:pt x="182" y="669"/>
                    <a:pt x="181" y="669"/>
                  </a:cubicBezTo>
                  <a:cubicBezTo>
                    <a:pt x="180" y="669"/>
                    <a:pt x="178" y="669"/>
                    <a:pt x="177" y="668"/>
                  </a:cubicBezTo>
                  <a:cubicBezTo>
                    <a:pt x="174" y="667"/>
                    <a:pt x="172" y="665"/>
                    <a:pt x="170" y="663"/>
                  </a:cubicBezTo>
                  <a:cubicBezTo>
                    <a:pt x="166" y="658"/>
                    <a:pt x="164" y="653"/>
                    <a:pt x="164" y="648"/>
                  </a:cubicBezTo>
                  <a:cubicBezTo>
                    <a:pt x="164" y="642"/>
                    <a:pt x="165" y="637"/>
                    <a:pt x="168" y="632"/>
                  </a:cubicBezTo>
                  <a:cubicBezTo>
                    <a:pt x="170" y="630"/>
                    <a:pt x="172" y="627"/>
                    <a:pt x="174" y="626"/>
                  </a:cubicBezTo>
                  <a:cubicBezTo>
                    <a:pt x="176" y="624"/>
                    <a:pt x="179" y="623"/>
                    <a:pt x="182" y="623"/>
                  </a:cubicBezTo>
                  <a:cubicBezTo>
                    <a:pt x="182" y="623"/>
                    <a:pt x="183" y="623"/>
                    <a:pt x="183" y="623"/>
                  </a:cubicBezTo>
                  <a:cubicBezTo>
                    <a:pt x="183" y="623"/>
                    <a:pt x="183" y="623"/>
                    <a:pt x="183" y="623"/>
                  </a:cubicBezTo>
                  <a:close/>
                  <a:moveTo>
                    <a:pt x="248" y="379"/>
                  </a:moveTo>
                  <a:cubicBezTo>
                    <a:pt x="251" y="377"/>
                    <a:pt x="253" y="375"/>
                    <a:pt x="255" y="372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8"/>
                    <a:pt x="261" y="369"/>
                    <a:pt x="262" y="369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4" y="370"/>
                    <a:pt x="264" y="370"/>
                    <a:pt x="264" y="370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70" y="372"/>
                    <a:pt x="273" y="373"/>
                    <a:pt x="276" y="374"/>
                  </a:cubicBezTo>
                  <a:cubicBezTo>
                    <a:pt x="283" y="376"/>
                    <a:pt x="290" y="377"/>
                    <a:pt x="297" y="377"/>
                  </a:cubicBezTo>
                  <a:cubicBezTo>
                    <a:pt x="304" y="377"/>
                    <a:pt x="311" y="377"/>
                    <a:pt x="318" y="376"/>
                  </a:cubicBezTo>
                  <a:cubicBezTo>
                    <a:pt x="321" y="375"/>
                    <a:pt x="324" y="375"/>
                    <a:pt x="328" y="374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33" y="372"/>
                    <a:pt x="334" y="372"/>
                    <a:pt x="334" y="371"/>
                  </a:cubicBezTo>
                  <a:cubicBezTo>
                    <a:pt x="334" y="372"/>
                    <a:pt x="334" y="372"/>
                    <a:pt x="335" y="372"/>
                  </a:cubicBezTo>
                  <a:cubicBezTo>
                    <a:pt x="335" y="373"/>
                    <a:pt x="335" y="373"/>
                    <a:pt x="335" y="374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7"/>
                    <a:pt x="337" y="378"/>
                  </a:cubicBezTo>
                  <a:cubicBezTo>
                    <a:pt x="338" y="380"/>
                    <a:pt x="340" y="383"/>
                    <a:pt x="341" y="386"/>
                  </a:cubicBezTo>
                  <a:cubicBezTo>
                    <a:pt x="345" y="391"/>
                    <a:pt x="348" y="396"/>
                    <a:pt x="352" y="400"/>
                  </a:cubicBezTo>
                  <a:cubicBezTo>
                    <a:pt x="356" y="405"/>
                    <a:pt x="361" y="409"/>
                    <a:pt x="365" y="413"/>
                  </a:cubicBezTo>
                  <a:cubicBezTo>
                    <a:pt x="368" y="415"/>
                    <a:pt x="370" y="416"/>
                    <a:pt x="373" y="418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6" y="420"/>
                    <a:pt x="377" y="420"/>
                    <a:pt x="378" y="421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369" y="440"/>
                    <a:pt x="367" y="445"/>
                    <a:pt x="364" y="451"/>
                  </a:cubicBezTo>
                  <a:cubicBezTo>
                    <a:pt x="359" y="462"/>
                    <a:pt x="355" y="473"/>
                    <a:pt x="350" y="484"/>
                  </a:cubicBezTo>
                  <a:cubicBezTo>
                    <a:pt x="355" y="473"/>
                    <a:pt x="359" y="462"/>
                    <a:pt x="364" y="451"/>
                  </a:cubicBezTo>
                  <a:cubicBezTo>
                    <a:pt x="367" y="445"/>
                    <a:pt x="369" y="439"/>
                    <a:pt x="371" y="434"/>
                  </a:cubicBezTo>
                  <a:cubicBezTo>
                    <a:pt x="377" y="421"/>
                    <a:pt x="377" y="421"/>
                    <a:pt x="377" y="421"/>
                  </a:cubicBezTo>
                  <a:cubicBezTo>
                    <a:pt x="377" y="420"/>
                    <a:pt x="376" y="420"/>
                    <a:pt x="376" y="420"/>
                  </a:cubicBezTo>
                  <a:cubicBezTo>
                    <a:pt x="375" y="419"/>
                    <a:pt x="375" y="419"/>
                    <a:pt x="375" y="419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0" y="417"/>
                    <a:pt x="368" y="415"/>
                    <a:pt x="365" y="413"/>
                  </a:cubicBezTo>
                  <a:cubicBezTo>
                    <a:pt x="360" y="409"/>
                    <a:pt x="356" y="405"/>
                    <a:pt x="352" y="400"/>
                  </a:cubicBezTo>
                  <a:cubicBezTo>
                    <a:pt x="348" y="396"/>
                    <a:pt x="344" y="391"/>
                    <a:pt x="341" y="386"/>
                  </a:cubicBezTo>
                  <a:cubicBezTo>
                    <a:pt x="340" y="383"/>
                    <a:pt x="338" y="380"/>
                    <a:pt x="337" y="378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5"/>
                    <a:pt x="336" y="375"/>
                    <a:pt x="336" y="375"/>
                  </a:cubicBezTo>
                  <a:cubicBezTo>
                    <a:pt x="335" y="374"/>
                    <a:pt x="335" y="374"/>
                    <a:pt x="335" y="374"/>
                  </a:cubicBezTo>
                  <a:cubicBezTo>
                    <a:pt x="335" y="373"/>
                    <a:pt x="335" y="373"/>
                    <a:pt x="335" y="372"/>
                  </a:cubicBezTo>
                  <a:cubicBezTo>
                    <a:pt x="334" y="372"/>
                    <a:pt x="334" y="372"/>
                    <a:pt x="334" y="371"/>
                  </a:cubicBezTo>
                  <a:cubicBezTo>
                    <a:pt x="334" y="372"/>
                    <a:pt x="333" y="372"/>
                    <a:pt x="332" y="372"/>
                  </a:cubicBezTo>
                  <a:cubicBezTo>
                    <a:pt x="330" y="373"/>
                    <a:pt x="330" y="373"/>
                    <a:pt x="330" y="373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24" y="375"/>
                    <a:pt x="321" y="375"/>
                    <a:pt x="318" y="376"/>
                  </a:cubicBezTo>
                  <a:cubicBezTo>
                    <a:pt x="311" y="377"/>
                    <a:pt x="304" y="378"/>
                    <a:pt x="297" y="377"/>
                  </a:cubicBezTo>
                  <a:cubicBezTo>
                    <a:pt x="290" y="377"/>
                    <a:pt x="283" y="376"/>
                    <a:pt x="276" y="374"/>
                  </a:cubicBezTo>
                  <a:cubicBezTo>
                    <a:pt x="273" y="374"/>
                    <a:pt x="270" y="373"/>
                    <a:pt x="266" y="371"/>
                  </a:cubicBezTo>
                  <a:cubicBezTo>
                    <a:pt x="265" y="371"/>
                    <a:pt x="265" y="371"/>
                    <a:pt x="264" y="370"/>
                  </a:cubicBezTo>
                  <a:cubicBezTo>
                    <a:pt x="263" y="370"/>
                    <a:pt x="263" y="370"/>
                    <a:pt x="263" y="370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2" y="369"/>
                    <a:pt x="262" y="369"/>
                    <a:pt x="262" y="369"/>
                  </a:cubicBezTo>
                  <a:cubicBezTo>
                    <a:pt x="261" y="369"/>
                    <a:pt x="260" y="369"/>
                    <a:pt x="259" y="368"/>
                  </a:cubicBezTo>
                  <a:cubicBezTo>
                    <a:pt x="258" y="369"/>
                    <a:pt x="257" y="370"/>
                    <a:pt x="255" y="373"/>
                  </a:cubicBezTo>
                  <a:cubicBezTo>
                    <a:pt x="253" y="375"/>
                    <a:pt x="250" y="377"/>
                    <a:pt x="248" y="379"/>
                  </a:cubicBezTo>
                  <a:cubicBezTo>
                    <a:pt x="244" y="384"/>
                    <a:pt x="239" y="388"/>
                    <a:pt x="235" y="392"/>
                  </a:cubicBezTo>
                  <a:cubicBezTo>
                    <a:pt x="234" y="393"/>
                    <a:pt x="235" y="393"/>
                    <a:pt x="236" y="393"/>
                  </a:cubicBezTo>
                  <a:cubicBezTo>
                    <a:pt x="236" y="392"/>
                    <a:pt x="238" y="391"/>
                    <a:pt x="242" y="388"/>
                  </a:cubicBezTo>
                  <a:cubicBezTo>
                    <a:pt x="244" y="386"/>
                    <a:pt x="247" y="384"/>
                    <a:pt x="251" y="380"/>
                  </a:cubicBezTo>
                  <a:cubicBezTo>
                    <a:pt x="252" y="378"/>
                    <a:pt x="254" y="377"/>
                    <a:pt x="256" y="374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1"/>
                    <a:pt x="259" y="371"/>
                    <a:pt x="260" y="371"/>
                  </a:cubicBezTo>
                  <a:cubicBezTo>
                    <a:pt x="260" y="371"/>
                    <a:pt x="260" y="371"/>
                    <a:pt x="260" y="371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4" y="373"/>
                    <a:pt x="266" y="374"/>
                    <a:pt x="268" y="374"/>
                  </a:cubicBezTo>
                  <a:cubicBezTo>
                    <a:pt x="273" y="376"/>
                    <a:pt x="277" y="377"/>
                    <a:pt x="282" y="378"/>
                  </a:cubicBezTo>
                  <a:cubicBezTo>
                    <a:pt x="291" y="379"/>
                    <a:pt x="299" y="379"/>
                    <a:pt x="307" y="379"/>
                  </a:cubicBezTo>
                  <a:cubicBezTo>
                    <a:pt x="312" y="379"/>
                    <a:pt x="317" y="378"/>
                    <a:pt x="323" y="377"/>
                  </a:cubicBezTo>
                  <a:cubicBezTo>
                    <a:pt x="325" y="377"/>
                    <a:pt x="328" y="376"/>
                    <a:pt x="331" y="375"/>
                  </a:cubicBezTo>
                  <a:cubicBezTo>
                    <a:pt x="332" y="375"/>
                    <a:pt x="332" y="375"/>
                    <a:pt x="332" y="375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5"/>
                    <a:pt x="333" y="375"/>
                    <a:pt x="333" y="375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34" y="378"/>
                    <a:pt x="334" y="378"/>
                    <a:pt x="334" y="378"/>
                  </a:cubicBezTo>
                  <a:cubicBezTo>
                    <a:pt x="336" y="380"/>
                    <a:pt x="337" y="383"/>
                    <a:pt x="339" y="386"/>
                  </a:cubicBezTo>
                  <a:cubicBezTo>
                    <a:pt x="342" y="391"/>
                    <a:pt x="345" y="397"/>
                    <a:pt x="350" y="401"/>
                  </a:cubicBezTo>
                  <a:cubicBezTo>
                    <a:pt x="354" y="406"/>
                    <a:pt x="358" y="411"/>
                    <a:pt x="363" y="415"/>
                  </a:cubicBezTo>
                  <a:cubicBezTo>
                    <a:pt x="366" y="417"/>
                    <a:pt x="369" y="418"/>
                    <a:pt x="371" y="420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4" y="422"/>
                    <a:pt x="374" y="422"/>
                    <a:pt x="374" y="422"/>
                  </a:cubicBezTo>
                  <a:cubicBezTo>
                    <a:pt x="374" y="422"/>
                    <a:pt x="374" y="422"/>
                    <a:pt x="374" y="423"/>
                  </a:cubicBezTo>
                  <a:cubicBezTo>
                    <a:pt x="372" y="428"/>
                    <a:pt x="372" y="428"/>
                    <a:pt x="372" y="428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3" y="448"/>
                    <a:pt x="360" y="456"/>
                    <a:pt x="356" y="464"/>
                  </a:cubicBezTo>
                  <a:cubicBezTo>
                    <a:pt x="350" y="480"/>
                    <a:pt x="344" y="495"/>
                    <a:pt x="338" y="511"/>
                  </a:cubicBezTo>
                  <a:cubicBezTo>
                    <a:pt x="330" y="534"/>
                    <a:pt x="322" y="557"/>
                    <a:pt x="315" y="580"/>
                  </a:cubicBezTo>
                  <a:cubicBezTo>
                    <a:pt x="314" y="585"/>
                    <a:pt x="312" y="591"/>
                    <a:pt x="310" y="597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09"/>
                    <a:pt x="306" y="609"/>
                  </a:cubicBezTo>
                  <a:cubicBezTo>
                    <a:pt x="304" y="609"/>
                    <a:pt x="304" y="609"/>
                    <a:pt x="304" y="609"/>
                  </a:cubicBezTo>
                  <a:cubicBezTo>
                    <a:pt x="295" y="609"/>
                    <a:pt x="295" y="609"/>
                    <a:pt x="295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6" y="609"/>
                    <a:pt x="286" y="609"/>
                    <a:pt x="286" y="609"/>
                  </a:cubicBezTo>
                  <a:cubicBezTo>
                    <a:pt x="280" y="587"/>
                    <a:pt x="280" y="587"/>
                    <a:pt x="280" y="587"/>
                  </a:cubicBezTo>
                  <a:cubicBezTo>
                    <a:pt x="277" y="579"/>
                    <a:pt x="275" y="571"/>
                    <a:pt x="272" y="563"/>
                  </a:cubicBezTo>
                  <a:cubicBezTo>
                    <a:pt x="267" y="547"/>
                    <a:pt x="262" y="531"/>
                    <a:pt x="256" y="515"/>
                  </a:cubicBezTo>
                  <a:cubicBezTo>
                    <a:pt x="246" y="484"/>
                    <a:pt x="234" y="454"/>
                    <a:pt x="222" y="429"/>
                  </a:cubicBezTo>
                  <a:cubicBezTo>
                    <a:pt x="217" y="418"/>
                    <a:pt x="214" y="411"/>
                    <a:pt x="211" y="408"/>
                  </a:cubicBezTo>
                  <a:cubicBezTo>
                    <a:pt x="210" y="406"/>
                    <a:pt x="210" y="405"/>
                    <a:pt x="209" y="405"/>
                  </a:cubicBezTo>
                  <a:cubicBezTo>
                    <a:pt x="212" y="404"/>
                    <a:pt x="215" y="402"/>
                    <a:pt x="220" y="400"/>
                  </a:cubicBezTo>
                  <a:cubicBezTo>
                    <a:pt x="223" y="398"/>
                    <a:pt x="226" y="395"/>
                    <a:pt x="229" y="393"/>
                  </a:cubicBezTo>
                  <a:cubicBezTo>
                    <a:pt x="232" y="391"/>
                    <a:pt x="234" y="389"/>
                    <a:pt x="234" y="389"/>
                  </a:cubicBezTo>
                  <a:cubicBezTo>
                    <a:pt x="237" y="388"/>
                    <a:pt x="236" y="389"/>
                    <a:pt x="235" y="391"/>
                  </a:cubicBezTo>
                  <a:cubicBezTo>
                    <a:pt x="240" y="387"/>
                    <a:pt x="244" y="383"/>
                    <a:pt x="248" y="379"/>
                  </a:cubicBezTo>
                  <a:close/>
                  <a:moveTo>
                    <a:pt x="318" y="622"/>
                  </a:moveTo>
                  <a:cubicBezTo>
                    <a:pt x="319" y="621"/>
                    <a:pt x="319" y="621"/>
                    <a:pt x="319" y="621"/>
                  </a:cubicBezTo>
                  <a:cubicBezTo>
                    <a:pt x="323" y="606"/>
                    <a:pt x="323" y="606"/>
                    <a:pt x="323" y="606"/>
                  </a:cubicBezTo>
                  <a:cubicBezTo>
                    <a:pt x="325" y="599"/>
                    <a:pt x="327" y="592"/>
                    <a:pt x="329" y="585"/>
                  </a:cubicBezTo>
                  <a:cubicBezTo>
                    <a:pt x="337" y="557"/>
                    <a:pt x="346" y="530"/>
                    <a:pt x="356" y="502"/>
                  </a:cubicBezTo>
                  <a:cubicBezTo>
                    <a:pt x="361" y="489"/>
                    <a:pt x="366" y="475"/>
                    <a:pt x="372" y="462"/>
                  </a:cubicBezTo>
                  <a:cubicBezTo>
                    <a:pt x="374" y="455"/>
                    <a:pt x="377" y="448"/>
                    <a:pt x="380" y="442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5" y="412"/>
                    <a:pt x="384" y="412"/>
                    <a:pt x="383" y="411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81" y="410"/>
                    <a:pt x="381" y="410"/>
                    <a:pt x="380" y="410"/>
                  </a:cubicBezTo>
                  <a:cubicBezTo>
                    <a:pt x="380" y="410"/>
                    <a:pt x="380" y="410"/>
                    <a:pt x="380" y="410"/>
                  </a:cubicBezTo>
                  <a:cubicBezTo>
                    <a:pt x="378" y="409"/>
                    <a:pt x="376" y="407"/>
                    <a:pt x="374" y="406"/>
                  </a:cubicBezTo>
                  <a:cubicBezTo>
                    <a:pt x="371" y="404"/>
                    <a:pt x="367" y="401"/>
                    <a:pt x="364" y="398"/>
                  </a:cubicBezTo>
                  <a:cubicBezTo>
                    <a:pt x="358" y="392"/>
                    <a:pt x="353" y="385"/>
                    <a:pt x="349" y="377"/>
                  </a:cubicBezTo>
                  <a:cubicBezTo>
                    <a:pt x="353" y="385"/>
                    <a:pt x="358" y="392"/>
                    <a:pt x="364" y="398"/>
                  </a:cubicBezTo>
                  <a:cubicBezTo>
                    <a:pt x="367" y="401"/>
                    <a:pt x="371" y="404"/>
                    <a:pt x="374" y="406"/>
                  </a:cubicBezTo>
                  <a:cubicBezTo>
                    <a:pt x="376" y="407"/>
                    <a:pt x="378" y="409"/>
                    <a:pt x="380" y="410"/>
                  </a:cubicBezTo>
                  <a:cubicBezTo>
                    <a:pt x="383" y="412"/>
                    <a:pt x="388" y="414"/>
                    <a:pt x="391" y="416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79" y="445"/>
                    <a:pt x="379" y="445"/>
                    <a:pt x="379" y="445"/>
                  </a:cubicBezTo>
                  <a:cubicBezTo>
                    <a:pt x="375" y="452"/>
                    <a:pt x="372" y="460"/>
                    <a:pt x="369" y="468"/>
                  </a:cubicBezTo>
                  <a:cubicBezTo>
                    <a:pt x="363" y="483"/>
                    <a:pt x="357" y="499"/>
                    <a:pt x="351" y="515"/>
                  </a:cubicBezTo>
                  <a:cubicBezTo>
                    <a:pt x="340" y="546"/>
                    <a:pt x="330" y="578"/>
                    <a:pt x="321" y="612"/>
                  </a:cubicBezTo>
                  <a:cubicBezTo>
                    <a:pt x="321" y="611"/>
                    <a:pt x="321" y="609"/>
                    <a:pt x="320" y="612"/>
                  </a:cubicBezTo>
                  <a:cubicBezTo>
                    <a:pt x="329" y="579"/>
                    <a:pt x="339" y="546"/>
                    <a:pt x="350" y="515"/>
                  </a:cubicBezTo>
                  <a:cubicBezTo>
                    <a:pt x="356" y="499"/>
                    <a:pt x="362" y="483"/>
                    <a:pt x="368" y="468"/>
                  </a:cubicBezTo>
                  <a:cubicBezTo>
                    <a:pt x="371" y="460"/>
                    <a:pt x="375" y="452"/>
                    <a:pt x="378" y="444"/>
                  </a:cubicBezTo>
                  <a:cubicBezTo>
                    <a:pt x="383" y="433"/>
                    <a:pt x="383" y="433"/>
                    <a:pt x="383" y="433"/>
                  </a:cubicBezTo>
                  <a:cubicBezTo>
                    <a:pt x="391" y="416"/>
                    <a:pt x="391" y="416"/>
                    <a:pt x="391" y="416"/>
                  </a:cubicBezTo>
                  <a:cubicBezTo>
                    <a:pt x="384" y="413"/>
                    <a:pt x="384" y="413"/>
                    <a:pt x="384" y="413"/>
                  </a:cubicBezTo>
                  <a:cubicBezTo>
                    <a:pt x="383" y="413"/>
                    <a:pt x="383" y="412"/>
                    <a:pt x="382" y="412"/>
                  </a:cubicBezTo>
                  <a:cubicBezTo>
                    <a:pt x="380" y="411"/>
                    <a:pt x="380" y="411"/>
                    <a:pt x="380" y="411"/>
                  </a:cubicBezTo>
                  <a:cubicBezTo>
                    <a:pt x="379" y="410"/>
                    <a:pt x="379" y="410"/>
                    <a:pt x="379" y="410"/>
                  </a:cubicBezTo>
                  <a:cubicBezTo>
                    <a:pt x="377" y="409"/>
                    <a:pt x="375" y="408"/>
                    <a:pt x="373" y="406"/>
                  </a:cubicBezTo>
                  <a:cubicBezTo>
                    <a:pt x="369" y="404"/>
                    <a:pt x="366" y="401"/>
                    <a:pt x="363" y="397"/>
                  </a:cubicBezTo>
                  <a:cubicBezTo>
                    <a:pt x="356" y="391"/>
                    <a:pt x="350" y="383"/>
                    <a:pt x="346" y="374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347" y="373"/>
                    <a:pt x="346" y="372"/>
                    <a:pt x="346" y="372"/>
                  </a:cubicBezTo>
                  <a:cubicBezTo>
                    <a:pt x="346" y="371"/>
                    <a:pt x="346" y="371"/>
                    <a:pt x="346" y="371"/>
                  </a:cubicBezTo>
                  <a:cubicBezTo>
                    <a:pt x="345" y="371"/>
                    <a:pt x="345" y="371"/>
                    <a:pt x="345" y="371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4" y="368"/>
                    <a:pt x="344" y="368"/>
                    <a:pt x="344" y="368"/>
                  </a:cubicBezTo>
                  <a:cubicBezTo>
                    <a:pt x="343" y="364"/>
                    <a:pt x="342" y="361"/>
                    <a:pt x="340" y="358"/>
                  </a:cubicBezTo>
                  <a:cubicBezTo>
                    <a:pt x="337" y="359"/>
                    <a:pt x="334" y="360"/>
                    <a:pt x="331" y="361"/>
                  </a:cubicBezTo>
                  <a:cubicBezTo>
                    <a:pt x="330" y="362"/>
                    <a:pt x="330" y="362"/>
                    <a:pt x="329" y="362"/>
                  </a:cubicBezTo>
                  <a:cubicBezTo>
                    <a:pt x="327" y="363"/>
                    <a:pt x="327" y="363"/>
                    <a:pt x="327" y="363"/>
                  </a:cubicBezTo>
                  <a:cubicBezTo>
                    <a:pt x="325" y="363"/>
                    <a:pt x="325" y="363"/>
                    <a:pt x="325" y="363"/>
                  </a:cubicBezTo>
                  <a:cubicBezTo>
                    <a:pt x="322" y="364"/>
                    <a:pt x="319" y="365"/>
                    <a:pt x="316" y="365"/>
                  </a:cubicBezTo>
                  <a:cubicBezTo>
                    <a:pt x="310" y="366"/>
                    <a:pt x="304" y="367"/>
                    <a:pt x="297" y="367"/>
                  </a:cubicBezTo>
                  <a:cubicBezTo>
                    <a:pt x="291" y="366"/>
                    <a:pt x="285" y="365"/>
                    <a:pt x="279" y="364"/>
                  </a:cubicBezTo>
                  <a:cubicBezTo>
                    <a:pt x="276" y="363"/>
                    <a:pt x="273" y="362"/>
                    <a:pt x="270" y="361"/>
                  </a:cubicBezTo>
                  <a:cubicBezTo>
                    <a:pt x="269" y="361"/>
                    <a:pt x="269" y="361"/>
                    <a:pt x="268" y="360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6" y="360"/>
                    <a:pt x="266" y="360"/>
                    <a:pt x="266" y="360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3" y="358"/>
                    <a:pt x="263" y="358"/>
                    <a:pt x="263" y="358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56" y="354"/>
                    <a:pt x="256" y="354"/>
                    <a:pt x="256" y="354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3" y="369"/>
                    <a:pt x="243" y="369"/>
                    <a:pt x="243" y="369"/>
                  </a:cubicBezTo>
                  <a:cubicBezTo>
                    <a:pt x="241" y="371"/>
                    <a:pt x="239" y="373"/>
                    <a:pt x="237" y="375"/>
                  </a:cubicBezTo>
                  <a:cubicBezTo>
                    <a:pt x="233" y="379"/>
                    <a:pt x="230" y="383"/>
                    <a:pt x="226" y="386"/>
                  </a:cubicBezTo>
                  <a:cubicBezTo>
                    <a:pt x="231" y="383"/>
                    <a:pt x="236" y="378"/>
                    <a:pt x="241" y="374"/>
                  </a:cubicBezTo>
                  <a:cubicBezTo>
                    <a:pt x="243" y="372"/>
                    <a:pt x="245" y="370"/>
                    <a:pt x="247" y="367"/>
                  </a:cubicBezTo>
                  <a:cubicBezTo>
                    <a:pt x="249" y="366"/>
                    <a:pt x="249" y="366"/>
                    <a:pt x="249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257" y="357"/>
                    <a:pt x="257" y="357"/>
                    <a:pt x="257" y="357"/>
                  </a:cubicBezTo>
                  <a:cubicBezTo>
                    <a:pt x="261" y="359"/>
                    <a:pt x="261" y="359"/>
                    <a:pt x="261" y="359"/>
                  </a:cubicBezTo>
                  <a:cubicBezTo>
                    <a:pt x="263" y="360"/>
                    <a:pt x="263" y="360"/>
                    <a:pt x="263" y="360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66" y="362"/>
                    <a:pt x="266" y="362"/>
                    <a:pt x="267" y="362"/>
                  </a:cubicBezTo>
                  <a:cubicBezTo>
                    <a:pt x="269" y="363"/>
                    <a:pt x="269" y="363"/>
                    <a:pt x="269" y="363"/>
                  </a:cubicBezTo>
                  <a:cubicBezTo>
                    <a:pt x="272" y="364"/>
                    <a:pt x="275" y="365"/>
                    <a:pt x="278" y="366"/>
                  </a:cubicBezTo>
                  <a:cubicBezTo>
                    <a:pt x="284" y="367"/>
                    <a:pt x="291" y="368"/>
                    <a:pt x="297" y="369"/>
                  </a:cubicBezTo>
                  <a:cubicBezTo>
                    <a:pt x="303" y="369"/>
                    <a:pt x="310" y="369"/>
                    <a:pt x="316" y="368"/>
                  </a:cubicBezTo>
                  <a:cubicBezTo>
                    <a:pt x="319" y="367"/>
                    <a:pt x="322" y="367"/>
                    <a:pt x="325" y="366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9" y="365"/>
                    <a:pt x="329" y="365"/>
                    <a:pt x="329" y="365"/>
                  </a:cubicBezTo>
                  <a:cubicBezTo>
                    <a:pt x="330" y="364"/>
                    <a:pt x="331" y="364"/>
                    <a:pt x="331" y="364"/>
                  </a:cubicBezTo>
                  <a:cubicBezTo>
                    <a:pt x="334" y="363"/>
                    <a:pt x="336" y="362"/>
                    <a:pt x="339" y="361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42" y="369"/>
                    <a:pt x="342" y="370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4" y="373"/>
                    <a:pt x="344" y="373"/>
                    <a:pt x="344" y="373"/>
                  </a:cubicBezTo>
                  <a:cubicBezTo>
                    <a:pt x="345" y="376"/>
                    <a:pt x="346" y="378"/>
                    <a:pt x="348" y="381"/>
                  </a:cubicBezTo>
                  <a:cubicBezTo>
                    <a:pt x="351" y="386"/>
                    <a:pt x="354" y="390"/>
                    <a:pt x="358" y="394"/>
                  </a:cubicBezTo>
                  <a:cubicBezTo>
                    <a:pt x="361" y="399"/>
                    <a:pt x="366" y="403"/>
                    <a:pt x="370" y="406"/>
                  </a:cubicBezTo>
                  <a:cubicBezTo>
                    <a:pt x="372" y="408"/>
                    <a:pt x="375" y="409"/>
                    <a:pt x="377" y="411"/>
                  </a:cubicBezTo>
                  <a:cubicBezTo>
                    <a:pt x="378" y="411"/>
                    <a:pt x="378" y="411"/>
                    <a:pt x="378" y="411"/>
                  </a:cubicBezTo>
                  <a:cubicBezTo>
                    <a:pt x="379" y="412"/>
                    <a:pt x="379" y="412"/>
                    <a:pt x="379" y="412"/>
                  </a:cubicBezTo>
                  <a:cubicBezTo>
                    <a:pt x="380" y="413"/>
                    <a:pt x="381" y="413"/>
                    <a:pt x="382" y="414"/>
                  </a:cubicBezTo>
                  <a:cubicBezTo>
                    <a:pt x="384" y="415"/>
                    <a:pt x="386" y="416"/>
                    <a:pt x="388" y="417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6" y="445"/>
                    <a:pt x="376" y="445"/>
                    <a:pt x="376" y="445"/>
                  </a:cubicBezTo>
                  <a:cubicBezTo>
                    <a:pt x="372" y="454"/>
                    <a:pt x="369" y="462"/>
                    <a:pt x="365" y="471"/>
                  </a:cubicBezTo>
                  <a:cubicBezTo>
                    <a:pt x="359" y="488"/>
                    <a:pt x="352" y="504"/>
                    <a:pt x="346" y="521"/>
                  </a:cubicBezTo>
                  <a:cubicBezTo>
                    <a:pt x="352" y="505"/>
                    <a:pt x="358" y="488"/>
                    <a:pt x="365" y="471"/>
                  </a:cubicBezTo>
                  <a:cubicBezTo>
                    <a:pt x="368" y="462"/>
                    <a:pt x="372" y="454"/>
                    <a:pt x="375" y="445"/>
                  </a:cubicBezTo>
                  <a:cubicBezTo>
                    <a:pt x="377" y="441"/>
                    <a:pt x="379" y="437"/>
                    <a:pt x="381" y="433"/>
                  </a:cubicBezTo>
                  <a:cubicBezTo>
                    <a:pt x="388" y="417"/>
                    <a:pt x="388" y="417"/>
                    <a:pt x="388" y="417"/>
                  </a:cubicBezTo>
                  <a:cubicBezTo>
                    <a:pt x="385" y="416"/>
                    <a:pt x="382" y="414"/>
                    <a:pt x="380" y="413"/>
                  </a:cubicBezTo>
                  <a:cubicBezTo>
                    <a:pt x="380" y="413"/>
                    <a:pt x="379" y="413"/>
                    <a:pt x="379" y="412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1"/>
                    <a:pt x="375" y="410"/>
                    <a:pt x="375" y="410"/>
                  </a:cubicBezTo>
                  <a:cubicBezTo>
                    <a:pt x="372" y="408"/>
                    <a:pt x="369" y="406"/>
                    <a:pt x="366" y="403"/>
                  </a:cubicBezTo>
                  <a:cubicBezTo>
                    <a:pt x="360" y="398"/>
                    <a:pt x="355" y="392"/>
                    <a:pt x="351" y="386"/>
                  </a:cubicBezTo>
                  <a:cubicBezTo>
                    <a:pt x="349" y="382"/>
                    <a:pt x="347" y="379"/>
                    <a:pt x="345" y="376"/>
                  </a:cubicBezTo>
                  <a:cubicBezTo>
                    <a:pt x="345" y="375"/>
                    <a:pt x="344" y="374"/>
                    <a:pt x="344" y="373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0"/>
                    <a:pt x="342" y="370"/>
                    <a:pt x="342" y="370"/>
                  </a:cubicBezTo>
                  <a:cubicBezTo>
                    <a:pt x="341" y="367"/>
                    <a:pt x="340" y="364"/>
                    <a:pt x="339" y="361"/>
                  </a:cubicBezTo>
                  <a:cubicBezTo>
                    <a:pt x="336" y="362"/>
                    <a:pt x="334" y="363"/>
                    <a:pt x="331" y="364"/>
                  </a:cubicBezTo>
                  <a:cubicBezTo>
                    <a:pt x="330" y="364"/>
                    <a:pt x="330" y="365"/>
                    <a:pt x="329" y="365"/>
                  </a:cubicBezTo>
                  <a:cubicBezTo>
                    <a:pt x="328" y="365"/>
                    <a:pt x="328" y="365"/>
                    <a:pt x="328" y="365"/>
                  </a:cubicBezTo>
                  <a:cubicBezTo>
                    <a:pt x="325" y="366"/>
                    <a:pt x="325" y="366"/>
                    <a:pt x="325" y="366"/>
                  </a:cubicBezTo>
                  <a:cubicBezTo>
                    <a:pt x="322" y="367"/>
                    <a:pt x="319" y="368"/>
                    <a:pt x="316" y="368"/>
                  </a:cubicBezTo>
                  <a:cubicBezTo>
                    <a:pt x="309" y="369"/>
                    <a:pt x="303" y="369"/>
                    <a:pt x="297" y="369"/>
                  </a:cubicBezTo>
                  <a:cubicBezTo>
                    <a:pt x="290" y="369"/>
                    <a:pt x="284" y="368"/>
                    <a:pt x="278" y="366"/>
                  </a:cubicBezTo>
                  <a:cubicBezTo>
                    <a:pt x="275" y="366"/>
                    <a:pt x="272" y="365"/>
                    <a:pt x="269" y="364"/>
                  </a:cubicBezTo>
                  <a:cubicBezTo>
                    <a:pt x="268" y="363"/>
                    <a:pt x="267" y="363"/>
                    <a:pt x="267" y="363"/>
                  </a:cubicBezTo>
                  <a:cubicBezTo>
                    <a:pt x="266" y="362"/>
                    <a:pt x="266" y="362"/>
                    <a:pt x="264" y="362"/>
                  </a:cubicBezTo>
                  <a:cubicBezTo>
                    <a:pt x="262" y="361"/>
                    <a:pt x="262" y="361"/>
                    <a:pt x="262" y="36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2" y="364"/>
                    <a:pt x="252" y="364"/>
                    <a:pt x="252" y="364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48" y="368"/>
                    <a:pt x="248" y="368"/>
                    <a:pt x="248" y="368"/>
                  </a:cubicBezTo>
                  <a:cubicBezTo>
                    <a:pt x="246" y="370"/>
                    <a:pt x="244" y="372"/>
                    <a:pt x="241" y="375"/>
                  </a:cubicBezTo>
                  <a:cubicBezTo>
                    <a:pt x="237" y="379"/>
                    <a:pt x="232" y="383"/>
                    <a:pt x="227" y="387"/>
                  </a:cubicBezTo>
                  <a:cubicBezTo>
                    <a:pt x="225" y="389"/>
                    <a:pt x="222" y="391"/>
                    <a:pt x="220" y="392"/>
                  </a:cubicBezTo>
                  <a:cubicBezTo>
                    <a:pt x="217" y="395"/>
                    <a:pt x="215" y="397"/>
                    <a:pt x="212" y="398"/>
                  </a:cubicBezTo>
                  <a:cubicBezTo>
                    <a:pt x="208" y="402"/>
                    <a:pt x="204" y="405"/>
                    <a:pt x="204" y="406"/>
                  </a:cubicBezTo>
                  <a:cubicBezTo>
                    <a:pt x="205" y="406"/>
                    <a:pt x="206" y="406"/>
                    <a:pt x="208" y="405"/>
                  </a:cubicBezTo>
                  <a:cubicBezTo>
                    <a:pt x="208" y="405"/>
                    <a:pt x="208" y="406"/>
                    <a:pt x="208" y="406"/>
                  </a:cubicBezTo>
                  <a:cubicBezTo>
                    <a:pt x="209" y="411"/>
                    <a:pt x="214" y="426"/>
                    <a:pt x="223" y="449"/>
                  </a:cubicBezTo>
                  <a:cubicBezTo>
                    <a:pt x="222" y="449"/>
                    <a:pt x="222" y="449"/>
                    <a:pt x="222" y="449"/>
                  </a:cubicBezTo>
                  <a:cubicBezTo>
                    <a:pt x="217" y="438"/>
                    <a:pt x="214" y="431"/>
                    <a:pt x="212" y="427"/>
                  </a:cubicBezTo>
                  <a:cubicBezTo>
                    <a:pt x="210" y="423"/>
                    <a:pt x="209" y="422"/>
                    <a:pt x="209" y="422"/>
                  </a:cubicBezTo>
                  <a:cubicBezTo>
                    <a:pt x="207" y="421"/>
                    <a:pt x="208" y="426"/>
                    <a:pt x="206" y="423"/>
                  </a:cubicBezTo>
                  <a:cubicBezTo>
                    <a:pt x="216" y="445"/>
                    <a:pt x="225" y="467"/>
                    <a:pt x="232" y="490"/>
                  </a:cubicBezTo>
                  <a:cubicBezTo>
                    <a:pt x="234" y="496"/>
                    <a:pt x="238" y="507"/>
                    <a:pt x="240" y="513"/>
                  </a:cubicBezTo>
                  <a:cubicBezTo>
                    <a:pt x="251" y="541"/>
                    <a:pt x="260" y="569"/>
                    <a:pt x="268" y="598"/>
                  </a:cubicBezTo>
                  <a:cubicBezTo>
                    <a:pt x="271" y="608"/>
                    <a:pt x="271" y="608"/>
                    <a:pt x="271" y="608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74" y="619"/>
                    <a:pt x="274" y="619"/>
                    <a:pt x="274" y="619"/>
                  </a:cubicBezTo>
                  <a:cubicBezTo>
                    <a:pt x="275" y="622"/>
                    <a:pt x="275" y="622"/>
                    <a:pt x="275" y="622"/>
                  </a:cubicBezTo>
                  <a:cubicBezTo>
                    <a:pt x="268" y="622"/>
                    <a:pt x="268" y="622"/>
                    <a:pt x="268" y="622"/>
                  </a:cubicBezTo>
                  <a:cubicBezTo>
                    <a:pt x="268" y="621"/>
                    <a:pt x="268" y="621"/>
                    <a:pt x="268" y="621"/>
                  </a:cubicBezTo>
                  <a:cubicBezTo>
                    <a:pt x="263" y="604"/>
                    <a:pt x="263" y="604"/>
                    <a:pt x="263" y="604"/>
                  </a:cubicBezTo>
                  <a:cubicBezTo>
                    <a:pt x="261" y="595"/>
                    <a:pt x="261" y="595"/>
                    <a:pt x="261" y="595"/>
                  </a:cubicBezTo>
                  <a:cubicBezTo>
                    <a:pt x="257" y="582"/>
                    <a:pt x="253" y="570"/>
                    <a:pt x="249" y="557"/>
                  </a:cubicBezTo>
                  <a:cubicBezTo>
                    <a:pt x="241" y="532"/>
                    <a:pt x="232" y="507"/>
                    <a:pt x="223" y="483"/>
                  </a:cubicBezTo>
                  <a:cubicBezTo>
                    <a:pt x="218" y="471"/>
                    <a:pt x="213" y="459"/>
                    <a:pt x="208" y="447"/>
                  </a:cubicBezTo>
                  <a:cubicBezTo>
                    <a:pt x="206" y="441"/>
                    <a:pt x="203" y="435"/>
                    <a:pt x="201" y="429"/>
                  </a:cubicBezTo>
                  <a:cubicBezTo>
                    <a:pt x="196" y="420"/>
                    <a:pt x="196" y="420"/>
                    <a:pt x="196" y="420"/>
                  </a:cubicBezTo>
                  <a:cubicBezTo>
                    <a:pt x="190" y="406"/>
                    <a:pt x="190" y="406"/>
                    <a:pt x="190" y="406"/>
                  </a:cubicBezTo>
                  <a:cubicBezTo>
                    <a:pt x="185" y="407"/>
                    <a:pt x="185" y="407"/>
                    <a:pt x="185" y="407"/>
                  </a:cubicBezTo>
                  <a:cubicBezTo>
                    <a:pt x="182" y="407"/>
                    <a:pt x="182" y="407"/>
                    <a:pt x="182" y="407"/>
                  </a:cubicBezTo>
                  <a:cubicBezTo>
                    <a:pt x="182" y="407"/>
                    <a:pt x="181" y="408"/>
                    <a:pt x="181" y="408"/>
                  </a:cubicBezTo>
                  <a:cubicBezTo>
                    <a:pt x="180" y="408"/>
                    <a:pt x="180" y="408"/>
                    <a:pt x="180" y="408"/>
                  </a:cubicBezTo>
                  <a:cubicBezTo>
                    <a:pt x="178" y="408"/>
                    <a:pt x="177" y="408"/>
                    <a:pt x="175" y="408"/>
                  </a:cubicBezTo>
                  <a:cubicBezTo>
                    <a:pt x="172" y="408"/>
                    <a:pt x="169" y="407"/>
                    <a:pt x="166" y="407"/>
                  </a:cubicBezTo>
                  <a:cubicBezTo>
                    <a:pt x="159" y="405"/>
                    <a:pt x="154" y="402"/>
                    <a:pt x="149" y="397"/>
                  </a:cubicBezTo>
                  <a:cubicBezTo>
                    <a:pt x="144" y="393"/>
                    <a:pt x="140" y="388"/>
                    <a:pt x="138" y="382"/>
                  </a:cubicBezTo>
                  <a:cubicBezTo>
                    <a:pt x="136" y="376"/>
                    <a:pt x="136" y="370"/>
                    <a:pt x="138" y="366"/>
                  </a:cubicBezTo>
                  <a:cubicBezTo>
                    <a:pt x="139" y="364"/>
                    <a:pt x="141" y="362"/>
                    <a:pt x="143" y="360"/>
                  </a:cubicBezTo>
                  <a:cubicBezTo>
                    <a:pt x="145" y="358"/>
                    <a:pt x="148" y="357"/>
                    <a:pt x="151" y="356"/>
                  </a:cubicBezTo>
                  <a:cubicBezTo>
                    <a:pt x="156" y="355"/>
                    <a:pt x="162" y="356"/>
                    <a:pt x="167" y="359"/>
                  </a:cubicBezTo>
                  <a:cubicBezTo>
                    <a:pt x="172" y="362"/>
                    <a:pt x="177" y="367"/>
                    <a:pt x="180" y="373"/>
                  </a:cubicBezTo>
                  <a:cubicBezTo>
                    <a:pt x="181" y="374"/>
                    <a:pt x="182" y="375"/>
                    <a:pt x="183" y="37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93" y="398"/>
                    <a:pt x="193" y="398"/>
                    <a:pt x="193" y="398"/>
                  </a:cubicBezTo>
                  <a:cubicBezTo>
                    <a:pt x="195" y="397"/>
                    <a:pt x="197" y="396"/>
                    <a:pt x="200" y="395"/>
                  </a:cubicBezTo>
                  <a:cubicBezTo>
                    <a:pt x="201" y="394"/>
                    <a:pt x="202" y="394"/>
                    <a:pt x="203" y="393"/>
                  </a:cubicBezTo>
                  <a:cubicBezTo>
                    <a:pt x="204" y="393"/>
                    <a:pt x="205" y="392"/>
                    <a:pt x="206" y="392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1" y="388"/>
                    <a:pt x="212" y="388"/>
                    <a:pt x="213" y="387"/>
                  </a:cubicBezTo>
                  <a:cubicBezTo>
                    <a:pt x="218" y="384"/>
                    <a:pt x="222" y="381"/>
                    <a:pt x="226" y="378"/>
                  </a:cubicBezTo>
                  <a:cubicBezTo>
                    <a:pt x="230" y="374"/>
                    <a:pt x="234" y="371"/>
                    <a:pt x="238" y="367"/>
                  </a:cubicBezTo>
                  <a:cubicBezTo>
                    <a:pt x="240" y="365"/>
                    <a:pt x="242" y="363"/>
                    <a:pt x="243" y="361"/>
                  </a:cubicBezTo>
                  <a:cubicBezTo>
                    <a:pt x="244" y="360"/>
                    <a:pt x="244" y="360"/>
                    <a:pt x="244" y="360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46" y="358"/>
                    <a:pt x="246" y="358"/>
                    <a:pt x="247" y="357"/>
                  </a:cubicBezTo>
                  <a:cubicBezTo>
                    <a:pt x="249" y="355"/>
                    <a:pt x="250" y="353"/>
                    <a:pt x="252" y="351"/>
                  </a:cubicBezTo>
                  <a:cubicBezTo>
                    <a:pt x="250" y="349"/>
                    <a:pt x="249" y="347"/>
                    <a:pt x="248" y="345"/>
                  </a:cubicBezTo>
                  <a:cubicBezTo>
                    <a:pt x="247" y="344"/>
                    <a:pt x="247" y="344"/>
                    <a:pt x="247" y="344"/>
                  </a:cubicBezTo>
                  <a:cubicBezTo>
                    <a:pt x="247" y="344"/>
                    <a:pt x="246" y="343"/>
                    <a:pt x="246" y="343"/>
                  </a:cubicBezTo>
                  <a:cubicBezTo>
                    <a:pt x="246" y="343"/>
                    <a:pt x="246" y="343"/>
                    <a:pt x="246" y="343"/>
                  </a:cubicBezTo>
                  <a:cubicBezTo>
                    <a:pt x="246" y="342"/>
                    <a:pt x="246" y="342"/>
                    <a:pt x="245" y="341"/>
                  </a:cubicBezTo>
                  <a:cubicBezTo>
                    <a:pt x="245" y="340"/>
                    <a:pt x="244" y="338"/>
                    <a:pt x="243" y="336"/>
                  </a:cubicBezTo>
                  <a:cubicBezTo>
                    <a:pt x="243" y="335"/>
                    <a:pt x="243" y="334"/>
                    <a:pt x="243" y="333"/>
                  </a:cubicBezTo>
                  <a:cubicBezTo>
                    <a:pt x="243" y="332"/>
                    <a:pt x="243" y="332"/>
                    <a:pt x="242" y="331"/>
                  </a:cubicBezTo>
                  <a:cubicBezTo>
                    <a:pt x="242" y="331"/>
                    <a:pt x="242" y="330"/>
                    <a:pt x="242" y="330"/>
                  </a:cubicBezTo>
                  <a:cubicBezTo>
                    <a:pt x="242" y="328"/>
                    <a:pt x="242" y="326"/>
                    <a:pt x="243" y="324"/>
                  </a:cubicBezTo>
                  <a:cubicBezTo>
                    <a:pt x="244" y="315"/>
                    <a:pt x="247" y="306"/>
                    <a:pt x="252" y="299"/>
                  </a:cubicBezTo>
                  <a:cubicBezTo>
                    <a:pt x="254" y="296"/>
                    <a:pt x="257" y="293"/>
                    <a:pt x="260" y="291"/>
                  </a:cubicBezTo>
                  <a:cubicBezTo>
                    <a:pt x="263" y="289"/>
                    <a:pt x="267" y="288"/>
                    <a:pt x="270" y="288"/>
                  </a:cubicBezTo>
                  <a:cubicBezTo>
                    <a:pt x="274" y="288"/>
                    <a:pt x="277" y="290"/>
                    <a:pt x="280" y="292"/>
                  </a:cubicBezTo>
                  <a:cubicBezTo>
                    <a:pt x="283" y="294"/>
                    <a:pt x="286" y="297"/>
                    <a:pt x="287" y="300"/>
                  </a:cubicBezTo>
                  <a:cubicBezTo>
                    <a:pt x="288" y="304"/>
                    <a:pt x="288" y="307"/>
                    <a:pt x="287" y="311"/>
                  </a:cubicBezTo>
                  <a:cubicBezTo>
                    <a:pt x="287" y="315"/>
                    <a:pt x="285" y="319"/>
                    <a:pt x="283" y="323"/>
                  </a:cubicBezTo>
                  <a:cubicBezTo>
                    <a:pt x="280" y="327"/>
                    <a:pt x="278" y="330"/>
                    <a:pt x="275" y="334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6" y="346"/>
                    <a:pt x="265" y="347"/>
                    <a:pt x="265" y="349"/>
                  </a:cubicBezTo>
                  <a:cubicBezTo>
                    <a:pt x="265" y="349"/>
                    <a:pt x="265" y="350"/>
                    <a:pt x="265" y="350"/>
                  </a:cubicBezTo>
                  <a:cubicBezTo>
                    <a:pt x="265" y="351"/>
                    <a:pt x="266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6" y="352"/>
                    <a:pt x="266" y="352"/>
                    <a:pt x="266" y="352"/>
                  </a:cubicBezTo>
                  <a:cubicBezTo>
                    <a:pt x="267" y="354"/>
                    <a:pt x="268" y="354"/>
                    <a:pt x="270" y="355"/>
                  </a:cubicBezTo>
                  <a:cubicBezTo>
                    <a:pt x="272" y="356"/>
                    <a:pt x="274" y="357"/>
                    <a:pt x="276" y="357"/>
                  </a:cubicBezTo>
                  <a:cubicBezTo>
                    <a:pt x="277" y="358"/>
                    <a:pt x="278" y="358"/>
                    <a:pt x="280" y="358"/>
                  </a:cubicBezTo>
                  <a:cubicBezTo>
                    <a:pt x="281" y="358"/>
                    <a:pt x="282" y="359"/>
                    <a:pt x="283" y="359"/>
                  </a:cubicBezTo>
                  <a:cubicBezTo>
                    <a:pt x="285" y="359"/>
                    <a:pt x="285" y="359"/>
                    <a:pt x="285" y="359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92" y="360"/>
                    <a:pt x="297" y="361"/>
                    <a:pt x="302" y="361"/>
                  </a:cubicBezTo>
                  <a:cubicBezTo>
                    <a:pt x="308" y="361"/>
                    <a:pt x="313" y="360"/>
                    <a:pt x="318" y="359"/>
                  </a:cubicBezTo>
                  <a:cubicBezTo>
                    <a:pt x="321" y="359"/>
                    <a:pt x="324" y="358"/>
                    <a:pt x="327" y="357"/>
                  </a:cubicBezTo>
                  <a:cubicBezTo>
                    <a:pt x="327" y="357"/>
                    <a:pt x="328" y="356"/>
                    <a:pt x="329" y="356"/>
                  </a:cubicBezTo>
                  <a:cubicBezTo>
                    <a:pt x="330" y="355"/>
                    <a:pt x="331" y="355"/>
                    <a:pt x="332" y="355"/>
                  </a:cubicBezTo>
                  <a:cubicBezTo>
                    <a:pt x="338" y="352"/>
                    <a:pt x="338" y="352"/>
                    <a:pt x="338" y="352"/>
                  </a:cubicBezTo>
                  <a:cubicBezTo>
                    <a:pt x="338" y="347"/>
                    <a:pt x="338" y="347"/>
                    <a:pt x="338" y="347"/>
                  </a:cubicBezTo>
                  <a:cubicBezTo>
                    <a:pt x="337" y="344"/>
                    <a:pt x="337" y="344"/>
                    <a:pt x="337" y="344"/>
                  </a:cubicBezTo>
                  <a:cubicBezTo>
                    <a:pt x="337" y="343"/>
                    <a:pt x="337" y="343"/>
                    <a:pt x="337" y="343"/>
                  </a:cubicBezTo>
                  <a:cubicBezTo>
                    <a:pt x="337" y="342"/>
                    <a:pt x="337" y="342"/>
                    <a:pt x="337" y="342"/>
                  </a:cubicBezTo>
                  <a:cubicBezTo>
                    <a:pt x="336" y="340"/>
                    <a:pt x="336" y="340"/>
                    <a:pt x="336" y="340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3"/>
                    <a:pt x="335" y="330"/>
                    <a:pt x="335" y="327"/>
                  </a:cubicBezTo>
                  <a:cubicBezTo>
                    <a:pt x="336" y="321"/>
                    <a:pt x="337" y="315"/>
                    <a:pt x="340" y="310"/>
                  </a:cubicBezTo>
                  <a:cubicBezTo>
                    <a:pt x="342" y="307"/>
                    <a:pt x="343" y="305"/>
                    <a:pt x="345" y="303"/>
                  </a:cubicBezTo>
                  <a:cubicBezTo>
                    <a:pt x="347" y="302"/>
                    <a:pt x="348" y="301"/>
                    <a:pt x="349" y="300"/>
                  </a:cubicBezTo>
                  <a:cubicBezTo>
                    <a:pt x="350" y="299"/>
                    <a:pt x="351" y="299"/>
                    <a:pt x="352" y="298"/>
                  </a:cubicBezTo>
                  <a:cubicBezTo>
                    <a:pt x="357" y="296"/>
                    <a:pt x="363" y="295"/>
                    <a:pt x="367" y="297"/>
                  </a:cubicBezTo>
                  <a:cubicBezTo>
                    <a:pt x="368" y="297"/>
                    <a:pt x="369" y="298"/>
                    <a:pt x="370" y="299"/>
                  </a:cubicBezTo>
                  <a:cubicBezTo>
                    <a:pt x="370" y="299"/>
                    <a:pt x="371" y="299"/>
                    <a:pt x="371" y="300"/>
                  </a:cubicBezTo>
                  <a:cubicBezTo>
                    <a:pt x="372" y="300"/>
                    <a:pt x="372" y="301"/>
                    <a:pt x="373" y="301"/>
                  </a:cubicBezTo>
                  <a:cubicBezTo>
                    <a:pt x="374" y="304"/>
                    <a:pt x="376" y="306"/>
                    <a:pt x="377" y="308"/>
                  </a:cubicBezTo>
                  <a:cubicBezTo>
                    <a:pt x="378" y="311"/>
                    <a:pt x="378" y="313"/>
                    <a:pt x="378" y="316"/>
                  </a:cubicBezTo>
                  <a:cubicBezTo>
                    <a:pt x="378" y="319"/>
                    <a:pt x="377" y="322"/>
                    <a:pt x="376" y="324"/>
                  </a:cubicBezTo>
                  <a:cubicBezTo>
                    <a:pt x="374" y="330"/>
                    <a:pt x="371" y="335"/>
                    <a:pt x="366" y="339"/>
                  </a:cubicBezTo>
                  <a:cubicBezTo>
                    <a:pt x="364" y="342"/>
                    <a:pt x="362" y="344"/>
                    <a:pt x="359" y="346"/>
                  </a:cubicBezTo>
                  <a:cubicBezTo>
                    <a:pt x="359" y="346"/>
                    <a:pt x="358" y="347"/>
                    <a:pt x="357" y="347"/>
                  </a:cubicBezTo>
                  <a:cubicBezTo>
                    <a:pt x="356" y="348"/>
                    <a:pt x="356" y="348"/>
                    <a:pt x="356" y="348"/>
                  </a:cubicBezTo>
                  <a:cubicBezTo>
                    <a:pt x="355" y="349"/>
                    <a:pt x="355" y="349"/>
                    <a:pt x="355" y="349"/>
                  </a:cubicBezTo>
                  <a:cubicBezTo>
                    <a:pt x="352" y="351"/>
                    <a:pt x="349" y="353"/>
                    <a:pt x="346" y="355"/>
                  </a:cubicBezTo>
                  <a:cubicBezTo>
                    <a:pt x="347" y="357"/>
                    <a:pt x="348" y="359"/>
                    <a:pt x="349" y="361"/>
                  </a:cubicBezTo>
                  <a:cubicBezTo>
                    <a:pt x="349" y="362"/>
                    <a:pt x="350" y="363"/>
                    <a:pt x="350" y="364"/>
                  </a:cubicBezTo>
                  <a:cubicBezTo>
                    <a:pt x="351" y="366"/>
                    <a:pt x="351" y="366"/>
                    <a:pt x="351" y="366"/>
                  </a:cubicBezTo>
                  <a:cubicBezTo>
                    <a:pt x="351" y="367"/>
                    <a:pt x="351" y="367"/>
                    <a:pt x="351" y="367"/>
                  </a:cubicBezTo>
                  <a:cubicBezTo>
                    <a:pt x="352" y="369"/>
                    <a:pt x="353" y="372"/>
                    <a:pt x="354" y="374"/>
                  </a:cubicBezTo>
                  <a:cubicBezTo>
                    <a:pt x="357" y="378"/>
                    <a:pt x="360" y="383"/>
                    <a:pt x="363" y="387"/>
                  </a:cubicBezTo>
                  <a:cubicBezTo>
                    <a:pt x="366" y="392"/>
                    <a:pt x="370" y="396"/>
                    <a:pt x="374" y="399"/>
                  </a:cubicBezTo>
                  <a:cubicBezTo>
                    <a:pt x="375" y="400"/>
                    <a:pt x="377" y="401"/>
                    <a:pt x="378" y="401"/>
                  </a:cubicBezTo>
                  <a:cubicBezTo>
                    <a:pt x="378" y="402"/>
                    <a:pt x="379" y="402"/>
                    <a:pt x="379" y="403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81" y="403"/>
                    <a:pt x="381" y="403"/>
                    <a:pt x="381" y="403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4" y="405"/>
                    <a:pt x="386" y="406"/>
                    <a:pt x="388" y="407"/>
                  </a:cubicBezTo>
                  <a:cubicBezTo>
                    <a:pt x="390" y="408"/>
                    <a:pt x="392" y="409"/>
                    <a:pt x="394" y="410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7" y="384"/>
                    <a:pt x="407" y="384"/>
                    <a:pt x="407" y="384"/>
                  </a:cubicBezTo>
                  <a:cubicBezTo>
                    <a:pt x="409" y="379"/>
                    <a:pt x="409" y="379"/>
                    <a:pt x="409" y="379"/>
                  </a:cubicBezTo>
                  <a:cubicBezTo>
                    <a:pt x="410" y="378"/>
                    <a:pt x="410" y="378"/>
                    <a:pt x="410" y="378"/>
                  </a:cubicBezTo>
                  <a:cubicBezTo>
                    <a:pt x="410" y="377"/>
                    <a:pt x="410" y="377"/>
                    <a:pt x="410" y="377"/>
                  </a:cubicBezTo>
                  <a:cubicBezTo>
                    <a:pt x="411" y="377"/>
                    <a:pt x="411" y="376"/>
                    <a:pt x="412" y="375"/>
                  </a:cubicBezTo>
                  <a:cubicBezTo>
                    <a:pt x="414" y="373"/>
                    <a:pt x="416" y="370"/>
                    <a:pt x="418" y="368"/>
                  </a:cubicBezTo>
                  <a:cubicBezTo>
                    <a:pt x="420" y="366"/>
                    <a:pt x="423" y="364"/>
                    <a:pt x="425" y="363"/>
                  </a:cubicBezTo>
                  <a:cubicBezTo>
                    <a:pt x="426" y="362"/>
                    <a:pt x="428" y="362"/>
                    <a:pt x="429" y="362"/>
                  </a:cubicBezTo>
                  <a:cubicBezTo>
                    <a:pt x="429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2" y="362"/>
                  </a:cubicBezTo>
                  <a:cubicBezTo>
                    <a:pt x="436" y="363"/>
                    <a:pt x="441" y="367"/>
                    <a:pt x="443" y="372"/>
                  </a:cubicBezTo>
                  <a:cubicBezTo>
                    <a:pt x="445" y="377"/>
                    <a:pt x="446" y="384"/>
                    <a:pt x="445" y="390"/>
                  </a:cubicBezTo>
                  <a:cubicBezTo>
                    <a:pt x="445" y="393"/>
                    <a:pt x="444" y="396"/>
                    <a:pt x="442" y="399"/>
                  </a:cubicBezTo>
                  <a:cubicBezTo>
                    <a:pt x="441" y="402"/>
                    <a:pt x="440" y="404"/>
                    <a:pt x="438" y="406"/>
                  </a:cubicBezTo>
                  <a:cubicBezTo>
                    <a:pt x="434" y="411"/>
                    <a:pt x="428" y="414"/>
                    <a:pt x="422" y="416"/>
                  </a:cubicBezTo>
                  <a:cubicBezTo>
                    <a:pt x="419" y="417"/>
                    <a:pt x="416" y="417"/>
                    <a:pt x="413" y="417"/>
                  </a:cubicBezTo>
                  <a:cubicBezTo>
                    <a:pt x="411" y="418"/>
                    <a:pt x="410" y="418"/>
                    <a:pt x="408" y="418"/>
                  </a:cubicBezTo>
                  <a:cubicBezTo>
                    <a:pt x="407" y="418"/>
                    <a:pt x="407" y="418"/>
                    <a:pt x="407" y="418"/>
                  </a:cubicBezTo>
                  <a:cubicBezTo>
                    <a:pt x="407" y="418"/>
                    <a:pt x="406" y="418"/>
                    <a:pt x="406" y="418"/>
                  </a:cubicBezTo>
                  <a:cubicBezTo>
                    <a:pt x="405" y="417"/>
                    <a:pt x="404" y="417"/>
                    <a:pt x="403" y="417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87" y="442"/>
                    <a:pt x="387" y="442"/>
                    <a:pt x="387" y="442"/>
                  </a:cubicBezTo>
                  <a:cubicBezTo>
                    <a:pt x="384" y="449"/>
                    <a:pt x="381" y="456"/>
                    <a:pt x="378" y="463"/>
                  </a:cubicBezTo>
                  <a:cubicBezTo>
                    <a:pt x="372" y="477"/>
                    <a:pt x="367" y="492"/>
                    <a:pt x="362" y="506"/>
                  </a:cubicBezTo>
                  <a:cubicBezTo>
                    <a:pt x="351" y="535"/>
                    <a:pt x="342" y="564"/>
                    <a:pt x="333" y="593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27" y="613"/>
                    <a:pt x="327" y="613"/>
                    <a:pt x="327" y="613"/>
                  </a:cubicBezTo>
                  <a:cubicBezTo>
                    <a:pt x="326" y="619"/>
                    <a:pt x="326" y="619"/>
                    <a:pt x="326" y="619"/>
                  </a:cubicBezTo>
                  <a:cubicBezTo>
                    <a:pt x="325" y="621"/>
                    <a:pt x="325" y="621"/>
                    <a:pt x="325" y="621"/>
                  </a:cubicBezTo>
                  <a:cubicBezTo>
                    <a:pt x="325" y="622"/>
                    <a:pt x="325" y="622"/>
                    <a:pt x="325" y="622"/>
                  </a:cubicBezTo>
                  <a:lnTo>
                    <a:pt x="318" y="6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6707080" y="1837092"/>
            <a:ext cx="29426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椭圆 31"/>
          <p:cNvSpPr/>
          <p:nvPr/>
        </p:nvSpPr>
        <p:spPr>
          <a:xfrm>
            <a:off x="7823246" y="4105103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椭圆 31"/>
          <p:cNvSpPr/>
          <p:nvPr/>
        </p:nvSpPr>
        <p:spPr>
          <a:xfrm>
            <a:off x="7823247" y="2133600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635019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椭圆 31"/>
          <p:cNvSpPr/>
          <p:nvPr/>
        </p:nvSpPr>
        <p:spPr>
          <a:xfrm>
            <a:off x="4635020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1470498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1470499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TextBox 25"/>
          <p:cNvSpPr txBox="1"/>
          <p:nvPr/>
        </p:nvSpPr>
        <p:spPr>
          <a:xfrm>
            <a:off x="1596630" y="2542410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Web Design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5" name="TextBox 33"/>
          <p:cNvSpPr txBox="1"/>
          <p:nvPr/>
        </p:nvSpPr>
        <p:spPr>
          <a:xfrm>
            <a:off x="4811619" y="2466838"/>
            <a:ext cx="2516836" cy="97058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Mobile Apps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" name="TextBox 38"/>
          <p:cNvSpPr txBox="1"/>
          <p:nvPr/>
        </p:nvSpPr>
        <p:spPr>
          <a:xfrm>
            <a:off x="7948132" y="2542410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Data Analyses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9" name="TextBox 41"/>
          <p:cNvSpPr txBox="1"/>
          <p:nvPr/>
        </p:nvSpPr>
        <p:spPr>
          <a:xfrm>
            <a:off x="1571078" y="4474668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Management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1" name="TextBox 44"/>
          <p:cNvSpPr txBox="1"/>
          <p:nvPr/>
        </p:nvSpPr>
        <p:spPr>
          <a:xfrm>
            <a:off x="4759637" y="4474668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Dedicated Support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" name="TextBox 47"/>
          <p:cNvSpPr txBox="1"/>
          <p:nvPr/>
        </p:nvSpPr>
        <p:spPr>
          <a:xfrm>
            <a:off x="7948132" y="4434923"/>
            <a:ext cx="2516836" cy="9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65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Go Globally</a:t>
            </a:r>
          </a:p>
          <a:p>
            <a:pPr lvl="0" algn="ctr">
              <a:spcBef>
                <a:spcPct val="20000"/>
              </a:spcBef>
              <a:defRPr/>
            </a:pPr>
            <a:r>
              <a:rPr lang="en-US" altLang="zh-CN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A designer can use default text to simulate what text would look like.</a:t>
            </a:r>
            <a:endParaRPr lang="en-US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45" name="任意多边形 44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48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989384" y="2015087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476888" y="2268435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476888" y="3479732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476888" y="4734944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656904" y="2408144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solidFill>
            <a:srgbClr val="9DC3E6"/>
          </a:solidFill>
          <a:ln w="9525">
            <a:solidFill>
              <a:schemeClr val="tx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370198" y="3608520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solidFill>
            <a:srgbClr val="9DC3E6"/>
          </a:solidFill>
          <a:ln w="9525">
            <a:solidFill>
              <a:schemeClr val="tx1"/>
            </a:solidFill>
            <a:rou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485384" y="5084746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solidFill>
            <a:srgbClr val="9DC3E6"/>
          </a:solidFill>
          <a:ln w="9525">
            <a:solidFill>
              <a:schemeClr val="tx1"/>
            </a:solidFill>
            <a:miter lim="800000"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97" name="组合 96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98" name="任意多边形 97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9" name="组合 98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101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0" name="文本框 99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任意多边形 105"/>
          <p:cNvSpPr/>
          <p:nvPr/>
        </p:nvSpPr>
        <p:spPr>
          <a:xfrm>
            <a:off x="1456704" y="1898881"/>
            <a:ext cx="170777" cy="4109980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725 w 334099"/>
              <a:gd name="connsiteY0-2" fmla="*/ 508256 h 5164770"/>
              <a:gd name="connsiteX1-3" fmla="*/ 149315 w 334099"/>
              <a:gd name="connsiteY1-4" fmla="*/ 4760216 h 5164770"/>
              <a:gd name="connsiteX2-5" fmla="*/ 332195 w 334099"/>
              <a:gd name="connsiteY2-6" fmla="*/ 4577336 h 5164770"/>
              <a:gd name="connsiteX3-7" fmla="*/ 229325 w 334099"/>
              <a:gd name="connsiteY3-8" fmla="*/ 531116 h 5164770"/>
              <a:gd name="connsiteX4-9" fmla="*/ 725 w 334099"/>
              <a:gd name="connsiteY4-10" fmla="*/ 508256 h 5164770"/>
              <a:gd name="connsiteX0-11" fmla="*/ 5231 w 338605"/>
              <a:gd name="connsiteY0-12" fmla="*/ 508256 h 5164770"/>
              <a:gd name="connsiteX1-13" fmla="*/ 61921 w 338605"/>
              <a:gd name="connsiteY1-14" fmla="*/ 4760216 h 5164770"/>
              <a:gd name="connsiteX2-15" fmla="*/ 336701 w 338605"/>
              <a:gd name="connsiteY2-16" fmla="*/ 4577336 h 5164770"/>
              <a:gd name="connsiteX3-17" fmla="*/ 233831 w 338605"/>
              <a:gd name="connsiteY3-18" fmla="*/ 531116 h 5164770"/>
              <a:gd name="connsiteX4-19" fmla="*/ 5231 w 338605"/>
              <a:gd name="connsiteY4-20" fmla="*/ 508256 h 5164770"/>
              <a:gd name="connsiteX0-21" fmla="*/ 1317 w 334691"/>
              <a:gd name="connsiteY0-22" fmla="*/ 509201 h 5174270"/>
              <a:gd name="connsiteX1-23" fmla="*/ 126931 w 334691"/>
              <a:gd name="connsiteY1-24" fmla="*/ 4775919 h 5174270"/>
              <a:gd name="connsiteX2-25" fmla="*/ 332787 w 334691"/>
              <a:gd name="connsiteY2-26" fmla="*/ 4578281 h 5174270"/>
              <a:gd name="connsiteX3-27" fmla="*/ 229917 w 334691"/>
              <a:gd name="connsiteY3-28" fmla="*/ 532061 h 5174270"/>
              <a:gd name="connsiteX4-29" fmla="*/ 1317 w 334691"/>
              <a:gd name="connsiteY4-30" fmla="*/ 509201 h 5174270"/>
            </a:gdLst>
            <a:ahLst/>
            <a:cxnLst>
              <a:cxn ang="0">
                <a:pos x="connsiteX0-21" y="connsiteY0-22"/>
              </a:cxn>
              <a:cxn ang="0">
                <a:pos x="connsiteX1-23" y="connsiteY1-24"/>
              </a:cxn>
              <a:cxn ang="0">
                <a:pos x="connsiteX2-25" y="connsiteY2-26"/>
              </a:cxn>
              <a:cxn ang="0">
                <a:pos x="connsiteX3-27" y="connsiteY3-28"/>
              </a:cxn>
              <a:cxn ang="0">
                <a:pos x="connsiteX4-29" y="connsiteY4-30"/>
              </a:cxn>
            </a:cxnLst>
            <a:rect l="l" t="t" r="r" b="b"/>
            <a:pathLst>
              <a:path w="334691" h="5174270">
                <a:moveTo>
                  <a:pt x="1317" y="509201"/>
                </a:moveTo>
                <a:cubicBezTo>
                  <a:pt x="-15847" y="1216511"/>
                  <a:pt x="140611" y="4171533"/>
                  <a:pt x="126931" y="4775919"/>
                </a:cubicBezTo>
                <a:cubicBezTo>
                  <a:pt x="113251" y="5380305"/>
                  <a:pt x="319452" y="5283131"/>
                  <a:pt x="332787" y="4578281"/>
                </a:cubicBezTo>
                <a:cubicBezTo>
                  <a:pt x="346122" y="3873431"/>
                  <a:pt x="287067" y="1212146"/>
                  <a:pt x="229917" y="532061"/>
                </a:cubicBezTo>
                <a:cubicBezTo>
                  <a:pt x="172767" y="-148024"/>
                  <a:pt x="18481" y="-198109"/>
                  <a:pt x="1317" y="509201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7" name="任意多边形 106"/>
          <p:cNvSpPr/>
          <p:nvPr/>
        </p:nvSpPr>
        <p:spPr>
          <a:xfrm>
            <a:off x="2611203" y="1903029"/>
            <a:ext cx="182209" cy="4101339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  <a:gd name="connsiteX0-1" fmla="*/ 1179 w 357095"/>
              <a:gd name="connsiteY0-2" fmla="*/ 503978 h 5163391"/>
              <a:gd name="connsiteX1-3" fmla="*/ 149769 w 357095"/>
              <a:gd name="connsiteY1-4" fmla="*/ 4755938 h 5163391"/>
              <a:gd name="connsiteX2-5" fmla="*/ 355623 w 357095"/>
              <a:gd name="connsiteY2-6" fmla="*/ 4514024 h 5163391"/>
              <a:gd name="connsiteX3-7" fmla="*/ 229779 w 357095"/>
              <a:gd name="connsiteY3-8" fmla="*/ 526838 h 5163391"/>
              <a:gd name="connsiteX4-9" fmla="*/ 1179 w 357095"/>
              <a:gd name="connsiteY4-10" fmla="*/ 503978 h 51633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57095" h="5163391">
                <a:moveTo>
                  <a:pt x="1179" y="503978"/>
                </a:moveTo>
                <a:cubicBezTo>
                  <a:pt x="-12156" y="1208828"/>
                  <a:pt x="90695" y="4087597"/>
                  <a:pt x="149769" y="4755938"/>
                </a:cubicBezTo>
                <a:cubicBezTo>
                  <a:pt x="208843" y="5424279"/>
                  <a:pt x="342288" y="5218874"/>
                  <a:pt x="355623" y="4514024"/>
                </a:cubicBezTo>
                <a:cubicBezTo>
                  <a:pt x="368958" y="3809174"/>
                  <a:pt x="288853" y="1195179"/>
                  <a:pt x="229779" y="526838"/>
                </a:cubicBezTo>
                <a:cubicBezTo>
                  <a:pt x="170705" y="-141503"/>
                  <a:pt x="14514" y="-200872"/>
                  <a:pt x="1179" y="50397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8" name="任意多边形 107"/>
          <p:cNvSpPr/>
          <p:nvPr/>
        </p:nvSpPr>
        <p:spPr>
          <a:xfrm rot="5400000">
            <a:off x="2057693" y="4897345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695342" y="5002690"/>
            <a:ext cx="8435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2012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任意多边形 109"/>
          <p:cNvSpPr/>
          <p:nvPr/>
        </p:nvSpPr>
        <p:spPr>
          <a:xfrm rot="5400000">
            <a:off x="2057693" y="4161592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1713828" y="4233805"/>
            <a:ext cx="8050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2013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任意多边形 111"/>
          <p:cNvSpPr/>
          <p:nvPr/>
        </p:nvSpPr>
        <p:spPr>
          <a:xfrm rot="5400000">
            <a:off x="2057693" y="3392706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1702304" y="3514387"/>
            <a:ext cx="8354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2014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任意多边形 113"/>
          <p:cNvSpPr/>
          <p:nvPr/>
        </p:nvSpPr>
        <p:spPr>
          <a:xfrm rot="5400000">
            <a:off x="2047569" y="2673288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5" name="文本框 114"/>
          <p:cNvSpPr txBox="1"/>
          <p:nvPr/>
        </p:nvSpPr>
        <p:spPr>
          <a:xfrm>
            <a:off x="1683068" y="2789952"/>
            <a:ext cx="8322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2015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6" name="任意多边形 115"/>
          <p:cNvSpPr/>
          <p:nvPr/>
        </p:nvSpPr>
        <p:spPr>
          <a:xfrm rot="5400000">
            <a:off x="2047570" y="1948853"/>
            <a:ext cx="133440" cy="1314995"/>
          </a:xfrm>
          <a:custGeom>
            <a:avLst/>
            <a:gdLst>
              <a:gd name="connsiteX0" fmla="*/ 1142 w 334516"/>
              <a:gd name="connsiteY0" fmla="*/ 508256 h 5195141"/>
              <a:gd name="connsiteX1" fmla="*/ 149732 w 334516"/>
              <a:gd name="connsiteY1" fmla="*/ 4760216 h 5195141"/>
              <a:gd name="connsiteX2" fmla="*/ 332612 w 334516"/>
              <a:gd name="connsiteY2" fmla="*/ 4577336 h 5195141"/>
              <a:gd name="connsiteX3" fmla="*/ 229742 w 334516"/>
              <a:gd name="connsiteY3" fmla="*/ 531116 h 5195141"/>
              <a:gd name="connsiteX4" fmla="*/ 1142 w 334516"/>
              <a:gd name="connsiteY4" fmla="*/ 508256 h 519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516" h="5195141">
                <a:moveTo>
                  <a:pt x="1142" y="508256"/>
                </a:moveTo>
                <a:cubicBezTo>
                  <a:pt x="-12193" y="1213106"/>
                  <a:pt x="94487" y="4082036"/>
                  <a:pt x="149732" y="4760216"/>
                </a:cubicBezTo>
                <a:cubicBezTo>
                  <a:pt x="204977" y="5438396"/>
                  <a:pt x="319277" y="5282186"/>
                  <a:pt x="332612" y="4577336"/>
                </a:cubicBezTo>
                <a:cubicBezTo>
                  <a:pt x="345947" y="3872486"/>
                  <a:pt x="286892" y="1211201"/>
                  <a:pt x="229742" y="531116"/>
                </a:cubicBezTo>
                <a:cubicBezTo>
                  <a:pt x="172592" y="-148969"/>
                  <a:pt x="14477" y="-196594"/>
                  <a:pt x="1142" y="50825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7" name="文本框 116"/>
          <p:cNvSpPr txBox="1"/>
          <p:nvPr/>
        </p:nvSpPr>
        <p:spPr>
          <a:xfrm>
            <a:off x="1694592" y="2029284"/>
            <a:ext cx="8435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3600" b="1" spc="0" dirty="0">
                <a:solidFill>
                  <a:schemeClr val="tx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2016</a:t>
            </a:r>
            <a:endParaRPr lang="zh-CN" altLang="en-US" sz="3600" b="1" spc="0" dirty="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4080071" y="230933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69" name="文本框 168"/>
          <p:cNvSpPr txBox="1"/>
          <p:nvPr/>
        </p:nvSpPr>
        <p:spPr>
          <a:xfrm>
            <a:off x="2950706" y="512580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探索</a:t>
            </a:r>
          </a:p>
        </p:txBody>
      </p:sp>
      <p:sp>
        <p:nvSpPr>
          <p:cNvPr id="170" name="文本框 169"/>
          <p:cNvSpPr txBox="1"/>
          <p:nvPr/>
        </p:nvSpPr>
        <p:spPr>
          <a:xfrm>
            <a:off x="2950706" y="439891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起步</a:t>
            </a:r>
          </a:p>
        </p:txBody>
      </p:sp>
      <p:sp>
        <p:nvSpPr>
          <p:cNvPr id="171" name="文本框 170"/>
          <p:cNvSpPr txBox="1"/>
          <p:nvPr/>
        </p:nvSpPr>
        <p:spPr>
          <a:xfrm>
            <a:off x="2950706" y="3672034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定位</a:t>
            </a:r>
          </a:p>
        </p:txBody>
      </p:sp>
      <p:sp>
        <p:nvSpPr>
          <p:cNvPr id="172" name="文本框 171"/>
          <p:cNvSpPr txBox="1"/>
          <p:nvPr/>
        </p:nvSpPr>
        <p:spPr>
          <a:xfrm>
            <a:off x="2950706" y="2945151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积淀</a:t>
            </a:r>
          </a:p>
        </p:txBody>
      </p:sp>
      <p:sp>
        <p:nvSpPr>
          <p:cNvPr id="173" name="文本框 172"/>
          <p:cNvSpPr txBox="1"/>
          <p:nvPr/>
        </p:nvSpPr>
        <p:spPr>
          <a:xfrm>
            <a:off x="2950706" y="2213687"/>
            <a:ext cx="1021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spc="-300" dirty="0">
                <a:solidFill>
                  <a:srgbClr val="9DC3E6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爆发</a:t>
            </a:r>
          </a:p>
        </p:txBody>
      </p:sp>
      <p:sp>
        <p:nvSpPr>
          <p:cNvPr id="69" name="文本框 68"/>
          <p:cNvSpPr txBox="1"/>
          <p:nvPr/>
        </p:nvSpPr>
        <p:spPr>
          <a:xfrm>
            <a:off x="4080070" y="300670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70" name="文本框 69"/>
          <p:cNvSpPr txBox="1"/>
          <p:nvPr/>
        </p:nvSpPr>
        <p:spPr>
          <a:xfrm>
            <a:off x="4080071" y="3783428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71" name="文本框 70"/>
          <p:cNvSpPr txBox="1"/>
          <p:nvPr/>
        </p:nvSpPr>
        <p:spPr>
          <a:xfrm>
            <a:off x="4080070" y="4480796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4080070" y="5221453"/>
            <a:ext cx="65455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华文细黑" panose="02010600040101010101" pitchFamily="2" charset="-122"/>
                <a:ea typeface="华文细黑" panose="02010600040101010101" pitchFamily="2" charset="-122"/>
              </a:rPr>
              <a:t>—— </a:t>
            </a:r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grpSp>
        <p:nvGrpSpPr>
          <p:cNvPr id="32" name="组合 31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33" name="任意多边形 32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3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704623" y="2890247"/>
            <a:ext cx="3848906" cy="2400300"/>
          </a:xfrm>
          <a:prstGeom prst="rect">
            <a:avLst/>
          </a:prstGeom>
          <a:blipFill dpi="0" rotWithShape="1">
            <a:blip r:embed="rId2"/>
            <a:srcRect/>
            <a:stretch>
              <a:fillRect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Freeform 56"/>
          <p:cNvSpPr/>
          <p:nvPr/>
        </p:nvSpPr>
        <p:spPr bwMode="auto">
          <a:xfrm>
            <a:off x="1395867" y="2521857"/>
            <a:ext cx="4398962" cy="311150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任意多边形 147"/>
          <p:cNvSpPr/>
          <p:nvPr/>
        </p:nvSpPr>
        <p:spPr>
          <a:xfrm rot="3257185">
            <a:off x="5433872" y="2603331"/>
            <a:ext cx="1175488" cy="1843143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3" y="connsiteY0-14"/>
              </a:cxn>
              <a:cxn ang="0">
                <a:pos x="connsiteX1-15" y="connsiteY1-16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49" name="任意多边形 148"/>
          <p:cNvSpPr/>
          <p:nvPr/>
        </p:nvSpPr>
        <p:spPr>
          <a:xfrm rot="3257185">
            <a:off x="3790304" y="3506146"/>
            <a:ext cx="2645495" cy="2436479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3" y="connsiteY0-14"/>
              </a:cxn>
              <a:cxn ang="0">
                <a:pos x="connsiteX1-15" y="connsiteY1-16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chemeClr val="tx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0" name="Freeform 86"/>
          <p:cNvSpPr>
            <a:spLocks noEditPoints="1"/>
          </p:cNvSpPr>
          <p:nvPr/>
        </p:nvSpPr>
        <p:spPr bwMode="auto">
          <a:xfrm>
            <a:off x="4406938" y="3156857"/>
            <a:ext cx="727987" cy="73609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3" name="Freeform 86"/>
          <p:cNvSpPr>
            <a:spLocks noEditPoints="1"/>
          </p:cNvSpPr>
          <p:nvPr/>
        </p:nvSpPr>
        <p:spPr bwMode="auto">
          <a:xfrm>
            <a:off x="2832358" y="3892947"/>
            <a:ext cx="762990" cy="831438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4" name="文本框 153"/>
          <p:cNvSpPr txBox="1"/>
          <p:nvPr/>
        </p:nvSpPr>
        <p:spPr>
          <a:xfrm>
            <a:off x="7196663" y="2926559"/>
            <a:ext cx="39194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If it is not real text.</a:t>
            </a:r>
          </a:p>
          <a:p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5" name="文本框 154"/>
          <p:cNvSpPr txBox="1"/>
          <p:nvPr/>
        </p:nvSpPr>
        <p:spPr>
          <a:xfrm>
            <a:off x="7167565" y="4309918"/>
            <a:ext cx="39194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If it is not real text.</a:t>
            </a:r>
          </a:p>
          <a:p>
            <a:endParaRPr lang="en-US" altLang="zh-CN" sz="20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3790496" y="841828"/>
            <a:ext cx="4540704" cy="1074057"/>
            <a:chOff x="3659868" y="841828"/>
            <a:chExt cx="4540704" cy="1074057"/>
          </a:xfrm>
        </p:grpSpPr>
        <p:sp>
          <p:nvSpPr>
            <p:cNvPr id="19" name="任意多边形 18"/>
            <p:cNvSpPr/>
            <p:nvPr/>
          </p:nvSpPr>
          <p:spPr>
            <a:xfrm>
              <a:off x="4311650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solidFill>
              <a:srgbClr val="9DC3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" name="组合 19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</p:grpSpPr>
          <p:sp>
            <p:nvSpPr>
              <p:cNvPr id="22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1" name="文本框 20"/>
            <p:cNvSpPr txBox="1"/>
            <p:nvPr/>
          </p:nvSpPr>
          <p:spPr>
            <a:xfrm>
              <a:off x="4476059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</a:t>
              </a:r>
              <a:r>
                <a:rPr lang="zh-CN" altLang="en-US" sz="2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</a:p>
          </p:txBody>
        </p:sp>
      </p:grpSp>
    </p:spTree>
  </p:cSld>
  <p:clrMapOvr>
    <a:masterClrMapping/>
  </p:clrMapOvr>
  <p:transition spd="slow">
    <p:randomBar dir="vert"/>
  </p:transition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43</TotalTime>
  <Words>1521</Words>
  <Application>Microsoft Office PowerPoint</Application>
  <PresentationFormat>宽屏</PresentationFormat>
  <Paragraphs>202</Paragraphs>
  <Slides>28</Slides>
  <Notes>5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37" baseType="lpstr">
      <vt:lpstr>方正静蕾简体</vt:lpstr>
      <vt:lpstr>华文细黑</vt:lpstr>
      <vt:lpstr>宋体</vt:lpstr>
      <vt:lpstr>新蒂黑板报</vt:lpstr>
      <vt:lpstr>Arial</vt:lpstr>
      <vt:lpstr>Calibri</vt:lpstr>
      <vt:lpstr>Calibri Light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PPTS</dc:title>
  <dc:subject>PPTS</dc:subject>
  <dc:creator>PPTS</dc:creator>
  <cp:keywords>PPTS</cp:keywords>
  <dc:description>PPTS</dc:description>
  <cp:lastModifiedBy>胡文海</cp:lastModifiedBy>
  <cp:revision>45</cp:revision>
  <dcterms:created xsi:type="dcterms:W3CDTF">2016-03-09T07:25:00Z</dcterms:created>
  <dcterms:modified xsi:type="dcterms:W3CDTF">2018-01-14T04:08:54Z</dcterms:modified>
  <cp:category>PPTS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2052-10.1.0.5559</vt:lpwstr>
  </property>
</Properties>
</file>