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7" r:id="rId2"/>
    <p:sldId id="257" r:id="rId3"/>
    <p:sldId id="273" r:id="rId4"/>
    <p:sldId id="286" r:id="rId5"/>
    <p:sldId id="277" r:id="rId6"/>
    <p:sldId id="258" r:id="rId7"/>
    <p:sldId id="280" r:id="rId8"/>
    <p:sldId id="279" r:id="rId9"/>
    <p:sldId id="278" r:id="rId10"/>
    <p:sldId id="271" r:id="rId11"/>
    <p:sldId id="283" r:id="rId12"/>
    <p:sldId id="276" r:id="rId13"/>
    <p:sldId id="281" r:id="rId14"/>
    <p:sldId id="272" r:id="rId15"/>
    <p:sldId id="275" r:id="rId16"/>
    <p:sldId id="285" r:id="rId17"/>
    <p:sldId id="287" r:id="rId18"/>
    <p:sldId id="274" r:id="rId19"/>
    <p:sldId id="269" r:id="rId20"/>
    <p:sldId id="270" r:id="rId21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-192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1980845"/>
      </p:ext>
    </p:extLst>
  </p:cSld>
  <p:clrMapOvr>
    <a:masterClrMapping/>
  </p:clrMapOvr>
  <p:transition spd="med">
    <p:pull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1997227"/>
      </p:ext>
    </p:extLst>
  </p:cSld>
  <p:clrMapOvr>
    <a:masterClrMapping/>
  </p:clrMapOvr>
  <p:transition spd="med">
    <p:pull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2284297"/>
      </p:ext>
    </p:extLst>
  </p:cSld>
  <p:clrMapOvr>
    <a:masterClrMapping/>
  </p:clrMapOvr>
  <p:transition spd="med">
    <p:pull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CB959-3F8B-4280-A93D-18E6E9FD2942}" type="datetime1">
              <a:rPr lang="zh-CN" altLang="en-US"/>
              <a:pPr>
                <a:defRPr/>
              </a:pPr>
              <a:t>2016-07-30</a:t>
            </a:fld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4805DCF-1577-42CE-B254-4FF01F8E256C}" type="slidenum">
              <a:rPr lang="zh-CN" altLang="en-US"/>
              <a:pPr>
                <a:defRPr/>
              </a:pPr>
              <a:t>‹#›</a:t>
            </a:fld>
            <a:endParaRPr lang="en-US" sz="24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1408387"/>
      </p:ext>
    </p:extLst>
  </p:cSld>
  <p:clrMapOvr>
    <a:masterClrMapping/>
  </p:clrMapOvr>
  <p:transition spd="med">
    <p:pull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3653232"/>
      </p:ext>
    </p:extLst>
  </p:cSld>
  <p:clrMapOvr>
    <a:masterClrMapping/>
  </p:clrMapOvr>
  <p:transition spd="med">
    <p:pull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4149243"/>
      </p:ext>
    </p:extLst>
  </p:cSld>
  <p:clrMapOvr>
    <a:masterClrMapping/>
  </p:clrMapOvr>
  <p:transition spd="med">
    <p:pull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9447074"/>
      </p:ext>
    </p:extLst>
  </p:cSld>
  <p:clrMapOvr>
    <a:masterClrMapping/>
  </p:clrMapOvr>
  <p:transition spd="med">
    <p:pull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5743276"/>
      </p:ext>
    </p:extLst>
  </p:cSld>
  <p:clrMapOvr>
    <a:masterClrMapping/>
  </p:clrMapOvr>
  <p:transition spd="med">
    <p:pull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8935592"/>
      </p:ext>
    </p:extLst>
  </p:cSld>
  <p:clrMapOvr>
    <a:masterClrMapping/>
  </p:clrMapOvr>
  <p:transition spd="med">
    <p:pull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8277168"/>
      </p:ext>
    </p:extLst>
  </p:cSld>
  <p:clrMapOvr>
    <a:masterClrMapping/>
  </p:clrMapOvr>
  <p:transition spd="med">
    <p:pull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7671850"/>
      </p:ext>
    </p:extLst>
  </p:cSld>
  <p:clrMapOvr>
    <a:masterClrMapping/>
  </p:clrMapOvr>
  <p:transition spd="med">
    <p:pull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8827327"/>
      </p:ext>
    </p:extLst>
  </p:cSld>
  <p:clrMapOvr>
    <a:masterClrMapping/>
  </p:clrMapOvr>
  <p:transition spd="med">
    <p:pull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894BF2C-B1CC-450C-BE78-C2DCD2724EB1}" type="datetimeFigureOut">
              <a:rPr lang="zh-CN" altLang="en-US" smtClean="0"/>
              <a:t>2016-07-30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0DD449-F306-4898-949B-77A1F78760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26351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spd="med">
    <p:pull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jp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同心圆 3"/>
          <p:cNvSpPr/>
          <p:nvPr/>
        </p:nvSpPr>
        <p:spPr>
          <a:xfrm>
            <a:off x="4737799" y="1001486"/>
            <a:ext cx="2413500" cy="2339033"/>
          </a:xfrm>
          <a:prstGeom prst="donut">
            <a:avLst>
              <a:gd name="adj" fmla="val 2336"/>
            </a:avLst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68" name="Freeform 5"/>
          <p:cNvSpPr>
            <a:spLocks noEditPoints="1"/>
          </p:cNvSpPr>
          <p:nvPr/>
        </p:nvSpPr>
        <p:spPr bwMode="auto">
          <a:xfrm>
            <a:off x="4894958" y="1548004"/>
            <a:ext cx="2099182" cy="1374191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078518" y="4673601"/>
            <a:ext cx="150834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答辩人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5" name="文本框 164"/>
          <p:cNvSpPr txBox="1"/>
          <p:nvPr/>
        </p:nvSpPr>
        <p:spPr>
          <a:xfrm>
            <a:off x="4078518" y="5326742"/>
            <a:ext cx="150834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指导老师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6" name="Group 4"/>
          <p:cNvGrpSpPr>
            <a:grpSpLocks noChangeAspect="1"/>
          </p:cNvGrpSpPr>
          <p:nvPr/>
        </p:nvGrpSpPr>
        <p:grpSpPr bwMode="auto">
          <a:xfrm>
            <a:off x="5634906" y="4993931"/>
            <a:ext cx="2196665" cy="86409"/>
            <a:chOff x="2667" y="3648"/>
            <a:chExt cx="959" cy="49"/>
          </a:xfrm>
          <a:solidFill>
            <a:schemeClr val="bg1"/>
          </a:solidFill>
        </p:grpSpPr>
        <p:sp>
          <p:nvSpPr>
            <p:cNvPr id="167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4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5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7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8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0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1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2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3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4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5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6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7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8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9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1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2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3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4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5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6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7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8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9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0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1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2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3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4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5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6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7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8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0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1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2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3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4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5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6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7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8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9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220" name="Group 4"/>
          <p:cNvGrpSpPr>
            <a:grpSpLocks noChangeAspect="1"/>
          </p:cNvGrpSpPr>
          <p:nvPr/>
        </p:nvGrpSpPr>
        <p:grpSpPr bwMode="auto">
          <a:xfrm>
            <a:off x="5641053" y="5611989"/>
            <a:ext cx="2196665" cy="86409"/>
            <a:chOff x="2667" y="3648"/>
            <a:chExt cx="959" cy="49"/>
          </a:xfrm>
          <a:solidFill>
            <a:schemeClr val="bg1"/>
          </a:solidFill>
        </p:grpSpPr>
        <p:sp>
          <p:nvSpPr>
            <p:cNvPr id="221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2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3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4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5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6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7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8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9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0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1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2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3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4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5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6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7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8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9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0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1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2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3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4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5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6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7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8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9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0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1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2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3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4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5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6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7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8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9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0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1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2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3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4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5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6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7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8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9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70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71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72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sp>
        <p:nvSpPr>
          <p:cNvPr id="59" name="文本框 58"/>
          <p:cNvSpPr txBox="1"/>
          <p:nvPr/>
        </p:nvSpPr>
        <p:spPr>
          <a:xfrm>
            <a:off x="5615887" y="4656710"/>
            <a:ext cx="20706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代用名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3" name="文本框 272"/>
          <p:cNvSpPr txBox="1"/>
          <p:nvPr/>
        </p:nvSpPr>
        <p:spPr>
          <a:xfrm>
            <a:off x="5609013" y="5269323"/>
            <a:ext cx="21279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代用</a:t>
            </a:r>
            <a:r>
              <a:rPr lang="zh-CN" altLang="en-US" sz="2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名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8" name="文本框 57"/>
          <p:cNvSpPr txBox="1"/>
          <p:nvPr/>
        </p:nvSpPr>
        <p:spPr>
          <a:xfrm>
            <a:off x="1604955" y="3485011"/>
            <a:ext cx="8315262" cy="9694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7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黑板风毕业论文答辩模版</a:t>
            </a:r>
            <a:endParaRPr lang="zh-CN" altLang="en-US" sz="57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4" name="组合 42"/>
          <p:cNvGrpSpPr/>
          <p:nvPr/>
        </p:nvGrpSpPr>
        <p:grpSpPr>
          <a:xfrm rot="5400000">
            <a:off x="9866729" y="3509470"/>
            <a:ext cx="695274" cy="733444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275" name="Freeform 166"/>
            <p:cNvSpPr>
              <a:spLocks/>
            </p:cNvSpPr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76" name="Freeform 167"/>
            <p:cNvSpPr>
              <a:spLocks/>
            </p:cNvSpPr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77" name="Freeform 168"/>
            <p:cNvSpPr>
              <a:spLocks/>
            </p:cNvSpPr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78" name="Freeform 169"/>
            <p:cNvSpPr>
              <a:spLocks/>
            </p:cNvSpPr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79" name="Freeform 170"/>
            <p:cNvSpPr>
              <a:spLocks/>
            </p:cNvSpPr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80" name="Freeform 171"/>
            <p:cNvSpPr>
              <a:spLocks/>
            </p:cNvSpPr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81" name="Freeform 172"/>
            <p:cNvSpPr>
              <a:spLocks/>
            </p:cNvSpPr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82" name="Freeform 173"/>
            <p:cNvSpPr>
              <a:spLocks/>
            </p:cNvSpPr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83" name="Freeform 174"/>
            <p:cNvSpPr>
              <a:spLocks/>
            </p:cNvSpPr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84" name="Freeform 175"/>
            <p:cNvSpPr>
              <a:spLocks/>
            </p:cNvSpPr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85" name="Freeform 176"/>
            <p:cNvSpPr>
              <a:spLocks/>
            </p:cNvSpPr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86" name="Freeform 177"/>
            <p:cNvSpPr>
              <a:spLocks/>
            </p:cNvSpPr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87" name="Freeform 178"/>
            <p:cNvSpPr>
              <a:spLocks/>
            </p:cNvSpPr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88" name="Freeform 179"/>
            <p:cNvSpPr>
              <a:spLocks/>
            </p:cNvSpPr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89" name="Freeform 180"/>
            <p:cNvSpPr>
              <a:spLocks/>
            </p:cNvSpPr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90" name="Freeform 181"/>
            <p:cNvSpPr>
              <a:spLocks/>
            </p:cNvSpPr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91" name="Freeform 182"/>
            <p:cNvSpPr>
              <a:spLocks/>
            </p:cNvSpPr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92" name="Freeform 183"/>
            <p:cNvSpPr>
              <a:spLocks/>
            </p:cNvSpPr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93" name="Freeform 184"/>
            <p:cNvSpPr>
              <a:spLocks/>
            </p:cNvSpPr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94" name="Freeform 185"/>
            <p:cNvSpPr>
              <a:spLocks/>
            </p:cNvSpPr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95" name="Freeform 186"/>
            <p:cNvSpPr>
              <a:spLocks/>
            </p:cNvSpPr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96" name="Freeform 187"/>
            <p:cNvSpPr>
              <a:spLocks/>
            </p:cNvSpPr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97" name="Freeform 188"/>
            <p:cNvSpPr>
              <a:spLocks/>
            </p:cNvSpPr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98" name="Freeform 189"/>
            <p:cNvSpPr>
              <a:spLocks/>
            </p:cNvSpPr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99" name="Freeform 190"/>
            <p:cNvSpPr>
              <a:spLocks/>
            </p:cNvSpPr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00" name="Freeform 191"/>
            <p:cNvSpPr>
              <a:spLocks/>
            </p:cNvSpPr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01" name="Freeform 192"/>
            <p:cNvSpPr>
              <a:spLocks/>
            </p:cNvSpPr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02" name="Freeform 193"/>
            <p:cNvSpPr>
              <a:spLocks/>
            </p:cNvSpPr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03" name="Freeform 194"/>
            <p:cNvSpPr>
              <a:spLocks/>
            </p:cNvSpPr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04" name="Freeform 195"/>
            <p:cNvSpPr>
              <a:spLocks/>
            </p:cNvSpPr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05" name="Freeform 196"/>
            <p:cNvSpPr>
              <a:spLocks/>
            </p:cNvSpPr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06" name="Freeform 197"/>
            <p:cNvSpPr>
              <a:spLocks/>
            </p:cNvSpPr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07" name="Freeform 198"/>
            <p:cNvSpPr>
              <a:spLocks/>
            </p:cNvSpPr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08" name="Freeform 199"/>
            <p:cNvSpPr>
              <a:spLocks/>
            </p:cNvSpPr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09" name="Freeform 200"/>
            <p:cNvSpPr>
              <a:spLocks/>
            </p:cNvSpPr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10" name="Freeform 201"/>
            <p:cNvSpPr>
              <a:spLocks/>
            </p:cNvSpPr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11" name="Freeform 202"/>
            <p:cNvSpPr>
              <a:spLocks/>
            </p:cNvSpPr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12" name="Freeform 203"/>
            <p:cNvSpPr>
              <a:spLocks/>
            </p:cNvSpPr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13" name="Freeform 204"/>
            <p:cNvSpPr>
              <a:spLocks/>
            </p:cNvSpPr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14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15" name="Freeform 207"/>
            <p:cNvSpPr>
              <a:spLocks/>
            </p:cNvSpPr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16" name="Freeform 208"/>
            <p:cNvSpPr>
              <a:spLocks/>
            </p:cNvSpPr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17" name="Freeform 209"/>
            <p:cNvSpPr>
              <a:spLocks/>
            </p:cNvSpPr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18" name="Freeform 210"/>
            <p:cNvSpPr>
              <a:spLocks/>
            </p:cNvSpPr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19" name="Freeform 211"/>
            <p:cNvSpPr>
              <a:spLocks/>
            </p:cNvSpPr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20" name="Freeform 212"/>
            <p:cNvSpPr>
              <a:spLocks/>
            </p:cNvSpPr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9791548"/>
      </p:ext>
    </p:extLst>
  </p:cSld>
  <p:clrMapOvr>
    <a:masterClrMapping/>
  </p:clrMapOvr>
  <p:transition spd="med">
    <p:pull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同心圆 5"/>
          <p:cNvSpPr/>
          <p:nvPr/>
        </p:nvSpPr>
        <p:spPr>
          <a:xfrm>
            <a:off x="1767795" y="2365829"/>
            <a:ext cx="2413500" cy="2339033"/>
          </a:xfrm>
          <a:prstGeom prst="donut">
            <a:avLst>
              <a:gd name="adj" fmla="val 2336"/>
            </a:avLst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4464669" y="3216185"/>
            <a:ext cx="52163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8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遗留问题探讨</a:t>
            </a:r>
            <a:endParaRPr lang="zh-CN" altLang="en-US" sz="4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2449223" y="2767884"/>
            <a:ext cx="1034210" cy="1562513"/>
          </a:xfrm>
          <a:custGeom>
            <a:avLst/>
            <a:gdLst>
              <a:gd name="T0" fmla="*/ 235 w 399"/>
              <a:gd name="T1" fmla="*/ 1 h 710"/>
              <a:gd name="T2" fmla="*/ 110 w 399"/>
              <a:gd name="T3" fmla="*/ 25 h 710"/>
              <a:gd name="T4" fmla="*/ 18 w 399"/>
              <a:gd name="T5" fmla="*/ 135 h 710"/>
              <a:gd name="T6" fmla="*/ 27 w 399"/>
              <a:gd name="T7" fmla="*/ 341 h 710"/>
              <a:gd name="T8" fmla="*/ 141 w 399"/>
              <a:gd name="T9" fmla="*/ 505 h 710"/>
              <a:gd name="T10" fmla="*/ 152 w 399"/>
              <a:gd name="T11" fmla="*/ 618 h 710"/>
              <a:gd name="T12" fmla="*/ 196 w 399"/>
              <a:gd name="T13" fmla="*/ 709 h 710"/>
              <a:gd name="T14" fmla="*/ 250 w 399"/>
              <a:gd name="T15" fmla="*/ 672 h 710"/>
              <a:gd name="T16" fmla="*/ 277 w 399"/>
              <a:gd name="T17" fmla="*/ 488 h 710"/>
              <a:gd name="T18" fmla="*/ 383 w 399"/>
              <a:gd name="T19" fmla="*/ 299 h 710"/>
              <a:gd name="T20" fmla="*/ 393 w 399"/>
              <a:gd name="T21" fmla="*/ 148 h 710"/>
              <a:gd name="T22" fmla="*/ 210 w 399"/>
              <a:gd name="T23" fmla="*/ 698 h 710"/>
              <a:gd name="T24" fmla="*/ 188 w 399"/>
              <a:gd name="T25" fmla="*/ 673 h 710"/>
              <a:gd name="T26" fmla="*/ 219 w 399"/>
              <a:gd name="T27" fmla="*/ 695 h 710"/>
              <a:gd name="T28" fmla="*/ 189 w 399"/>
              <a:gd name="T29" fmla="*/ 663 h 710"/>
              <a:gd name="T30" fmla="*/ 241 w 399"/>
              <a:gd name="T31" fmla="*/ 645 h 710"/>
              <a:gd name="T32" fmla="*/ 241 w 399"/>
              <a:gd name="T33" fmla="*/ 633 h 710"/>
              <a:gd name="T34" fmla="*/ 245 w 399"/>
              <a:gd name="T35" fmla="*/ 634 h 710"/>
              <a:gd name="T36" fmla="*/ 149 w 399"/>
              <a:gd name="T37" fmla="*/ 282 h 710"/>
              <a:gd name="T38" fmla="*/ 189 w 399"/>
              <a:gd name="T39" fmla="*/ 263 h 710"/>
              <a:gd name="T40" fmla="*/ 249 w 399"/>
              <a:gd name="T41" fmla="*/ 268 h 710"/>
              <a:gd name="T42" fmla="*/ 248 w 399"/>
              <a:gd name="T43" fmla="*/ 314 h 710"/>
              <a:gd name="T44" fmla="*/ 226 w 399"/>
              <a:gd name="T45" fmla="*/ 549 h 710"/>
              <a:gd name="T46" fmla="*/ 199 w 399"/>
              <a:gd name="T47" fmla="*/ 476 h 710"/>
              <a:gd name="T48" fmla="*/ 153 w 399"/>
              <a:gd name="T49" fmla="*/ 209 h 710"/>
              <a:gd name="T50" fmla="*/ 225 w 399"/>
              <a:gd name="T51" fmla="*/ 208 h 710"/>
              <a:gd name="T52" fmla="*/ 225 w 399"/>
              <a:gd name="T53" fmla="*/ 228 h 710"/>
              <a:gd name="T54" fmla="*/ 368 w 399"/>
              <a:gd name="T55" fmla="*/ 308 h 710"/>
              <a:gd name="T56" fmla="*/ 275 w 399"/>
              <a:gd name="T57" fmla="*/ 460 h 710"/>
              <a:gd name="T58" fmla="*/ 243 w 399"/>
              <a:gd name="T59" fmla="*/ 595 h 710"/>
              <a:gd name="T60" fmla="*/ 254 w 399"/>
              <a:gd name="T61" fmla="*/ 340 h 710"/>
              <a:gd name="T62" fmla="*/ 296 w 399"/>
              <a:gd name="T63" fmla="*/ 290 h 710"/>
              <a:gd name="T64" fmla="*/ 285 w 399"/>
              <a:gd name="T65" fmla="*/ 267 h 710"/>
              <a:gd name="T66" fmla="*/ 281 w 399"/>
              <a:gd name="T67" fmla="*/ 259 h 710"/>
              <a:gd name="T68" fmla="*/ 293 w 399"/>
              <a:gd name="T69" fmla="*/ 216 h 710"/>
              <a:gd name="T70" fmla="*/ 245 w 399"/>
              <a:gd name="T71" fmla="*/ 256 h 710"/>
              <a:gd name="T72" fmla="*/ 242 w 399"/>
              <a:gd name="T73" fmla="*/ 201 h 710"/>
              <a:gd name="T74" fmla="*/ 212 w 399"/>
              <a:gd name="T75" fmla="*/ 208 h 710"/>
              <a:gd name="T76" fmla="*/ 202 w 399"/>
              <a:gd name="T77" fmla="*/ 252 h 710"/>
              <a:gd name="T78" fmla="*/ 169 w 399"/>
              <a:gd name="T79" fmla="*/ 206 h 710"/>
              <a:gd name="T80" fmla="*/ 138 w 399"/>
              <a:gd name="T81" fmla="*/ 204 h 710"/>
              <a:gd name="T82" fmla="*/ 158 w 399"/>
              <a:gd name="T83" fmla="*/ 244 h 710"/>
              <a:gd name="T84" fmla="*/ 106 w 399"/>
              <a:gd name="T85" fmla="*/ 225 h 710"/>
              <a:gd name="T86" fmla="*/ 83 w 399"/>
              <a:gd name="T87" fmla="*/ 247 h 710"/>
              <a:gd name="T88" fmla="*/ 134 w 399"/>
              <a:gd name="T89" fmla="*/ 279 h 710"/>
              <a:gd name="T90" fmla="*/ 188 w 399"/>
              <a:gd name="T91" fmla="*/ 484 h 710"/>
              <a:gd name="T92" fmla="*/ 167 w 399"/>
              <a:gd name="T93" fmla="*/ 596 h 710"/>
              <a:gd name="T94" fmla="*/ 117 w 399"/>
              <a:gd name="T95" fmla="*/ 443 h 710"/>
              <a:gd name="T96" fmla="*/ 18 w 399"/>
              <a:gd name="T97" fmla="*/ 282 h 710"/>
              <a:gd name="T98" fmla="*/ 37 w 399"/>
              <a:gd name="T99" fmla="*/ 121 h 710"/>
              <a:gd name="T100" fmla="*/ 145 w 399"/>
              <a:gd name="T101" fmla="*/ 24 h 710"/>
              <a:gd name="T102" fmla="*/ 306 w 399"/>
              <a:gd name="T103" fmla="*/ 35 h 710"/>
              <a:gd name="T104" fmla="*/ 385 w 399"/>
              <a:gd name="T105" fmla="*/ 177 h 710"/>
              <a:gd name="T106" fmla="*/ 283 w 399"/>
              <a:gd name="T107" fmla="*/ 282 h 710"/>
              <a:gd name="T108" fmla="*/ 266 w 399"/>
              <a:gd name="T109" fmla="*/ 248 h 710"/>
              <a:gd name="T110" fmla="*/ 283 w 399"/>
              <a:gd name="T111" fmla="*/ 240 h 710"/>
              <a:gd name="T112" fmla="*/ 111 w 399"/>
              <a:gd name="T113" fmla="*/ 255 h 710"/>
              <a:gd name="T114" fmla="*/ 106 w 399"/>
              <a:gd name="T115" fmla="*/ 239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99" h="710">
                <a:moveTo>
                  <a:pt x="339" y="46"/>
                </a:moveTo>
                <a:lnTo>
                  <a:pt x="339" y="46"/>
                </a:lnTo>
                <a:lnTo>
                  <a:pt x="329" y="36"/>
                </a:lnTo>
                <a:lnTo>
                  <a:pt x="316" y="28"/>
                </a:lnTo>
                <a:lnTo>
                  <a:pt x="304" y="21"/>
                </a:lnTo>
                <a:lnTo>
                  <a:pt x="292" y="15"/>
                </a:lnTo>
                <a:lnTo>
                  <a:pt x="279" y="11"/>
                </a:lnTo>
                <a:lnTo>
                  <a:pt x="264" y="7"/>
                </a:lnTo>
                <a:lnTo>
                  <a:pt x="250" y="2"/>
                </a:lnTo>
                <a:lnTo>
                  <a:pt x="235" y="1"/>
                </a:lnTo>
                <a:lnTo>
                  <a:pt x="222" y="0"/>
                </a:lnTo>
                <a:lnTo>
                  <a:pt x="207" y="0"/>
                </a:lnTo>
                <a:lnTo>
                  <a:pt x="192" y="1"/>
                </a:lnTo>
                <a:lnTo>
                  <a:pt x="177" y="2"/>
                </a:lnTo>
                <a:lnTo>
                  <a:pt x="164" y="5"/>
                </a:lnTo>
                <a:lnTo>
                  <a:pt x="149" y="9"/>
                </a:lnTo>
                <a:lnTo>
                  <a:pt x="135" y="13"/>
                </a:lnTo>
                <a:lnTo>
                  <a:pt x="123" y="19"/>
                </a:lnTo>
                <a:lnTo>
                  <a:pt x="123" y="19"/>
                </a:lnTo>
                <a:lnTo>
                  <a:pt x="110" y="25"/>
                </a:lnTo>
                <a:lnTo>
                  <a:pt x="98" y="34"/>
                </a:lnTo>
                <a:lnTo>
                  <a:pt x="86" y="42"/>
                </a:lnTo>
                <a:lnTo>
                  <a:pt x="75" y="51"/>
                </a:lnTo>
                <a:lnTo>
                  <a:pt x="64" y="62"/>
                </a:lnTo>
                <a:lnTo>
                  <a:pt x="54" y="73"/>
                </a:lnTo>
                <a:lnTo>
                  <a:pt x="46" y="83"/>
                </a:lnTo>
                <a:lnTo>
                  <a:pt x="38" y="96"/>
                </a:lnTo>
                <a:lnTo>
                  <a:pt x="30" y="109"/>
                </a:lnTo>
                <a:lnTo>
                  <a:pt x="25" y="121"/>
                </a:lnTo>
                <a:lnTo>
                  <a:pt x="18" y="135"/>
                </a:lnTo>
                <a:lnTo>
                  <a:pt x="14" y="148"/>
                </a:lnTo>
                <a:lnTo>
                  <a:pt x="6" y="177"/>
                </a:lnTo>
                <a:lnTo>
                  <a:pt x="2" y="205"/>
                </a:lnTo>
                <a:lnTo>
                  <a:pt x="2" y="205"/>
                </a:lnTo>
                <a:lnTo>
                  <a:pt x="0" y="229"/>
                </a:lnTo>
                <a:lnTo>
                  <a:pt x="2" y="252"/>
                </a:lnTo>
                <a:lnTo>
                  <a:pt x="6" y="275"/>
                </a:lnTo>
                <a:lnTo>
                  <a:pt x="11" y="298"/>
                </a:lnTo>
                <a:lnTo>
                  <a:pt x="18" y="320"/>
                </a:lnTo>
                <a:lnTo>
                  <a:pt x="27" y="341"/>
                </a:lnTo>
                <a:lnTo>
                  <a:pt x="38" y="362"/>
                </a:lnTo>
                <a:lnTo>
                  <a:pt x="52" y="380"/>
                </a:lnTo>
                <a:lnTo>
                  <a:pt x="52" y="380"/>
                </a:lnTo>
                <a:lnTo>
                  <a:pt x="71" y="405"/>
                </a:lnTo>
                <a:lnTo>
                  <a:pt x="90" y="428"/>
                </a:lnTo>
                <a:lnTo>
                  <a:pt x="108" y="452"/>
                </a:lnTo>
                <a:lnTo>
                  <a:pt x="126" y="476"/>
                </a:lnTo>
                <a:lnTo>
                  <a:pt x="126" y="476"/>
                </a:lnTo>
                <a:lnTo>
                  <a:pt x="134" y="490"/>
                </a:lnTo>
                <a:lnTo>
                  <a:pt x="141" y="505"/>
                </a:lnTo>
                <a:lnTo>
                  <a:pt x="146" y="520"/>
                </a:lnTo>
                <a:lnTo>
                  <a:pt x="149" y="534"/>
                </a:lnTo>
                <a:lnTo>
                  <a:pt x="152" y="551"/>
                </a:lnTo>
                <a:lnTo>
                  <a:pt x="153" y="565"/>
                </a:lnTo>
                <a:lnTo>
                  <a:pt x="154" y="598"/>
                </a:lnTo>
                <a:lnTo>
                  <a:pt x="154" y="598"/>
                </a:lnTo>
                <a:lnTo>
                  <a:pt x="153" y="599"/>
                </a:lnTo>
                <a:lnTo>
                  <a:pt x="152" y="603"/>
                </a:lnTo>
                <a:lnTo>
                  <a:pt x="152" y="603"/>
                </a:lnTo>
                <a:lnTo>
                  <a:pt x="152" y="618"/>
                </a:lnTo>
                <a:lnTo>
                  <a:pt x="153" y="636"/>
                </a:lnTo>
                <a:lnTo>
                  <a:pt x="154" y="653"/>
                </a:lnTo>
                <a:lnTo>
                  <a:pt x="158" y="671"/>
                </a:lnTo>
                <a:lnTo>
                  <a:pt x="162" y="679"/>
                </a:lnTo>
                <a:lnTo>
                  <a:pt x="165" y="686"/>
                </a:lnTo>
                <a:lnTo>
                  <a:pt x="171" y="692"/>
                </a:lnTo>
                <a:lnTo>
                  <a:pt x="175" y="698"/>
                </a:lnTo>
                <a:lnTo>
                  <a:pt x="181" y="703"/>
                </a:lnTo>
                <a:lnTo>
                  <a:pt x="188" y="707"/>
                </a:lnTo>
                <a:lnTo>
                  <a:pt x="196" y="709"/>
                </a:lnTo>
                <a:lnTo>
                  <a:pt x="206" y="710"/>
                </a:lnTo>
                <a:lnTo>
                  <a:pt x="206" y="710"/>
                </a:lnTo>
                <a:lnTo>
                  <a:pt x="215" y="710"/>
                </a:lnTo>
                <a:lnTo>
                  <a:pt x="222" y="707"/>
                </a:lnTo>
                <a:lnTo>
                  <a:pt x="230" y="704"/>
                </a:lnTo>
                <a:lnTo>
                  <a:pt x="235" y="699"/>
                </a:lnTo>
                <a:lnTo>
                  <a:pt x="241" y="694"/>
                </a:lnTo>
                <a:lnTo>
                  <a:pt x="245" y="687"/>
                </a:lnTo>
                <a:lnTo>
                  <a:pt x="248" y="680"/>
                </a:lnTo>
                <a:lnTo>
                  <a:pt x="250" y="672"/>
                </a:lnTo>
                <a:lnTo>
                  <a:pt x="254" y="655"/>
                </a:lnTo>
                <a:lnTo>
                  <a:pt x="256" y="636"/>
                </a:lnTo>
                <a:lnTo>
                  <a:pt x="256" y="603"/>
                </a:lnTo>
                <a:lnTo>
                  <a:pt x="256" y="603"/>
                </a:lnTo>
                <a:lnTo>
                  <a:pt x="257" y="599"/>
                </a:lnTo>
                <a:lnTo>
                  <a:pt x="257" y="599"/>
                </a:lnTo>
                <a:lnTo>
                  <a:pt x="262" y="555"/>
                </a:lnTo>
                <a:lnTo>
                  <a:pt x="266" y="532"/>
                </a:lnTo>
                <a:lnTo>
                  <a:pt x="272" y="510"/>
                </a:lnTo>
                <a:lnTo>
                  <a:pt x="277" y="488"/>
                </a:lnTo>
                <a:lnTo>
                  <a:pt x="285" y="468"/>
                </a:lnTo>
                <a:lnTo>
                  <a:pt x="295" y="448"/>
                </a:lnTo>
                <a:lnTo>
                  <a:pt x="307" y="428"/>
                </a:lnTo>
                <a:lnTo>
                  <a:pt x="307" y="428"/>
                </a:lnTo>
                <a:lnTo>
                  <a:pt x="327" y="397"/>
                </a:lnTo>
                <a:lnTo>
                  <a:pt x="349" y="366"/>
                </a:lnTo>
                <a:lnTo>
                  <a:pt x="358" y="351"/>
                </a:lnTo>
                <a:lnTo>
                  <a:pt x="368" y="335"/>
                </a:lnTo>
                <a:lnTo>
                  <a:pt x="376" y="317"/>
                </a:lnTo>
                <a:lnTo>
                  <a:pt x="383" y="299"/>
                </a:lnTo>
                <a:lnTo>
                  <a:pt x="383" y="299"/>
                </a:lnTo>
                <a:lnTo>
                  <a:pt x="388" y="285"/>
                </a:lnTo>
                <a:lnTo>
                  <a:pt x="391" y="268"/>
                </a:lnTo>
                <a:lnTo>
                  <a:pt x="395" y="251"/>
                </a:lnTo>
                <a:lnTo>
                  <a:pt x="396" y="235"/>
                </a:lnTo>
                <a:lnTo>
                  <a:pt x="397" y="217"/>
                </a:lnTo>
                <a:lnTo>
                  <a:pt x="399" y="200"/>
                </a:lnTo>
                <a:lnTo>
                  <a:pt x="397" y="183"/>
                </a:lnTo>
                <a:lnTo>
                  <a:pt x="396" y="166"/>
                </a:lnTo>
                <a:lnTo>
                  <a:pt x="393" y="148"/>
                </a:lnTo>
                <a:lnTo>
                  <a:pt x="389" y="132"/>
                </a:lnTo>
                <a:lnTo>
                  <a:pt x="384" y="116"/>
                </a:lnTo>
                <a:lnTo>
                  <a:pt x="378" y="101"/>
                </a:lnTo>
                <a:lnTo>
                  <a:pt x="370" y="86"/>
                </a:lnTo>
                <a:lnTo>
                  <a:pt x="361" y="71"/>
                </a:lnTo>
                <a:lnTo>
                  <a:pt x="351" y="58"/>
                </a:lnTo>
                <a:lnTo>
                  <a:pt x="339" y="46"/>
                </a:lnTo>
                <a:lnTo>
                  <a:pt x="339" y="46"/>
                </a:lnTo>
                <a:close/>
                <a:moveTo>
                  <a:pt x="210" y="698"/>
                </a:moveTo>
                <a:lnTo>
                  <a:pt x="210" y="698"/>
                </a:lnTo>
                <a:lnTo>
                  <a:pt x="203" y="698"/>
                </a:lnTo>
                <a:lnTo>
                  <a:pt x="196" y="698"/>
                </a:lnTo>
                <a:lnTo>
                  <a:pt x="191" y="695"/>
                </a:lnTo>
                <a:lnTo>
                  <a:pt x="187" y="692"/>
                </a:lnTo>
                <a:lnTo>
                  <a:pt x="181" y="688"/>
                </a:lnTo>
                <a:lnTo>
                  <a:pt x="179" y="684"/>
                </a:lnTo>
                <a:lnTo>
                  <a:pt x="172" y="673"/>
                </a:lnTo>
                <a:lnTo>
                  <a:pt x="172" y="673"/>
                </a:lnTo>
                <a:lnTo>
                  <a:pt x="180" y="673"/>
                </a:lnTo>
                <a:lnTo>
                  <a:pt x="188" y="673"/>
                </a:lnTo>
                <a:lnTo>
                  <a:pt x="204" y="673"/>
                </a:lnTo>
                <a:lnTo>
                  <a:pt x="221" y="672"/>
                </a:lnTo>
                <a:lnTo>
                  <a:pt x="229" y="673"/>
                </a:lnTo>
                <a:lnTo>
                  <a:pt x="237" y="675"/>
                </a:lnTo>
                <a:lnTo>
                  <a:pt x="237" y="675"/>
                </a:lnTo>
                <a:lnTo>
                  <a:pt x="238" y="675"/>
                </a:lnTo>
                <a:lnTo>
                  <a:pt x="238" y="675"/>
                </a:lnTo>
                <a:lnTo>
                  <a:pt x="233" y="683"/>
                </a:lnTo>
                <a:lnTo>
                  <a:pt x="227" y="691"/>
                </a:lnTo>
                <a:lnTo>
                  <a:pt x="219" y="695"/>
                </a:lnTo>
                <a:lnTo>
                  <a:pt x="210" y="698"/>
                </a:lnTo>
                <a:lnTo>
                  <a:pt x="210" y="698"/>
                </a:lnTo>
                <a:close/>
                <a:moveTo>
                  <a:pt x="241" y="664"/>
                </a:moveTo>
                <a:lnTo>
                  <a:pt x="241" y="664"/>
                </a:lnTo>
                <a:lnTo>
                  <a:pt x="239" y="664"/>
                </a:lnTo>
                <a:lnTo>
                  <a:pt x="239" y="664"/>
                </a:lnTo>
                <a:lnTo>
                  <a:pt x="231" y="661"/>
                </a:lnTo>
                <a:lnTo>
                  <a:pt x="223" y="661"/>
                </a:lnTo>
                <a:lnTo>
                  <a:pt x="206" y="661"/>
                </a:lnTo>
                <a:lnTo>
                  <a:pt x="189" y="663"/>
                </a:lnTo>
                <a:lnTo>
                  <a:pt x="181" y="663"/>
                </a:lnTo>
                <a:lnTo>
                  <a:pt x="173" y="661"/>
                </a:lnTo>
                <a:lnTo>
                  <a:pt x="173" y="661"/>
                </a:lnTo>
                <a:lnTo>
                  <a:pt x="171" y="661"/>
                </a:lnTo>
                <a:lnTo>
                  <a:pt x="169" y="663"/>
                </a:lnTo>
                <a:lnTo>
                  <a:pt x="169" y="663"/>
                </a:lnTo>
                <a:lnTo>
                  <a:pt x="165" y="642"/>
                </a:lnTo>
                <a:lnTo>
                  <a:pt x="165" y="642"/>
                </a:lnTo>
                <a:lnTo>
                  <a:pt x="203" y="644"/>
                </a:lnTo>
                <a:lnTo>
                  <a:pt x="241" y="645"/>
                </a:lnTo>
                <a:lnTo>
                  <a:pt x="241" y="645"/>
                </a:lnTo>
                <a:lnTo>
                  <a:pt x="243" y="645"/>
                </a:lnTo>
                <a:lnTo>
                  <a:pt x="243" y="645"/>
                </a:lnTo>
                <a:lnTo>
                  <a:pt x="242" y="655"/>
                </a:lnTo>
                <a:lnTo>
                  <a:pt x="241" y="664"/>
                </a:lnTo>
                <a:lnTo>
                  <a:pt x="241" y="664"/>
                </a:lnTo>
                <a:close/>
                <a:moveTo>
                  <a:pt x="245" y="634"/>
                </a:moveTo>
                <a:lnTo>
                  <a:pt x="245" y="634"/>
                </a:lnTo>
                <a:lnTo>
                  <a:pt x="241" y="633"/>
                </a:lnTo>
                <a:lnTo>
                  <a:pt x="241" y="633"/>
                </a:lnTo>
                <a:lnTo>
                  <a:pt x="203" y="632"/>
                </a:lnTo>
                <a:lnTo>
                  <a:pt x="164" y="630"/>
                </a:lnTo>
                <a:lnTo>
                  <a:pt x="164" y="630"/>
                </a:lnTo>
                <a:lnTo>
                  <a:pt x="164" y="609"/>
                </a:lnTo>
                <a:lnTo>
                  <a:pt x="164" y="609"/>
                </a:lnTo>
                <a:lnTo>
                  <a:pt x="184" y="609"/>
                </a:lnTo>
                <a:lnTo>
                  <a:pt x="204" y="609"/>
                </a:lnTo>
                <a:lnTo>
                  <a:pt x="245" y="607"/>
                </a:lnTo>
                <a:lnTo>
                  <a:pt x="245" y="607"/>
                </a:lnTo>
                <a:lnTo>
                  <a:pt x="245" y="634"/>
                </a:lnTo>
                <a:lnTo>
                  <a:pt x="245" y="634"/>
                </a:lnTo>
                <a:close/>
                <a:moveTo>
                  <a:pt x="195" y="436"/>
                </a:moveTo>
                <a:lnTo>
                  <a:pt x="195" y="436"/>
                </a:lnTo>
                <a:lnTo>
                  <a:pt x="188" y="397"/>
                </a:lnTo>
                <a:lnTo>
                  <a:pt x="179" y="358"/>
                </a:lnTo>
                <a:lnTo>
                  <a:pt x="173" y="337"/>
                </a:lnTo>
                <a:lnTo>
                  <a:pt x="167" y="318"/>
                </a:lnTo>
                <a:lnTo>
                  <a:pt x="158" y="299"/>
                </a:lnTo>
                <a:lnTo>
                  <a:pt x="149" y="282"/>
                </a:lnTo>
                <a:lnTo>
                  <a:pt x="149" y="282"/>
                </a:lnTo>
                <a:lnTo>
                  <a:pt x="144" y="271"/>
                </a:lnTo>
                <a:lnTo>
                  <a:pt x="144" y="271"/>
                </a:lnTo>
                <a:lnTo>
                  <a:pt x="150" y="268"/>
                </a:lnTo>
                <a:lnTo>
                  <a:pt x="157" y="263"/>
                </a:lnTo>
                <a:lnTo>
                  <a:pt x="164" y="258"/>
                </a:lnTo>
                <a:lnTo>
                  <a:pt x="168" y="251"/>
                </a:lnTo>
                <a:lnTo>
                  <a:pt x="168" y="251"/>
                </a:lnTo>
                <a:lnTo>
                  <a:pt x="179" y="259"/>
                </a:lnTo>
                <a:lnTo>
                  <a:pt x="184" y="262"/>
                </a:lnTo>
                <a:lnTo>
                  <a:pt x="189" y="263"/>
                </a:lnTo>
                <a:lnTo>
                  <a:pt x="189" y="263"/>
                </a:lnTo>
                <a:lnTo>
                  <a:pt x="198" y="264"/>
                </a:lnTo>
                <a:lnTo>
                  <a:pt x="206" y="262"/>
                </a:lnTo>
                <a:lnTo>
                  <a:pt x="214" y="259"/>
                </a:lnTo>
                <a:lnTo>
                  <a:pt x="221" y="254"/>
                </a:lnTo>
                <a:lnTo>
                  <a:pt x="221" y="254"/>
                </a:lnTo>
                <a:lnTo>
                  <a:pt x="226" y="259"/>
                </a:lnTo>
                <a:lnTo>
                  <a:pt x="233" y="264"/>
                </a:lnTo>
                <a:lnTo>
                  <a:pt x="241" y="267"/>
                </a:lnTo>
                <a:lnTo>
                  <a:pt x="249" y="268"/>
                </a:lnTo>
                <a:lnTo>
                  <a:pt x="249" y="268"/>
                </a:lnTo>
                <a:lnTo>
                  <a:pt x="249" y="277"/>
                </a:lnTo>
                <a:lnTo>
                  <a:pt x="249" y="277"/>
                </a:lnTo>
                <a:lnTo>
                  <a:pt x="250" y="279"/>
                </a:lnTo>
                <a:lnTo>
                  <a:pt x="253" y="283"/>
                </a:lnTo>
                <a:lnTo>
                  <a:pt x="258" y="289"/>
                </a:lnTo>
                <a:lnTo>
                  <a:pt x="258" y="289"/>
                </a:lnTo>
                <a:lnTo>
                  <a:pt x="254" y="297"/>
                </a:lnTo>
                <a:lnTo>
                  <a:pt x="250" y="305"/>
                </a:lnTo>
                <a:lnTo>
                  <a:pt x="248" y="314"/>
                </a:lnTo>
                <a:lnTo>
                  <a:pt x="245" y="324"/>
                </a:lnTo>
                <a:lnTo>
                  <a:pt x="245" y="324"/>
                </a:lnTo>
                <a:lnTo>
                  <a:pt x="241" y="345"/>
                </a:lnTo>
                <a:lnTo>
                  <a:pt x="238" y="367"/>
                </a:lnTo>
                <a:lnTo>
                  <a:pt x="237" y="389"/>
                </a:lnTo>
                <a:lnTo>
                  <a:pt x="235" y="410"/>
                </a:lnTo>
                <a:lnTo>
                  <a:pt x="235" y="410"/>
                </a:lnTo>
                <a:lnTo>
                  <a:pt x="233" y="456"/>
                </a:lnTo>
                <a:lnTo>
                  <a:pt x="230" y="503"/>
                </a:lnTo>
                <a:lnTo>
                  <a:pt x="226" y="549"/>
                </a:lnTo>
                <a:lnTo>
                  <a:pt x="225" y="595"/>
                </a:lnTo>
                <a:lnTo>
                  <a:pt x="225" y="595"/>
                </a:lnTo>
                <a:lnTo>
                  <a:pt x="189" y="596"/>
                </a:lnTo>
                <a:lnTo>
                  <a:pt x="189" y="596"/>
                </a:lnTo>
                <a:lnTo>
                  <a:pt x="194" y="578"/>
                </a:lnTo>
                <a:lnTo>
                  <a:pt x="196" y="557"/>
                </a:lnTo>
                <a:lnTo>
                  <a:pt x="199" y="537"/>
                </a:lnTo>
                <a:lnTo>
                  <a:pt x="200" y="517"/>
                </a:lnTo>
                <a:lnTo>
                  <a:pt x="200" y="497"/>
                </a:lnTo>
                <a:lnTo>
                  <a:pt x="199" y="476"/>
                </a:lnTo>
                <a:lnTo>
                  <a:pt x="198" y="456"/>
                </a:lnTo>
                <a:lnTo>
                  <a:pt x="195" y="436"/>
                </a:lnTo>
                <a:lnTo>
                  <a:pt x="195" y="436"/>
                </a:lnTo>
                <a:close/>
                <a:moveTo>
                  <a:pt x="156" y="223"/>
                </a:moveTo>
                <a:lnTo>
                  <a:pt x="156" y="223"/>
                </a:lnTo>
                <a:lnTo>
                  <a:pt x="152" y="217"/>
                </a:lnTo>
                <a:lnTo>
                  <a:pt x="152" y="217"/>
                </a:lnTo>
                <a:lnTo>
                  <a:pt x="150" y="214"/>
                </a:lnTo>
                <a:lnTo>
                  <a:pt x="150" y="212"/>
                </a:lnTo>
                <a:lnTo>
                  <a:pt x="153" y="209"/>
                </a:lnTo>
                <a:lnTo>
                  <a:pt x="157" y="208"/>
                </a:lnTo>
                <a:lnTo>
                  <a:pt x="157" y="208"/>
                </a:lnTo>
                <a:lnTo>
                  <a:pt x="160" y="213"/>
                </a:lnTo>
                <a:lnTo>
                  <a:pt x="161" y="218"/>
                </a:lnTo>
                <a:lnTo>
                  <a:pt x="161" y="218"/>
                </a:lnTo>
                <a:lnTo>
                  <a:pt x="162" y="229"/>
                </a:lnTo>
                <a:lnTo>
                  <a:pt x="162" y="229"/>
                </a:lnTo>
                <a:lnTo>
                  <a:pt x="156" y="223"/>
                </a:lnTo>
                <a:lnTo>
                  <a:pt x="156" y="223"/>
                </a:lnTo>
                <a:close/>
                <a:moveTo>
                  <a:pt x="225" y="208"/>
                </a:moveTo>
                <a:lnTo>
                  <a:pt x="225" y="208"/>
                </a:lnTo>
                <a:lnTo>
                  <a:pt x="226" y="205"/>
                </a:lnTo>
                <a:lnTo>
                  <a:pt x="227" y="204"/>
                </a:lnTo>
                <a:lnTo>
                  <a:pt x="229" y="204"/>
                </a:lnTo>
                <a:lnTo>
                  <a:pt x="229" y="205"/>
                </a:lnTo>
                <a:lnTo>
                  <a:pt x="230" y="209"/>
                </a:lnTo>
                <a:lnTo>
                  <a:pt x="230" y="213"/>
                </a:lnTo>
                <a:lnTo>
                  <a:pt x="230" y="213"/>
                </a:lnTo>
                <a:lnTo>
                  <a:pt x="227" y="220"/>
                </a:lnTo>
                <a:lnTo>
                  <a:pt x="225" y="228"/>
                </a:lnTo>
                <a:lnTo>
                  <a:pt x="225" y="228"/>
                </a:lnTo>
                <a:lnTo>
                  <a:pt x="222" y="233"/>
                </a:lnTo>
                <a:lnTo>
                  <a:pt x="222" y="233"/>
                </a:lnTo>
                <a:lnTo>
                  <a:pt x="221" y="228"/>
                </a:lnTo>
                <a:lnTo>
                  <a:pt x="221" y="228"/>
                </a:lnTo>
                <a:lnTo>
                  <a:pt x="221" y="223"/>
                </a:lnTo>
                <a:lnTo>
                  <a:pt x="222" y="217"/>
                </a:lnTo>
                <a:lnTo>
                  <a:pt x="225" y="208"/>
                </a:lnTo>
                <a:lnTo>
                  <a:pt x="225" y="208"/>
                </a:lnTo>
                <a:close/>
                <a:moveTo>
                  <a:pt x="368" y="308"/>
                </a:moveTo>
                <a:lnTo>
                  <a:pt x="368" y="308"/>
                </a:lnTo>
                <a:lnTo>
                  <a:pt x="360" y="326"/>
                </a:lnTo>
                <a:lnTo>
                  <a:pt x="350" y="344"/>
                </a:lnTo>
                <a:lnTo>
                  <a:pt x="339" y="360"/>
                </a:lnTo>
                <a:lnTo>
                  <a:pt x="329" y="378"/>
                </a:lnTo>
                <a:lnTo>
                  <a:pt x="304" y="410"/>
                </a:lnTo>
                <a:lnTo>
                  <a:pt x="293" y="426"/>
                </a:lnTo>
                <a:lnTo>
                  <a:pt x="283" y="444"/>
                </a:lnTo>
                <a:lnTo>
                  <a:pt x="283" y="444"/>
                </a:lnTo>
                <a:lnTo>
                  <a:pt x="275" y="460"/>
                </a:lnTo>
                <a:lnTo>
                  <a:pt x="268" y="478"/>
                </a:lnTo>
                <a:lnTo>
                  <a:pt x="262" y="495"/>
                </a:lnTo>
                <a:lnTo>
                  <a:pt x="257" y="514"/>
                </a:lnTo>
                <a:lnTo>
                  <a:pt x="252" y="552"/>
                </a:lnTo>
                <a:lnTo>
                  <a:pt x="248" y="588"/>
                </a:lnTo>
                <a:lnTo>
                  <a:pt x="248" y="588"/>
                </a:lnTo>
                <a:lnTo>
                  <a:pt x="245" y="591"/>
                </a:lnTo>
                <a:lnTo>
                  <a:pt x="243" y="594"/>
                </a:lnTo>
                <a:lnTo>
                  <a:pt x="243" y="594"/>
                </a:lnTo>
                <a:lnTo>
                  <a:pt x="243" y="595"/>
                </a:lnTo>
                <a:lnTo>
                  <a:pt x="243" y="595"/>
                </a:lnTo>
                <a:lnTo>
                  <a:pt x="237" y="595"/>
                </a:lnTo>
                <a:lnTo>
                  <a:pt x="237" y="595"/>
                </a:lnTo>
                <a:lnTo>
                  <a:pt x="238" y="553"/>
                </a:lnTo>
                <a:lnTo>
                  <a:pt x="241" y="510"/>
                </a:lnTo>
                <a:lnTo>
                  <a:pt x="246" y="425"/>
                </a:lnTo>
                <a:lnTo>
                  <a:pt x="246" y="425"/>
                </a:lnTo>
                <a:lnTo>
                  <a:pt x="249" y="382"/>
                </a:lnTo>
                <a:lnTo>
                  <a:pt x="252" y="360"/>
                </a:lnTo>
                <a:lnTo>
                  <a:pt x="254" y="340"/>
                </a:lnTo>
                <a:lnTo>
                  <a:pt x="254" y="340"/>
                </a:lnTo>
                <a:lnTo>
                  <a:pt x="257" y="326"/>
                </a:lnTo>
                <a:lnTo>
                  <a:pt x="260" y="314"/>
                </a:lnTo>
                <a:lnTo>
                  <a:pt x="264" y="304"/>
                </a:lnTo>
                <a:lnTo>
                  <a:pt x="270" y="294"/>
                </a:lnTo>
                <a:lnTo>
                  <a:pt x="270" y="294"/>
                </a:lnTo>
                <a:lnTo>
                  <a:pt x="280" y="294"/>
                </a:lnTo>
                <a:lnTo>
                  <a:pt x="289" y="294"/>
                </a:lnTo>
                <a:lnTo>
                  <a:pt x="293" y="291"/>
                </a:lnTo>
                <a:lnTo>
                  <a:pt x="296" y="290"/>
                </a:lnTo>
                <a:lnTo>
                  <a:pt x="299" y="286"/>
                </a:lnTo>
                <a:lnTo>
                  <a:pt x="300" y="282"/>
                </a:lnTo>
                <a:lnTo>
                  <a:pt x="300" y="282"/>
                </a:lnTo>
                <a:lnTo>
                  <a:pt x="300" y="277"/>
                </a:lnTo>
                <a:lnTo>
                  <a:pt x="300" y="271"/>
                </a:lnTo>
                <a:lnTo>
                  <a:pt x="297" y="267"/>
                </a:lnTo>
                <a:lnTo>
                  <a:pt x="295" y="266"/>
                </a:lnTo>
                <a:lnTo>
                  <a:pt x="292" y="266"/>
                </a:lnTo>
                <a:lnTo>
                  <a:pt x="292" y="266"/>
                </a:lnTo>
                <a:lnTo>
                  <a:pt x="285" y="267"/>
                </a:lnTo>
                <a:lnTo>
                  <a:pt x="279" y="270"/>
                </a:lnTo>
                <a:lnTo>
                  <a:pt x="272" y="275"/>
                </a:lnTo>
                <a:lnTo>
                  <a:pt x="266" y="279"/>
                </a:lnTo>
                <a:lnTo>
                  <a:pt x="266" y="279"/>
                </a:lnTo>
                <a:lnTo>
                  <a:pt x="264" y="278"/>
                </a:lnTo>
                <a:lnTo>
                  <a:pt x="262" y="275"/>
                </a:lnTo>
                <a:lnTo>
                  <a:pt x="261" y="268"/>
                </a:lnTo>
                <a:lnTo>
                  <a:pt x="261" y="268"/>
                </a:lnTo>
                <a:lnTo>
                  <a:pt x="272" y="264"/>
                </a:lnTo>
                <a:lnTo>
                  <a:pt x="281" y="259"/>
                </a:lnTo>
                <a:lnTo>
                  <a:pt x="289" y="251"/>
                </a:lnTo>
                <a:lnTo>
                  <a:pt x="295" y="241"/>
                </a:lnTo>
                <a:lnTo>
                  <a:pt x="295" y="241"/>
                </a:lnTo>
                <a:lnTo>
                  <a:pt x="297" y="235"/>
                </a:lnTo>
                <a:lnTo>
                  <a:pt x="299" y="228"/>
                </a:lnTo>
                <a:lnTo>
                  <a:pt x="299" y="224"/>
                </a:lnTo>
                <a:lnTo>
                  <a:pt x="299" y="220"/>
                </a:lnTo>
                <a:lnTo>
                  <a:pt x="296" y="217"/>
                </a:lnTo>
                <a:lnTo>
                  <a:pt x="293" y="216"/>
                </a:lnTo>
                <a:lnTo>
                  <a:pt x="293" y="216"/>
                </a:lnTo>
                <a:lnTo>
                  <a:pt x="285" y="214"/>
                </a:lnTo>
                <a:lnTo>
                  <a:pt x="279" y="216"/>
                </a:lnTo>
                <a:lnTo>
                  <a:pt x="273" y="220"/>
                </a:lnTo>
                <a:lnTo>
                  <a:pt x="266" y="225"/>
                </a:lnTo>
                <a:lnTo>
                  <a:pt x="262" y="232"/>
                </a:lnTo>
                <a:lnTo>
                  <a:pt x="257" y="240"/>
                </a:lnTo>
                <a:lnTo>
                  <a:pt x="254" y="248"/>
                </a:lnTo>
                <a:lnTo>
                  <a:pt x="252" y="258"/>
                </a:lnTo>
                <a:lnTo>
                  <a:pt x="252" y="258"/>
                </a:lnTo>
                <a:lnTo>
                  <a:pt x="245" y="256"/>
                </a:lnTo>
                <a:lnTo>
                  <a:pt x="239" y="254"/>
                </a:lnTo>
                <a:lnTo>
                  <a:pt x="233" y="251"/>
                </a:lnTo>
                <a:lnTo>
                  <a:pt x="229" y="245"/>
                </a:lnTo>
                <a:lnTo>
                  <a:pt x="229" y="245"/>
                </a:lnTo>
                <a:lnTo>
                  <a:pt x="234" y="237"/>
                </a:lnTo>
                <a:lnTo>
                  <a:pt x="239" y="227"/>
                </a:lnTo>
                <a:lnTo>
                  <a:pt x="242" y="217"/>
                </a:lnTo>
                <a:lnTo>
                  <a:pt x="243" y="208"/>
                </a:lnTo>
                <a:lnTo>
                  <a:pt x="243" y="208"/>
                </a:lnTo>
                <a:lnTo>
                  <a:pt x="242" y="201"/>
                </a:lnTo>
                <a:lnTo>
                  <a:pt x="239" y="196"/>
                </a:lnTo>
                <a:lnTo>
                  <a:pt x="238" y="193"/>
                </a:lnTo>
                <a:lnTo>
                  <a:pt x="235" y="190"/>
                </a:lnTo>
                <a:lnTo>
                  <a:pt x="233" y="189"/>
                </a:lnTo>
                <a:lnTo>
                  <a:pt x="230" y="189"/>
                </a:lnTo>
                <a:lnTo>
                  <a:pt x="230" y="189"/>
                </a:lnTo>
                <a:lnTo>
                  <a:pt x="223" y="191"/>
                </a:lnTo>
                <a:lnTo>
                  <a:pt x="218" y="196"/>
                </a:lnTo>
                <a:lnTo>
                  <a:pt x="214" y="201"/>
                </a:lnTo>
                <a:lnTo>
                  <a:pt x="212" y="208"/>
                </a:lnTo>
                <a:lnTo>
                  <a:pt x="212" y="208"/>
                </a:lnTo>
                <a:lnTo>
                  <a:pt x="210" y="217"/>
                </a:lnTo>
                <a:lnTo>
                  <a:pt x="210" y="227"/>
                </a:lnTo>
                <a:lnTo>
                  <a:pt x="211" y="236"/>
                </a:lnTo>
                <a:lnTo>
                  <a:pt x="214" y="244"/>
                </a:lnTo>
                <a:lnTo>
                  <a:pt x="214" y="244"/>
                </a:lnTo>
                <a:lnTo>
                  <a:pt x="211" y="247"/>
                </a:lnTo>
                <a:lnTo>
                  <a:pt x="211" y="247"/>
                </a:lnTo>
                <a:lnTo>
                  <a:pt x="207" y="251"/>
                </a:lnTo>
                <a:lnTo>
                  <a:pt x="202" y="252"/>
                </a:lnTo>
                <a:lnTo>
                  <a:pt x="198" y="252"/>
                </a:lnTo>
                <a:lnTo>
                  <a:pt x="192" y="251"/>
                </a:lnTo>
                <a:lnTo>
                  <a:pt x="183" y="247"/>
                </a:lnTo>
                <a:lnTo>
                  <a:pt x="172" y="239"/>
                </a:lnTo>
                <a:lnTo>
                  <a:pt x="172" y="239"/>
                </a:lnTo>
                <a:lnTo>
                  <a:pt x="173" y="231"/>
                </a:lnTo>
                <a:lnTo>
                  <a:pt x="173" y="223"/>
                </a:lnTo>
                <a:lnTo>
                  <a:pt x="173" y="223"/>
                </a:lnTo>
                <a:lnTo>
                  <a:pt x="172" y="214"/>
                </a:lnTo>
                <a:lnTo>
                  <a:pt x="169" y="206"/>
                </a:lnTo>
                <a:lnTo>
                  <a:pt x="165" y="200"/>
                </a:lnTo>
                <a:lnTo>
                  <a:pt x="160" y="194"/>
                </a:lnTo>
                <a:lnTo>
                  <a:pt x="160" y="194"/>
                </a:lnTo>
                <a:lnTo>
                  <a:pt x="157" y="193"/>
                </a:lnTo>
                <a:lnTo>
                  <a:pt x="153" y="191"/>
                </a:lnTo>
                <a:lnTo>
                  <a:pt x="146" y="194"/>
                </a:lnTo>
                <a:lnTo>
                  <a:pt x="141" y="198"/>
                </a:lnTo>
                <a:lnTo>
                  <a:pt x="138" y="201"/>
                </a:lnTo>
                <a:lnTo>
                  <a:pt x="138" y="204"/>
                </a:lnTo>
                <a:lnTo>
                  <a:pt x="138" y="204"/>
                </a:lnTo>
                <a:lnTo>
                  <a:pt x="137" y="208"/>
                </a:lnTo>
                <a:lnTo>
                  <a:pt x="138" y="212"/>
                </a:lnTo>
                <a:lnTo>
                  <a:pt x="141" y="220"/>
                </a:lnTo>
                <a:lnTo>
                  <a:pt x="145" y="228"/>
                </a:lnTo>
                <a:lnTo>
                  <a:pt x="150" y="235"/>
                </a:lnTo>
                <a:lnTo>
                  <a:pt x="150" y="235"/>
                </a:lnTo>
                <a:lnTo>
                  <a:pt x="160" y="244"/>
                </a:lnTo>
                <a:lnTo>
                  <a:pt x="160" y="244"/>
                </a:lnTo>
                <a:lnTo>
                  <a:pt x="158" y="244"/>
                </a:lnTo>
                <a:lnTo>
                  <a:pt x="158" y="244"/>
                </a:lnTo>
                <a:lnTo>
                  <a:pt x="154" y="251"/>
                </a:lnTo>
                <a:lnTo>
                  <a:pt x="150" y="255"/>
                </a:lnTo>
                <a:lnTo>
                  <a:pt x="144" y="259"/>
                </a:lnTo>
                <a:lnTo>
                  <a:pt x="137" y="260"/>
                </a:lnTo>
                <a:lnTo>
                  <a:pt x="137" y="260"/>
                </a:lnTo>
                <a:lnTo>
                  <a:pt x="129" y="245"/>
                </a:lnTo>
                <a:lnTo>
                  <a:pt x="123" y="239"/>
                </a:lnTo>
                <a:lnTo>
                  <a:pt x="118" y="233"/>
                </a:lnTo>
                <a:lnTo>
                  <a:pt x="111" y="228"/>
                </a:lnTo>
                <a:lnTo>
                  <a:pt x="106" y="225"/>
                </a:lnTo>
                <a:lnTo>
                  <a:pt x="99" y="224"/>
                </a:lnTo>
                <a:lnTo>
                  <a:pt x="92" y="224"/>
                </a:lnTo>
                <a:lnTo>
                  <a:pt x="92" y="224"/>
                </a:lnTo>
                <a:lnTo>
                  <a:pt x="90" y="225"/>
                </a:lnTo>
                <a:lnTo>
                  <a:pt x="87" y="228"/>
                </a:lnTo>
                <a:lnTo>
                  <a:pt x="83" y="233"/>
                </a:lnTo>
                <a:lnTo>
                  <a:pt x="81" y="240"/>
                </a:lnTo>
                <a:lnTo>
                  <a:pt x="81" y="243"/>
                </a:lnTo>
                <a:lnTo>
                  <a:pt x="83" y="247"/>
                </a:lnTo>
                <a:lnTo>
                  <a:pt x="83" y="247"/>
                </a:lnTo>
                <a:lnTo>
                  <a:pt x="86" y="252"/>
                </a:lnTo>
                <a:lnTo>
                  <a:pt x="90" y="256"/>
                </a:lnTo>
                <a:lnTo>
                  <a:pt x="99" y="263"/>
                </a:lnTo>
                <a:lnTo>
                  <a:pt x="110" y="267"/>
                </a:lnTo>
                <a:lnTo>
                  <a:pt x="121" y="271"/>
                </a:lnTo>
                <a:lnTo>
                  <a:pt x="121" y="271"/>
                </a:lnTo>
                <a:lnTo>
                  <a:pt x="130" y="272"/>
                </a:lnTo>
                <a:lnTo>
                  <a:pt x="130" y="272"/>
                </a:lnTo>
                <a:lnTo>
                  <a:pt x="134" y="279"/>
                </a:lnTo>
                <a:lnTo>
                  <a:pt x="134" y="279"/>
                </a:lnTo>
                <a:lnTo>
                  <a:pt x="142" y="295"/>
                </a:lnTo>
                <a:lnTo>
                  <a:pt x="150" y="313"/>
                </a:lnTo>
                <a:lnTo>
                  <a:pt x="157" y="329"/>
                </a:lnTo>
                <a:lnTo>
                  <a:pt x="162" y="348"/>
                </a:lnTo>
                <a:lnTo>
                  <a:pt x="172" y="383"/>
                </a:lnTo>
                <a:lnTo>
                  <a:pt x="180" y="420"/>
                </a:lnTo>
                <a:lnTo>
                  <a:pt x="180" y="420"/>
                </a:lnTo>
                <a:lnTo>
                  <a:pt x="184" y="441"/>
                </a:lnTo>
                <a:lnTo>
                  <a:pt x="187" y="463"/>
                </a:lnTo>
                <a:lnTo>
                  <a:pt x="188" y="484"/>
                </a:lnTo>
                <a:lnTo>
                  <a:pt x="188" y="507"/>
                </a:lnTo>
                <a:lnTo>
                  <a:pt x="187" y="529"/>
                </a:lnTo>
                <a:lnTo>
                  <a:pt x="185" y="551"/>
                </a:lnTo>
                <a:lnTo>
                  <a:pt x="183" y="572"/>
                </a:lnTo>
                <a:lnTo>
                  <a:pt x="177" y="594"/>
                </a:lnTo>
                <a:lnTo>
                  <a:pt x="177" y="594"/>
                </a:lnTo>
                <a:lnTo>
                  <a:pt x="177" y="596"/>
                </a:lnTo>
                <a:lnTo>
                  <a:pt x="177" y="596"/>
                </a:lnTo>
                <a:lnTo>
                  <a:pt x="167" y="596"/>
                </a:lnTo>
                <a:lnTo>
                  <a:pt x="167" y="596"/>
                </a:lnTo>
                <a:lnTo>
                  <a:pt x="167" y="578"/>
                </a:lnTo>
                <a:lnTo>
                  <a:pt x="165" y="560"/>
                </a:lnTo>
                <a:lnTo>
                  <a:pt x="162" y="542"/>
                </a:lnTo>
                <a:lnTo>
                  <a:pt x="158" y="525"/>
                </a:lnTo>
                <a:lnTo>
                  <a:pt x="153" y="507"/>
                </a:lnTo>
                <a:lnTo>
                  <a:pt x="146" y="491"/>
                </a:lnTo>
                <a:lnTo>
                  <a:pt x="138" y="475"/>
                </a:lnTo>
                <a:lnTo>
                  <a:pt x="129" y="459"/>
                </a:lnTo>
                <a:lnTo>
                  <a:pt x="129" y="459"/>
                </a:lnTo>
                <a:lnTo>
                  <a:pt x="117" y="443"/>
                </a:lnTo>
                <a:lnTo>
                  <a:pt x="104" y="426"/>
                </a:lnTo>
                <a:lnTo>
                  <a:pt x="79" y="395"/>
                </a:lnTo>
                <a:lnTo>
                  <a:pt x="65" y="379"/>
                </a:lnTo>
                <a:lnTo>
                  <a:pt x="54" y="363"/>
                </a:lnTo>
                <a:lnTo>
                  <a:pt x="44" y="345"/>
                </a:lnTo>
                <a:lnTo>
                  <a:pt x="34" y="328"/>
                </a:lnTo>
                <a:lnTo>
                  <a:pt x="34" y="328"/>
                </a:lnTo>
                <a:lnTo>
                  <a:pt x="27" y="313"/>
                </a:lnTo>
                <a:lnTo>
                  <a:pt x="22" y="297"/>
                </a:lnTo>
                <a:lnTo>
                  <a:pt x="18" y="282"/>
                </a:lnTo>
                <a:lnTo>
                  <a:pt x="15" y="266"/>
                </a:lnTo>
                <a:lnTo>
                  <a:pt x="13" y="250"/>
                </a:lnTo>
                <a:lnTo>
                  <a:pt x="13" y="232"/>
                </a:lnTo>
                <a:lnTo>
                  <a:pt x="13" y="216"/>
                </a:lnTo>
                <a:lnTo>
                  <a:pt x="14" y="200"/>
                </a:lnTo>
                <a:lnTo>
                  <a:pt x="17" y="183"/>
                </a:lnTo>
                <a:lnTo>
                  <a:pt x="21" y="167"/>
                </a:lnTo>
                <a:lnTo>
                  <a:pt x="25" y="151"/>
                </a:lnTo>
                <a:lnTo>
                  <a:pt x="30" y="136"/>
                </a:lnTo>
                <a:lnTo>
                  <a:pt x="37" y="121"/>
                </a:lnTo>
                <a:lnTo>
                  <a:pt x="45" y="106"/>
                </a:lnTo>
                <a:lnTo>
                  <a:pt x="54" y="93"/>
                </a:lnTo>
                <a:lnTo>
                  <a:pt x="64" y="79"/>
                </a:lnTo>
                <a:lnTo>
                  <a:pt x="64" y="79"/>
                </a:lnTo>
                <a:lnTo>
                  <a:pt x="75" y="67"/>
                </a:lnTo>
                <a:lnTo>
                  <a:pt x="87" y="56"/>
                </a:lnTo>
                <a:lnTo>
                  <a:pt x="100" y="46"/>
                </a:lnTo>
                <a:lnTo>
                  <a:pt x="114" y="38"/>
                </a:lnTo>
                <a:lnTo>
                  <a:pt x="129" y="29"/>
                </a:lnTo>
                <a:lnTo>
                  <a:pt x="145" y="24"/>
                </a:lnTo>
                <a:lnTo>
                  <a:pt x="160" y="19"/>
                </a:lnTo>
                <a:lnTo>
                  <a:pt x="176" y="15"/>
                </a:lnTo>
                <a:lnTo>
                  <a:pt x="192" y="13"/>
                </a:lnTo>
                <a:lnTo>
                  <a:pt x="208" y="12"/>
                </a:lnTo>
                <a:lnTo>
                  <a:pt x="226" y="12"/>
                </a:lnTo>
                <a:lnTo>
                  <a:pt x="242" y="15"/>
                </a:lnTo>
                <a:lnTo>
                  <a:pt x="258" y="17"/>
                </a:lnTo>
                <a:lnTo>
                  <a:pt x="275" y="21"/>
                </a:lnTo>
                <a:lnTo>
                  <a:pt x="289" y="28"/>
                </a:lnTo>
                <a:lnTo>
                  <a:pt x="306" y="35"/>
                </a:lnTo>
                <a:lnTo>
                  <a:pt x="306" y="35"/>
                </a:lnTo>
                <a:lnTo>
                  <a:pt x="322" y="46"/>
                </a:lnTo>
                <a:lnTo>
                  <a:pt x="335" y="58"/>
                </a:lnTo>
                <a:lnTo>
                  <a:pt x="347" y="71"/>
                </a:lnTo>
                <a:lnTo>
                  <a:pt x="358" y="88"/>
                </a:lnTo>
                <a:lnTo>
                  <a:pt x="366" y="104"/>
                </a:lnTo>
                <a:lnTo>
                  <a:pt x="373" y="121"/>
                </a:lnTo>
                <a:lnTo>
                  <a:pt x="378" y="139"/>
                </a:lnTo>
                <a:lnTo>
                  <a:pt x="383" y="158"/>
                </a:lnTo>
                <a:lnTo>
                  <a:pt x="385" y="177"/>
                </a:lnTo>
                <a:lnTo>
                  <a:pt x="387" y="197"/>
                </a:lnTo>
                <a:lnTo>
                  <a:pt x="385" y="216"/>
                </a:lnTo>
                <a:lnTo>
                  <a:pt x="384" y="235"/>
                </a:lnTo>
                <a:lnTo>
                  <a:pt x="381" y="255"/>
                </a:lnTo>
                <a:lnTo>
                  <a:pt x="377" y="272"/>
                </a:lnTo>
                <a:lnTo>
                  <a:pt x="373" y="291"/>
                </a:lnTo>
                <a:lnTo>
                  <a:pt x="368" y="308"/>
                </a:lnTo>
                <a:lnTo>
                  <a:pt x="368" y="308"/>
                </a:lnTo>
                <a:close/>
                <a:moveTo>
                  <a:pt x="283" y="282"/>
                </a:moveTo>
                <a:lnTo>
                  <a:pt x="283" y="282"/>
                </a:lnTo>
                <a:lnTo>
                  <a:pt x="284" y="281"/>
                </a:lnTo>
                <a:lnTo>
                  <a:pt x="284" y="281"/>
                </a:lnTo>
                <a:lnTo>
                  <a:pt x="287" y="279"/>
                </a:lnTo>
                <a:lnTo>
                  <a:pt x="288" y="279"/>
                </a:lnTo>
                <a:lnTo>
                  <a:pt x="287" y="281"/>
                </a:lnTo>
                <a:lnTo>
                  <a:pt x="283" y="282"/>
                </a:lnTo>
                <a:lnTo>
                  <a:pt x="283" y="282"/>
                </a:lnTo>
                <a:close/>
                <a:moveTo>
                  <a:pt x="262" y="255"/>
                </a:moveTo>
                <a:lnTo>
                  <a:pt x="262" y="255"/>
                </a:lnTo>
                <a:lnTo>
                  <a:pt x="266" y="248"/>
                </a:lnTo>
                <a:lnTo>
                  <a:pt x="270" y="241"/>
                </a:lnTo>
                <a:lnTo>
                  <a:pt x="280" y="231"/>
                </a:lnTo>
                <a:lnTo>
                  <a:pt x="280" y="231"/>
                </a:lnTo>
                <a:lnTo>
                  <a:pt x="283" y="229"/>
                </a:lnTo>
                <a:lnTo>
                  <a:pt x="285" y="228"/>
                </a:lnTo>
                <a:lnTo>
                  <a:pt x="285" y="229"/>
                </a:lnTo>
                <a:lnTo>
                  <a:pt x="285" y="231"/>
                </a:lnTo>
                <a:lnTo>
                  <a:pt x="284" y="236"/>
                </a:lnTo>
                <a:lnTo>
                  <a:pt x="283" y="240"/>
                </a:lnTo>
                <a:lnTo>
                  <a:pt x="283" y="240"/>
                </a:lnTo>
                <a:lnTo>
                  <a:pt x="279" y="245"/>
                </a:lnTo>
                <a:lnTo>
                  <a:pt x="275" y="250"/>
                </a:lnTo>
                <a:lnTo>
                  <a:pt x="269" y="252"/>
                </a:lnTo>
                <a:lnTo>
                  <a:pt x="262" y="255"/>
                </a:lnTo>
                <a:lnTo>
                  <a:pt x="262" y="255"/>
                </a:lnTo>
                <a:close/>
                <a:moveTo>
                  <a:pt x="123" y="259"/>
                </a:moveTo>
                <a:lnTo>
                  <a:pt x="123" y="259"/>
                </a:lnTo>
                <a:lnTo>
                  <a:pt x="119" y="259"/>
                </a:lnTo>
                <a:lnTo>
                  <a:pt x="119" y="259"/>
                </a:lnTo>
                <a:lnTo>
                  <a:pt x="111" y="255"/>
                </a:lnTo>
                <a:lnTo>
                  <a:pt x="104" y="252"/>
                </a:lnTo>
                <a:lnTo>
                  <a:pt x="104" y="252"/>
                </a:lnTo>
                <a:lnTo>
                  <a:pt x="100" y="250"/>
                </a:lnTo>
                <a:lnTo>
                  <a:pt x="100" y="250"/>
                </a:lnTo>
                <a:lnTo>
                  <a:pt x="96" y="247"/>
                </a:lnTo>
                <a:lnTo>
                  <a:pt x="95" y="244"/>
                </a:lnTo>
                <a:lnTo>
                  <a:pt x="95" y="240"/>
                </a:lnTo>
                <a:lnTo>
                  <a:pt x="98" y="236"/>
                </a:lnTo>
                <a:lnTo>
                  <a:pt x="98" y="236"/>
                </a:lnTo>
                <a:lnTo>
                  <a:pt x="106" y="239"/>
                </a:lnTo>
                <a:lnTo>
                  <a:pt x="113" y="244"/>
                </a:lnTo>
                <a:lnTo>
                  <a:pt x="118" y="251"/>
                </a:lnTo>
                <a:lnTo>
                  <a:pt x="123" y="259"/>
                </a:lnTo>
                <a:lnTo>
                  <a:pt x="123" y="2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4604395" y="4004315"/>
            <a:ext cx="4946182" cy="111923"/>
            <a:chOff x="2667" y="3648"/>
            <a:chExt cx="959" cy="49"/>
          </a:xfrm>
          <a:solidFill>
            <a:schemeClr val="bg1"/>
          </a:solidFill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5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6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7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9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4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8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0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3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4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5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6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8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64" name="组合 42"/>
          <p:cNvGrpSpPr/>
          <p:nvPr/>
        </p:nvGrpSpPr>
        <p:grpSpPr>
          <a:xfrm rot="5400000">
            <a:off x="9777498" y="3372850"/>
            <a:ext cx="695274" cy="733444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65" name="Freeform 166"/>
            <p:cNvSpPr>
              <a:spLocks/>
            </p:cNvSpPr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6" name="Freeform 167"/>
            <p:cNvSpPr>
              <a:spLocks/>
            </p:cNvSpPr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7" name="Freeform 168"/>
            <p:cNvSpPr>
              <a:spLocks/>
            </p:cNvSpPr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8" name="Freeform 169"/>
            <p:cNvSpPr>
              <a:spLocks/>
            </p:cNvSpPr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9" name="Freeform 170"/>
            <p:cNvSpPr>
              <a:spLocks/>
            </p:cNvSpPr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0" name="Freeform 171"/>
            <p:cNvSpPr>
              <a:spLocks/>
            </p:cNvSpPr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1" name="Freeform 172"/>
            <p:cNvSpPr>
              <a:spLocks/>
            </p:cNvSpPr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2" name="Freeform 173"/>
            <p:cNvSpPr>
              <a:spLocks/>
            </p:cNvSpPr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3" name="Freeform 174"/>
            <p:cNvSpPr>
              <a:spLocks/>
            </p:cNvSpPr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4" name="Freeform 175"/>
            <p:cNvSpPr>
              <a:spLocks/>
            </p:cNvSpPr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5" name="Freeform 176"/>
            <p:cNvSpPr>
              <a:spLocks/>
            </p:cNvSpPr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6" name="Freeform 177"/>
            <p:cNvSpPr>
              <a:spLocks/>
            </p:cNvSpPr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7" name="Freeform 178"/>
            <p:cNvSpPr>
              <a:spLocks/>
            </p:cNvSpPr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8" name="Freeform 179"/>
            <p:cNvSpPr>
              <a:spLocks/>
            </p:cNvSpPr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9" name="Freeform 180"/>
            <p:cNvSpPr>
              <a:spLocks/>
            </p:cNvSpPr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0" name="Freeform 181"/>
            <p:cNvSpPr>
              <a:spLocks/>
            </p:cNvSpPr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1" name="Freeform 182"/>
            <p:cNvSpPr>
              <a:spLocks/>
            </p:cNvSpPr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2" name="Freeform 183"/>
            <p:cNvSpPr>
              <a:spLocks/>
            </p:cNvSpPr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3" name="Freeform 184"/>
            <p:cNvSpPr>
              <a:spLocks/>
            </p:cNvSpPr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4" name="Freeform 185"/>
            <p:cNvSpPr>
              <a:spLocks/>
            </p:cNvSpPr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5" name="Freeform 186"/>
            <p:cNvSpPr>
              <a:spLocks/>
            </p:cNvSpPr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6" name="Freeform 187"/>
            <p:cNvSpPr>
              <a:spLocks/>
            </p:cNvSpPr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7" name="Freeform 188"/>
            <p:cNvSpPr>
              <a:spLocks/>
            </p:cNvSpPr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8" name="Freeform 189"/>
            <p:cNvSpPr>
              <a:spLocks/>
            </p:cNvSpPr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9" name="Freeform 190"/>
            <p:cNvSpPr>
              <a:spLocks/>
            </p:cNvSpPr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0" name="Freeform 191"/>
            <p:cNvSpPr>
              <a:spLocks/>
            </p:cNvSpPr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1" name="Freeform 192"/>
            <p:cNvSpPr>
              <a:spLocks/>
            </p:cNvSpPr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2" name="Freeform 193"/>
            <p:cNvSpPr>
              <a:spLocks/>
            </p:cNvSpPr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3" name="Freeform 194"/>
            <p:cNvSpPr>
              <a:spLocks/>
            </p:cNvSpPr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4" name="Freeform 195"/>
            <p:cNvSpPr>
              <a:spLocks/>
            </p:cNvSpPr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5" name="Freeform 196"/>
            <p:cNvSpPr>
              <a:spLocks/>
            </p:cNvSpPr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6" name="Freeform 197"/>
            <p:cNvSpPr>
              <a:spLocks/>
            </p:cNvSpPr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7" name="Freeform 198"/>
            <p:cNvSpPr>
              <a:spLocks/>
            </p:cNvSpPr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8" name="Freeform 199"/>
            <p:cNvSpPr>
              <a:spLocks/>
            </p:cNvSpPr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9" name="Freeform 200"/>
            <p:cNvSpPr>
              <a:spLocks/>
            </p:cNvSpPr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0" name="Freeform 201"/>
            <p:cNvSpPr>
              <a:spLocks/>
            </p:cNvSpPr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1" name="Freeform 202"/>
            <p:cNvSpPr>
              <a:spLocks/>
            </p:cNvSpPr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2" name="Freeform 203"/>
            <p:cNvSpPr>
              <a:spLocks/>
            </p:cNvSpPr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3" name="Freeform 204"/>
            <p:cNvSpPr>
              <a:spLocks/>
            </p:cNvSpPr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4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5" name="Freeform 207"/>
            <p:cNvSpPr>
              <a:spLocks/>
            </p:cNvSpPr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6" name="Freeform 208"/>
            <p:cNvSpPr>
              <a:spLocks/>
            </p:cNvSpPr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7" name="Freeform 209"/>
            <p:cNvSpPr>
              <a:spLocks/>
            </p:cNvSpPr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8" name="Freeform 210"/>
            <p:cNvSpPr>
              <a:spLocks/>
            </p:cNvSpPr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9" name="Freeform 211"/>
            <p:cNvSpPr>
              <a:spLocks/>
            </p:cNvSpPr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10" name="Freeform 212"/>
            <p:cNvSpPr>
              <a:spLocks/>
            </p:cNvSpPr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2632702"/>
      </p:ext>
    </p:extLst>
  </p:cSld>
  <p:clrMapOvr>
    <a:masterClrMapping/>
  </p:clrMapOvr>
  <p:transition spd="med">
    <p:pull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7" name="矩形 41"/>
          <p:cNvSpPr>
            <a:spLocks noChangeArrowheads="1"/>
          </p:cNvSpPr>
          <p:nvPr/>
        </p:nvSpPr>
        <p:spPr bwMode="auto">
          <a:xfrm>
            <a:off x="1361329" y="4114900"/>
            <a:ext cx="2381251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altLang="zh-CN" sz="16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>
              <a:buFont typeface="Wingdings" pitchFamily="2" charset="2"/>
              <a:buChar char="Ø"/>
            </a:pP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  <a:p>
            <a:pPr>
              <a:buFont typeface="Wingdings" pitchFamily="2" charset="2"/>
              <a:buChar char="Ø"/>
            </a:pPr>
            <a:r>
              <a:rPr lang="en-US" altLang="zh-CN" sz="16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>
              <a:buFont typeface="Wingdings" pitchFamily="2" charset="2"/>
              <a:buChar char="Ø"/>
            </a:pP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  <a:p>
            <a:pPr>
              <a:buFont typeface="Wingdings" pitchFamily="2" charset="2"/>
              <a:buChar char="Ø"/>
            </a:pPr>
            <a:r>
              <a:rPr lang="en-US" altLang="zh-CN" sz="16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 algn="ctr">
              <a:buFont typeface="Wingdings" pitchFamily="2" charset="2"/>
              <a:buChar char="Ø"/>
            </a:pPr>
            <a:endParaRPr lang="zh-CN" altLang="en-US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418" name="TextBox 43"/>
          <p:cNvSpPr txBox="1">
            <a:spLocks noChangeArrowheads="1"/>
          </p:cNvSpPr>
          <p:nvPr/>
        </p:nvSpPr>
        <p:spPr bwMode="auto">
          <a:xfrm>
            <a:off x="1932834" y="3276700"/>
            <a:ext cx="857249" cy="9952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5867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01</a:t>
            </a:r>
            <a:endParaRPr lang="zh-CN" altLang="en-US" sz="5867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419" name="TextBox 45"/>
          <p:cNvSpPr txBox="1">
            <a:spLocks noChangeArrowheads="1"/>
          </p:cNvSpPr>
          <p:nvPr/>
        </p:nvSpPr>
        <p:spPr bwMode="auto">
          <a:xfrm>
            <a:off x="4409321" y="3276699"/>
            <a:ext cx="857251" cy="9952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5867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02</a:t>
            </a:r>
            <a:endParaRPr lang="zh-CN" altLang="en-US" sz="5867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420" name="TextBox 47"/>
          <p:cNvSpPr txBox="1">
            <a:spLocks noChangeArrowheads="1"/>
          </p:cNvSpPr>
          <p:nvPr/>
        </p:nvSpPr>
        <p:spPr bwMode="auto">
          <a:xfrm>
            <a:off x="6981089" y="3276699"/>
            <a:ext cx="857251" cy="9952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5867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03</a:t>
            </a:r>
            <a:endParaRPr lang="zh-CN" altLang="en-US" sz="5867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421" name="TextBox 49"/>
          <p:cNvSpPr txBox="1">
            <a:spLocks noChangeArrowheads="1"/>
          </p:cNvSpPr>
          <p:nvPr/>
        </p:nvSpPr>
        <p:spPr bwMode="auto">
          <a:xfrm>
            <a:off x="9457607" y="3276699"/>
            <a:ext cx="857251" cy="9952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5867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04</a:t>
            </a:r>
            <a:endParaRPr lang="zh-CN" altLang="en-US" sz="5867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422" name="矩形 25"/>
          <p:cNvSpPr>
            <a:spLocks noChangeArrowheads="1"/>
          </p:cNvSpPr>
          <p:nvPr/>
        </p:nvSpPr>
        <p:spPr bwMode="auto">
          <a:xfrm>
            <a:off x="3954248" y="4125483"/>
            <a:ext cx="2381249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altLang="zh-CN" sz="160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>
              <a:buFont typeface="Wingdings" pitchFamily="2" charset="2"/>
              <a:buChar char="Ø"/>
            </a:pPr>
            <a:endParaRPr lang="en-US" altLang="zh-CN" sz="160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  <a:p>
            <a:pPr>
              <a:buFont typeface="Wingdings" pitchFamily="2" charset="2"/>
              <a:buChar char="Ø"/>
            </a:pPr>
            <a:r>
              <a:rPr lang="en-US" altLang="zh-CN" sz="160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>
              <a:buFont typeface="Wingdings" pitchFamily="2" charset="2"/>
              <a:buChar char="Ø"/>
            </a:pPr>
            <a:endParaRPr lang="en-US" altLang="zh-CN" sz="160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  <a:p>
            <a:pPr>
              <a:buFont typeface="Wingdings" pitchFamily="2" charset="2"/>
              <a:buChar char="Ø"/>
            </a:pPr>
            <a:r>
              <a:rPr lang="en-US" altLang="zh-CN" sz="160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 algn="ctr">
              <a:buFont typeface="Wingdings" pitchFamily="2" charset="2"/>
              <a:buChar char="Ø"/>
            </a:pPr>
            <a:endParaRPr lang="zh-CN" altLang="en-US" sz="160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423" name="矩形 26"/>
          <p:cNvSpPr>
            <a:spLocks noChangeArrowheads="1"/>
          </p:cNvSpPr>
          <p:nvPr/>
        </p:nvSpPr>
        <p:spPr bwMode="auto">
          <a:xfrm>
            <a:off x="6547163" y="4125483"/>
            <a:ext cx="2381251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altLang="zh-CN" sz="160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>
              <a:buFont typeface="Wingdings" pitchFamily="2" charset="2"/>
              <a:buChar char="Ø"/>
            </a:pPr>
            <a:endParaRPr lang="en-US" altLang="zh-CN" sz="160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  <a:p>
            <a:pPr>
              <a:buFont typeface="Wingdings" pitchFamily="2" charset="2"/>
              <a:buChar char="Ø"/>
            </a:pPr>
            <a:r>
              <a:rPr lang="en-US" altLang="zh-CN" sz="160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>
              <a:buFont typeface="Wingdings" pitchFamily="2" charset="2"/>
              <a:buChar char="Ø"/>
            </a:pPr>
            <a:endParaRPr lang="en-US" altLang="zh-CN" sz="160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  <a:p>
            <a:pPr>
              <a:buFont typeface="Wingdings" pitchFamily="2" charset="2"/>
              <a:buChar char="Ø"/>
            </a:pPr>
            <a:r>
              <a:rPr lang="en-US" altLang="zh-CN" sz="160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 algn="ctr">
              <a:buFont typeface="Wingdings" pitchFamily="2" charset="2"/>
              <a:buChar char="Ø"/>
            </a:pPr>
            <a:endParaRPr lang="zh-CN" altLang="en-US" sz="160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424" name="矩形 27"/>
          <p:cNvSpPr>
            <a:spLocks noChangeArrowheads="1"/>
          </p:cNvSpPr>
          <p:nvPr/>
        </p:nvSpPr>
        <p:spPr bwMode="auto">
          <a:xfrm>
            <a:off x="9023663" y="4125483"/>
            <a:ext cx="2381251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altLang="zh-CN" sz="16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>
              <a:buFont typeface="Wingdings" pitchFamily="2" charset="2"/>
              <a:buChar char="Ø"/>
            </a:pP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  <a:p>
            <a:pPr>
              <a:buFont typeface="Wingdings" pitchFamily="2" charset="2"/>
              <a:buChar char="Ø"/>
            </a:pPr>
            <a:r>
              <a:rPr lang="en-US" altLang="zh-CN" sz="16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>
              <a:buFont typeface="Wingdings" pitchFamily="2" charset="2"/>
              <a:buChar char="Ø"/>
            </a:pP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  <a:p>
            <a:pPr>
              <a:buFont typeface="Wingdings" pitchFamily="2" charset="2"/>
              <a:buChar char="Ø"/>
            </a:pPr>
            <a:r>
              <a:rPr lang="en-US" altLang="zh-CN" sz="16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YOUR TEXT HERE</a:t>
            </a:r>
          </a:p>
          <a:p>
            <a:pPr algn="ctr">
              <a:buFont typeface="Wingdings" pitchFamily="2" charset="2"/>
              <a:buChar char="Ø"/>
            </a:pPr>
            <a:endParaRPr lang="zh-CN" altLang="en-US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94549" y="1941939"/>
            <a:ext cx="1432266" cy="152062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58251" y="1941939"/>
            <a:ext cx="1689840" cy="1444935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18494" y="1781489"/>
            <a:ext cx="1154434" cy="168107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85651" y="2090057"/>
            <a:ext cx="1491526" cy="1183667"/>
          </a:xfrm>
          <a:prstGeom prst="rect">
            <a:avLst/>
          </a:prstGeom>
        </p:spPr>
      </p:pic>
      <p:grpSp>
        <p:nvGrpSpPr>
          <p:cNvPr id="65" name="组合 64"/>
          <p:cNvGrpSpPr/>
          <p:nvPr/>
        </p:nvGrpSpPr>
        <p:grpSpPr>
          <a:xfrm>
            <a:off x="4115838" y="538642"/>
            <a:ext cx="3714747" cy="727718"/>
            <a:chOff x="190488" y="190473"/>
            <a:chExt cx="3714747" cy="727718"/>
          </a:xfrm>
        </p:grpSpPr>
        <p:grpSp>
          <p:nvGrpSpPr>
            <p:cNvPr id="66" name="组合 42"/>
            <p:cNvGrpSpPr/>
            <p:nvPr/>
          </p:nvGrpSpPr>
          <p:grpSpPr>
            <a:xfrm rot="5400000">
              <a:off x="209573" y="171388"/>
              <a:ext cx="695274" cy="733444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69" name="Freeform 166"/>
              <p:cNvSpPr>
                <a:spLocks/>
              </p:cNvSpPr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0" name="Freeform 167"/>
              <p:cNvSpPr>
                <a:spLocks/>
              </p:cNvSpPr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1" name="Freeform 168"/>
              <p:cNvSpPr>
                <a:spLocks/>
              </p:cNvSpPr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2" name="Freeform 169"/>
              <p:cNvSpPr>
                <a:spLocks/>
              </p:cNvSpPr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3" name="Freeform 170"/>
              <p:cNvSpPr>
                <a:spLocks/>
              </p:cNvSpPr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4" name="Freeform 171"/>
              <p:cNvSpPr>
                <a:spLocks/>
              </p:cNvSpPr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5" name="Freeform 172"/>
              <p:cNvSpPr>
                <a:spLocks/>
              </p:cNvSpPr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6" name="Freeform 173"/>
              <p:cNvSpPr>
                <a:spLocks/>
              </p:cNvSpPr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7" name="Freeform 174"/>
              <p:cNvSpPr>
                <a:spLocks/>
              </p:cNvSpPr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8" name="Freeform 175"/>
              <p:cNvSpPr>
                <a:spLocks/>
              </p:cNvSpPr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9" name="Freeform 176"/>
              <p:cNvSpPr>
                <a:spLocks/>
              </p:cNvSpPr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" name="Freeform 177"/>
              <p:cNvSpPr>
                <a:spLocks/>
              </p:cNvSpPr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Freeform 178"/>
              <p:cNvSpPr>
                <a:spLocks/>
              </p:cNvSpPr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2" name="Freeform 179"/>
              <p:cNvSpPr>
                <a:spLocks/>
              </p:cNvSpPr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3" name="Freeform 180"/>
              <p:cNvSpPr>
                <a:spLocks/>
              </p:cNvSpPr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4" name="Freeform 181"/>
              <p:cNvSpPr>
                <a:spLocks/>
              </p:cNvSpPr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5" name="Freeform 182"/>
              <p:cNvSpPr>
                <a:spLocks/>
              </p:cNvSpPr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6" name="Freeform 183"/>
              <p:cNvSpPr>
                <a:spLocks/>
              </p:cNvSpPr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7" name="Freeform 184"/>
              <p:cNvSpPr>
                <a:spLocks/>
              </p:cNvSpPr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8" name="Freeform 185"/>
              <p:cNvSpPr>
                <a:spLocks/>
              </p:cNvSpPr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9" name="Freeform 186"/>
              <p:cNvSpPr>
                <a:spLocks/>
              </p:cNvSpPr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0" name="Freeform 187"/>
              <p:cNvSpPr>
                <a:spLocks/>
              </p:cNvSpPr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1" name="Freeform 188"/>
              <p:cNvSpPr>
                <a:spLocks/>
              </p:cNvSpPr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2" name="Freeform 189"/>
              <p:cNvSpPr>
                <a:spLocks/>
              </p:cNvSpPr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3" name="Freeform 190"/>
              <p:cNvSpPr>
                <a:spLocks/>
              </p:cNvSpPr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4" name="Freeform 191"/>
              <p:cNvSpPr>
                <a:spLocks/>
              </p:cNvSpPr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Freeform 192"/>
              <p:cNvSpPr>
                <a:spLocks/>
              </p:cNvSpPr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6" name="Freeform 193"/>
              <p:cNvSpPr>
                <a:spLocks/>
              </p:cNvSpPr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7" name="Freeform 194"/>
              <p:cNvSpPr>
                <a:spLocks/>
              </p:cNvSpPr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8" name="Freeform 195"/>
              <p:cNvSpPr>
                <a:spLocks/>
              </p:cNvSpPr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9" name="Freeform 196"/>
              <p:cNvSpPr>
                <a:spLocks/>
              </p:cNvSpPr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Freeform 197"/>
              <p:cNvSpPr>
                <a:spLocks/>
              </p:cNvSpPr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Freeform 198"/>
              <p:cNvSpPr>
                <a:spLocks/>
              </p:cNvSpPr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Freeform 199"/>
              <p:cNvSpPr>
                <a:spLocks/>
              </p:cNvSpPr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Freeform 200"/>
              <p:cNvSpPr>
                <a:spLocks/>
              </p:cNvSpPr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4" name="Freeform 201"/>
              <p:cNvSpPr>
                <a:spLocks/>
              </p:cNvSpPr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5" name="Freeform 202"/>
              <p:cNvSpPr>
                <a:spLocks/>
              </p:cNvSpPr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6" name="Freeform 203"/>
              <p:cNvSpPr>
                <a:spLocks/>
              </p:cNvSpPr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7" name="Freeform 204"/>
              <p:cNvSpPr>
                <a:spLocks/>
              </p:cNvSpPr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8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9" name="Freeform 207"/>
              <p:cNvSpPr>
                <a:spLocks/>
              </p:cNvSpPr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0" name="Freeform 208"/>
              <p:cNvSpPr>
                <a:spLocks/>
              </p:cNvSpPr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1" name="Freeform 209"/>
              <p:cNvSpPr>
                <a:spLocks/>
              </p:cNvSpPr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2" name="Freeform 210"/>
              <p:cNvSpPr>
                <a:spLocks/>
              </p:cNvSpPr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3" name="Freeform 211"/>
              <p:cNvSpPr>
                <a:spLocks/>
              </p:cNvSpPr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4" name="Freeform 212"/>
              <p:cNvSpPr>
                <a:spLocks/>
              </p:cNvSpPr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7" name="Freeform 59"/>
            <p:cNvSpPr>
              <a:spLocks noEditPoints="1"/>
            </p:cNvSpPr>
            <p:nvPr/>
          </p:nvSpPr>
          <p:spPr bwMode="auto">
            <a:xfrm rot="10800000" flipV="1">
              <a:off x="476212" y="857232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8" name="TextBox 29"/>
            <p:cNvSpPr txBox="1"/>
            <p:nvPr/>
          </p:nvSpPr>
          <p:spPr>
            <a:xfrm>
              <a:off x="952464" y="336929"/>
              <a:ext cx="29527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这里可以是标题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038854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09"/>
          <p:cNvSpPr>
            <a:spLocks noEditPoints="1"/>
          </p:cNvSpPr>
          <p:nvPr/>
        </p:nvSpPr>
        <p:spPr bwMode="auto">
          <a:xfrm>
            <a:off x="1270884" y="2249714"/>
            <a:ext cx="3109268" cy="3108026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Freeform 109"/>
          <p:cNvSpPr>
            <a:spLocks noEditPoints="1"/>
          </p:cNvSpPr>
          <p:nvPr/>
        </p:nvSpPr>
        <p:spPr bwMode="auto">
          <a:xfrm>
            <a:off x="4549755" y="2249714"/>
            <a:ext cx="3109268" cy="3108026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Freeform 109"/>
          <p:cNvSpPr>
            <a:spLocks noEditPoints="1"/>
          </p:cNvSpPr>
          <p:nvPr/>
        </p:nvSpPr>
        <p:spPr bwMode="auto">
          <a:xfrm>
            <a:off x="7790962" y="2249714"/>
            <a:ext cx="3109268" cy="3108026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矩形 47"/>
          <p:cNvSpPr>
            <a:spLocks noChangeArrowheads="1"/>
          </p:cNvSpPr>
          <p:nvPr/>
        </p:nvSpPr>
        <p:spPr bwMode="auto">
          <a:xfrm rot="20609671">
            <a:off x="1827692" y="3722901"/>
            <a:ext cx="2180836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" name="文本框 48"/>
          <p:cNvSpPr>
            <a:spLocks noChangeArrowheads="1"/>
          </p:cNvSpPr>
          <p:nvPr/>
        </p:nvSpPr>
        <p:spPr bwMode="auto">
          <a:xfrm rot="20609671">
            <a:off x="1644091" y="3421657"/>
            <a:ext cx="206867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添加</a:t>
            </a:r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您的标题</a:t>
            </a:r>
          </a:p>
        </p:txBody>
      </p:sp>
      <p:sp>
        <p:nvSpPr>
          <p:cNvPr id="8" name="矩形 47"/>
          <p:cNvSpPr>
            <a:spLocks noChangeArrowheads="1"/>
          </p:cNvSpPr>
          <p:nvPr/>
        </p:nvSpPr>
        <p:spPr bwMode="auto">
          <a:xfrm rot="20609671">
            <a:off x="5102062" y="3722902"/>
            <a:ext cx="2180836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9" name="文本框 48"/>
          <p:cNvSpPr>
            <a:spLocks noChangeArrowheads="1"/>
          </p:cNvSpPr>
          <p:nvPr/>
        </p:nvSpPr>
        <p:spPr bwMode="auto">
          <a:xfrm rot="20609671">
            <a:off x="4918462" y="3421658"/>
            <a:ext cx="206867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添加</a:t>
            </a:r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您的标题</a:t>
            </a:r>
          </a:p>
        </p:txBody>
      </p:sp>
      <p:sp>
        <p:nvSpPr>
          <p:cNvPr id="10" name="矩形 47"/>
          <p:cNvSpPr>
            <a:spLocks noChangeArrowheads="1"/>
          </p:cNvSpPr>
          <p:nvPr/>
        </p:nvSpPr>
        <p:spPr bwMode="auto">
          <a:xfrm rot="20609671">
            <a:off x="8376433" y="3722902"/>
            <a:ext cx="2180836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11" name="文本框 48"/>
          <p:cNvSpPr>
            <a:spLocks noChangeArrowheads="1"/>
          </p:cNvSpPr>
          <p:nvPr/>
        </p:nvSpPr>
        <p:spPr bwMode="auto">
          <a:xfrm rot="20609671">
            <a:off x="8192834" y="3421658"/>
            <a:ext cx="206867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添加</a:t>
            </a:r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您的标题</a:t>
            </a:r>
          </a:p>
        </p:txBody>
      </p:sp>
      <p:grpSp>
        <p:nvGrpSpPr>
          <p:cNvPr id="112" name="组合 111"/>
          <p:cNvGrpSpPr/>
          <p:nvPr/>
        </p:nvGrpSpPr>
        <p:grpSpPr>
          <a:xfrm>
            <a:off x="4115838" y="538642"/>
            <a:ext cx="3714747" cy="727718"/>
            <a:chOff x="190488" y="190473"/>
            <a:chExt cx="3714747" cy="727718"/>
          </a:xfrm>
        </p:grpSpPr>
        <p:grpSp>
          <p:nvGrpSpPr>
            <p:cNvPr id="113" name="组合 42"/>
            <p:cNvGrpSpPr/>
            <p:nvPr/>
          </p:nvGrpSpPr>
          <p:grpSpPr>
            <a:xfrm rot="5400000">
              <a:off x="209573" y="171388"/>
              <a:ext cx="695274" cy="733444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116" name="Freeform 166"/>
              <p:cNvSpPr>
                <a:spLocks/>
              </p:cNvSpPr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7" name="Freeform 167"/>
              <p:cNvSpPr>
                <a:spLocks/>
              </p:cNvSpPr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8" name="Freeform 168"/>
              <p:cNvSpPr>
                <a:spLocks/>
              </p:cNvSpPr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9" name="Freeform 169"/>
              <p:cNvSpPr>
                <a:spLocks/>
              </p:cNvSpPr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Freeform 170"/>
              <p:cNvSpPr>
                <a:spLocks/>
              </p:cNvSpPr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1" name="Freeform 171"/>
              <p:cNvSpPr>
                <a:spLocks/>
              </p:cNvSpPr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2" name="Freeform 172"/>
              <p:cNvSpPr>
                <a:spLocks/>
              </p:cNvSpPr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3" name="Freeform 173"/>
              <p:cNvSpPr>
                <a:spLocks/>
              </p:cNvSpPr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4" name="Freeform 174"/>
              <p:cNvSpPr>
                <a:spLocks/>
              </p:cNvSpPr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5" name="Freeform 175"/>
              <p:cNvSpPr>
                <a:spLocks/>
              </p:cNvSpPr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Freeform 176"/>
              <p:cNvSpPr>
                <a:spLocks/>
              </p:cNvSpPr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7" name="Freeform 177"/>
              <p:cNvSpPr>
                <a:spLocks/>
              </p:cNvSpPr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Freeform 178"/>
              <p:cNvSpPr>
                <a:spLocks/>
              </p:cNvSpPr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Freeform 179"/>
              <p:cNvSpPr>
                <a:spLocks/>
              </p:cNvSpPr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Freeform 180"/>
              <p:cNvSpPr>
                <a:spLocks/>
              </p:cNvSpPr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1" name="Freeform 181"/>
              <p:cNvSpPr>
                <a:spLocks/>
              </p:cNvSpPr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2" name="Freeform 182"/>
              <p:cNvSpPr>
                <a:spLocks/>
              </p:cNvSpPr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3" name="Freeform 183"/>
              <p:cNvSpPr>
                <a:spLocks/>
              </p:cNvSpPr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4" name="Freeform 184"/>
              <p:cNvSpPr>
                <a:spLocks/>
              </p:cNvSpPr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5" name="Freeform 185"/>
              <p:cNvSpPr>
                <a:spLocks/>
              </p:cNvSpPr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Freeform 186"/>
              <p:cNvSpPr>
                <a:spLocks/>
              </p:cNvSpPr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7" name="Freeform 187"/>
              <p:cNvSpPr>
                <a:spLocks/>
              </p:cNvSpPr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8" name="Freeform 188"/>
              <p:cNvSpPr>
                <a:spLocks/>
              </p:cNvSpPr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9" name="Freeform 189"/>
              <p:cNvSpPr>
                <a:spLocks/>
              </p:cNvSpPr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0" name="Freeform 190"/>
              <p:cNvSpPr>
                <a:spLocks/>
              </p:cNvSpPr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1" name="Freeform 191"/>
              <p:cNvSpPr>
                <a:spLocks/>
              </p:cNvSpPr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2" name="Freeform 192"/>
              <p:cNvSpPr>
                <a:spLocks/>
              </p:cNvSpPr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3" name="Freeform 193"/>
              <p:cNvSpPr>
                <a:spLocks/>
              </p:cNvSpPr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4" name="Freeform 194"/>
              <p:cNvSpPr>
                <a:spLocks/>
              </p:cNvSpPr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Freeform 195"/>
              <p:cNvSpPr>
                <a:spLocks/>
              </p:cNvSpPr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Freeform 196"/>
              <p:cNvSpPr>
                <a:spLocks/>
              </p:cNvSpPr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Freeform 197"/>
              <p:cNvSpPr>
                <a:spLocks/>
              </p:cNvSpPr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Freeform 198"/>
              <p:cNvSpPr>
                <a:spLocks/>
              </p:cNvSpPr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Freeform 199"/>
              <p:cNvSpPr>
                <a:spLocks/>
              </p:cNvSpPr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0" name="Freeform 200"/>
              <p:cNvSpPr>
                <a:spLocks/>
              </p:cNvSpPr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1" name="Freeform 201"/>
              <p:cNvSpPr>
                <a:spLocks/>
              </p:cNvSpPr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2" name="Freeform 202"/>
              <p:cNvSpPr>
                <a:spLocks/>
              </p:cNvSpPr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3" name="Freeform 203"/>
              <p:cNvSpPr>
                <a:spLocks/>
              </p:cNvSpPr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4" name="Freeform 204"/>
              <p:cNvSpPr>
                <a:spLocks/>
              </p:cNvSpPr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reeform 207"/>
              <p:cNvSpPr>
                <a:spLocks/>
              </p:cNvSpPr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Freeform 208"/>
              <p:cNvSpPr>
                <a:spLocks/>
              </p:cNvSpPr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8" name="Freeform 209"/>
              <p:cNvSpPr>
                <a:spLocks/>
              </p:cNvSpPr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9" name="Freeform 210"/>
              <p:cNvSpPr>
                <a:spLocks/>
              </p:cNvSpPr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0" name="Freeform 211"/>
              <p:cNvSpPr>
                <a:spLocks/>
              </p:cNvSpPr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1" name="Freeform 212"/>
              <p:cNvSpPr>
                <a:spLocks/>
              </p:cNvSpPr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14" name="Freeform 59"/>
            <p:cNvSpPr>
              <a:spLocks noEditPoints="1"/>
            </p:cNvSpPr>
            <p:nvPr/>
          </p:nvSpPr>
          <p:spPr bwMode="auto">
            <a:xfrm rot="10800000" flipV="1">
              <a:off x="476212" y="857232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15" name="TextBox 29"/>
            <p:cNvSpPr txBox="1"/>
            <p:nvPr/>
          </p:nvSpPr>
          <p:spPr>
            <a:xfrm>
              <a:off x="952464" y="336929"/>
              <a:ext cx="29527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这里可以是标题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4021794"/>
      </p:ext>
    </p:extLst>
  </p:cSld>
  <p:clrMapOvr>
    <a:masterClrMapping/>
  </p:clrMapOvr>
  <p:transition spd="med">
    <p:pull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705219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74971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22596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65472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7547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70464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800206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32095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60423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124987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1" name="文本框 18"/>
          <p:cNvSpPr txBox="1">
            <a:spLocks noChangeArrowheads="1"/>
          </p:cNvSpPr>
          <p:nvPr/>
        </p:nvSpPr>
        <p:spPr bwMode="auto">
          <a:xfrm>
            <a:off x="6344657" y="1838739"/>
            <a:ext cx="1737783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40</a:t>
            </a:r>
            <a:r>
              <a:rPr lang="en-US" altLang="zh-CN" sz="32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%</a:t>
            </a:r>
            <a:endParaRPr lang="zh-CN" altLang="en-US" sz="3733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502" name="组合 43"/>
          <p:cNvGrpSpPr>
            <a:grpSpLocks/>
          </p:cNvGrpSpPr>
          <p:nvPr/>
        </p:nvGrpSpPr>
        <p:grpSpPr bwMode="auto">
          <a:xfrm>
            <a:off x="7773131" y="1980366"/>
            <a:ext cx="3429024" cy="1086436"/>
            <a:chOff x="344487" y="1261515"/>
            <a:chExt cx="2339214" cy="813925"/>
          </a:xfrm>
        </p:grpSpPr>
        <p:sp>
          <p:nvSpPr>
            <p:cNvPr id="503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04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75271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57726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7847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7346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803203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32395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60723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127984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5" name="文本框 18"/>
          <p:cNvSpPr txBox="1">
            <a:spLocks noChangeArrowheads="1"/>
          </p:cNvSpPr>
          <p:nvPr/>
        </p:nvSpPr>
        <p:spPr bwMode="auto">
          <a:xfrm>
            <a:off x="6347654" y="3138935"/>
            <a:ext cx="1737783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60</a:t>
            </a:r>
            <a:r>
              <a:rPr lang="en-US" altLang="zh-CN" sz="32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%</a:t>
            </a:r>
            <a:endParaRPr lang="zh-CN" altLang="en-US" sz="3733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516" name="组合 43"/>
          <p:cNvGrpSpPr>
            <a:grpSpLocks/>
          </p:cNvGrpSpPr>
          <p:nvPr/>
        </p:nvGrpSpPr>
        <p:grpSpPr bwMode="auto">
          <a:xfrm>
            <a:off x="7776128" y="3294210"/>
            <a:ext cx="3429024" cy="1086436"/>
            <a:chOff x="344487" y="1261515"/>
            <a:chExt cx="2339214" cy="813925"/>
          </a:xfrm>
        </p:grpSpPr>
        <p:sp>
          <p:nvSpPr>
            <p:cNvPr id="517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18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75271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57726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7346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803203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32395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607235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127984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9" name="文本框 18"/>
          <p:cNvSpPr txBox="1">
            <a:spLocks noChangeArrowheads="1"/>
          </p:cNvSpPr>
          <p:nvPr/>
        </p:nvSpPr>
        <p:spPr bwMode="auto">
          <a:xfrm>
            <a:off x="6347654" y="4554616"/>
            <a:ext cx="1737783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70</a:t>
            </a:r>
            <a:r>
              <a:rPr lang="en-US" altLang="zh-CN" sz="32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%</a:t>
            </a:r>
            <a:endParaRPr lang="zh-CN" altLang="en-US" sz="3733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530" name="组合 43"/>
          <p:cNvGrpSpPr>
            <a:grpSpLocks/>
          </p:cNvGrpSpPr>
          <p:nvPr/>
        </p:nvGrpSpPr>
        <p:grpSpPr bwMode="auto">
          <a:xfrm>
            <a:off x="7776128" y="4696244"/>
            <a:ext cx="3429024" cy="1086436"/>
            <a:chOff x="344487" y="1261515"/>
            <a:chExt cx="2339214" cy="813925"/>
          </a:xfrm>
        </p:grpSpPr>
        <p:sp>
          <p:nvSpPr>
            <p:cNvPr id="531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32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9922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21997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7547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96227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22596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grpSp>
        <p:nvGrpSpPr>
          <p:cNvPr id="91" name="组合 90"/>
          <p:cNvGrpSpPr/>
          <p:nvPr/>
        </p:nvGrpSpPr>
        <p:grpSpPr>
          <a:xfrm>
            <a:off x="4115838" y="538642"/>
            <a:ext cx="3714747" cy="727718"/>
            <a:chOff x="190488" y="190473"/>
            <a:chExt cx="3714747" cy="727718"/>
          </a:xfrm>
        </p:grpSpPr>
        <p:grpSp>
          <p:nvGrpSpPr>
            <p:cNvPr id="92" name="组合 42"/>
            <p:cNvGrpSpPr/>
            <p:nvPr/>
          </p:nvGrpSpPr>
          <p:grpSpPr>
            <a:xfrm rot="5400000">
              <a:off x="209573" y="171388"/>
              <a:ext cx="695274" cy="733444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142" name="Freeform 166"/>
              <p:cNvSpPr>
                <a:spLocks/>
              </p:cNvSpPr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3" name="Freeform 167"/>
              <p:cNvSpPr>
                <a:spLocks/>
              </p:cNvSpPr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4" name="Freeform 168"/>
              <p:cNvSpPr>
                <a:spLocks/>
              </p:cNvSpPr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Freeform 169"/>
              <p:cNvSpPr>
                <a:spLocks/>
              </p:cNvSpPr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Freeform 170"/>
              <p:cNvSpPr>
                <a:spLocks/>
              </p:cNvSpPr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Freeform 171"/>
              <p:cNvSpPr>
                <a:spLocks/>
              </p:cNvSpPr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Freeform 172"/>
              <p:cNvSpPr>
                <a:spLocks/>
              </p:cNvSpPr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Freeform 173"/>
              <p:cNvSpPr>
                <a:spLocks/>
              </p:cNvSpPr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0" name="Freeform 174"/>
              <p:cNvSpPr>
                <a:spLocks/>
              </p:cNvSpPr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1" name="Freeform 175"/>
              <p:cNvSpPr>
                <a:spLocks/>
              </p:cNvSpPr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2" name="Freeform 176"/>
              <p:cNvSpPr>
                <a:spLocks/>
              </p:cNvSpPr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3" name="Freeform 177"/>
              <p:cNvSpPr>
                <a:spLocks/>
              </p:cNvSpPr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4" name="Freeform 178"/>
              <p:cNvSpPr>
                <a:spLocks/>
              </p:cNvSpPr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Freeform 179"/>
              <p:cNvSpPr>
                <a:spLocks/>
              </p:cNvSpPr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reeform 180"/>
              <p:cNvSpPr>
                <a:spLocks/>
              </p:cNvSpPr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Freeform 181"/>
              <p:cNvSpPr>
                <a:spLocks/>
              </p:cNvSpPr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8" name="Freeform 182"/>
              <p:cNvSpPr>
                <a:spLocks/>
              </p:cNvSpPr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9" name="Freeform 183"/>
              <p:cNvSpPr>
                <a:spLocks/>
              </p:cNvSpPr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0" name="Freeform 184"/>
              <p:cNvSpPr>
                <a:spLocks/>
              </p:cNvSpPr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1" name="Freeform 185"/>
              <p:cNvSpPr>
                <a:spLocks/>
              </p:cNvSpPr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2" name="Freeform 186"/>
              <p:cNvSpPr>
                <a:spLocks/>
              </p:cNvSpPr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3" name="Freeform 187"/>
              <p:cNvSpPr>
                <a:spLocks/>
              </p:cNvSpPr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4" name="Freeform 188"/>
              <p:cNvSpPr>
                <a:spLocks/>
              </p:cNvSpPr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Freeform 189"/>
              <p:cNvSpPr>
                <a:spLocks/>
              </p:cNvSpPr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Freeform 190"/>
              <p:cNvSpPr>
                <a:spLocks/>
              </p:cNvSpPr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7" name="Freeform 191"/>
              <p:cNvSpPr>
                <a:spLocks/>
              </p:cNvSpPr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8" name="Freeform 192"/>
              <p:cNvSpPr>
                <a:spLocks/>
              </p:cNvSpPr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Freeform 193"/>
              <p:cNvSpPr>
                <a:spLocks/>
              </p:cNvSpPr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0" name="Freeform 194"/>
              <p:cNvSpPr>
                <a:spLocks/>
              </p:cNvSpPr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1" name="Freeform 195"/>
              <p:cNvSpPr>
                <a:spLocks/>
              </p:cNvSpPr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2" name="Freeform 196"/>
              <p:cNvSpPr>
                <a:spLocks/>
              </p:cNvSpPr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3" name="Freeform 197"/>
              <p:cNvSpPr>
                <a:spLocks/>
              </p:cNvSpPr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4" name="Freeform 198"/>
              <p:cNvSpPr>
                <a:spLocks/>
              </p:cNvSpPr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5" name="Freeform 199"/>
              <p:cNvSpPr>
                <a:spLocks/>
              </p:cNvSpPr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6" name="Freeform 200"/>
              <p:cNvSpPr>
                <a:spLocks/>
              </p:cNvSpPr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7" name="Freeform 201"/>
              <p:cNvSpPr>
                <a:spLocks/>
              </p:cNvSpPr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8" name="Freeform 202"/>
              <p:cNvSpPr>
                <a:spLocks/>
              </p:cNvSpPr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9" name="Freeform 203"/>
              <p:cNvSpPr>
                <a:spLocks/>
              </p:cNvSpPr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0" name="Freeform 204"/>
              <p:cNvSpPr>
                <a:spLocks/>
              </p:cNvSpPr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2" name="Freeform 207"/>
              <p:cNvSpPr>
                <a:spLocks/>
              </p:cNvSpPr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3" name="Freeform 208"/>
              <p:cNvSpPr>
                <a:spLocks/>
              </p:cNvSpPr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4" name="Freeform 209"/>
              <p:cNvSpPr>
                <a:spLocks/>
              </p:cNvSpPr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5" name="Freeform 210"/>
              <p:cNvSpPr>
                <a:spLocks/>
              </p:cNvSpPr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6" name="Freeform 211"/>
              <p:cNvSpPr>
                <a:spLocks/>
              </p:cNvSpPr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7" name="Freeform 212"/>
              <p:cNvSpPr>
                <a:spLocks/>
              </p:cNvSpPr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93" name="Freeform 59"/>
            <p:cNvSpPr>
              <a:spLocks noEditPoints="1"/>
            </p:cNvSpPr>
            <p:nvPr/>
          </p:nvSpPr>
          <p:spPr bwMode="auto">
            <a:xfrm rot="10800000" flipV="1">
              <a:off x="476212" y="857232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41" name="TextBox 29"/>
            <p:cNvSpPr txBox="1"/>
            <p:nvPr/>
          </p:nvSpPr>
          <p:spPr>
            <a:xfrm>
              <a:off x="952464" y="336929"/>
              <a:ext cx="29527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这里可以是标题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1632128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同心圆 5"/>
          <p:cNvSpPr/>
          <p:nvPr/>
        </p:nvSpPr>
        <p:spPr>
          <a:xfrm>
            <a:off x="1767795" y="2365829"/>
            <a:ext cx="2413500" cy="2339033"/>
          </a:xfrm>
          <a:prstGeom prst="donut">
            <a:avLst>
              <a:gd name="adj" fmla="val 2336"/>
            </a:avLst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4464669" y="3216185"/>
            <a:ext cx="52163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8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论文归纳总结</a:t>
            </a:r>
            <a:endParaRPr lang="zh-CN" altLang="en-US" sz="4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Freeform 158"/>
          <p:cNvSpPr>
            <a:spLocks noEditPoints="1"/>
          </p:cNvSpPr>
          <p:nvPr/>
        </p:nvSpPr>
        <p:spPr bwMode="auto">
          <a:xfrm>
            <a:off x="2350418" y="2818730"/>
            <a:ext cx="1315043" cy="1433230"/>
          </a:xfrm>
          <a:custGeom>
            <a:avLst/>
            <a:gdLst/>
            <a:ahLst/>
            <a:cxnLst>
              <a:cxn ang="0">
                <a:pos x="398" y="200"/>
              </a:cxn>
              <a:cxn ang="0">
                <a:pos x="623" y="52"/>
              </a:cxn>
              <a:cxn ang="0">
                <a:pos x="625" y="296"/>
              </a:cxn>
              <a:cxn ang="0">
                <a:pos x="692" y="505"/>
              </a:cxn>
              <a:cxn ang="0">
                <a:pos x="672" y="754"/>
              </a:cxn>
              <a:cxn ang="0">
                <a:pos x="567" y="778"/>
              </a:cxn>
              <a:cxn ang="0">
                <a:pos x="298" y="803"/>
              </a:cxn>
              <a:cxn ang="0">
                <a:pos x="121" y="855"/>
              </a:cxn>
              <a:cxn ang="0">
                <a:pos x="61" y="840"/>
              </a:cxn>
              <a:cxn ang="0">
                <a:pos x="57" y="691"/>
              </a:cxn>
              <a:cxn ang="0">
                <a:pos x="65" y="446"/>
              </a:cxn>
              <a:cxn ang="0">
                <a:pos x="127" y="287"/>
              </a:cxn>
              <a:cxn ang="0">
                <a:pos x="0" y="111"/>
              </a:cxn>
              <a:cxn ang="0">
                <a:pos x="283" y="20"/>
              </a:cxn>
              <a:cxn ang="0">
                <a:pos x="285" y="190"/>
              </a:cxn>
              <a:cxn ang="0">
                <a:pos x="26" y="515"/>
              </a:cxn>
              <a:cxn ang="0">
                <a:pos x="51" y="560"/>
              </a:cxn>
              <a:cxn ang="0">
                <a:pos x="144" y="483"/>
              </a:cxn>
              <a:cxn ang="0">
                <a:pos x="167" y="646"/>
              </a:cxn>
              <a:cxn ang="0">
                <a:pos x="350" y="565"/>
              </a:cxn>
              <a:cxn ang="0">
                <a:pos x="308" y="468"/>
              </a:cxn>
              <a:cxn ang="0">
                <a:pos x="207" y="436"/>
              </a:cxn>
              <a:cxn ang="0">
                <a:pos x="82" y="807"/>
              </a:cxn>
              <a:cxn ang="0">
                <a:pos x="65" y="542"/>
              </a:cxn>
              <a:cxn ang="0">
                <a:pos x="129" y="763"/>
              </a:cxn>
              <a:cxn ang="0">
                <a:pos x="62" y="527"/>
              </a:cxn>
              <a:cxn ang="0">
                <a:pos x="268" y="179"/>
              </a:cxn>
              <a:cxn ang="0">
                <a:pos x="269" y="31"/>
              </a:cxn>
              <a:cxn ang="0">
                <a:pos x="31" y="121"/>
              </a:cxn>
              <a:cxn ang="0">
                <a:pos x="160" y="346"/>
              </a:cxn>
              <a:cxn ang="0">
                <a:pos x="71" y="144"/>
              </a:cxn>
              <a:cxn ang="0">
                <a:pos x="72" y="73"/>
              </a:cxn>
              <a:cxn ang="0">
                <a:pos x="256" y="152"/>
              </a:cxn>
              <a:cxn ang="0">
                <a:pos x="320" y="401"/>
              </a:cxn>
              <a:cxn ang="0">
                <a:pos x="130" y="796"/>
              </a:cxn>
              <a:cxn ang="0">
                <a:pos x="103" y="146"/>
              </a:cxn>
              <a:cxn ang="0">
                <a:pos x="234" y="412"/>
              </a:cxn>
              <a:cxn ang="0">
                <a:pos x="232" y="151"/>
              </a:cxn>
              <a:cxn ang="0">
                <a:pos x="242" y="785"/>
              </a:cxn>
              <a:cxn ang="0">
                <a:pos x="223" y="817"/>
              </a:cxn>
              <a:cxn ang="0">
                <a:pos x="377" y="598"/>
              </a:cxn>
              <a:cxn ang="0">
                <a:pos x="494" y="248"/>
              </a:cxn>
              <a:cxn ang="0">
                <a:pos x="687" y="111"/>
              </a:cxn>
              <a:cxn ang="0">
                <a:pos x="574" y="326"/>
              </a:cxn>
              <a:cxn ang="0">
                <a:pos x="538" y="681"/>
              </a:cxn>
              <a:cxn ang="0">
                <a:pos x="558" y="564"/>
              </a:cxn>
              <a:cxn ang="0">
                <a:pos x="718" y="172"/>
              </a:cxn>
              <a:cxn ang="0">
                <a:pos x="549" y="72"/>
              </a:cxn>
              <a:cxn ang="0">
                <a:pos x="414" y="174"/>
              </a:cxn>
              <a:cxn ang="0">
                <a:pos x="440" y="381"/>
              </a:cxn>
              <a:cxn ang="0">
                <a:pos x="287" y="786"/>
              </a:cxn>
              <a:cxn ang="0">
                <a:pos x="480" y="454"/>
              </a:cxn>
              <a:cxn ang="0">
                <a:pos x="459" y="452"/>
              </a:cxn>
              <a:cxn ang="0">
                <a:pos x="647" y="198"/>
              </a:cxn>
              <a:cxn ang="0">
                <a:pos x="490" y="154"/>
              </a:cxn>
              <a:cxn ang="0">
                <a:pos x="525" y="265"/>
              </a:cxn>
              <a:cxn ang="0">
                <a:pos x="531" y="388"/>
              </a:cxn>
              <a:cxn ang="0">
                <a:pos x="525" y="749"/>
              </a:cxn>
              <a:cxn ang="0">
                <a:pos x="604" y="687"/>
              </a:cxn>
              <a:cxn ang="0">
                <a:pos x="674" y="449"/>
              </a:cxn>
              <a:cxn ang="0">
                <a:pos x="653" y="425"/>
              </a:cxn>
              <a:cxn ang="0">
                <a:pos x="568" y="616"/>
              </a:cxn>
              <a:cxn ang="0">
                <a:pos x="652" y="736"/>
              </a:cxn>
            </a:cxnLst>
            <a:rect l="0" t="0" r="r" b="b"/>
            <a:pathLst>
              <a:path w="770" h="855">
                <a:moveTo>
                  <a:pt x="351" y="399"/>
                </a:moveTo>
                <a:lnTo>
                  <a:pt x="351" y="399"/>
                </a:lnTo>
                <a:lnTo>
                  <a:pt x="369" y="396"/>
                </a:lnTo>
                <a:lnTo>
                  <a:pt x="386" y="392"/>
                </a:lnTo>
                <a:lnTo>
                  <a:pt x="404" y="391"/>
                </a:lnTo>
                <a:lnTo>
                  <a:pt x="411" y="391"/>
                </a:lnTo>
                <a:lnTo>
                  <a:pt x="419" y="392"/>
                </a:lnTo>
                <a:lnTo>
                  <a:pt x="419" y="392"/>
                </a:lnTo>
                <a:lnTo>
                  <a:pt x="430" y="368"/>
                </a:lnTo>
                <a:lnTo>
                  <a:pt x="441" y="344"/>
                </a:lnTo>
                <a:lnTo>
                  <a:pt x="451" y="319"/>
                </a:lnTo>
                <a:lnTo>
                  <a:pt x="456" y="307"/>
                </a:lnTo>
                <a:lnTo>
                  <a:pt x="461" y="293"/>
                </a:lnTo>
                <a:lnTo>
                  <a:pt x="461" y="293"/>
                </a:lnTo>
                <a:lnTo>
                  <a:pt x="454" y="283"/>
                </a:lnTo>
                <a:lnTo>
                  <a:pt x="448" y="273"/>
                </a:lnTo>
                <a:lnTo>
                  <a:pt x="438" y="249"/>
                </a:lnTo>
                <a:lnTo>
                  <a:pt x="438" y="249"/>
                </a:lnTo>
                <a:lnTo>
                  <a:pt x="429" y="238"/>
                </a:lnTo>
                <a:lnTo>
                  <a:pt x="418" y="226"/>
                </a:lnTo>
                <a:lnTo>
                  <a:pt x="407" y="212"/>
                </a:lnTo>
                <a:lnTo>
                  <a:pt x="398" y="200"/>
                </a:lnTo>
                <a:lnTo>
                  <a:pt x="394" y="193"/>
                </a:lnTo>
                <a:lnTo>
                  <a:pt x="392" y="187"/>
                </a:lnTo>
                <a:lnTo>
                  <a:pt x="390" y="180"/>
                </a:lnTo>
                <a:lnTo>
                  <a:pt x="390" y="174"/>
                </a:lnTo>
                <a:lnTo>
                  <a:pt x="392" y="167"/>
                </a:lnTo>
                <a:lnTo>
                  <a:pt x="395" y="162"/>
                </a:lnTo>
                <a:lnTo>
                  <a:pt x="401" y="157"/>
                </a:lnTo>
                <a:lnTo>
                  <a:pt x="408" y="152"/>
                </a:lnTo>
                <a:lnTo>
                  <a:pt x="408" y="152"/>
                </a:lnTo>
                <a:lnTo>
                  <a:pt x="416" y="139"/>
                </a:lnTo>
                <a:lnTo>
                  <a:pt x="425" y="126"/>
                </a:lnTo>
                <a:lnTo>
                  <a:pt x="437" y="114"/>
                </a:lnTo>
                <a:lnTo>
                  <a:pt x="451" y="102"/>
                </a:lnTo>
                <a:lnTo>
                  <a:pt x="466" y="91"/>
                </a:lnTo>
                <a:lnTo>
                  <a:pt x="483" y="83"/>
                </a:lnTo>
                <a:lnTo>
                  <a:pt x="501" y="74"/>
                </a:lnTo>
                <a:lnTo>
                  <a:pt x="521" y="67"/>
                </a:lnTo>
                <a:lnTo>
                  <a:pt x="540" y="61"/>
                </a:lnTo>
                <a:lnTo>
                  <a:pt x="561" y="56"/>
                </a:lnTo>
                <a:lnTo>
                  <a:pt x="582" y="54"/>
                </a:lnTo>
                <a:lnTo>
                  <a:pt x="603" y="52"/>
                </a:lnTo>
                <a:lnTo>
                  <a:pt x="623" y="52"/>
                </a:lnTo>
                <a:lnTo>
                  <a:pt x="644" y="54"/>
                </a:lnTo>
                <a:lnTo>
                  <a:pt x="664" y="57"/>
                </a:lnTo>
                <a:lnTo>
                  <a:pt x="683" y="63"/>
                </a:lnTo>
                <a:lnTo>
                  <a:pt x="683" y="63"/>
                </a:lnTo>
                <a:lnTo>
                  <a:pt x="693" y="67"/>
                </a:lnTo>
                <a:lnTo>
                  <a:pt x="705" y="73"/>
                </a:lnTo>
                <a:lnTo>
                  <a:pt x="726" y="87"/>
                </a:lnTo>
                <a:lnTo>
                  <a:pt x="726" y="87"/>
                </a:lnTo>
                <a:lnTo>
                  <a:pt x="746" y="97"/>
                </a:lnTo>
                <a:lnTo>
                  <a:pt x="753" y="102"/>
                </a:lnTo>
                <a:lnTo>
                  <a:pt x="761" y="107"/>
                </a:lnTo>
                <a:lnTo>
                  <a:pt x="766" y="113"/>
                </a:lnTo>
                <a:lnTo>
                  <a:pt x="768" y="117"/>
                </a:lnTo>
                <a:lnTo>
                  <a:pt x="769" y="120"/>
                </a:lnTo>
                <a:lnTo>
                  <a:pt x="770" y="125"/>
                </a:lnTo>
                <a:lnTo>
                  <a:pt x="770" y="130"/>
                </a:lnTo>
                <a:lnTo>
                  <a:pt x="769" y="135"/>
                </a:lnTo>
                <a:lnTo>
                  <a:pt x="768" y="142"/>
                </a:lnTo>
                <a:lnTo>
                  <a:pt x="768" y="142"/>
                </a:lnTo>
                <a:lnTo>
                  <a:pt x="732" y="180"/>
                </a:lnTo>
                <a:lnTo>
                  <a:pt x="696" y="219"/>
                </a:lnTo>
                <a:lnTo>
                  <a:pt x="625" y="296"/>
                </a:lnTo>
                <a:lnTo>
                  <a:pt x="625" y="296"/>
                </a:lnTo>
                <a:lnTo>
                  <a:pt x="620" y="309"/>
                </a:lnTo>
                <a:lnTo>
                  <a:pt x="616" y="323"/>
                </a:lnTo>
                <a:lnTo>
                  <a:pt x="611" y="349"/>
                </a:lnTo>
                <a:lnTo>
                  <a:pt x="599" y="405"/>
                </a:lnTo>
                <a:lnTo>
                  <a:pt x="599" y="405"/>
                </a:lnTo>
                <a:lnTo>
                  <a:pt x="606" y="403"/>
                </a:lnTo>
                <a:lnTo>
                  <a:pt x="613" y="401"/>
                </a:lnTo>
                <a:lnTo>
                  <a:pt x="619" y="401"/>
                </a:lnTo>
                <a:lnTo>
                  <a:pt x="626" y="400"/>
                </a:lnTo>
                <a:lnTo>
                  <a:pt x="638" y="401"/>
                </a:lnTo>
                <a:lnTo>
                  <a:pt x="651" y="404"/>
                </a:lnTo>
                <a:lnTo>
                  <a:pt x="677" y="412"/>
                </a:lnTo>
                <a:lnTo>
                  <a:pt x="690" y="415"/>
                </a:lnTo>
                <a:lnTo>
                  <a:pt x="704" y="418"/>
                </a:lnTo>
                <a:lnTo>
                  <a:pt x="704" y="418"/>
                </a:lnTo>
                <a:lnTo>
                  <a:pt x="706" y="424"/>
                </a:lnTo>
                <a:lnTo>
                  <a:pt x="708" y="430"/>
                </a:lnTo>
                <a:lnTo>
                  <a:pt x="714" y="443"/>
                </a:lnTo>
                <a:lnTo>
                  <a:pt x="714" y="443"/>
                </a:lnTo>
                <a:lnTo>
                  <a:pt x="704" y="475"/>
                </a:lnTo>
                <a:lnTo>
                  <a:pt x="692" y="505"/>
                </a:lnTo>
                <a:lnTo>
                  <a:pt x="666" y="565"/>
                </a:lnTo>
                <a:lnTo>
                  <a:pt x="655" y="596"/>
                </a:lnTo>
                <a:lnTo>
                  <a:pt x="644" y="626"/>
                </a:lnTo>
                <a:lnTo>
                  <a:pt x="638" y="642"/>
                </a:lnTo>
                <a:lnTo>
                  <a:pt x="634" y="658"/>
                </a:lnTo>
                <a:lnTo>
                  <a:pt x="631" y="674"/>
                </a:lnTo>
                <a:lnTo>
                  <a:pt x="629" y="691"/>
                </a:lnTo>
                <a:lnTo>
                  <a:pt x="629" y="691"/>
                </a:lnTo>
                <a:lnTo>
                  <a:pt x="638" y="693"/>
                </a:lnTo>
                <a:lnTo>
                  <a:pt x="644" y="693"/>
                </a:lnTo>
                <a:lnTo>
                  <a:pt x="650" y="693"/>
                </a:lnTo>
                <a:lnTo>
                  <a:pt x="661" y="693"/>
                </a:lnTo>
                <a:lnTo>
                  <a:pt x="661" y="693"/>
                </a:lnTo>
                <a:lnTo>
                  <a:pt x="665" y="700"/>
                </a:lnTo>
                <a:lnTo>
                  <a:pt x="668" y="706"/>
                </a:lnTo>
                <a:lnTo>
                  <a:pt x="671" y="712"/>
                </a:lnTo>
                <a:lnTo>
                  <a:pt x="672" y="719"/>
                </a:lnTo>
                <a:lnTo>
                  <a:pt x="674" y="726"/>
                </a:lnTo>
                <a:lnTo>
                  <a:pt x="674" y="733"/>
                </a:lnTo>
                <a:lnTo>
                  <a:pt x="674" y="740"/>
                </a:lnTo>
                <a:lnTo>
                  <a:pt x="673" y="747"/>
                </a:lnTo>
                <a:lnTo>
                  <a:pt x="672" y="754"/>
                </a:lnTo>
                <a:lnTo>
                  <a:pt x="669" y="760"/>
                </a:lnTo>
                <a:lnTo>
                  <a:pt x="666" y="766"/>
                </a:lnTo>
                <a:lnTo>
                  <a:pt x="662" y="771"/>
                </a:lnTo>
                <a:lnTo>
                  <a:pt x="658" y="776"/>
                </a:lnTo>
                <a:lnTo>
                  <a:pt x="651" y="780"/>
                </a:lnTo>
                <a:lnTo>
                  <a:pt x="645" y="783"/>
                </a:lnTo>
                <a:lnTo>
                  <a:pt x="637" y="785"/>
                </a:lnTo>
                <a:lnTo>
                  <a:pt x="637" y="785"/>
                </a:lnTo>
                <a:lnTo>
                  <a:pt x="634" y="785"/>
                </a:lnTo>
                <a:lnTo>
                  <a:pt x="631" y="784"/>
                </a:lnTo>
                <a:lnTo>
                  <a:pt x="626" y="783"/>
                </a:lnTo>
                <a:lnTo>
                  <a:pt x="619" y="783"/>
                </a:lnTo>
                <a:lnTo>
                  <a:pt x="619" y="783"/>
                </a:lnTo>
                <a:lnTo>
                  <a:pt x="611" y="783"/>
                </a:lnTo>
                <a:lnTo>
                  <a:pt x="602" y="784"/>
                </a:lnTo>
                <a:lnTo>
                  <a:pt x="587" y="787"/>
                </a:lnTo>
                <a:lnTo>
                  <a:pt x="581" y="787"/>
                </a:lnTo>
                <a:lnTo>
                  <a:pt x="574" y="786"/>
                </a:lnTo>
                <a:lnTo>
                  <a:pt x="572" y="785"/>
                </a:lnTo>
                <a:lnTo>
                  <a:pt x="570" y="783"/>
                </a:lnTo>
                <a:lnTo>
                  <a:pt x="568" y="781"/>
                </a:lnTo>
                <a:lnTo>
                  <a:pt x="567" y="778"/>
                </a:lnTo>
                <a:lnTo>
                  <a:pt x="567" y="778"/>
                </a:lnTo>
                <a:lnTo>
                  <a:pt x="559" y="779"/>
                </a:lnTo>
                <a:lnTo>
                  <a:pt x="553" y="780"/>
                </a:lnTo>
                <a:lnTo>
                  <a:pt x="540" y="780"/>
                </a:lnTo>
                <a:lnTo>
                  <a:pt x="511" y="777"/>
                </a:lnTo>
                <a:lnTo>
                  <a:pt x="511" y="777"/>
                </a:lnTo>
                <a:lnTo>
                  <a:pt x="508" y="773"/>
                </a:lnTo>
                <a:lnTo>
                  <a:pt x="507" y="769"/>
                </a:lnTo>
                <a:lnTo>
                  <a:pt x="506" y="766"/>
                </a:lnTo>
                <a:lnTo>
                  <a:pt x="504" y="762"/>
                </a:lnTo>
                <a:lnTo>
                  <a:pt x="504" y="762"/>
                </a:lnTo>
                <a:lnTo>
                  <a:pt x="481" y="763"/>
                </a:lnTo>
                <a:lnTo>
                  <a:pt x="457" y="766"/>
                </a:lnTo>
                <a:lnTo>
                  <a:pt x="408" y="775"/>
                </a:lnTo>
                <a:lnTo>
                  <a:pt x="385" y="778"/>
                </a:lnTo>
                <a:lnTo>
                  <a:pt x="360" y="782"/>
                </a:lnTo>
                <a:lnTo>
                  <a:pt x="337" y="784"/>
                </a:lnTo>
                <a:lnTo>
                  <a:pt x="313" y="784"/>
                </a:lnTo>
                <a:lnTo>
                  <a:pt x="313" y="784"/>
                </a:lnTo>
                <a:lnTo>
                  <a:pt x="310" y="792"/>
                </a:lnTo>
                <a:lnTo>
                  <a:pt x="304" y="798"/>
                </a:lnTo>
                <a:lnTo>
                  <a:pt x="298" y="803"/>
                </a:lnTo>
                <a:lnTo>
                  <a:pt x="290" y="809"/>
                </a:lnTo>
                <a:lnTo>
                  <a:pt x="282" y="812"/>
                </a:lnTo>
                <a:lnTo>
                  <a:pt x="273" y="815"/>
                </a:lnTo>
                <a:lnTo>
                  <a:pt x="265" y="817"/>
                </a:lnTo>
                <a:lnTo>
                  <a:pt x="256" y="818"/>
                </a:lnTo>
                <a:lnTo>
                  <a:pt x="256" y="818"/>
                </a:lnTo>
                <a:lnTo>
                  <a:pt x="255" y="822"/>
                </a:lnTo>
                <a:lnTo>
                  <a:pt x="253" y="826"/>
                </a:lnTo>
                <a:lnTo>
                  <a:pt x="250" y="831"/>
                </a:lnTo>
                <a:lnTo>
                  <a:pt x="248" y="837"/>
                </a:lnTo>
                <a:lnTo>
                  <a:pt x="248" y="837"/>
                </a:lnTo>
                <a:lnTo>
                  <a:pt x="240" y="841"/>
                </a:lnTo>
                <a:lnTo>
                  <a:pt x="233" y="844"/>
                </a:lnTo>
                <a:lnTo>
                  <a:pt x="225" y="846"/>
                </a:lnTo>
                <a:lnTo>
                  <a:pt x="218" y="847"/>
                </a:lnTo>
                <a:lnTo>
                  <a:pt x="201" y="849"/>
                </a:lnTo>
                <a:lnTo>
                  <a:pt x="183" y="849"/>
                </a:lnTo>
                <a:lnTo>
                  <a:pt x="150" y="851"/>
                </a:lnTo>
                <a:lnTo>
                  <a:pt x="135" y="852"/>
                </a:lnTo>
                <a:lnTo>
                  <a:pt x="128" y="854"/>
                </a:lnTo>
                <a:lnTo>
                  <a:pt x="121" y="855"/>
                </a:lnTo>
                <a:lnTo>
                  <a:pt x="121" y="855"/>
                </a:lnTo>
                <a:lnTo>
                  <a:pt x="119" y="853"/>
                </a:lnTo>
                <a:lnTo>
                  <a:pt x="117" y="852"/>
                </a:lnTo>
                <a:lnTo>
                  <a:pt x="111" y="849"/>
                </a:lnTo>
                <a:lnTo>
                  <a:pt x="105" y="846"/>
                </a:lnTo>
                <a:lnTo>
                  <a:pt x="102" y="845"/>
                </a:lnTo>
                <a:lnTo>
                  <a:pt x="100" y="843"/>
                </a:lnTo>
                <a:lnTo>
                  <a:pt x="100" y="843"/>
                </a:lnTo>
                <a:lnTo>
                  <a:pt x="98" y="836"/>
                </a:lnTo>
                <a:lnTo>
                  <a:pt x="98" y="831"/>
                </a:lnTo>
                <a:lnTo>
                  <a:pt x="99" y="827"/>
                </a:lnTo>
                <a:lnTo>
                  <a:pt x="99" y="827"/>
                </a:lnTo>
                <a:lnTo>
                  <a:pt x="97" y="828"/>
                </a:lnTo>
                <a:lnTo>
                  <a:pt x="95" y="830"/>
                </a:lnTo>
                <a:lnTo>
                  <a:pt x="92" y="834"/>
                </a:lnTo>
                <a:lnTo>
                  <a:pt x="91" y="839"/>
                </a:lnTo>
                <a:lnTo>
                  <a:pt x="89" y="841"/>
                </a:lnTo>
                <a:lnTo>
                  <a:pt x="88" y="842"/>
                </a:lnTo>
                <a:lnTo>
                  <a:pt x="88" y="842"/>
                </a:lnTo>
                <a:lnTo>
                  <a:pt x="81" y="844"/>
                </a:lnTo>
                <a:lnTo>
                  <a:pt x="73" y="844"/>
                </a:lnTo>
                <a:lnTo>
                  <a:pt x="67" y="843"/>
                </a:lnTo>
                <a:lnTo>
                  <a:pt x="61" y="840"/>
                </a:lnTo>
                <a:lnTo>
                  <a:pt x="56" y="837"/>
                </a:lnTo>
                <a:lnTo>
                  <a:pt x="52" y="831"/>
                </a:lnTo>
                <a:lnTo>
                  <a:pt x="47" y="826"/>
                </a:lnTo>
                <a:lnTo>
                  <a:pt x="44" y="821"/>
                </a:lnTo>
                <a:lnTo>
                  <a:pt x="42" y="814"/>
                </a:lnTo>
                <a:lnTo>
                  <a:pt x="40" y="807"/>
                </a:lnTo>
                <a:lnTo>
                  <a:pt x="39" y="800"/>
                </a:lnTo>
                <a:lnTo>
                  <a:pt x="38" y="793"/>
                </a:lnTo>
                <a:lnTo>
                  <a:pt x="38" y="786"/>
                </a:lnTo>
                <a:lnTo>
                  <a:pt x="39" y="780"/>
                </a:lnTo>
                <a:lnTo>
                  <a:pt x="40" y="773"/>
                </a:lnTo>
                <a:lnTo>
                  <a:pt x="42" y="768"/>
                </a:lnTo>
                <a:lnTo>
                  <a:pt x="42" y="768"/>
                </a:lnTo>
                <a:lnTo>
                  <a:pt x="46" y="767"/>
                </a:lnTo>
                <a:lnTo>
                  <a:pt x="50" y="766"/>
                </a:lnTo>
                <a:lnTo>
                  <a:pt x="55" y="763"/>
                </a:lnTo>
                <a:lnTo>
                  <a:pt x="60" y="761"/>
                </a:lnTo>
                <a:lnTo>
                  <a:pt x="63" y="760"/>
                </a:lnTo>
                <a:lnTo>
                  <a:pt x="68" y="760"/>
                </a:lnTo>
                <a:lnTo>
                  <a:pt x="68" y="760"/>
                </a:lnTo>
                <a:lnTo>
                  <a:pt x="62" y="725"/>
                </a:lnTo>
                <a:lnTo>
                  <a:pt x="57" y="691"/>
                </a:lnTo>
                <a:lnTo>
                  <a:pt x="51" y="657"/>
                </a:lnTo>
                <a:lnTo>
                  <a:pt x="42" y="621"/>
                </a:lnTo>
                <a:lnTo>
                  <a:pt x="42" y="621"/>
                </a:lnTo>
                <a:lnTo>
                  <a:pt x="38" y="604"/>
                </a:lnTo>
                <a:lnTo>
                  <a:pt x="32" y="588"/>
                </a:lnTo>
                <a:lnTo>
                  <a:pt x="21" y="556"/>
                </a:lnTo>
                <a:lnTo>
                  <a:pt x="15" y="540"/>
                </a:lnTo>
                <a:lnTo>
                  <a:pt x="11" y="525"/>
                </a:lnTo>
                <a:lnTo>
                  <a:pt x="8" y="508"/>
                </a:lnTo>
                <a:lnTo>
                  <a:pt x="6" y="492"/>
                </a:lnTo>
                <a:lnTo>
                  <a:pt x="6" y="492"/>
                </a:lnTo>
                <a:lnTo>
                  <a:pt x="5" y="485"/>
                </a:lnTo>
                <a:lnTo>
                  <a:pt x="6" y="481"/>
                </a:lnTo>
                <a:lnTo>
                  <a:pt x="7" y="476"/>
                </a:lnTo>
                <a:lnTo>
                  <a:pt x="9" y="472"/>
                </a:lnTo>
                <a:lnTo>
                  <a:pt x="11" y="468"/>
                </a:lnTo>
                <a:lnTo>
                  <a:pt x="14" y="465"/>
                </a:lnTo>
                <a:lnTo>
                  <a:pt x="22" y="459"/>
                </a:lnTo>
                <a:lnTo>
                  <a:pt x="30" y="454"/>
                </a:lnTo>
                <a:lnTo>
                  <a:pt x="41" y="450"/>
                </a:lnTo>
                <a:lnTo>
                  <a:pt x="52" y="448"/>
                </a:lnTo>
                <a:lnTo>
                  <a:pt x="65" y="446"/>
                </a:lnTo>
                <a:lnTo>
                  <a:pt x="90" y="443"/>
                </a:lnTo>
                <a:lnTo>
                  <a:pt x="115" y="440"/>
                </a:lnTo>
                <a:lnTo>
                  <a:pt x="137" y="437"/>
                </a:lnTo>
                <a:lnTo>
                  <a:pt x="146" y="435"/>
                </a:lnTo>
                <a:lnTo>
                  <a:pt x="153" y="433"/>
                </a:lnTo>
                <a:lnTo>
                  <a:pt x="153" y="433"/>
                </a:lnTo>
                <a:lnTo>
                  <a:pt x="154" y="432"/>
                </a:lnTo>
                <a:lnTo>
                  <a:pt x="158" y="432"/>
                </a:lnTo>
                <a:lnTo>
                  <a:pt x="158" y="432"/>
                </a:lnTo>
                <a:lnTo>
                  <a:pt x="154" y="423"/>
                </a:lnTo>
                <a:lnTo>
                  <a:pt x="153" y="415"/>
                </a:lnTo>
                <a:lnTo>
                  <a:pt x="151" y="397"/>
                </a:lnTo>
                <a:lnTo>
                  <a:pt x="151" y="378"/>
                </a:lnTo>
                <a:lnTo>
                  <a:pt x="150" y="369"/>
                </a:lnTo>
                <a:lnTo>
                  <a:pt x="148" y="360"/>
                </a:lnTo>
                <a:lnTo>
                  <a:pt x="148" y="360"/>
                </a:lnTo>
                <a:lnTo>
                  <a:pt x="144" y="339"/>
                </a:lnTo>
                <a:lnTo>
                  <a:pt x="138" y="318"/>
                </a:lnTo>
                <a:lnTo>
                  <a:pt x="138" y="318"/>
                </a:lnTo>
                <a:lnTo>
                  <a:pt x="135" y="308"/>
                </a:lnTo>
                <a:lnTo>
                  <a:pt x="131" y="298"/>
                </a:lnTo>
                <a:lnTo>
                  <a:pt x="127" y="287"/>
                </a:lnTo>
                <a:lnTo>
                  <a:pt x="122" y="278"/>
                </a:lnTo>
                <a:lnTo>
                  <a:pt x="122" y="278"/>
                </a:lnTo>
                <a:lnTo>
                  <a:pt x="116" y="256"/>
                </a:lnTo>
                <a:lnTo>
                  <a:pt x="111" y="236"/>
                </a:lnTo>
                <a:lnTo>
                  <a:pt x="108" y="226"/>
                </a:lnTo>
                <a:lnTo>
                  <a:pt x="104" y="217"/>
                </a:lnTo>
                <a:lnTo>
                  <a:pt x="100" y="209"/>
                </a:lnTo>
                <a:lnTo>
                  <a:pt x="95" y="201"/>
                </a:lnTo>
                <a:lnTo>
                  <a:pt x="95" y="201"/>
                </a:lnTo>
                <a:lnTo>
                  <a:pt x="86" y="192"/>
                </a:lnTo>
                <a:lnTo>
                  <a:pt x="77" y="185"/>
                </a:lnTo>
                <a:lnTo>
                  <a:pt x="58" y="171"/>
                </a:lnTo>
                <a:lnTo>
                  <a:pt x="39" y="157"/>
                </a:lnTo>
                <a:lnTo>
                  <a:pt x="30" y="149"/>
                </a:lnTo>
                <a:lnTo>
                  <a:pt x="22" y="141"/>
                </a:lnTo>
                <a:lnTo>
                  <a:pt x="22" y="141"/>
                </a:lnTo>
                <a:lnTo>
                  <a:pt x="17" y="133"/>
                </a:lnTo>
                <a:lnTo>
                  <a:pt x="13" y="126"/>
                </a:lnTo>
                <a:lnTo>
                  <a:pt x="8" y="117"/>
                </a:lnTo>
                <a:lnTo>
                  <a:pt x="5" y="114"/>
                </a:lnTo>
                <a:lnTo>
                  <a:pt x="0" y="111"/>
                </a:lnTo>
                <a:lnTo>
                  <a:pt x="0" y="111"/>
                </a:lnTo>
                <a:lnTo>
                  <a:pt x="2" y="101"/>
                </a:lnTo>
                <a:lnTo>
                  <a:pt x="5" y="91"/>
                </a:lnTo>
                <a:lnTo>
                  <a:pt x="9" y="82"/>
                </a:lnTo>
                <a:lnTo>
                  <a:pt x="13" y="74"/>
                </a:lnTo>
                <a:lnTo>
                  <a:pt x="19" y="66"/>
                </a:lnTo>
                <a:lnTo>
                  <a:pt x="25" y="58"/>
                </a:lnTo>
                <a:lnTo>
                  <a:pt x="31" y="51"/>
                </a:lnTo>
                <a:lnTo>
                  <a:pt x="39" y="44"/>
                </a:lnTo>
                <a:lnTo>
                  <a:pt x="47" y="38"/>
                </a:lnTo>
                <a:lnTo>
                  <a:pt x="57" y="33"/>
                </a:lnTo>
                <a:lnTo>
                  <a:pt x="66" y="27"/>
                </a:lnTo>
                <a:lnTo>
                  <a:pt x="76" y="23"/>
                </a:lnTo>
                <a:lnTo>
                  <a:pt x="98" y="14"/>
                </a:lnTo>
                <a:lnTo>
                  <a:pt x="119" y="8"/>
                </a:lnTo>
                <a:lnTo>
                  <a:pt x="143" y="4"/>
                </a:lnTo>
                <a:lnTo>
                  <a:pt x="166" y="1"/>
                </a:lnTo>
                <a:lnTo>
                  <a:pt x="190" y="0"/>
                </a:lnTo>
                <a:lnTo>
                  <a:pt x="213" y="1"/>
                </a:lnTo>
                <a:lnTo>
                  <a:pt x="235" y="5"/>
                </a:lnTo>
                <a:lnTo>
                  <a:pt x="255" y="9"/>
                </a:lnTo>
                <a:lnTo>
                  <a:pt x="274" y="15"/>
                </a:lnTo>
                <a:lnTo>
                  <a:pt x="283" y="20"/>
                </a:lnTo>
                <a:lnTo>
                  <a:pt x="290" y="24"/>
                </a:lnTo>
                <a:lnTo>
                  <a:pt x="290" y="24"/>
                </a:lnTo>
                <a:lnTo>
                  <a:pt x="304" y="34"/>
                </a:lnTo>
                <a:lnTo>
                  <a:pt x="317" y="43"/>
                </a:lnTo>
                <a:lnTo>
                  <a:pt x="328" y="53"/>
                </a:lnTo>
                <a:lnTo>
                  <a:pt x="332" y="57"/>
                </a:lnTo>
                <a:lnTo>
                  <a:pt x="334" y="63"/>
                </a:lnTo>
                <a:lnTo>
                  <a:pt x="334" y="63"/>
                </a:lnTo>
                <a:lnTo>
                  <a:pt x="339" y="70"/>
                </a:lnTo>
                <a:lnTo>
                  <a:pt x="340" y="77"/>
                </a:lnTo>
                <a:lnTo>
                  <a:pt x="340" y="77"/>
                </a:lnTo>
                <a:lnTo>
                  <a:pt x="340" y="84"/>
                </a:lnTo>
                <a:lnTo>
                  <a:pt x="338" y="91"/>
                </a:lnTo>
                <a:lnTo>
                  <a:pt x="335" y="98"/>
                </a:lnTo>
                <a:lnTo>
                  <a:pt x="332" y="104"/>
                </a:lnTo>
                <a:lnTo>
                  <a:pt x="324" y="116"/>
                </a:lnTo>
                <a:lnTo>
                  <a:pt x="316" y="127"/>
                </a:lnTo>
                <a:lnTo>
                  <a:pt x="316" y="127"/>
                </a:lnTo>
                <a:lnTo>
                  <a:pt x="305" y="146"/>
                </a:lnTo>
                <a:lnTo>
                  <a:pt x="294" y="169"/>
                </a:lnTo>
                <a:lnTo>
                  <a:pt x="289" y="179"/>
                </a:lnTo>
                <a:lnTo>
                  <a:pt x="285" y="190"/>
                </a:lnTo>
                <a:lnTo>
                  <a:pt x="283" y="200"/>
                </a:lnTo>
                <a:lnTo>
                  <a:pt x="282" y="207"/>
                </a:lnTo>
                <a:lnTo>
                  <a:pt x="282" y="207"/>
                </a:lnTo>
                <a:lnTo>
                  <a:pt x="283" y="223"/>
                </a:lnTo>
                <a:lnTo>
                  <a:pt x="286" y="237"/>
                </a:lnTo>
                <a:lnTo>
                  <a:pt x="292" y="252"/>
                </a:lnTo>
                <a:lnTo>
                  <a:pt x="298" y="266"/>
                </a:lnTo>
                <a:lnTo>
                  <a:pt x="311" y="293"/>
                </a:lnTo>
                <a:lnTo>
                  <a:pt x="317" y="306"/>
                </a:lnTo>
                <a:lnTo>
                  <a:pt x="323" y="318"/>
                </a:lnTo>
                <a:lnTo>
                  <a:pt x="323" y="318"/>
                </a:lnTo>
                <a:lnTo>
                  <a:pt x="329" y="340"/>
                </a:lnTo>
                <a:lnTo>
                  <a:pt x="334" y="359"/>
                </a:lnTo>
                <a:lnTo>
                  <a:pt x="341" y="378"/>
                </a:lnTo>
                <a:lnTo>
                  <a:pt x="345" y="388"/>
                </a:lnTo>
                <a:lnTo>
                  <a:pt x="351" y="399"/>
                </a:lnTo>
                <a:lnTo>
                  <a:pt x="351" y="399"/>
                </a:lnTo>
                <a:close/>
                <a:moveTo>
                  <a:pt x="27" y="513"/>
                </a:moveTo>
                <a:lnTo>
                  <a:pt x="27" y="513"/>
                </a:lnTo>
                <a:lnTo>
                  <a:pt x="26" y="514"/>
                </a:lnTo>
                <a:lnTo>
                  <a:pt x="26" y="515"/>
                </a:lnTo>
                <a:lnTo>
                  <a:pt x="26" y="515"/>
                </a:lnTo>
                <a:lnTo>
                  <a:pt x="30" y="531"/>
                </a:lnTo>
                <a:lnTo>
                  <a:pt x="36" y="549"/>
                </a:lnTo>
                <a:lnTo>
                  <a:pt x="47" y="582"/>
                </a:lnTo>
                <a:lnTo>
                  <a:pt x="59" y="616"/>
                </a:lnTo>
                <a:lnTo>
                  <a:pt x="63" y="634"/>
                </a:lnTo>
                <a:lnTo>
                  <a:pt x="68" y="651"/>
                </a:lnTo>
                <a:lnTo>
                  <a:pt x="68" y="651"/>
                </a:lnTo>
                <a:lnTo>
                  <a:pt x="72" y="680"/>
                </a:lnTo>
                <a:lnTo>
                  <a:pt x="77" y="709"/>
                </a:lnTo>
                <a:lnTo>
                  <a:pt x="82" y="724"/>
                </a:lnTo>
                <a:lnTo>
                  <a:pt x="86" y="738"/>
                </a:lnTo>
                <a:lnTo>
                  <a:pt x="91" y="751"/>
                </a:lnTo>
                <a:lnTo>
                  <a:pt x="99" y="764"/>
                </a:lnTo>
                <a:lnTo>
                  <a:pt x="99" y="764"/>
                </a:lnTo>
                <a:lnTo>
                  <a:pt x="95" y="738"/>
                </a:lnTo>
                <a:lnTo>
                  <a:pt x="89" y="711"/>
                </a:lnTo>
                <a:lnTo>
                  <a:pt x="75" y="661"/>
                </a:lnTo>
                <a:lnTo>
                  <a:pt x="62" y="612"/>
                </a:lnTo>
                <a:lnTo>
                  <a:pt x="57" y="587"/>
                </a:lnTo>
                <a:lnTo>
                  <a:pt x="53" y="564"/>
                </a:lnTo>
                <a:lnTo>
                  <a:pt x="53" y="564"/>
                </a:lnTo>
                <a:lnTo>
                  <a:pt x="51" y="560"/>
                </a:lnTo>
                <a:lnTo>
                  <a:pt x="47" y="557"/>
                </a:lnTo>
                <a:lnTo>
                  <a:pt x="45" y="555"/>
                </a:lnTo>
                <a:lnTo>
                  <a:pt x="43" y="551"/>
                </a:lnTo>
                <a:lnTo>
                  <a:pt x="43" y="551"/>
                </a:lnTo>
                <a:lnTo>
                  <a:pt x="41" y="537"/>
                </a:lnTo>
                <a:lnTo>
                  <a:pt x="38" y="525"/>
                </a:lnTo>
                <a:lnTo>
                  <a:pt x="28" y="504"/>
                </a:lnTo>
                <a:lnTo>
                  <a:pt x="28" y="504"/>
                </a:lnTo>
                <a:lnTo>
                  <a:pt x="31" y="502"/>
                </a:lnTo>
                <a:lnTo>
                  <a:pt x="32" y="499"/>
                </a:lnTo>
                <a:lnTo>
                  <a:pt x="31" y="497"/>
                </a:lnTo>
                <a:lnTo>
                  <a:pt x="30" y="495"/>
                </a:lnTo>
                <a:lnTo>
                  <a:pt x="30" y="495"/>
                </a:lnTo>
                <a:lnTo>
                  <a:pt x="38" y="491"/>
                </a:lnTo>
                <a:lnTo>
                  <a:pt x="46" y="487"/>
                </a:lnTo>
                <a:lnTo>
                  <a:pt x="55" y="484"/>
                </a:lnTo>
                <a:lnTo>
                  <a:pt x="62" y="482"/>
                </a:lnTo>
                <a:lnTo>
                  <a:pt x="78" y="480"/>
                </a:lnTo>
                <a:lnTo>
                  <a:pt x="96" y="479"/>
                </a:lnTo>
                <a:lnTo>
                  <a:pt x="112" y="480"/>
                </a:lnTo>
                <a:lnTo>
                  <a:pt x="128" y="482"/>
                </a:lnTo>
                <a:lnTo>
                  <a:pt x="144" y="483"/>
                </a:lnTo>
                <a:lnTo>
                  <a:pt x="161" y="484"/>
                </a:lnTo>
                <a:lnTo>
                  <a:pt x="161" y="484"/>
                </a:lnTo>
                <a:lnTo>
                  <a:pt x="171" y="483"/>
                </a:lnTo>
                <a:lnTo>
                  <a:pt x="181" y="481"/>
                </a:lnTo>
                <a:lnTo>
                  <a:pt x="187" y="481"/>
                </a:lnTo>
                <a:lnTo>
                  <a:pt x="192" y="482"/>
                </a:lnTo>
                <a:lnTo>
                  <a:pt x="197" y="483"/>
                </a:lnTo>
                <a:lnTo>
                  <a:pt x="202" y="487"/>
                </a:lnTo>
                <a:lnTo>
                  <a:pt x="202" y="487"/>
                </a:lnTo>
                <a:lnTo>
                  <a:pt x="202" y="495"/>
                </a:lnTo>
                <a:lnTo>
                  <a:pt x="202" y="504"/>
                </a:lnTo>
                <a:lnTo>
                  <a:pt x="198" y="521"/>
                </a:lnTo>
                <a:lnTo>
                  <a:pt x="195" y="538"/>
                </a:lnTo>
                <a:lnTo>
                  <a:pt x="190" y="554"/>
                </a:lnTo>
                <a:lnTo>
                  <a:pt x="186" y="570"/>
                </a:lnTo>
                <a:lnTo>
                  <a:pt x="181" y="585"/>
                </a:lnTo>
                <a:lnTo>
                  <a:pt x="179" y="600"/>
                </a:lnTo>
                <a:lnTo>
                  <a:pt x="179" y="608"/>
                </a:lnTo>
                <a:lnTo>
                  <a:pt x="179" y="615"/>
                </a:lnTo>
                <a:lnTo>
                  <a:pt x="179" y="615"/>
                </a:lnTo>
                <a:lnTo>
                  <a:pt x="173" y="629"/>
                </a:lnTo>
                <a:lnTo>
                  <a:pt x="167" y="646"/>
                </a:lnTo>
                <a:lnTo>
                  <a:pt x="162" y="664"/>
                </a:lnTo>
                <a:lnTo>
                  <a:pt x="158" y="685"/>
                </a:lnTo>
                <a:lnTo>
                  <a:pt x="149" y="724"/>
                </a:lnTo>
                <a:lnTo>
                  <a:pt x="145" y="745"/>
                </a:lnTo>
                <a:lnTo>
                  <a:pt x="138" y="763"/>
                </a:lnTo>
                <a:lnTo>
                  <a:pt x="138" y="763"/>
                </a:lnTo>
                <a:lnTo>
                  <a:pt x="156" y="763"/>
                </a:lnTo>
                <a:lnTo>
                  <a:pt x="172" y="762"/>
                </a:lnTo>
                <a:lnTo>
                  <a:pt x="202" y="760"/>
                </a:lnTo>
                <a:lnTo>
                  <a:pt x="231" y="758"/>
                </a:lnTo>
                <a:lnTo>
                  <a:pt x="245" y="758"/>
                </a:lnTo>
                <a:lnTo>
                  <a:pt x="260" y="758"/>
                </a:lnTo>
                <a:lnTo>
                  <a:pt x="260" y="758"/>
                </a:lnTo>
                <a:lnTo>
                  <a:pt x="274" y="734"/>
                </a:lnTo>
                <a:lnTo>
                  <a:pt x="288" y="708"/>
                </a:lnTo>
                <a:lnTo>
                  <a:pt x="294" y="695"/>
                </a:lnTo>
                <a:lnTo>
                  <a:pt x="300" y="681"/>
                </a:lnTo>
                <a:lnTo>
                  <a:pt x="304" y="667"/>
                </a:lnTo>
                <a:lnTo>
                  <a:pt x="309" y="652"/>
                </a:lnTo>
                <a:lnTo>
                  <a:pt x="309" y="652"/>
                </a:lnTo>
                <a:lnTo>
                  <a:pt x="330" y="610"/>
                </a:lnTo>
                <a:lnTo>
                  <a:pt x="350" y="565"/>
                </a:lnTo>
                <a:lnTo>
                  <a:pt x="370" y="521"/>
                </a:lnTo>
                <a:lnTo>
                  <a:pt x="387" y="477"/>
                </a:lnTo>
                <a:lnTo>
                  <a:pt x="387" y="477"/>
                </a:lnTo>
                <a:lnTo>
                  <a:pt x="375" y="477"/>
                </a:lnTo>
                <a:lnTo>
                  <a:pt x="363" y="477"/>
                </a:lnTo>
                <a:lnTo>
                  <a:pt x="339" y="481"/>
                </a:lnTo>
                <a:lnTo>
                  <a:pt x="315" y="484"/>
                </a:lnTo>
                <a:lnTo>
                  <a:pt x="290" y="489"/>
                </a:lnTo>
                <a:lnTo>
                  <a:pt x="290" y="489"/>
                </a:lnTo>
                <a:lnTo>
                  <a:pt x="277" y="490"/>
                </a:lnTo>
                <a:lnTo>
                  <a:pt x="262" y="491"/>
                </a:lnTo>
                <a:lnTo>
                  <a:pt x="254" y="492"/>
                </a:lnTo>
                <a:lnTo>
                  <a:pt x="248" y="491"/>
                </a:lnTo>
                <a:lnTo>
                  <a:pt x="240" y="490"/>
                </a:lnTo>
                <a:lnTo>
                  <a:pt x="234" y="488"/>
                </a:lnTo>
                <a:lnTo>
                  <a:pt x="234" y="488"/>
                </a:lnTo>
                <a:lnTo>
                  <a:pt x="242" y="482"/>
                </a:lnTo>
                <a:lnTo>
                  <a:pt x="251" y="479"/>
                </a:lnTo>
                <a:lnTo>
                  <a:pt x="259" y="476"/>
                </a:lnTo>
                <a:lnTo>
                  <a:pt x="269" y="474"/>
                </a:lnTo>
                <a:lnTo>
                  <a:pt x="287" y="470"/>
                </a:lnTo>
                <a:lnTo>
                  <a:pt x="308" y="468"/>
                </a:lnTo>
                <a:lnTo>
                  <a:pt x="328" y="467"/>
                </a:lnTo>
                <a:lnTo>
                  <a:pt x="347" y="465"/>
                </a:lnTo>
                <a:lnTo>
                  <a:pt x="365" y="462"/>
                </a:lnTo>
                <a:lnTo>
                  <a:pt x="375" y="460"/>
                </a:lnTo>
                <a:lnTo>
                  <a:pt x="383" y="457"/>
                </a:lnTo>
                <a:lnTo>
                  <a:pt x="383" y="457"/>
                </a:lnTo>
                <a:lnTo>
                  <a:pt x="390" y="460"/>
                </a:lnTo>
                <a:lnTo>
                  <a:pt x="393" y="462"/>
                </a:lnTo>
                <a:lnTo>
                  <a:pt x="398" y="462"/>
                </a:lnTo>
                <a:lnTo>
                  <a:pt x="398" y="462"/>
                </a:lnTo>
                <a:lnTo>
                  <a:pt x="402" y="447"/>
                </a:lnTo>
                <a:lnTo>
                  <a:pt x="406" y="434"/>
                </a:lnTo>
                <a:lnTo>
                  <a:pt x="411" y="422"/>
                </a:lnTo>
                <a:lnTo>
                  <a:pt x="415" y="409"/>
                </a:lnTo>
                <a:lnTo>
                  <a:pt x="415" y="409"/>
                </a:lnTo>
                <a:lnTo>
                  <a:pt x="338" y="416"/>
                </a:lnTo>
                <a:lnTo>
                  <a:pt x="302" y="420"/>
                </a:lnTo>
                <a:lnTo>
                  <a:pt x="266" y="423"/>
                </a:lnTo>
                <a:lnTo>
                  <a:pt x="266" y="423"/>
                </a:lnTo>
                <a:lnTo>
                  <a:pt x="252" y="425"/>
                </a:lnTo>
                <a:lnTo>
                  <a:pt x="237" y="429"/>
                </a:lnTo>
                <a:lnTo>
                  <a:pt x="207" y="436"/>
                </a:lnTo>
                <a:lnTo>
                  <a:pt x="148" y="452"/>
                </a:lnTo>
                <a:lnTo>
                  <a:pt x="120" y="461"/>
                </a:lnTo>
                <a:lnTo>
                  <a:pt x="92" y="466"/>
                </a:lnTo>
                <a:lnTo>
                  <a:pt x="80" y="468"/>
                </a:lnTo>
                <a:lnTo>
                  <a:pt x="67" y="469"/>
                </a:lnTo>
                <a:lnTo>
                  <a:pt x="55" y="470"/>
                </a:lnTo>
                <a:lnTo>
                  <a:pt x="43" y="469"/>
                </a:lnTo>
                <a:lnTo>
                  <a:pt x="43" y="469"/>
                </a:lnTo>
                <a:lnTo>
                  <a:pt x="33" y="475"/>
                </a:lnTo>
                <a:lnTo>
                  <a:pt x="29" y="478"/>
                </a:lnTo>
                <a:lnTo>
                  <a:pt x="25" y="481"/>
                </a:lnTo>
                <a:lnTo>
                  <a:pt x="25" y="481"/>
                </a:lnTo>
                <a:lnTo>
                  <a:pt x="26" y="498"/>
                </a:lnTo>
                <a:lnTo>
                  <a:pt x="27" y="513"/>
                </a:lnTo>
                <a:lnTo>
                  <a:pt x="27" y="513"/>
                </a:lnTo>
                <a:close/>
                <a:moveTo>
                  <a:pt x="70" y="822"/>
                </a:moveTo>
                <a:lnTo>
                  <a:pt x="70" y="822"/>
                </a:lnTo>
                <a:lnTo>
                  <a:pt x="73" y="821"/>
                </a:lnTo>
                <a:lnTo>
                  <a:pt x="76" y="818"/>
                </a:lnTo>
                <a:lnTo>
                  <a:pt x="78" y="815"/>
                </a:lnTo>
                <a:lnTo>
                  <a:pt x="81" y="812"/>
                </a:lnTo>
                <a:lnTo>
                  <a:pt x="82" y="807"/>
                </a:lnTo>
                <a:lnTo>
                  <a:pt x="82" y="802"/>
                </a:lnTo>
                <a:lnTo>
                  <a:pt x="81" y="793"/>
                </a:lnTo>
                <a:lnTo>
                  <a:pt x="80" y="788"/>
                </a:lnTo>
                <a:lnTo>
                  <a:pt x="77" y="784"/>
                </a:lnTo>
                <a:lnTo>
                  <a:pt x="75" y="781"/>
                </a:lnTo>
                <a:lnTo>
                  <a:pt x="72" y="779"/>
                </a:lnTo>
                <a:lnTo>
                  <a:pt x="69" y="778"/>
                </a:lnTo>
                <a:lnTo>
                  <a:pt x="65" y="779"/>
                </a:lnTo>
                <a:lnTo>
                  <a:pt x="60" y="781"/>
                </a:lnTo>
                <a:lnTo>
                  <a:pt x="56" y="784"/>
                </a:lnTo>
                <a:lnTo>
                  <a:pt x="56" y="784"/>
                </a:lnTo>
                <a:lnTo>
                  <a:pt x="56" y="795"/>
                </a:lnTo>
                <a:lnTo>
                  <a:pt x="57" y="806"/>
                </a:lnTo>
                <a:lnTo>
                  <a:pt x="59" y="811"/>
                </a:lnTo>
                <a:lnTo>
                  <a:pt x="61" y="815"/>
                </a:lnTo>
                <a:lnTo>
                  <a:pt x="66" y="820"/>
                </a:lnTo>
                <a:lnTo>
                  <a:pt x="70" y="822"/>
                </a:lnTo>
                <a:lnTo>
                  <a:pt x="70" y="822"/>
                </a:lnTo>
                <a:close/>
                <a:moveTo>
                  <a:pt x="59" y="528"/>
                </a:moveTo>
                <a:lnTo>
                  <a:pt x="59" y="528"/>
                </a:lnTo>
                <a:lnTo>
                  <a:pt x="62" y="536"/>
                </a:lnTo>
                <a:lnTo>
                  <a:pt x="65" y="542"/>
                </a:lnTo>
                <a:lnTo>
                  <a:pt x="67" y="550"/>
                </a:lnTo>
                <a:lnTo>
                  <a:pt x="67" y="558"/>
                </a:lnTo>
                <a:lnTo>
                  <a:pt x="67" y="558"/>
                </a:lnTo>
                <a:lnTo>
                  <a:pt x="73" y="578"/>
                </a:lnTo>
                <a:lnTo>
                  <a:pt x="78" y="598"/>
                </a:lnTo>
                <a:lnTo>
                  <a:pt x="88" y="642"/>
                </a:lnTo>
                <a:lnTo>
                  <a:pt x="88" y="642"/>
                </a:lnTo>
                <a:lnTo>
                  <a:pt x="92" y="659"/>
                </a:lnTo>
                <a:lnTo>
                  <a:pt x="98" y="676"/>
                </a:lnTo>
                <a:lnTo>
                  <a:pt x="107" y="709"/>
                </a:lnTo>
                <a:lnTo>
                  <a:pt x="107" y="709"/>
                </a:lnTo>
                <a:lnTo>
                  <a:pt x="108" y="717"/>
                </a:lnTo>
                <a:lnTo>
                  <a:pt x="110" y="725"/>
                </a:lnTo>
                <a:lnTo>
                  <a:pt x="112" y="742"/>
                </a:lnTo>
                <a:lnTo>
                  <a:pt x="114" y="750"/>
                </a:lnTo>
                <a:lnTo>
                  <a:pt x="117" y="756"/>
                </a:lnTo>
                <a:lnTo>
                  <a:pt x="119" y="760"/>
                </a:lnTo>
                <a:lnTo>
                  <a:pt x="122" y="762"/>
                </a:lnTo>
                <a:lnTo>
                  <a:pt x="126" y="764"/>
                </a:lnTo>
                <a:lnTo>
                  <a:pt x="129" y="765"/>
                </a:lnTo>
                <a:lnTo>
                  <a:pt x="129" y="765"/>
                </a:lnTo>
                <a:lnTo>
                  <a:pt x="129" y="763"/>
                </a:lnTo>
                <a:lnTo>
                  <a:pt x="128" y="762"/>
                </a:lnTo>
                <a:lnTo>
                  <a:pt x="125" y="760"/>
                </a:lnTo>
                <a:lnTo>
                  <a:pt x="122" y="756"/>
                </a:lnTo>
                <a:lnTo>
                  <a:pt x="121" y="755"/>
                </a:lnTo>
                <a:lnTo>
                  <a:pt x="121" y="752"/>
                </a:lnTo>
                <a:lnTo>
                  <a:pt x="121" y="752"/>
                </a:lnTo>
                <a:lnTo>
                  <a:pt x="136" y="693"/>
                </a:lnTo>
                <a:lnTo>
                  <a:pt x="152" y="632"/>
                </a:lnTo>
                <a:lnTo>
                  <a:pt x="168" y="569"/>
                </a:lnTo>
                <a:lnTo>
                  <a:pt x="176" y="537"/>
                </a:lnTo>
                <a:lnTo>
                  <a:pt x="182" y="505"/>
                </a:lnTo>
                <a:lnTo>
                  <a:pt x="182" y="505"/>
                </a:lnTo>
                <a:lnTo>
                  <a:pt x="153" y="500"/>
                </a:lnTo>
                <a:lnTo>
                  <a:pt x="137" y="498"/>
                </a:lnTo>
                <a:lnTo>
                  <a:pt x="120" y="497"/>
                </a:lnTo>
                <a:lnTo>
                  <a:pt x="103" y="496"/>
                </a:lnTo>
                <a:lnTo>
                  <a:pt x="87" y="497"/>
                </a:lnTo>
                <a:lnTo>
                  <a:pt x="71" y="500"/>
                </a:lnTo>
                <a:lnTo>
                  <a:pt x="57" y="505"/>
                </a:lnTo>
                <a:lnTo>
                  <a:pt x="57" y="505"/>
                </a:lnTo>
                <a:lnTo>
                  <a:pt x="61" y="521"/>
                </a:lnTo>
                <a:lnTo>
                  <a:pt x="62" y="527"/>
                </a:lnTo>
                <a:lnTo>
                  <a:pt x="61" y="528"/>
                </a:lnTo>
                <a:lnTo>
                  <a:pt x="59" y="528"/>
                </a:lnTo>
                <a:lnTo>
                  <a:pt x="59" y="528"/>
                </a:lnTo>
                <a:close/>
                <a:moveTo>
                  <a:pt x="307" y="337"/>
                </a:moveTo>
                <a:lnTo>
                  <a:pt x="307" y="337"/>
                </a:lnTo>
                <a:lnTo>
                  <a:pt x="305" y="331"/>
                </a:lnTo>
                <a:lnTo>
                  <a:pt x="304" y="325"/>
                </a:lnTo>
                <a:lnTo>
                  <a:pt x="303" y="318"/>
                </a:lnTo>
                <a:lnTo>
                  <a:pt x="302" y="313"/>
                </a:lnTo>
                <a:lnTo>
                  <a:pt x="302" y="313"/>
                </a:lnTo>
                <a:lnTo>
                  <a:pt x="297" y="300"/>
                </a:lnTo>
                <a:lnTo>
                  <a:pt x="292" y="286"/>
                </a:lnTo>
                <a:lnTo>
                  <a:pt x="279" y="261"/>
                </a:lnTo>
                <a:lnTo>
                  <a:pt x="273" y="248"/>
                </a:lnTo>
                <a:lnTo>
                  <a:pt x="268" y="236"/>
                </a:lnTo>
                <a:lnTo>
                  <a:pt x="264" y="224"/>
                </a:lnTo>
                <a:lnTo>
                  <a:pt x="262" y="213"/>
                </a:lnTo>
                <a:lnTo>
                  <a:pt x="262" y="213"/>
                </a:lnTo>
                <a:lnTo>
                  <a:pt x="262" y="205"/>
                </a:lnTo>
                <a:lnTo>
                  <a:pt x="263" y="196"/>
                </a:lnTo>
                <a:lnTo>
                  <a:pt x="265" y="188"/>
                </a:lnTo>
                <a:lnTo>
                  <a:pt x="268" y="179"/>
                </a:lnTo>
                <a:lnTo>
                  <a:pt x="271" y="171"/>
                </a:lnTo>
                <a:lnTo>
                  <a:pt x="275" y="162"/>
                </a:lnTo>
                <a:lnTo>
                  <a:pt x="285" y="146"/>
                </a:lnTo>
                <a:lnTo>
                  <a:pt x="307" y="117"/>
                </a:lnTo>
                <a:lnTo>
                  <a:pt x="314" y="103"/>
                </a:lnTo>
                <a:lnTo>
                  <a:pt x="317" y="98"/>
                </a:lnTo>
                <a:lnTo>
                  <a:pt x="319" y="91"/>
                </a:lnTo>
                <a:lnTo>
                  <a:pt x="319" y="91"/>
                </a:lnTo>
                <a:lnTo>
                  <a:pt x="320" y="88"/>
                </a:lnTo>
                <a:lnTo>
                  <a:pt x="320" y="84"/>
                </a:lnTo>
                <a:lnTo>
                  <a:pt x="320" y="80"/>
                </a:lnTo>
                <a:lnTo>
                  <a:pt x="319" y="76"/>
                </a:lnTo>
                <a:lnTo>
                  <a:pt x="315" y="70"/>
                </a:lnTo>
                <a:lnTo>
                  <a:pt x="310" y="65"/>
                </a:lnTo>
                <a:lnTo>
                  <a:pt x="303" y="60"/>
                </a:lnTo>
                <a:lnTo>
                  <a:pt x="296" y="55"/>
                </a:lnTo>
                <a:lnTo>
                  <a:pt x="280" y="45"/>
                </a:lnTo>
                <a:lnTo>
                  <a:pt x="280" y="45"/>
                </a:lnTo>
                <a:lnTo>
                  <a:pt x="277" y="42"/>
                </a:lnTo>
                <a:lnTo>
                  <a:pt x="274" y="38"/>
                </a:lnTo>
                <a:lnTo>
                  <a:pt x="271" y="35"/>
                </a:lnTo>
                <a:lnTo>
                  <a:pt x="269" y="31"/>
                </a:lnTo>
                <a:lnTo>
                  <a:pt x="269" y="31"/>
                </a:lnTo>
                <a:lnTo>
                  <a:pt x="260" y="28"/>
                </a:lnTo>
                <a:lnTo>
                  <a:pt x="251" y="25"/>
                </a:lnTo>
                <a:lnTo>
                  <a:pt x="240" y="23"/>
                </a:lnTo>
                <a:lnTo>
                  <a:pt x="228" y="21"/>
                </a:lnTo>
                <a:lnTo>
                  <a:pt x="204" y="19"/>
                </a:lnTo>
                <a:lnTo>
                  <a:pt x="178" y="19"/>
                </a:lnTo>
                <a:lnTo>
                  <a:pt x="178" y="19"/>
                </a:lnTo>
                <a:lnTo>
                  <a:pt x="152" y="21"/>
                </a:lnTo>
                <a:lnTo>
                  <a:pt x="129" y="24"/>
                </a:lnTo>
                <a:lnTo>
                  <a:pt x="107" y="29"/>
                </a:lnTo>
                <a:lnTo>
                  <a:pt x="88" y="36"/>
                </a:lnTo>
                <a:lnTo>
                  <a:pt x="71" y="44"/>
                </a:lnTo>
                <a:lnTo>
                  <a:pt x="55" y="53"/>
                </a:lnTo>
                <a:lnTo>
                  <a:pt x="41" y="64"/>
                </a:lnTo>
                <a:lnTo>
                  <a:pt x="29" y="75"/>
                </a:lnTo>
                <a:lnTo>
                  <a:pt x="29" y="75"/>
                </a:lnTo>
                <a:lnTo>
                  <a:pt x="26" y="85"/>
                </a:lnTo>
                <a:lnTo>
                  <a:pt x="24" y="95"/>
                </a:lnTo>
                <a:lnTo>
                  <a:pt x="25" y="104"/>
                </a:lnTo>
                <a:lnTo>
                  <a:pt x="27" y="113"/>
                </a:lnTo>
                <a:lnTo>
                  <a:pt x="31" y="121"/>
                </a:lnTo>
                <a:lnTo>
                  <a:pt x="37" y="130"/>
                </a:lnTo>
                <a:lnTo>
                  <a:pt x="43" y="139"/>
                </a:lnTo>
                <a:lnTo>
                  <a:pt x="51" y="146"/>
                </a:lnTo>
                <a:lnTo>
                  <a:pt x="51" y="146"/>
                </a:lnTo>
                <a:lnTo>
                  <a:pt x="60" y="155"/>
                </a:lnTo>
                <a:lnTo>
                  <a:pt x="70" y="163"/>
                </a:lnTo>
                <a:lnTo>
                  <a:pt x="92" y="177"/>
                </a:lnTo>
                <a:lnTo>
                  <a:pt x="102" y="185"/>
                </a:lnTo>
                <a:lnTo>
                  <a:pt x="112" y="192"/>
                </a:lnTo>
                <a:lnTo>
                  <a:pt x="119" y="201"/>
                </a:lnTo>
                <a:lnTo>
                  <a:pt x="121" y="205"/>
                </a:lnTo>
                <a:lnTo>
                  <a:pt x="123" y="210"/>
                </a:lnTo>
                <a:lnTo>
                  <a:pt x="123" y="210"/>
                </a:lnTo>
                <a:lnTo>
                  <a:pt x="125" y="213"/>
                </a:lnTo>
                <a:lnTo>
                  <a:pt x="123" y="217"/>
                </a:lnTo>
                <a:lnTo>
                  <a:pt x="123" y="220"/>
                </a:lnTo>
                <a:lnTo>
                  <a:pt x="123" y="222"/>
                </a:lnTo>
                <a:lnTo>
                  <a:pt x="123" y="222"/>
                </a:lnTo>
                <a:lnTo>
                  <a:pt x="129" y="246"/>
                </a:lnTo>
                <a:lnTo>
                  <a:pt x="135" y="270"/>
                </a:lnTo>
                <a:lnTo>
                  <a:pt x="152" y="321"/>
                </a:lnTo>
                <a:lnTo>
                  <a:pt x="160" y="346"/>
                </a:lnTo>
                <a:lnTo>
                  <a:pt x="166" y="373"/>
                </a:lnTo>
                <a:lnTo>
                  <a:pt x="168" y="386"/>
                </a:lnTo>
                <a:lnTo>
                  <a:pt x="169" y="399"/>
                </a:lnTo>
                <a:lnTo>
                  <a:pt x="169" y="412"/>
                </a:lnTo>
                <a:lnTo>
                  <a:pt x="169" y="424"/>
                </a:lnTo>
                <a:lnTo>
                  <a:pt x="169" y="424"/>
                </a:lnTo>
                <a:lnTo>
                  <a:pt x="175" y="427"/>
                </a:lnTo>
                <a:lnTo>
                  <a:pt x="182" y="425"/>
                </a:lnTo>
                <a:lnTo>
                  <a:pt x="190" y="424"/>
                </a:lnTo>
                <a:lnTo>
                  <a:pt x="195" y="422"/>
                </a:lnTo>
                <a:lnTo>
                  <a:pt x="195" y="422"/>
                </a:lnTo>
                <a:lnTo>
                  <a:pt x="188" y="372"/>
                </a:lnTo>
                <a:lnTo>
                  <a:pt x="178" y="316"/>
                </a:lnTo>
                <a:lnTo>
                  <a:pt x="167" y="260"/>
                </a:lnTo>
                <a:lnTo>
                  <a:pt x="161" y="232"/>
                </a:lnTo>
                <a:lnTo>
                  <a:pt x="153" y="205"/>
                </a:lnTo>
                <a:lnTo>
                  <a:pt x="153" y="205"/>
                </a:lnTo>
                <a:lnTo>
                  <a:pt x="144" y="195"/>
                </a:lnTo>
                <a:lnTo>
                  <a:pt x="132" y="187"/>
                </a:lnTo>
                <a:lnTo>
                  <a:pt x="107" y="170"/>
                </a:lnTo>
                <a:lnTo>
                  <a:pt x="83" y="152"/>
                </a:lnTo>
                <a:lnTo>
                  <a:pt x="71" y="144"/>
                </a:lnTo>
                <a:lnTo>
                  <a:pt x="60" y="135"/>
                </a:lnTo>
                <a:lnTo>
                  <a:pt x="60" y="135"/>
                </a:lnTo>
                <a:lnTo>
                  <a:pt x="56" y="132"/>
                </a:lnTo>
                <a:lnTo>
                  <a:pt x="53" y="128"/>
                </a:lnTo>
                <a:lnTo>
                  <a:pt x="50" y="124"/>
                </a:lnTo>
                <a:lnTo>
                  <a:pt x="48" y="118"/>
                </a:lnTo>
                <a:lnTo>
                  <a:pt x="48" y="118"/>
                </a:lnTo>
                <a:lnTo>
                  <a:pt x="48" y="114"/>
                </a:lnTo>
                <a:lnTo>
                  <a:pt x="50" y="109"/>
                </a:lnTo>
                <a:lnTo>
                  <a:pt x="54" y="97"/>
                </a:lnTo>
                <a:lnTo>
                  <a:pt x="60" y="85"/>
                </a:lnTo>
                <a:lnTo>
                  <a:pt x="65" y="79"/>
                </a:lnTo>
                <a:lnTo>
                  <a:pt x="65" y="79"/>
                </a:lnTo>
                <a:lnTo>
                  <a:pt x="66" y="79"/>
                </a:lnTo>
                <a:lnTo>
                  <a:pt x="67" y="79"/>
                </a:lnTo>
                <a:lnTo>
                  <a:pt x="69" y="80"/>
                </a:lnTo>
                <a:lnTo>
                  <a:pt x="71" y="80"/>
                </a:lnTo>
                <a:lnTo>
                  <a:pt x="71" y="80"/>
                </a:lnTo>
                <a:lnTo>
                  <a:pt x="71" y="79"/>
                </a:lnTo>
                <a:lnTo>
                  <a:pt x="71" y="76"/>
                </a:lnTo>
                <a:lnTo>
                  <a:pt x="72" y="74"/>
                </a:lnTo>
                <a:lnTo>
                  <a:pt x="72" y="73"/>
                </a:lnTo>
                <a:lnTo>
                  <a:pt x="72" y="73"/>
                </a:lnTo>
                <a:lnTo>
                  <a:pt x="81" y="66"/>
                </a:lnTo>
                <a:lnTo>
                  <a:pt x="91" y="57"/>
                </a:lnTo>
                <a:lnTo>
                  <a:pt x="101" y="51"/>
                </a:lnTo>
                <a:lnTo>
                  <a:pt x="108" y="48"/>
                </a:lnTo>
                <a:lnTo>
                  <a:pt x="108" y="48"/>
                </a:lnTo>
                <a:lnTo>
                  <a:pt x="127" y="44"/>
                </a:lnTo>
                <a:lnTo>
                  <a:pt x="147" y="43"/>
                </a:lnTo>
                <a:lnTo>
                  <a:pt x="167" y="43"/>
                </a:lnTo>
                <a:lnTo>
                  <a:pt x="189" y="44"/>
                </a:lnTo>
                <a:lnTo>
                  <a:pt x="210" y="46"/>
                </a:lnTo>
                <a:lnTo>
                  <a:pt x="231" y="50"/>
                </a:lnTo>
                <a:lnTo>
                  <a:pt x="249" y="54"/>
                </a:lnTo>
                <a:lnTo>
                  <a:pt x="266" y="58"/>
                </a:lnTo>
                <a:lnTo>
                  <a:pt x="266" y="58"/>
                </a:lnTo>
                <a:lnTo>
                  <a:pt x="281" y="76"/>
                </a:lnTo>
                <a:lnTo>
                  <a:pt x="287" y="86"/>
                </a:lnTo>
                <a:lnTo>
                  <a:pt x="294" y="97"/>
                </a:lnTo>
                <a:lnTo>
                  <a:pt x="294" y="97"/>
                </a:lnTo>
                <a:lnTo>
                  <a:pt x="281" y="115"/>
                </a:lnTo>
                <a:lnTo>
                  <a:pt x="269" y="134"/>
                </a:lnTo>
                <a:lnTo>
                  <a:pt x="256" y="152"/>
                </a:lnTo>
                <a:lnTo>
                  <a:pt x="250" y="161"/>
                </a:lnTo>
                <a:lnTo>
                  <a:pt x="241" y="169"/>
                </a:lnTo>
                <a:lnTo>
                  <a:pt x="241" y="169"/>
                </a:lnTo>
                <a:lnTo>
                  <a:pt x="238" y="181"/>
                </a:lnTo>
                <a:lnTo>
                  <a:pt x="234" y="193"/>
                </a:lnTo>
                <a:lnTo>
                  <a:pt x="233" y="200"/>
                </a:lnTo>
                <a:lnTo>
                  <a:pt x="233" y="206"/>
                </a:lnTo>
                <a:lnTo>
                  <a:pt x="233" y="212"/>
                </a:lnTo>
                <a:lnTo>
                  <a:pt x="235" y="220"/>
                </a:lnTo>
                <a:lnTo>
                  <a:pt x="235" y="220"/>
                </a:lnTo>
                <a:lnTo>
                  <a:pt x="240" y="236"/>
                </a:lnTo>
                <a:lnTo>
                  <a:pt x="247" y="254"/>
                </a:lnTo>
                <a:lnTo>
                  <a:pt x="265" y="291"/>
                </a:lnTo>
                <a:lnTo>
                  <a:pt x="283" y="328"/>
                </a:lnTo>
                <a:lnTo>
                  <a:pt x="292" y="345"/>
                </a:lnTo>
                <a:lnTo>
                  <a:pt x="299" y="361"/>
                </a:lnTo>
                <a:lnTo>
                  <a:pt x="299" y="361"/>
                </a:lnTo>
                <a:lnTo>
                  <a:pt x="303" y="374"/>
                </a:lnTo>
                <a:lnTo>
                  <a:pt x="309" y="387"/>
                </a:lnTo>
                <a:lnTo>
                  <a:pt x="312" y="393"/>
                </a:lnTo>
                <a:lnTo>
                  <a:pt x="316" y="398"/>
                </a:lnTo>
                <a:lnTo>
                  <a:pt x="320" y="401"/>
                </a:lnTo>
                <a:lnTo>
                  <a:pt x="327" y="402"/>
                </a:lnTo>
                <a:lnTo>
                  <a:pt x="327" y="402"/>
                </a:lnTo>
                <a:lnTo>
                  <a:pt x="327" y="396"/>
                </a:lnTo>
                <a:lnTo>
                  <a:pt x="326" y="388"/>
                </a:lnTo>
                <a:lnTo>
                  <a:pt x="324" y="381"/>
                </a:lnTo>
                <a:lnTo>
                  <a:pt x="320" y="372"/>
                </a:lnTo>
                <a:lnTo>
                  <a:pt x="313" y="355"/>
                </a:lnTo>
                <a:lnTo>
                  <a:pt x="307" y="337"/>
                </a:lnTo>
                <a:lnTo>
                  <a:pt x="307" y="337"/>
                </a:lnTo>
                <a:close/>
                <a:moveTo>
                  <a:pt x="118" y="822"/>
                </a:moveTo>
                <a:lnTo>
                  <a:pt x="118" y="822"/>
                </a:lnTo>
                <a:lnTo>
                  <a:pt x="122" y="821"/>
                </a:lnTo>
                <a:lnTo>
                  <a:pt x="127" y="822"/>
                </a:lnTo>
                <a:lnTo>
                  <a:pt x="130" y="822"/>
                </a:lnTo>
                <a:lnTo>
                  <a:pt x="134" y="822"/>
                </a:lnTo>
                <a:lnTo>
                  <a:pt x="134" y="822"/>
                </a:lnTo>
                <a:lnTo>
                  <a:pt x="135" y="818"/>
                </a:lnTo>
                <a:lnTo>
                  <a:pt x="136" y="815"/>
                </a:lnTo>
                <a:lnTo>
                  <a:pt x="135" y="808"/>
                </a:lnTo>
                <a:lnTo>
                  <a:pt x="133" y="801"/>
                </a:lnTo>
                <a:lnTo>
                  <a:pt x="130" y="796"/>
                </a:lnTo>
                <a:lnTo>
                  <a:pt x="130" y="796"/>
                </a:lnTo>
                <a:lnTo>
                  <a:pt x="125" y="798"/>
                </a:lnTo>
                <a:lnTo>
                  <a:pt x="120" y="800"/>
                </a:lnTo>
                <a:lnTo>
                  <a:pt x="118" y="802"/>
                </a:lnTo>
                <a:lnTo>
                  <a:pt x="117" y="805"/>
                </a:lnTo>
                <a:lnTo>
                  <a:pt x="117" y="808"/>
                </a:lnTo>
                <a:lnTo>
                  <a:pt x="117" y="812"/>
                </a:lnTo>
                <a:lnTo>
                  <a:pt x="118" y="822"/>
                </a:lnTo>
                <a:lnTo>
                  <a:pt x="118" y="822"/>
                </a:lnTo>
                <a:close/>
                <a:moveTo>
                  <a:pt x="168" y="60"/>
                </a:moveTo>
                <a:lnTo>
                  <a:pt x="168" y="60"/>
                </a:lnTo>
                <a:lnTo>
                  <a:pt x="149" y="61"/>
                </a:lnTo>
                <a:lnTo>
                  <a:pt x="133" y="64"/>
                </a:lnTo>
                <a:lnTo>
                  <a:pt x="118" y="68"/>
                </a:lnTo>
                <a:lnTo>
                  <a:pt x="105" y="74"/>
                </a:lnTo>
                <a:lnTo>
                  <a:pt x="95" y="82"/>
                </a:lnTo>
                <a:lnTo>
                  <a:pt x="85" y="91"/>
                </a:lnTo>
                <a:lnTo>
                  <a:pt x="76" y="102"/>
                </a:lnTo>
                <a:lnTo>
                  <a:pt x="70" y="114"/>
                </a:lnTo>
                <a:lnTo>
                  <a:pt x="70" y="114"/>
                </a:lnTo>
                <a:lnTo>
                  <a:pt x="81" y="125"/>
                </a:lnTo>
                <a:lnTo>
                  <a:pt x="91" y="135"/>
                </a:lnTo>
                <a:lnTo>
                  <a:pt x="103" y="146"/>
                </a:lnTo>
                <a:lnTo>
                  <a:pt x="115" y="155"/>
                </a:lnTo>
                <a:lnTo>
                  <a:pt x="128" y="164"/>
                </a:lnTo>
                <a:lnTo>
                  <a:pt x="141" y="172"/>
                </a:lnTo>
                <a:lnTo>
                  <a:pt x="153" y="178"/>
                </a:lnTo>
                <a:lnTo>
                  <a:pt x="166" y="183"/>
                </a:lnTo>
                <a:lnTo>
                  <a:pt x="166" y="183"/>
                </a:lnTo>
                <a:lnTo>
                  <a:pt x="174" y="206"/>
                </a:lnTo>
                <a:lnTo>
                  <a:pt x="179" y="230"/>
                </a:lnTo>
                <a:lnTo>
                  <a:pt x="184" y="254"/>
                </a:lnTo>
                <a:lnTo>
                  <a:pt x="189" y="279"/>
                </a:lnTo>
                <a:lnTo>
                  <a:pt x="197" y="330"/>
                </a:lnTo>
                <a:lnTo>
                  <a:pt x="203" y="356"/>
                </a:lnTo>
                <a:lnTo>
                  <a:pt x="209" y="383"/>
                </a:lnTo>
                <a:lnTo>
                  <a:pt x="209" y="383"/>
                </a:lnTo>
                <a:lnTo>
                  <a:pt x="208" y="384"/>
                </a:lnTo>
                <a:lnTo>
                  <a:pt x="207" y="387"/>
                </a:lnTo>
                <a:lnTo>
                  <a:pt x="207" y="397"/>
                </a:lnTo>
                <a:lnTo>
                  <a:pt x="208" y="408"/>
                </a:lnTo>
                <a:lnTo>
                  <a:pt x="209" y="413"/>
                </a:lnTo>
                <a:lnTo>
                  <a:pt x="211" y="417"/>
                </a:lnTo>
                <a:lnTo>
                  <a:pt x="211" y="417"/>
                </a:lnTo>
                <a:lnTo>
                  <a:pt x="234" y="412"/>
                </a:lnTo>
                <a:lnTo>
                  <a:pt x="256" y="408"/>
                </a:lnTo>
                <a:lnTo>
                  <a:pt x="299" y="404"/>
                </a:lnTo>
                <a:lnTo>
                  <a:pt x="299" y="404"/>
                </a:lnTo>
                <a:lnTo>
                  <a:pt x="288" y="376"/>
                </a:lnTo>
                <a:lnTo>
                  <a:pt x="278" y="348"/>
                </a:lnTo>
                <a:lnTo>
                  <a:pt x="251" y="296"/>
                </a:lnTo>
                <a:lnTo>
                  <a:pt x="239" y="269"/>
                </a:lnTo>
                <a:lnTo>
                  <a:pt x="227" y="241"/>
                </a:lnTo>
                <a:lnTo>
                  <a:pt x="222" y="227"/>
                </a:lnTo>
                <a:lnTo>
                  <a:pt x="218" y="212"/>
                </a:lnTo>
                <a:lnTo>
                  <a:pt x="213" y="197"/>
                </a:lnTo>
                <a:lnTo>
                  <a:pt x="210" y="181"/>
                </a:lnTo>
                <a:lnTo>
                  <a:pt x="210" y="181"/>
                </a:lnTo>
                <a:lnTo>
                  <a:pt x="214" y="180"/>
                </a:lnTo>
                <a:lnTo>
                  <a:pt x="217" y="178"/>
                </a:lnTo>
                <a:lnTo>
                  <a:pt x="218" y="176"/>
                </a:lnTo>
                <a:lnTo>
                  <a:pt x="219" y="173"/>
                </a:lnTo>
                <a:lnTo>
                  <a:pt x="221" y="165"/>
                </a:lnTo>
                <a:lnTo>
                  <a:pt x="222" y="161"/>
                </a:lnTo>
                <a:lnTo>
                  <a:pt x="224" y="158"/>
                </a:lnTo>
                <a:lnTo>
                  <a:pt x="224" y="158"/>
                </a:lnTo>
                <a:lnTo>
                  <a:pt x="232" y="151"/>
                </a:lnTo>
                <a:lnTo>
                  <a:pt x="239" y="144"/>
                </a:lnTo>
                <a:lnTo>
                  <a:pt x="245" y="136"/>
                </a:lnTo>
                <a:lnTo>
                  <a:pt x="251" y="128"/>
                </a:lnTo>
                <a:lnTo>
                  <a:pt x="256" y="119"/>
                </a:lnTo>
                <a:lnTo>
                  <a:pt x="260" y="110"/>
                </a:lnTo>
                <a:lnTo>
                  <a:pt x="264" y="100"/>
                </a:lnTo>
                <a:lnTo>
                  <a:pt x="266" y="89"/>
                </a:lnTo>
                <a:lnTo>
                  <a:pt x="266" y="89"/>
                </a:lnTo>
                <a:lnTo>
                  <a:pt x="258" y="82"/>
                </a:lnTo>
                <a:lnTo>
                  <a:pt x="249" y="75"/>
                </a:lnTo>
                <a:lnTo>
                  <a:pt x="238" y="70"/>
                </a:lnTo>
                <a:lnTo>
                  <a:pt x="225" y="66"/>
                </a:lnTo>
                <a:lnTo>
                  <a:pt x="212" y="64"/>
                </a:lnTo>
                <a:lnTo>
                  <a:pt x="197" y="61"/>
                </a:lnTo>
                <a:lnTo>
                  <a:pt x="183" y="60"/>
                </a:lnTo>
                <a:lnTo>
                  <a:pt x="168" y="60"/>
                </a:lnTo>
                <a:lnTo>
                  <a:pt x="168" y="60"/>
                </a:lnTo>
                <a:close/>
                <a:moveTo>
                  <a:pt x="235" y="816"/>
                </a:moveTo>
                <a:lnTo>
                  <a:pt x="235" y="816"/>
                </a:lnTo>
                <a:lnTo>
                  <a:pt x="239" y="806"/>
                </a:lnTo>
                <a:lnTo>
                  <a:pt x="241" y="795"/>
                </a:lnTo>
                <a:lnTo>
                  <a:pt x="242" y="785"/>
                </a:lnTo>
                <a:lnTo>
                  <a:pt x="241" y="777"/>
                </a:lnTo>
                <a:lnTo>
                  <a:pt x="241" y="777"/>
                </a:lnTo>
                <a:lnTo>
                  <a:pt x="229" y="779"/>
                </a:lnTo>
                <a:lnTo>
                  <a:pt x="217" y="780"/>
                </a:lnTo>
                <a:lnTo>
                  <a:pt x="191" y="779"/>
                </a:lnTo>
                <a:lnTo>
                  <a:pt x="177" y="779"/>
                </a:lnTo>
                <a:lnTo>
                  <a:pt x="165" y="779"/>
                </a:lnTo>
                <a:lnTo>
                  <a:pt x="153" y="781"/>
                </a:lnTo>
                <a:lnTo>
                  <a:pt x="143" y="784"/>
                </a:lnTo>
                <a:lnTo>
                  <a:pt x="143" y="784"/>
                </a:lnTo>
                <a:lnTo>
                  <a:pt x="148" y="794"/>
                </a:lnTo>
                <a:lnTo>
                  <a:pt x="151" y="806"/>
                </a:lnTo>
                <a:lnTo>
                  <a:pt x="154" y="817"/>
                </a:lnTo>
                <a:lnTo>
                  <a:pt x="156" y="828"/>
                </a:lnTo>
                <a:lnTo>
                  <a:pt x="156" y="828"/>
                </a:lnTo>
                <a:lnTo>
                  <a:pt x="175" y="828"/>
                </a:lnTo>
                <a:lnTo>
                  <a:pt x="194" y="829"/>
                </a:lnTo>
                <a:lnTo>
                  <a:pt x="204" y="828"/>
                </a:lnTo>
                <a:lnTo>
                  <a:pt x="211" y="826"/>
                </a:lnTo>
                <a:lnTo>
                  <a:pt x="218" y="823"/>
                </a:lnTo>
                <a:lnTo>
                  <a:pt x="221" y="821"/>
                </a:lnTo>
                <a:lnTo>
                  <a:pt x="223" y="817"/>
                </a:lnTo>
                <a:lnTo>
                  <a:pt x="223" y="817"/>
                </a:lnTo>
                <a:lnTo>
                  <a:pt x="225" y="818"/>
                </a:lnTo>
                <a:lnTo>
                  <a:pt x="226" y="820"/>
                </a:lnTo>
                <a:lnTo>
                  <a:pt x="229" y="816"/>
                </a:lnTo>
                <a:lnTo>
                  <a:pt x="232" y="814"/>
                </a:lnTo>
                <a:lnTo>
                  <a:pt x="234" y="814"/>
                </a:lnTo>
                <a:lnTo>
                  <a:pt x="235" y="816"/>
                </a:lnTo>
                <a:lnTo>
                  <a:pt x="235" y="816"/>
                </a:lnTo>
                <a:close/>
                <a:moveTo>
                  <a:pt x="313" y="739"/>
                </a:moveTo>
                <a:lnTo>
                  <a:pt x="313" y="739"/>
                </a:lnTo>
                <a:lnTo>
                  <a:pt x="333" y="694"/>
                </a:lnTo>
                <a:lnTo>
                  <a:pt x="353" y="648"/>
                </a:lnTo>
                <a:lnTo>
                  <a:pt x="353" y="648"/>
                </a:lnTo>
                <a:lnTo>
                  <a:pt x="359" y="636"/>
                </a:lnTo>
                <a:lnTo>
                  <a:pt x="365" y="625"/>
                </a:lnTo>
                <a:lnTo>
                  <a:pt x="369" y="619"/>
                </a:lnTo>
                <a:lnTo>
                  <a:pt x="371" y="613"/>
                </a:lnTo>
                <a:lnTo>
                  <a:pt x="372" y="606"/>
                </a:lnTo>
                <a:lnTo>
                  <a:pt x="373" y="600"/>
                </a:lnTo>
                <a:lnTo>
                  <a:pt x="373" y="600"/>
                </a:lnTo>
                <a:lnTo>
                  <a:pt x="375" y="599"/>
                </a:lnTo>
                <a:lnTo>
                  <a:pt x="377" y="598"/>
                </a:lnTo>
                <a:lnTo>
                  <a:pt x="378" y="595"/>
                </a:lnTo>
                <a:lnTo>
                  <a:pt x="380" y="591"/>
                </a:lnTo>
                <a:lnTo>
                  <a:pt x="381" y="589"/>
                </a:lnTo>
                <a:lnTo>
                  <a:pt x="384" y="588"/>
                </a:lnTo>
                <a:lnTo>
                  <a:pt x="384" y="588"/>
                </a:lnTo>
                <a:lnTo>
                  <a:pt x="391" y="567"/>
                </a:lnTo>
                <a:lnTo>
                  <a:pt x="400" y="546"/>
                </a:lnTo>
                <a:lnTo>
                  <a:pt x="418" y="505"/>
                </a:lnTo>
                <a:lnTo>
                  <a:pt x="428" y="484"/>
                </a:lnTo>
                <a:lnTo>
                  <a:pt x="436" y="464"/>
                </a:lnTo>
                <a:lnTo>
                  <a:pt x="444" y="443"/>
                </a:lnTo>
                <a:lnTo>
                  <a:pt x="450" y="420"/>
                </a:lnTo>
                <a:lnTo>
                  <a:pt x="450" y="420"/>
                </a:lnTo>
                <a:lnTo>
                  <a:pt x="468" y="385"/>
                </a:lnTo>
                <a:lnTo>
                  <a:pt x="484" y="347"/>
                </a:lnTo>
                <a:lnTo>
                  <a:pt x="492" y="329"/>
                </a:lnTo>
                <a:lnTo>
                  <a:pt x="498" y="311"/>
                </a:lnTo>
                <a:lnTo>
                  <a:pt x="504" y="293"/>
                </a:lnTo>
                <a:lnTo>
                  <a:pt x="507" y="275"/>
                </a:lnTo>
                <a:lnTo>
                  <a:pt x="507" y="275"/>
                </a:lnTo>
                <a:lnTo>
                  <a:pt x="500" y="261"/>
                </a:lnTo>
                <a:lnTo>
                  <a:pt x="494" y="248"/>
                </a:lnTo>
                <a:lnTo>
                  <a:pt x="478" y="223"/>
                </a:lnTo>
                <a:lnTo>
                  <a:pt x="461" y="200"/>
                </a:lnTo>
                <a:lnTo>
                  <a:pt x="453" y="187"/>
                </a:lnTo>
                <a:lnTo>
                  <a:pt x="447" y="173"/>
                </a:lnTo>
                <a:lnTo>
                  <a:pt x="447" y="173"/>
                </a:lnTo>
                <a:lnTo>
                  <a:pt x="453" y="164"/>
                </a:lnTo>
                <a:lnTo>
                  <a:pt x="462" y="156"/>
                </a:lnTo>
                <a:lnTo>
                  <a:pt x="470" y="148"/>
                </a:lnTo>
                <a:lnTo>
                  <a:pt x="480" y="141"/>
                </a:lnTo>
                <a:lnTo>
                  <a:pt x="500" y="128"/>
                </a:lnTo>
                <a:lnTo>
                  <a:pt x="521" y="115"/>
                </a:lnTo>
                <a:lnTo>
                  <a:pt x="521" y="115"/>
                </a:lnTo>
                <a:lnTo>
                  <a:pt x="540" y="111"/>
                </a:lnTo>
                <a:lnTo>
                  <a:pt x="560" y="107"/>
                </a:lnTo>
                <a:lnTo>
                  <a:pt x="583" y="104"/>
                </a:lnTo>
                <a:lnTo>
                  <a:pt x="604" y="102"/>
                </a:lnTo>
                <a:lnTo>
                  <a:pt x="627" y="102"/>
                </a:lnTo>
                <a:lnTo>
                  <a:pt x="648" y="103"/>
                </a:lnTo>
                <a:lnTo>
                  <a:pt x="667" y="106"/>
                </a:lnTo>
                <a:lnTo>
                  <a:pt x="677" y="109"/>
                </a:lnTo>
                <a:lnTo>
                  <a:pt x="687" y="111"/>
                </a:lnTo>
                <a:lnTo>
                  <a:pt x="687" y="111"/>
                </a:lnTo>
                <a:lnTo>
                  <a:pt x="693" y="114"/>
                </a:lnTo>
                <a:lnTo>
                  <a:pt x="701" y="120"/>
                </a:lnTo>
                <a:lnTo>
                  <a:pt x="708" y="127"/>
                </a:lnTo>
                <a:lnTo>
                  <a:pt x="711" y="130"/>
                </a:lnTo>
                <a:lnTo>
                  <a:pt x="712" y="133"/>
                </a:lnTo>
                <a:lnTo>
                  <a:pt x="712" y="133"/>
                </a:lnTo>
                <a:lnTo>
                  <a:pt x="713" y="136"/>
                </a:lnTo>
                <a:lnTo>
                  <a:pt x="712" y="141"/>
                </a:lnTo>
                <a:lnTo>
                  <a:pt x="710" y="149"/>
                </a:lnTo>
                <a:lnTo>
                  <a:pt x="706" y="157"/>
                </a:lnTo>
                <a:lnTo>
                  <a:pt x="701" y="164"/>
                </a:lnTo>
                <a:lnTo>
                  <a:pt x="687" y="178"/>
                </a:lnTo>
                <a:lnTo>
                  <a:pt x="676" y="189"/>
                </a:lnTo>
                <a:lnTo>
                  <a:pt x="676" y="189"/>
                </a:lnTo>
                <a:lnTo>
                  <a:pt x="648" y="219"/>
                </a:lnTo>
                <a:lnTo>
                  <a:pt x="620" y="250"/>
                </a:lnTo>
                <a:lnTo>
                  <a:pt x="607" y="265"/>
                </a:lnTo>
                <a:lnTo>
                  <a:pt x="596" y="281"/>
                </a:lnTo>
                <a:lnTo>
                  <a:pt x="585" y="297"/>
                </a:lnTo>
                <a:lnTo>
                  <a:pt x="576" y="314"/>
                </a:lnTo>
                <a:lnTo>
                  <a:pt x="576" y="314"/>
                </a:lnTo>
                <a:lnTo>
                  <a:pt x="574" y="326"/>
                </a:lnTo>
                <a:lnTo>
                  <a:pt x="572" y="337"/>
                </a:lnTo>
                <a:lnTo>
                  <a:pt x="567" y="359"/>
                </a:lnTo>
                <a:lnTo>
                  <a:pt x="563" y="370"/>
                </a:lnTo>
                <a:lnTo>
                  <a:pt x="562" y="381"/>
                </a:lnTo>
                <a:lnTo>
                  <a:pt x="561" y="392"/>
                </a:lnTo>
                <a:lnTo>
                  <a:pt x="562" y="403"/>
                </a:lnTo>
                <a:lnTo>
                  <a:pt x="562" y="403"/>
                </a:lnTo>
                <a:lnTo>
                  <a:pt x="558" y="404"/>
                </a:lnTo>
                <a:lnTo>
                  <a:pt x="557" y="405"/>
                </a:lnTo>
                <a:lnTo>
                  <a:pt x="557" y="407"/>
                </a:lnTo>
                <a:lnTo>
                  <a:pt x="557" y="407"/>
                </a:lnTo>
                <a:lnTo>
                  <a:pt x="552" y="443"/>
                </a:lnTo>
                <a:lnTo>
                  <a:pt x="546" y="479"/>
                </a:lnTo>
                <a:lnTo>
                  <a:pt x="536" y="556"/>
                </a:lnTo>
                <a:lnTo>
                  <a:pt x="531" y="596"/>
                </a:lnTo>
                <a:lnTo>
                  <a:pt x="528" y="635"/>
                </a:lnTo>
                <a:lnTo>
                  <a:pt x="526" y="674"/>
                </a:lnTo>
                <a:lnTo>
                  <a:pt x="526" y="693"/>
                </a:lnTo>
                <a:lnTo>
                  <a:pt x="527" y="712"/>
                </a:lnTo>
                <a:lnTo>
                  <a:pt x="527" y="712"/>
                </a:lnTo>
                <a:lnTo>
                  <a:pt x="534" y="699"/>
                </a:lnTo>
                <a:lnTo>
                  <a:pt x="538" y="681"/>
                </a:lnTo>
                <a:lnTo>
                  <a:pt x="542" y="663"/>
                </a:lnTo>
                <a:lnTo>
                  <a:pt x="545" y="643"/>
                </a:lnTo>
                <a:lnTo>
                  <a:pt x="552" y="604"/>
                </a:lnTo>
                <a:lnTo>
                  <a:pt x="556" y="586"/>
                </a:lnTo>
                <a:lnTo>
                  <a:pt x="560" y="571"/>
                </a:lnTo>
                <a:lnTo>
                  <a:pt x="560" y="571"/>
                </a:lnTo>
                <a:lnTo>
                  <a:pt x="560" y="569"/>
                </a:lnTo>
                <a:lnTo>
                  <a:pt x="559" y="568"/>
                </a:lnTo>
                <a:lnTo>
                  <a:pt x="556" y="570"/>
                </a:lnTo>
                <a:lnTo>
                  <a:pt x="554" y="572"/>
                </a:lnTo>
                <a:lnTo>
                  <a:pt x="552" y="573"/>
                </a:lnTo>
                <a:lnTo>
                  <a:pt x="550" y="573"/>
                </a:lnTo>
                <a:lnTo>
                  <a:pt x="549" y="571"/>
                </a:lnTo>
                <a:lnTo>
                  <a:pt x="549" y="571"/>
                </a:lnTo>
                <a:lnTo>
                  <a:pt x="547" y="567"/>
                </a:lnTo>
                <a:lnTo>
                  <a:pt x="549" y="564"/>
                </a:lnTo>
                <a:lnTo>
                  <a:pt x="551" y="561"/>
                </a:lnTo>
                <a:lnTo>
                  <a:pt x="553" y="560"/>
                </a:lnTo>
                <a:lnTo>
                  <a:pt x="553" y="560"/>
                </a:lnTo>
                <a:lnTo>
                  <a:pt x="555" y="559"/>
                </a:lnTo>
                <a:lnTo>
                  <a:pt x="556" y="560"/>
                </a:lnTo>
                <a:lnTo>
                  <a:pt x="558" y="564"/>
                </a:lnTo>
                <a:lnTo>
                  <a:pt x="559" y="566"/>
                </a:lnTo>
                <a:lnTo>
                  <a:pt x="560" y="566"/>
                </a:lnTo>
                <a:lnTo>
                  <a:pt x="561" y="564"/>
                </a:lnTo>
                <a:lnTo>
                  <a:pt x="561" y="564"/>
                </a:lnTo>
                <a:lnTo>
                  <a:pt x="565" y="529"/>
                </a:lnTo>
                <a:lnTo>
                  <a:pt x="569" y="493"/>
                </a:lnTo>
                <a:lnTo>
                  <a:pt x="574" y="455"/>
                </a:lnTo>
                <a:lnTo>
                  <a:pt x="581" y="417"/>
                </a:lnTo>
                <a:lnTo>
                  <a:pt x="588" y="379"/>
                </a:lnTo>
                <a:lnTo>
                  <a:pt x="596" y="343"/>
                </a:lnTo>
                <a:lnTo>
                  <a:pt x="603" y="308"/>
                </a:lnTo>
                <a:lnTo>
                  <a:pt x="611" y="277"/>
                </a:lnTo>
                <a:lnTo>
                  <a:pt x="611" y="277"/>
                </a:lnTo>
                <a:lnTo>
                  <a:pt x="618" y="272"/>
                </a:lnTo>
                <a:lnTo>
                  <a:pt x="623" y="271"/>
                </a:lnTo>
                <a:lnTo>
                  <a:pt x="629" y="271"/>
                </a:lnTo>
                <a:lnTo>
                  <a:pt x="629" y="271"/>
                </a:lnTo>
                <a:lnTo>
                  <a:pt x="643" y="252"/>
                </a:lnTo>
                <a:lnTo>
                  <a:pt x="657" y="236"/>
                </a:lnTo>
                <a:lnTo>
                  <a:pt x="672" y="219"/>
                </a:lnTo>
                <a:lnTo>
                  <a:pt x="687" y="204"/>
                </a:lnTo>
                <a:lnTo>
                  <a:pt x="718" y="172"/>
                </a:lnTo>
                <a:lnTo>
                  <a:pt x="733" y="156"/>
                </a:lnTo>
                <a:lnTo>
                  <a:pt x="748" y="137"/>
                </a:lnTo>
                <a:lnTo>
                  <a:pt x="748" y="137"/>
                </a:lnTo>
                <a:lnTo>
                  <a:pt x="748" y="131"/>
                </a:lnTo>
                <a:lnTo>
                  <a:pt x="748" y="121"/>
                </a:lnTo>
                <a:lnTo>
                  <a:pt x="748" y="121"/>
                </a:lnTo>
                <a:lnTo>
                  <a:pt x="739" y="114"/>
                </a:lnTo>
                <a:lnTo>
                  <a:pt x="729" y="106"/>
                </a:lnTo>
                <a:lnTo>
                  <a:pt x="720" y="100"/>
                </a:lnTo>
                <a:lnTo>
                  <a:pt x="709" y="94"/>
                </a:lnTo>
                <a:lnTo>
                  <a:pt x="697" y="88"/>
                </a:lnTo>
                <a:lnTo>
                  <a:pt x="686" y="84"/>
                </a:lnTo>
                <a:lnTo>
                  <a:pt x="674" y="80"/>
                </a:lnTo>
                <a:lnTo>
                  <a:pt x="661" y="75"/>
                </a:lnTo>
                <a:lnTo>
                  <a:pt x="647" y="72"/>
                </a:lnTo>
                <a:lnTo>
                  <a:pt x="634" y="70"/>
                </a:lnTo>
                <a:lnTo>
                  <a:pt x="620" y="69"/>
                </a:lnTo>
                <a:lnTo>
                  <a:pt x="606" y="68"/>
                </a:lnTo>
                <a:lnTo>
                  <a:pt x="591" y="68"/>
                </a:lnTo>
                <a:lnTo>
                  <a:pt x="577" y="68"/>
                </a:lnTo>
                <a:lnTo>
                  <a:pt x="563" y="70"/>
                </a:lnTo>
                <a:lnTo>
                  <a:pt x="549" y="72"/>
                </a:lnTo>
                <a:lnTo>
                  <a:pt x="549" y="72"/>
                </a:lnTo>
                <a:lnTo>
                  <a:pt x="537" y="74"/>
                </a:lnTo>
                <a:lnTo>
                  <a:pt x="524" y="80"/>
                </a:lnTo>
                <a:lnTo>
                  <a:pt x="510" y="86"/>
                </a:lnTo>
                <a:lnTo>
                  <a:pt x="495" y="92"/>
                </a:lnTo>
                <a:lnTo>
                  <a:pt x="481" y="101"/>
                </a:lnTo>
                <a:lnTo>
                  <a:pt x="469" y="109"/>
                </a:lnTo>
                <a:lnTo>
                  <a:pt x="459" y="116"/>
                </a:lnTo>
                <a:lnTo>
                  <a:pt x="450" y="124"/>
                </a:lnTo>
                <a:lnTo>
                  <a:pt x="450" y="124"/>
                </a:lnTo>
                <a:lnTo>
                  <a:pt x="446" y="131"/>
                </a:lnTo>
                <a:lnTo>
                  <a:pt x="440" y="141"/>
                </a:lnTo>
                <a:lnTo>
                  <a:pt x="434" y="151"/>
                </a:lnTo>
                <a:lnTo>
                  <a:pt x="428" y="161"/>
                </a:lnTo>
                <a:lnTo>
                  <a:pt x="428" y="161"/>
                </a:lnTo>
                <a:lnTo>
                  <a:pt x="424" y="162"/>
                </a:lnTo>
                <a:lnTo>
                  <a:pt x="422" y="163"/>
                </a:lnTo>
                <a:lnTo>
                  <a:pt x="420" y="164"/>
                </a:lnTo>
                <a:lnTo>
                  <a:pt x="418" y="165"/>
                </a:lnTo>
                <a:lnTo>
                  <a:pt x="418" y="165"/>
                </a:lnTo>
                <a:lnTo>
                  <a:pt x="415" y="170"/>
                </a:lnTo>
                <a:lnTo>
                  <a:pt x="414" y="174"/>
                </a:lnTo>
                <a:lnTo>
                  <a:pt x="413" y="178"/>
                </a:lnTo>
                <a:lnTo>
                  <a:pt x="414" y="183"/>
                </a:lnTo>
                <a:lnTo>
                  <a:pt x="415" y="192"/>
                </a:lnTo>
                <a:lnTo>
                  <a:pt x="417" y="202"/>
                </a:lnTo>
                <a:lnTo>
                  <a:pt x="417" y="202"/>
                </a:lnTo>
                <a:lnTo>
                  <a:pt x="424" y="207"/>
                </a:lnTo>
                <a:lnTo>
                  <a:pt x="430" y="212"/>
                </a:lnTo>
                <a:lnTo>
                  <a:pt x="435" y="218"/>
                </a:lnTo>
                <a:lnTo>
                  <a:pt x="439" y="224"/>
                </a:lnTo>
                <a:lnTo>
                  <a:pt x="439" y="224"/>
                </a:lnTo>
                <a:lnTo>
                  <a:pt x="463" y="257"/>
                </a:lnTo>
                <a:lnTo>
                  <a:pt x="475" y="276"/>
                </a:lnTo>
                <a:lnTo>
                  <a:pt x="479" y="284"/>
                </a:lnTo>
                <a:lnTo>
                  <a:pt x="483" y="293"/>
                </a:lnTo>
                <a:lnTo>
                  <a:pt x="483" y="293"/>
                </a:lnTo>
                <a:lnTo>
                  <a:pt x="477" y="303"/>
                </a:lnTo>
                <a:lnTo>
                  <a:pt x="471" y="314"/>
                </a:lnTo>
                <a:lnTo>
                  <a:pt x="462" y="338"/>
                </a:lnTo>
                <a:lnTo>
                  <a:pt x="457" y="348"/>
                </a:lnTo>
                <a:lnTo>
                  <a:pt x="453" y="360"/>
                </a:lnTo>
                <a:lnTo>
                  <a:pt x="447" y="371"/>
                </a:lnTo>
                <a:lnTo>
                  <a:pt x="440" y="381"/>
                </a:lnTo>
                <a:lnTo>
                  <a:pt x="440" y="381"/>
                </a:lnTo>
                <a:lnTo>
                  <a:pt x="433" y="406"/>
                </a:lnTo>
                <a:lnTo>
                  <a:pt x="423" y="432"/>
                </a:lnTo>
                <a:lnTo>
                  <a:pt x="405" y="482"/>
                </a:lnTo>
                <a:lnTo>
                  <a:pt x="386" y="530"/>
                </a:lnTo>
                <a:lnTo>
                  <a:pt x="364" y="578"/>
                </a:lnTo>
                <a:lnTo>
                  <a:pt x="322" y="671"/>
                </a:lnTo>
                <a:lnTo>
                  <a:pt x="301" y="718"/>
                </a:lnTo>
                <a:lnTo>
                  <a:pt x="281" y="767"/>
                </a:lnTo>
                <a:lnTo>
                  <a:pt x="281" y="767"/>
                </a:lnTo>
                <a:lnTo>
                  <a:pt x="275" y="769"/>
                </a:lnTo>
                <a:lnTo>
                  <a:pt x="271" y="772"/>
                </a:lnTo>
                <a:lnTo>
                  <a:pt x="267" y="776"/>
                </a:lnTo>
                <a:lnTo>
                  <a:pt x="264" y="780"/>
                </a:lnTo>
                <a:lnTo>
                  <a:pt x="262" y="785"/>
                </a:lnTo>
                <a:lnTo>
                  <a:pt x="260" y="792"/>
                </a:lnTo>
                <a:lnTo>
                  <a:pt x="260" y="798"/>
                </a:lnTo>
                <a:lnTo>
                  <a:pt x="260" y="806"/>
                </a:lnTo>
                <a:lnTo>
                  <a:pt x="260" y="806"/>
                </a:lnTo>
                <a:lnTo>
                  <a:pt x="271" y="800"/>
                </a:lnTo>
                <a:lnTo>
                  <a:pt x="280" y="794"/>
                </a:lnTo>
                <a:lnTo>
                  <a:pt x="287" y="786"/>
                </a:lnTo>
                <a:lnTo>
                  <a:pt x="294" y="779"/>
                </a:lnTo>
                <a:lnTo>
                  <a:pt x="299" y="769"/>
                </a:lnTo>
                <a:lnTo>
                  <a:pt x="304" y="760"/>
                </a:lnTo>
                <a:lnTo>
                  <a:pt x="313" y="739"/>
                </a:lnTo>
                <a:lnTo>
                  <a:pt x="313" y="739"/>
                </a:lnTo>
                <a:close/>
                <a:moveTo>
                  <a:pt x="506" y="741"/>
                </a:moveTo>
                <a:lnTo>
                  <a:pt x="506" y="741"/>
                </a:lnTo>
                <a:lnTo>
                  <a:pt x="507" y="708"/>
                </a:lnTo>
                <a:lnTo>
                  <a:pt x="509" y="674"/>
                </a:lnTo>
                <a:lnTo>
                  <a:pt x="515" y="603"/>
                </a:lnTo>
                <a:lnTo>
                  <a:pt x="524" y="533"/>
                </a:lnTo>
                <a:lnTo>
                  <a:pt x="531" y="463"/>
                </a:lnTo>
                <a:lnTo>
                  <a:pt x="531" y="463"/>
                </a:lnTo>
                <a:lnTo>
                  <a:pt x="525" y="462"/>
                </a:lnTo>
                <a:lnTo>
                  <a:pt x="517" y="462"/>
                </a:lnTo>
                <a:lnTo>
                  <a:pt x="499" y="464"/>
                </a:lnTo>
                <a:lnTo>
                  <a:pt x="490" y="464"/>
                </a:lnTo>
                <a:lnTo>
                  <a:pt x="481" y="464"/>
                </a:lnTo>
                <a:lnTo>
                  <a:pt x="472" y="463"/>
                </a:lnTo>
                <a:lnTo>
                  <a:pt x="464" y="459"/>
                </a:lnTo>
                <a:lnTo>
                  <a:pt x="464" y="459"/>
                </a:lnTo>
                <a:lnTo>
                  <a:pt x="480" y="454"/>
                </a:lnTo>
                <a:lnTo>
                  <a:pt x="497" y="449"/>
                </a:lnTo>
                <a:lnTo>
                  <a:pt x="536" y="440"/>
                </a:lnTo>
                <a:lnTo>
                  <a:pt x="536" y="440"/>
                </a:lnTo>
                <a:lnTo>
                  <a:pt x="536" y="437"/>
                </a:lnTo>
                <a:lnTo>
                  <a:pt x="536" y="434"/>
                </a:lnTo>
                <a:lnTo>
                  <a:pt x="538" y="424"/>
                </a:lnTo>
                <a:lnTo>
                  <a:pt x="539" y="417"/>
                </a:lnTo>
                <a:lnTo>
                  <a:pt x="539" y="414"/>
                </a:lnTo>
                <a:lnTo>
                  <a:pt x="537" y="412"/>
                </a:lnTo>
                <a:lnTo>
                  <a:pt x="537" y="412"/>
                </a:lnTo>
                <a:lnTo>
                  <a:pt x="534" y="409"/>
                </a:lnTo>
                <a:lnTo>
                  <a:pt x="530" y="407"/>
                </a:lnTo>
                <a:lnTo>
                  <a:pt x="524" y="406"/>
                </a:lnTo>
                <a:lnTo>
                  <a:pt x="516" y="406"/>
                </a:lnTo>
                <a:lnTo>
                  <a:pt x="509" y="407"/>
                </a:lnTo>
                <a:lnTo>
                  <a:pt x="500" y="408"/>
                </a:lnTo>
                <a:lnTo>
                  <a:pt x="493" y="409"/>
                </a:lnTo>
                <a:lnTo>
                  <a:pt x="485" y="408"/>
                </a:lnTo>
                <a:lnTo>
                  <a:pt x="481" y="407"/>
                </a:lnTo>
                <a:lnTo>
                  <a:pt x="478" y="405"/>
                </a:lnTo>
                <a:lnTo>
                  <a:pt x="478" y="405"/>
                </a:lnTo>
                <a:lnTo>
                  <a:pt x="459" y="452"/>
                </a:lnTo>
                <a:lnTo>
                  <a:pt x="439" y="498"/>
                </a:lnTo>
                <a:lnTo>
                  <a:pt x="400" y="587"/>
                </a:lnTo>
                <a:lnTo>
                  <a:pt x="360" y="676"/>
                </a:lnTo>
                <a:lnTo>
                  <a:pt x="341" y="721"/>
                </a:lnTo>
                <a:lnTo>
                  <a:pt x="322" y="767"/>
                </a:lnTo>
                <a:lnTo>
                  <a:pt x="322" y="767"/>
                </a:lnTo>
                <a:lnTo>
                  <a:pt x="364" y="762"/>
                </a:lnTo>
                <a:lnTo>
                  <a:pt x="410" y="754"/>
                </a:lnTo>
                <a:lnTo>
                  <a:pt x="457" y="748"/>
                </a:lnTo>
                <a:lnTo>
                  <a:pt x="506" y="741"/>
                </a:lnTo>
                <a:lnTo>
                  <a:pt x="506" y="741"/>
                </a:lnTo>
                <a:close/>
                <a:moveTo>
                  <a:pt x="546" y="388"/>
                </a:moveTo>
                <a:lnTo>
                  <a:pt x="546" y="388"/>
                </a:lnTo>
                <a:lnTo>
                  <a:pt x="551" y="361"/>
                </a:lnTo>
                <a:lnTo>
                  <a:pt x="556" y="337"/>
                </a:lnTo>
                <a:lnTo>
                  <a:pt x="561" y="313"/>
                </a:lnTo>
                <a:lnTo>
                  <a:pt x="566" y="292"/>
                </a:lnTo>
                <a:lnTo>
                  <a:pt x="566" y="292"/>
                </a:lnTo>
                <a:lnTo>
                  <a:pt x="581" y="271"/>
                </a:lnTo>
                <a:lnTo>
                  <a:pt x="597" y="253"/>
                </a:lnTo>
                <a:lnTo>
                  <a:pt x="630" y="217"/>
                </a:lnTo>
                <a:lnTo>
                  <a:pt x="647" y="198"/>
                </a:lnTo>
                <a:lnTo>
                  <a:pt x="663" y="180"/>
                </a:lnTo>
                <a:lnTo>
                  <a:pt x="679" y="161"/>
                </a:lnTo>
                <a:lnTo>
                  <a:pt x="693" y="141"/>
                </a:lnTo>
                <a:lnTo>
                  <a:pt x="693" y="141"/>
                </a:lnTo>
                <a:lnTo>
                  <a:pt x="690" y="137"/>
                </a:lnTo>
                <a:lnTo>
                  <a:pt x="687" y="134"/>
                </a:lnTo>
                <a:lnTo>
                  <a:pt x="682" y="132"/>
                </a:lnTo>
                <a:lnTo>
                  <a:pt x="679" y="128"/>
                </a:lnTo>
                <a:lnTo>
                  <a:pt x="679" y="128"/>
                </a:lnTo>
                <a:lnTo>
                  <a:pt x="650" y="124"/>
                </a:lnTo>
                <a:lnTo>
                  <a:pt x="635" y="121"/>
                </a:lnTo>
                <a:lnTo>
                  <a:pt x="620" y="119"/>
                </a:lnTo>
                <a:lnTo>
                  <a:pt x="604" y="119"/>
                </a:lnTo>
                <a:lnTo>
                  <a:pt x="588" y="119"/>
                </a:lnTo>
                <a:lnTo>
                  <a:pt x="571" y="121"/>
                </a:lnTo>
                <a:lnTo>
                  <a:pt x="552" y="125"/>
                </a:lnTo>
                <a:lnTo>
                  <a:pt x="552" y="125"/>
                </a:lnTo>
                <a:lnTo>
                  <a:pt x="541" y="127"/>
                </a:lnTo>
                <a:lnTo>
                  <a:pt x="529" y="132"/>
                </a:lnTo>
                <a:lnTo>
                  <a:pt x="515" y="139"/>
                </a:lnTo>
                <a:lnTo>
                  <a:pt x="502" y="145"/>
                </a:lnTo>
                <a:lnTo>
                  <a:pt x="490" y="154"/>
                </a:lnTo>
                <a:lnTo>
                  <a:pt x="480" y="161"/>
                </a:lnTo>
                <a:lnTo>
                  <a:pt x="472" y="170"/>
                </a:lnTo>
                <a:lnTo>
                  <a:pt x="470" y="173"/>
                </a:lnTo>
                <a:lnTo>
                  <a:pt x="469" y="177"/>
                </a:lnTo>
                <a:lnTo>
                  <a:pt x="469" y="177"/>
                </a:lnTo>
                <a:lnTo>
                  <a:pt x="470" y="181"/>
                </a:lnTo>
                <a:lnTo>
                  <a:pt x="471" y="187"/>
                </a:lnTo>
                <a:lnTo>
                  <a:pt x="475" y="191"/>
                </a:lnTo>
                <a:lnTo>
                  <a:pt x="479" y="196"/>
                </a:lnTo>
                <a:lnTo>
                  <a:pt x="487" y="207"/>
                </a:lnTo>
                <a:lnTo>
                  <a:pt x="496" y="217"/>
                </a:lnTo>
                <a:lnTo>
                  <a:pt x="496" y="217"/>
                </a:lnTo>
                <a:lnTo>
                  <a:pt x="500" y="226"/>
                </a:lnTo>
                <a:lnTo>
                  <a:pt x="505" y="237"/>
                </a:lnTo>
                <a:lnTo>
                  <a:pt x="509" y="247"/>
                </a:lnTo>
                <a:lnTo>
                  <a:pt x="511" y="252"/>
                </a:lnTo>
                <a:lnTo>
                  <a:pt x="513" y="255"/>
                </a:lnTo>
                <a:lnTo>
                  <a:pt x="513" y="255"/>
                </a:lnTo>
                <a:lnTo>
                  <a:pt x="516" y="258"/>
                </a:lnTo>
                <a:lnTo>
                  <a:pt x="520" y="261"/>
                </a:lnTo>
                <a:lnTo>
                  <a:pt x="523" y="263"/>
                </a:lnTo>
                <a:lnTo>
                  <a:pt x="525" y="265"/>
                </a:lnTo>
                <a:lnTo>
                  <a:pt x="525" y="265"/>
                </a:lnTo>
                <a:lnTo>
                  <a:pt x="526" y="268"/>
                </a:lnTo>
                <a:lnTo>
                  <a:pt x="527" y="272"/>
                </a:lnTo>
                <a:lnTo>
                  <a:pt x="528" y="282"/>
                </a:lnTo>
                <a:lnTo>
                  <a:pt x="527" y="291"/>
                </a:lnTo>
                <a:lnTo>
                  <a:pt x="526" y="297"/>
                </a:lnTo>
                <a:lnTo>
                  <a:pt x="526" y="297"/>
                </a:lnTo>
                <a:lnTo>
                  <a:pt x="521" y="309"/>
                </a:lnTo>
                <a:lnTo>
                  <a:pt x="515" y="321"/>
                </a:lnTo>
                <a:lnTo>
                  <a:pt x="501" y="345"/>
                </a:lnTo>
                <a:lnTo>
                  <a:pt x="495" y="358"/>
                </a:lnTo>
                <a:lnTo>
                  <a:pt x="491" y="371"/>
                </a:lnTo>
                <a:lnTo>
                  <a:pt x="487" y="383"/>
                </a:lnTo>
                <a:lnTo>
                  <a:pt x="486" y="388"/>
                </a:lnTo>
                <a:lnTo>
                  <a:pt x="486" y="394"/>
                </a:lnTo>
                <a:lnTo>
                  <a:pt x="486" y="394"/>
                </a:lnTo>
                <a:lnTo>
                  <a:pt x="489" y="392"/>
                </a:lnTo>
                <a:lnTo>
                  <a:pt x="492" y="390"/>
                </a:lnTo>
                <a:lnTo>
                  <a:pt x="498" y="388"/>
                </a:lnTo>
                <a:lnTo>
                  <a:pt x="506" y="387"/>
                </a:lnTo>
                <a:lnTo>
                  <a:pt x="514" y="387"/>
                </a:lnTo>
                <a:lnTo>
                  <a:pt x="531" y="388"/>
                </a:lnTo>
                <a:lnTo>
                  <a:pt x="539" y="389"/>
                </a:lnTo>
                <a:lnTo>
                  <a:pt x="546" y="388"/>
                </a:lnTo>
                <a:lnTo>
                  <a:pt x="546" y="388"/>
                </a:lnTo>
                <a:close/>
                <a:moveTo>
                  <a:pt x="567" y="739"/>
                </a:moveTo>
                <a:lnTo>
                  <a:pt x="567" y="739"/>
                </a:lnTo>
                <a:lnTo>
                  <a:pt x="557" y="736"/>
                </a:lnTo>
                <a:lnTo>
                  <a:pt x="550" y="734"/>
                </a:lnTo>
                <a:lnTo>
                  <a:pt x="542" y="733"/>
                </a:lnTo>
                <a:lnTo>
                  <a:pt x="534" y="734"/>
                </a:lnTo>
                <a:lnTo>
                  <a:pt x="534" y="734"/>
                </a:lnTo>
                <a:lnTo>
                  <a:pt x="532" y="728"/>
                </a:lnTo>
                <a:lnTo>
                  <a:pt x="531" y="724"/>
                </a:lnTo>
                <a:lnTo>
                  <a:pt x="528" y="721"/>
                </a:lnTo>
                <a:lnTo>
                  <a:pt x="524" y="719"/>
                </a:lnTo>
                <a:lnTo>
                  <a:pt x="524" y="719"/>
                </a:lnTo>
                <a:lnTo>
                  <a:pt x="524" y="722"/>
                </a:lnTo>
                <a:lnTo>
                  <a:pt x="524" y="726"/>
                </a:lnTo>
                <a:lnTo>
                  <a:pt x="526" y="734"/>
                </a:lnTo>
                <a:lnTo>
                  <a:pt x="527" y="738"/>
                </a:lnTo>
                <a:lnTo>
                  <a:pt x="527" y="742"/>
                </a:lnTo>
                <a:lnTo>
                  <a:pt x="527" y="746"/>
                </a:lnTo>
                <a:lnTo>
                  <a:pt x="525" y="749"/>
                </a:lnTo>
                <a:lnTo>
                  <a:pt x="525" y="749"/>
                </a:lnTo>
                <a:lnTo>
                  <a:pt x="526" y="752"/>
                </a:lnTo>
                <a:lnTo>
                  <a:pt x="528" y="754"/>
                </a:lnTo>
                <a:lnTo>
                  <a:pt x="534" y="758"/>
                </a:lnTo>
                <a:lnTo>
                  <a:pt x="541" y="762"/>
                </a:lnTo>
                <a:lnTo>
                  <a:pt x="550" y="762"/>
                </a:lnTo>
                <a:lnTo>
                  <a:pt x="553" y="762"/>
                </a:lnTo>
                <a:lnTo>
                  <a:pt x="557" y="761"/>
                </a:lnTo>
                <a:lnTo>
                  <a:pt x="560" y="760"/>
                </a:lnTo>
                <a:lnTo>
                  <a:pt x="563" y="757"/>
                </a:lnTo>
                <a:lnTo>
                  <a:pt x="566" y="754"/>
                </a:lnTo>
                <a:lnTo>
                  <a:pt x="567" y="750"/>
                </a:lnTo>
                <a:lnTo>
                  <a:pt x="567" y="745"/>
                </a:lnTo>
                <a:lnTo>
                  <a:pt x="567" y="739"/>
                </a:lnTo>
                <a:lnTo>
                  <a:pt x="567" y="739"/>
                </a:lnTo>
                <a:close/>
                <a:moveTo>
                  <a:pt x="607" y="701"/>
                </a:moveTo>
                <a:lnTo>
                  <a:pt x="607" y="701"/>
                </a:lnTo>
                <a:lnTo>
                  <a:pt x="605" y="696"/>
                </a:lnTo>
                <a:lnTo>
                  <a:pt x="605" y="693"/>
                </a:lnTo>
                <a:lnTo>
                  <a:pt x="605" y="690"/>
                </a:lnTo>
                <a:lnTo>
                  <a:pt x="604" y="687"/>
                </a:lnTo>
                <a:lnTo>
                  <a:pt x="604" y="687"/>
                </a:lnTo>
                <a:lnTo>
                  <a:pt x="611" y="675"/>
                </a:lnTo>
                <a:lnTo>
                  <a:pt x="616" y="663"/>
                </a:lnTo>
                <a:lnTo>
                  <a:pt x="620" y="651"/>
                </a:lnTo>
                <a:lnTo>
                  <a:pt x="623" y="639"/>
                </a:lnTo>
                <a:lnTo>
                  <a:pt x="629" y="613"/>
                </a:lnTo>
                <a:lnTo>
                  <a:pt x="635" y="586"/>
                </a:lnTo>
                <a:lnTo>
                  <a:pt x="635" y="586"/>
                </a:lnTo>
                <a:lnTo>
                  <a:pt x="653" y="551"/>
                </a:lnTo>
                <a:lnTo>
                  <a:pt x="663" y="530"/>
                </a:lnTo>
                <a:lnTo>
                  <a:pt x="672" y="509"/>
                </a:lnTo>
                <a:lnTo>
                  <a:pt x="679" y="489"/>
                </a:lnTo>
                <a:lnTo>
                  <a:pt x="683" y="469"/>
                </a:lnTo>
                <a:lnTo>
                  <a:pt x="684" y="460"/>
                </a:lnTo>
                <a:lnTo>
                  <a:pt x="684" y="450"/>
                </a:lnTo>
                <a:lnTo>
                  <a:pt x="684" y="442"/>
                </a:lnTo>
                <a:lnTo>
                  <a:pt x="683" y="434"/>
                </a:lnTo>
                <a:lnTo>
                  <a:pt x="683" y="434"/>
                </a:lnTo>
                <a:lnTo>
                  <a:pt x="684" y="439"/>
                </a:lnTo>
                <a:lnTo>
                  <a:pt x="683" y="444"/>
                </a:lnTo>
                <a:lnTo>
                  <a:pt x="681" y="446"/>
                </a:lnTo>
                <a:lnTo>
                  <a:pt x="678" y="448"/>
                </a:lnTo>
                <a:lnTo>
                  <a:pt x="674" y="449"/>
                </a:lnTo>
                <a:lnTo>
                  <a:pt x="669" y="449"/>
                </a:lnTo>
                <a:lnTo>
                  <a:pt x="660" y="448"/>
                </a:lnTo>
                <a:lnTo>
                  <a:pt x="660" y="448"/>
                </a:lnTo>
                <a:lnTo>
                  <a:pt x="651" y="448"/>
                </a:lnTo>
                <a:lnTo>
                  <a:pt x="642" y="450"/>
                </a:lnTo>
                <a:lnTo>
                  <a:pt x="621" y="453"/>
                </a:lnTo>
                <a:lnTo>
                  <a:pt x="612" y="454"/>
                </a:lnTo>
                <a:lnTo>
                  <a:pt x="604" y="453"/>
                </a:lnTo>
                <a:lnTo>
                  <a:pt x="601" y="452"/>
                </a:lnTo>
                <a:lnTo>
                  <a:pt x="598" y="450"/>
                </a:lnTo>
                <a:lnTo>
                  <a:pt x="596" y="448"/>
                </a:lnTo>
                <a:lnTo>
                  <a:pt x="595" y="445"/>
                </a:lnTo>
                <a:lnTo>
                  <a:pt x="595" y="445"/>
                </a:lnTo>
                <a:lnTo>
                  <a:pt x="604" y="442"/>
                </a:lnTo>
                <a:lnTo>
                  <a:pt x="614" y="439"/>
                </a:lnTo>
                <a:lnTo>
                  <a:pt x="632" y="436"/>
                </a:lnTo>
                <a:lnTo>
                  <a:pt x="641" y="435"/>
                </a:lnTo>
                <a:lnTo>
                  <a:pt x="649" y="434"/>
                </a:lnTo>
                <a:lnTo>
                  <a:pt x="656" y="432"/>
                </a:lnTo>
                <a:lnTo>
                  <a:pt x="662" y="428"/>
                </a:lnTo>
                <a:lnTo>
                  <a:pt x="662" y="428"/>
                </a:lnTo>
                <a:lnTo>
                  <a:pt x="653" y="425"/>
                </a:lnTo>
                <a:lnTo>
                  <a:pt x="645" y="424"/>
                </a:lnTo>
                <a:lnTo>
                  <a:pt x="628" y="423"/>
                </a:lnTo>
                <a:lnTo>
                  <a:pt x="619" y="423"/>
                </a:lnTo>
                <a:lnTo>
                  <a:pt x="612" y="422"/>
                </a:lnTo>
                <a:lnTo>
                  <a:pt x="604" y="420"/>
                </a:lnTo>
                <a:lnTo>
                  <a:pt x="596" y="416"/>
                </a:lnTo>
                <a:lnTo>
                  <a:pt x="596" y="416"/>
                </a:lnTo>
                <a:lnTo>
                  <a:pt x="597" y="419"/>
                </a:lnTo>
                <a:lnTo>
                  <a:pt x="598" y="420"/>
                </a:lnTo>
                <a:lnTo>
                  <a:pt x="599" y="422"/>
                </a:lnTo>
                <a:lnTo>
                  <a:pt x="599" y="425"/>
                </a:lnTo>
                <a:lnTo>
                  <a:pt x="599" y="425"/>
                </a:lnTo>
                <a:lnTo>
                  <a:pt x="593" y="445"/>
                </a:lnTo>
                <a:lnTo>
                  <a:pt x="589" y="464"/>
                </a:lnTo>
                <a:lnTo>
                  <a:pt x="586" y="484"/>
                </a:lnTo>
                <a:lnTo>
                  <a:pt x="583" y="505"/>
                </a:lnTo>
                <a:lnTo>
                  <a:pt x="578" y="545"/>
                </a:lnTo>
                <a:lnTo>
                  <a:pt x="576" y="566"/>
                </a:lnTo>
                <a:lnTo>
                  <a:pt x="574" y="586"/>
                </a:lnTo>
                <a:lnTo>
                  <a:pt x="574" y="586"/>
                </a:lnTo>
                <a:lnTo>
                  <a:pt x="571" y="601"/>
                </a:lnTo>
                <a:lnTo>
                  <a:pt x="568" y="616"/>
                </a:lnTo>
                <a:lnTo>
                  <a:pt x="560" y="647"/>
                </a:lnTo>
                <a:lnTo>
                  <a:pt x="558" y="663"/>
                </a:lnTo>
                <a:lnTo>
                  <a:pt x="556" y="678"/>
                </a:lnTo>
                <a:lnTo>
                  <a:pt x="556" y="693"/>
                </a:lnTo>
                <a:lnTo>
                  <a:pt x="557" y="707"/>
                </a:lnTo>
                <a:lnTo>
                  <a:pt x="557" y="707"/>
                </a:lnTo>
                <a:lnTo>
                  <a:pt x="582" y="704"/>
                </a:lnTo>
                <a:lnTo>
                  <a:pt x="595" y="702"/>
                </a:lnTo>
                <a:lnTo>
                  <a:pt x="607" y="701"/>
                </a:lnTo>
                <a:lnTo>
                  <a:pt x="607" y="701"/>
                </a:lnTo>
                <a:close/>
                <a:moveTo>
                  <a:pt x="584" y="772"/>
                </a:moveTo>
                <a:lnTo>
                  <a:pt x="584" y="772"/>
                </a:lnTo>
                <a:lnTo>
                  <a:pt x="599" y="770"/>
                </a:lnTo>
                <a:lnTo>
                  <a:pt x="614" y="768"/>
                </a:lnTo>
                <a:lnTo>
                  <a:pt x="628" y="764"/>
                </a:lnTo>
                <a:lnTo>
                  <a:pt x="634" y="761"/>
                </a:lnTo>
                <a:lnTo>
                  <a:pt x="640" y="758"/>
                </a:lnTo>
                <a:lnTo>
                  <a:pt x="644" y="754"/>
                </a:lnTo>
                <a:lnTo>
                  <a:pt x="648" y="751"/>
                </a:lnTo>
                <a:lnTo>
                  <a:pt x="650" y="747"/>
                </a:lnTo>
                <a:lnTo>
                  <a:pt x="652" y="741"/>
                </a:lnTo>
                <a:lnTo>
                  <a:pt x="652" y="736"/>
                </a:lnTo>
                <a:lnTo>
                  <a:pt x="651" y="730"/>
                </a:lnTo>
                <a:lnTo>
                  <a:pt x="649" y="723"/>
                </a:lnTo>
                <a:lnTo>
                  <a:pt x="645" y="716"/>
                </a:lnTo>
                <a:lnTo>
                  <a:pt x="645" y="716"/>
                </a:lnTo>
                <a:lnTo>
                  <a:pt x="621" y="716"/>
                </a:lnTo>
                <a:lnTo>
                  <a:pt x="589" y="719"/>
                </a:lnTo>
                <a:lnTo>
                  <a:pt x="589" y="719"/>
                </a:lnTo>
                <a:lnTo>
                  <a:pt x="589" y="735"/>
                </a:lnTo>
                <a:lnTo>
                  <a:pt x="588" y="748"/>
                </a:lnTo>
                <a:lnTo>
                  <a:pt x="587" y="760"/>
                </a:lnTo>
                <a:lnTo>
                  <a:pt x="584" y="772"/>
                </a:lnTo>
                <a:lnTo>
                  <a:pt x="584" y="77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/>
          </a:p>
        </p:txBody>
      </p: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4604395" y="4004315"/>
            <a:ext cx="4946182" cy="111923"/>
            <a:chOff x="2667" y="3648"/>
            <a:chExt cx="959" cy="49"/>
          </a:xfrm>
          <a:solidFill>
            <a:schemeClr val="bg1"/>
          </a:solidFill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63" name="组合 42"/>
          <p:cNvGrpSpPr/>
          <p:nvPr/>
        </p:nvGrpSpPr>
        <p:grpSpPr>
          <a:xfrm rot="5400000">
            <a:off x="9777498" y="3372850"/>
            <a:ext cx="695274" cy="733444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64" name="Freeform 166"/>
            <p:cNvSpPr>
              <a:spLocks/>
            </p:cNvSpPr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5" name="Freeform 167"/>
            <p:cNvSpPr>
              <a:spLocks/>
            </p:cNvSpPr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6" name="Freeform 168"/>
            <p:cNvSpPr>
              <a:spLocks/>
            </p:cNvSpPr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7" name="Freeform 169"/>
            <p:cNvSpPr>
              <a:spLocks/>
            </p:cNvSpPr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8" name="Freeform 170"/>
            <p:cNvSpPr>
              <a:spLocks/>
            </p:cNvSpPr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9" name="Freeform 171"/>
            <p:cNvSpPr>
              <a:spLocks/>
            </p:cNvSpPr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0" name="Freeform 172"/>
            <p:cNvSpPr>
              <a:spLocks/>
            </p:cNvSpPr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1" name="Freeform 173"/>
            <p:cNvSpPr>
              <a:spLocks/>
            </p:cNvSpPr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2" name="Freeform 174"/>
            <p:cNvSpPr>
              <a:spLocks/>
            </p:cNvSpPr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3" name="Freeform 175"/>
            <p:cNvSpPr>
              <a:spLocks/>
            </p:cNvSpPr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4" name="Freeform 176"/>
            <p:cNvSpPr>
              <a:spLocks/>
            </p:cNvSpPr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5" name="Freeform 177"/>
            <p:cNvSpPr>
              <a:spLocks/>
            </p:cNvSpPr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6" name="Freeform 178"/>
            <p:cNvSpPr>
              <a:spLocks/>
            </p:cNvSpPr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7" name="Freeform 179"/>
            <p:cNvSpPr>
              <a:spLocks/>
            </p:cNvSpPr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8" name="Freeform 180"/>
            <p:cNvSpPr>
              <a:spLocks/>
            </p:cNvSpPr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9" name="Freeform 181"/>
            <p:cNvSpPr>
              <a:spLocks/>
            </p:cNvSpPr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0" name="Freeform 182"/>
            <p:cNvSpPr>
              <a:spLocks/>
            </p:cNvSpPr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1" name="Freeform 183"/>
            <p:cNvSpPr>
              <a:spLocks/>
            </p:cNvSpPr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2" name="Freeform 184"/>
            <p:cNvSpPr>
              <a:spLocks/>
            </p:cNvSpPr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3" name="Freeform 185"/>
            <p:cNvSpPr>
              <a:spLocks/>
            </p:cNvSpPr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4" name="Freeform 186"/>
            <p:cNvSpPr>
              <a:spLocks/>
            </p:cNvSpPr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5" name="Freeform 187"/>
            <p:cNvSpPr>
              <a:spLocks/>
            </p:cNvSpPr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6" name="Freeform 188"/>
            <p:cNvSpPr>
              <a:spLocks/>
            </p:cNvSpPr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7" name="Freeform 189"/>
            <p:cNvSpPr>
              <a:spLocks/>
            </p:cNvSpPr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8" name="Freeform 190"/>
            <p:cNvSpPr>
              <a:spLocks/>
            </p:cNvSpPr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9" name="Freeform 191"/>
            <p:cNvSpPr>
              <a:spLocks/>
            </p:cNvSpPr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0" name="Freeform 192"/>
            <p:cNvSpPr>
              <a:spLocks/>
            </p:cNvSpPr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1" name="Freeform 193"/>
            <p:cNvSpPr>
              <a:spLocks/>
            </p:cNvSpPr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2" name="Freeform 194"/>
            <p:cNvSpPr>
              <a:spLocks/>
            </p:cNvSpPr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3" name="Freeform 195"/>
            <p:cNvSpPr>
              <a:spLocks/>
            </p:cNvSpPr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4" name="Freeform 196"/>
            <p:cNvSpPr>
              <a:spLocks/>
            </p:cNvSpPr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5" name="Freeform 197"/>
            <p:cNvSpPr>
              <a:spLocks/>
            </p:cNvSpPr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6" name="Freeform 198"/>
            <p:cNvSpPr>
              <a:spLocks/>
            </p:cNvSpPr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7" name="Freeform 199"/>
            <p:cNvSpPr>
              <a:spLocks/>
            </p:cNvSpPr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8" name="Freeform 200"/>
            <p:cNvSpPr>
              <a:spLocks/>
            </p:cNvSpPr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9" name="Freeform 201"/>
            <p:cNvSpPr>
              <a:spLocks/>
            </p:cNvSpPr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0" name="Freeform 202"/>
            <p:cNvSpPr>
              <a:spLocks/>
            </p:cNvSpPr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1" name="Freeform 203"/>
            <p:cNvSpPr>
              <a:spLocks/>
            </p:cNvSpPr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2" name="Freeform 204"/>
            <p:cNvSpPr>
              <a:spLocks/>
            </p:cNvSpPr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3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4" name="Freeform 207"/>
            <p:cNvSpPr>
              <a:spLocks/>
            </p:cNvSpPr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5" name="Freeform 208"/>
            <p:cNvSpPr>
              <a:spLocks/>
            </p:cNvSpPr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6" name="Freeform 209"/>
            <p:cNvSpPr>
              <a:spLocks/>
            </p:cNvSpPr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7" name="Freeform 210"/>
            <p:cNvSpPr>
              <a:spLocks/>
            </p:cNvSpPr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8" name="Freeform 211"/>
            <p:cNvSpPr>
              <a:spLocks/>
            </p:cNvSpPr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9" name="Freeform 212"/>
            <p:cNvSpPr>
              <a:spLocks/>
            </p:cNvSpPr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1770096"/>
      </p:ext>
    </p:extLst>
  </p:cSld>
  <p:clrMapOvr>
    <a:masterClrMapping/>
  </p:clrMapOvr>
  <p:transition spd="med">
    <p:pull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299230" y="1380451"/>
            <a:ext cx="6989913" cy="4394550"/>
            <a:chOff x="2212144" y="967213"/>
            <a:chExt cx="7384628" cy="4980366"/>
          </a:xfrm>
        </p:grpSpPr>
        <p:sp>
          <p:nvSpPr>
            <p:cNvPr id="14" name="文本框 13"/>
            <p:cNvSpPr txBox="1"/>
            <p:nvPr/>
          </p:nvSpPr>
          <p:spPr>
            <a:xfrm>
              <a:off x="2845176" y="2381244"/>
              <a:ext cx="1345811" cy="584775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keyword</a:t>
              </a:r>
              <a:endParaRPr lang="zh-CN" altLang="en-US" sz="32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2212144" y="4870553"/>
              <a:ext cx="6917787" cy="107702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If it is not real text. A designer can use default text to simulate what text would look like. If it is not real text. </a:t>
              </a:r>
            </a:p>
          </p:txBody>
        </p:sp>
        <p:sp>
          <p:nvSpPr>
            <p:cNvPr id="40" name="Freeform 140"/>
            <p:cNvSpPr>
              <a:spLocks noEditPoints="1"/>
            </p:cNvSpPr>
            <p:nvPr/>
          </p:nvSpPr>
          <p:spPr bwMode="auto">
            <a:xfrm rot="16862230">
              <a:off x="6893774" y="2146200"/>
              <a:ext cx="3881985" cy="1524011"/>
            </a:xfrm>
            <a:custGeom>
              <a:avLst/>
              <a:gdLst/>
              <a:ahLst/>
              <a:cxnLst>
                <a:cxn ang="0">
                  <a:pos x="1197" y="631"/>
                </a:cxn>
                <a:cxn ang="0">
                  <a:pos x="1794" y="471"/>
                </a:cxn>
                <a:cxn ang="0">
                  <a:pos x="828" y="176"/>
                </a:cxn>
                <a:cxn ang="0">
                  <a:pos x="21" y="382"/>
                </a:cxn>
                <a:cxn ang="0">
                  <a:pos x="117" y="373"/>
                </a:cxn>
                <a:cxn ang="0">
                  <a:pos x="100" y="488"/>
                </a:cxn>
                <a:cxn ang="0">
                  <a:pos x="87" y="613"/>
                </a:cxn>
                <a:cxn ang="0">
                  <a:pos x="200" y="507"/>
                </a:cxn>
                <a:cxn ang="0">
                  <a:pos x="386" y="462"/>
                </a:cxn>
                <a:cxn ang="0">
                  <a:pos x="458" y="485"/>
                </a:cxn>
                <a:cxn ang="0">
                  <a:pos x="277" y="472"/>
                </a:cxn>
                <a:cxn ang="0">
                  <a:pos x="301" y="514"/>
                </a:cxn>
                <a:cxn ang="0">
                  <a:pos x="308" y="537"/>
                </a:cxn>
                <a:cxn ang="0">
                  <a:pos x="344" y="564"/>
                </a:cxn>
                <a:cxn ang="0">
                  <a:pos x="420" y="529"/>
                </a:cxn>
                <a:cxn ang="0">
                  <a:pos x="513" y="589"/>
                </a:cxn>
                <a:cxn ang="0">
                  <a:pos x="579" y="488"/>
                </a:cxn>
                <a:cxn ang="0">
                  <a:pos x="585" y="533"/>
                </a:cxn>
                <a:cxn ang="0">
                  <a:pos x="658" y="507"/>
                </a:cxn>
                <a:cxn ang="0">
                  <a:pos x="620" y="590"/>
                </a:cxn>
                <a:cxn ang="0">
                  <a:pos x="739" y="486"/>
                </a:cxn>
                <a:cxn ang="0">
                  <a:pos x="726" y="585"/>
                </a:cxn>
                <a:cxn ang="0">
                  <a:pos x="1183" y="491"/>
                </a:cxn>
                <a:cxn ang="0">
                  <a:pos x="1027" y="568"/>
                </a:cxn>
                <a:cxn ang="0">
                  <a:pos x="867" y="534"/>
                </a:cxn>
                <a:cxn ang="0">
                  <a:pos x="749" y="575"/>
                </a:cxn>
                <a:cxn ang="0">
                  <a:pos x="812" y="530"/>
                </a:cxn>
                <a:cxn ang="0">
                  <a:pos x="849" y="561"/>
                </a:cxn>
                <a:cxn ang="0">
                  <a:pos x="881" y="607"/>
                </a:cxn>
                <a:cxn ang="0">
                  <a:pos x="970" y="492"/>
                </a:cxn>
                <a:cxn ang="0">
                  <a:pos x="1060" y="513"/>
                </a:cxn>
                <a:cxn ang="0">
                  <a:pos x="1117" y="507"/>
                </a:cxn>
                <a:cxn ang="0">
                  <a:pos x="1078" y="602"/>
                </a:cxn>
                <a:cxn ang="0">
                  <a:pos x="1237" y="530"/>
                </a:cxn>
                <a:cxn ang="0">
                  <a:pos x="1137" y="610"/>
                </a:cxn>
                <a:cxn ang="0">
                  <a:pos x="1241" y="474"/>
                </a:cxn>
                <a:cxn ang="0">
                  <a:pos x="1303" y="533"/>
                </a:cxn>
                <a:cxn ang="0">
                  <a:pos x="1262" y="573"/>
                </a:cxn>
                <a:cxn ang="0">
                  <a:pos x="1196" y="738"/>
                </a:cxn>
                <a:cxn ang="0">
                  <a:pos x="1231" y="710"/>
                </a:cxn>
                <a:cxn ang="0">
                  <a:pos x="1220" y="796"/>
                </a:cxn>
                <a:cxn ang="0">
                  <a:pos x="1342" y="676"/>
                </a:cxn>
                <a:cxn ang="0">
                  <a:pos x="1411" y="631"/>
                </a:cxn>
                <a:cxn ang="0">
                  <a:pos x="1421" y="634"/>
                </a:cxn>
                <a:cxn ang="0">
                  <a:pos x="1539" y="523"/>
                </a:cxn>
                <a:cxn ang="0">
                  <a:pos x="1560" y="506"/>
                </a:cxn>
                <a:cxn ang="0">
                  <a:pos x="1645" y="450"/>
                </a:cxn>
                <a:cxn ang="0">
                  <a:pos x="1616" y="538"/>
                </a:cxn>
                <a:cxn ang="0">
                  <a:pos x="1765" y="370"/>
                </a:cxn>
                <a:cxn ang="0">
                  <a:pos x="1726" y="491"/>
                </a:cxn>
                <a:cxn ang="0">
                  <a:pos x="1799" y="444"/>
                </a:cxn>
                <a:cxn ang="0">
                  <a:pos x="1279" y="179"/>
                </a:cxn>
                <a:cxn ang="0">
                  <a:pos x="1289" y="104"/>
                </a:cxn>
                <a:cxn ang="0">
                  <a:pos x="1201" y="193"/>
                </a:cxn>
                <a:cxn ang="0">
                  <a:pos x="1284" y="37"/>
                </a:cxn>
                <a:cxn ang="0">
                  <a:pos x="1201" y="86"/>
                </a:cxn>
                <a:cxn ang="0">
                  <a:pos x="1106" y="190"/>
                </a:cxn>
                <a:cxn ang="0">
                  <a:pos x="1322" y="210"/>
                </a:cxn>
                <a:cxn ang="0">
                  <a:pos x="1318" y="478"/>
                </a:cxn>
                <a:cxn ang="0">
                  <a:pos x="306" y="202"/>
                </a:cxn>
                <a:cxn ang="0">
                  <a:pos x="29" y="430"/>
                </a:cxn>
                <a:cxn ang="0">
                  <a:pos x="111" y="214"/>
                </a:cxn>
              </a:cxnLst>
              <a:rect l="0" t="0" r="r" b="b"/>
              <a:pathLst>
                <a:path w="1858" h="840">
                  <a:moveTo>
                    <a:pt x="15" y="443"/>
                  </a:moveTo>
                  <a:lnTo>
                    <a:pt x="15" y="443"/>
                  </a:lnTo>
                  <a:lnTo>
                    <a:pt x="21" y="467"/>
                  </a:lnTo>
                  <a:lnTo>
                    <a:pt x="27" y="491"/>
                  </a:lnTo>
                  <a:lnTo>
                    <a:pt x="35" y="543"/>
                  </a:lnTo>
                  <a:lnTo>
                    <a:pt x="35" y="543"/>
                  </a:lnTo>
                  <a:lnTo>
                    <a:pt x="39" y="566"/>
                  </a:lnTo>
                  <a:lnTo>
                    <a:pt x="45" y="590"/>
                  </a:lnTo>
                  <a:lnTo>
                    <a:pt x="48" y="602"/>
                  </a:lnTo>
                  <a:lnTo>
                    <a:pt x="53" y="613"/>
                  </a:lnTo>
                  <a:lnTo>
                    <a:pt x="58" y="621"/>
                  </a:lnTo>
                  <a:lnTo>
                    <a:pt x="65" y="628"/>
                  </a:lnTo>
                  <a:lnTo>
                    <a:pt x="65" y="628"/>
                  </a:lnTo>
                  <a:lnTo>
                    <a:pt x="94" y="624"/>
                  </a:lnTo>
                  <a:lnTo>
                    <a:pt x="124" y="621"/>
                  </a:lnTo>
                  <a:lnTo>
                    <a:pt x="155" y="618"/>
                  </a:lnTo>
                  <a:lnTo>
                    <a:pt x="185" y="617"/>
                  </a:lnTo>
                  <a:lnTo>
                    <a:pt x="312" y="614"/>
                  </a:lnTo>
                  <a:lnTo>
                    <a:pt x="312" y="614"/>
                  </a:lnTo>
                  <a:lnTo>
                    <a:pt x="415" y="613"/>
                  </a:lnTo>
                  <a:lnTo>
                    <a:pt x="516" y="613"/>
                  </a:lnTo>
                  <a:lnTo>
                    <a:pt x="618" y="614"/>
                  </a:lnTo>
                  <a:lnTo>
                    <a:pt x="719" y="617"/>
                  </a:lnTo>
                  <a:lnTo>
                    <a:pt x="923" y="623"/>
                  </a:lnTo>
                  <a:lnTo>
                    <a:pt x="1026" y="625"/>
                  </a:lnTo>
                  <a:lnTo>
                    <a:pt x="1128" y="627"/>
                  </a:lnTo>
                  <a:lnTo>
                    <a:pt x="1128" y="627"/>
                  </a:lnTo>
                  <a:lnTo>
                    <a:pt x="1158" y="625"/>
                  </a:lnTo>
                  <a:lnTo>
                    <a:pt x="1172" y="627"/>
                  </a:lnTo>
                  <a:lnTo>
                    <a:pt x="1179" y="630"/>
                  </a:lnTo>
                  <a:lnTo>
                    <a:pt x="1185" y="632"/>
                  </a:lnTo>
                  <a:lnTo>
                    <a:pt x="1185" y="632"/>
                  </a:lnTo>
                  <a:lnTo>
                    <a:pt x="1187" y="625"/>
                  </a:lnTo>
                  <a:lnTo>
                    <a:pt x="1192" y="618"/>
                  </a:lnTo>
                  <a:lnTo>
                    <a:pt x="1201" y="604"/>
                  </a:lnTo>
                  <a:lnTo>
                    <a:pt x="1214" y="592"/>
                  </a:lnTo>
                  <a:lnTo>
                    <a:pt x="1225" y="582"/>
                  </a:lnTo>
                  <a:lnTo>
                    <a:pt x="1225" y="582"/>
                  </a:lnTo>
                  <a:lnTo>
                    <a:pt x="1214" y="600"/>
                  </a:lnTo>
                  <a:lnTo>
                    <a:pt x="1203" y="618"/>
                  </a:lnTo>
                  <a:lnTo>
                    <a:pt x="1203" y="618"/>
                  </a:lnTo>
                  <a:lnTo>
                    <a:pt x="1197" y="631"/>
                  </a:lnTo>
                  <a:lnTo>
                    <a:pt x="1196" y="637"/>
                  </a:lnTo>
                  <a:lnTo>
                    <a:pt x="1197" y="638"/>
                  </a:lnTo>
                  <a:lnTo>
                    <a:pt x="1199" y="637"/>
                  </a:lnTo>
                  <a:lnTo>
                    <a:pt x="1199" y="637"/>
                  </a:lnTo>
                  <a:lnTo>
                    <a:pt x="1230" y="607"/>
                  </a:lnTo>
                  <a:lnTo>
                    <a:pt x="1259" y="578"/>
                  </a:lnTo>
                  <a:lnTo>
                    <a:pt x="1200" y="661"/>
                  </a:lnTo>
                  <a:lnTo>
                    <a:pt x="1193" y="627"/>
                  </a:lnTo>
                  <a:lnTo>
                    <a:pt x="1193" y="627"/>
                  </a:lnTo>
                  <a:lnTo>
                    <a:pt x="1192" y="631"/>
                  </a:lnTo>
                  <a:lnTo>
                    <a:pt x="1190" y="634"/>
                  </a:lnTo>
                  <a:lnTo>
                    <a:pt x="1185" y="638"/>
                  </a:lnTo>
                  <a:lnTo>
                    <a:pt x="1182" y="640"/>
                  </a:lnTo>
                  <a:lnTo>
                    <a:pt x="1179" y="642"/>
                  </a:lnTo>
                  <a:lnTo>
                    <a:pt x="1176" y="647"/>
                  </a:lnTo>
                  <a:lnTo>
                    <a:pt x="1176" y="652"/>
                  </a:lnTo>
                  <a:lnTo>
                    <a:pt x="1176" y="652"/>
                  </a:lnTo>
                  <a:lnTo>
                    <a:pt x="1176" y="677"/>
                  </a:lnTo>
                  <a:lnTo>
                    <a:pt x="1176" y="703"/>
                  </a:lnTo>
                  <a:lnTo>
                    <a:pt x="1179" y="728"/>
                  </a:lnTo>
                  <a:lnTo>
                    <a:pt x="1182" y="752"/>
                  </a:lnTo>
                  <a:lnTo>
                    <a:pt x="1189" y="797"/>
                  </a:lnTo>
                  <a:lnTo>
                    <a:pt x="1197" y="840"/>
                  </a:lnTo>
                  <a:lnTo>
                    <a:pt x="1197" y="840"/>
                  </a:lnTo>
                  <a:lnTo>
                    <a:pt x="1277" y="794"/>
                  </a:lnTo>
                  <a:lnTo>
                    <a:pt x="1359" y="748"/>
                  </a:lnTo>
                  <a:lnTo>
                    <a:pt x="1439" y="701"/>
                  </a:lnTo>
                  <a:lnTo>
                    <a:pt x="1478" y="677"/>
                  </a:lnTo>
                  <a:lnTo>
                    <a:pt x="1516" y="654"/>
                  </a:lnTo>
                  <a:lnTo>
                    <a:pt x="1516" y="654"/>
                  </a:lnTo>
                  <a:lnTo>
                    <a:pt x="1547" y="632"/>
                  </a:lnTo>
                  <a:lnTo>
                    <a:pt x="1577" y="610"/>
                  </a:lnTo>
                  <a:lnTo>
                    <a:pt x="1634" y="568"/>
                  </a:lnTo>
                  <a:lnTo>
                    <a:pt x="1665" y="547"/>
                  </a:lnTo>
                  <a:lnTo>
                    <a:pt x="1696" y="529"/>
                  </a:lnTo>
                  <a:lnTo>
                    <a:pt x="1728" y="510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72" y="489"/>
                  </a:lnTo>
                  <a:lnTo>
                    <a:pt x="1780" y="485"/>
                  </a:lnTo>
                  <a:lnTo>
                    <a:pt x="1787" y="478"/>
                  </a:lnTo>
                  <a:lnTo>
                    <a:pt x="1794" y="471"/>
                  </a:lnTo>
                  <a:lnTo>
                    <a:pt x="1807" y="457"/>
                  </a:lnTo>
                  <a:lnTo>
                    <a:pt x="1820" y="441"/>
                  </a:lnTo>
                  <a:lnTo>
                    <a:pt x="1820" y="441"/>
                  </a:lnTo>
                  <a:lnTo>
                    <a:pt x="1827" y="403"/>
                  </a:lnTo>
                  <a:lnTo>
                    <a:pt x="1835" y="366"/>
                  </a:lnTo>
                  <a:lnTo>
                    <a:pt x="1846" y="329"/>
                  </a:lnTo>
                  <a:lnTo>
                    <a:pt x="1858" y="294"/>
                  </a:lnTo>
                  <a:lnTo>
                    <a:pt x="1296" y="2"/>
                  </a:lnTo>
                  <a:lnTo>
                    <a:pt x="1296" y="2"/>
                  </a:lnTo>
                  <a:lnTo>
                    <a:pt x="1293" y="0"/>
                  </a:lnTo>
                  <a:lnTo>
                    <a:pt x="1289" y="3"/>
                  </a:lnTo>
                  <a:lnTo>
                    <a:pt x="1287" y="6"/>
                  </a:lnTo>
                  <a:lnTo>
                    <a:pt x="1286" y="9"/>
                  </a:lnTo>
                  <a:lnTo>
                    <a:pt x="1286" y="9"/>
                  </a:lnTo>
                  <a:lnTo>
                    <a:pt x="1284" y="11"/>
                  </a:lnTo>
                  <a:lnTo>
                    <a:pt x="1284" y="11"/>
                  </a:lnTo>
                  <a:lnTo>
                    <a:pt x="1282" y="9"/>
                  </a:lnTo>
                  <a:lnTo>
                    <a:pt x="1280" y="4"/>
                  </a:lnTo>
                  <a:lnTo>
                    <a:pt x="1277" y="4"/>
                  </a:lnTo>
                  <a:lnTo>
                    <a:pt x="1276" y="4"/>
                  </a:lnTo>
                  <a:lnTo>
                    <a:pt x="1276" y="4"/>
                  </a:lnTo>
                  <a:lnTo>
                    <a:pt x="1256" y="21"/>
                  </a:lnTo>
                  <a:lnTo>
                    <a:pt x="1237" y="37"/>
                  </a:lnTo>
                  <a:lnTo>
                    <a:pt x="1217" y="51"/>
                  </a:lnTo>
                  <a:lnTo>
                    <a:pt x="1206" y="56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89" y="65"/>
                  </a:lnTo>
                  <a:lnTo>
                    <a:pt x="1186" y="69"/>
                  </a:lnTo>
                  <a:lnTo>
                    <a:pt x="1183" y="73"/>
                  </a:lnTo>
                  <a:lnTo>
                    <a:pt x="1180" y="79"/>
                  </a:lnTo>
                  <a:lnTo>
                    <a:pt x="1178" y="91"/>
                  </a:lnTo>
                  <a:lnTo>
                    <a:pt x="1175" y="104"/>
                  </a:lnTo>
                  <a:lnTo>
                    <a:pt x="1175" y="104"/>
                  </a:lnTo>
                  <a:lnTo>
                    <a:pt x="1172" y="122"/>
                  </a:lnTo>
                  <a:lnTo>
                    <a:pt x="1171" y="142"/>
                  </a:lnTo>
                  <a:lnTo>
                    <a:pt x="1172" y="160"/>
                  </a:lnTo>
                  <a:lnTo>
                    <a:pt x="1175" y="179"/>
                  </a:lnTo>
                  <a:lnTo>
                    <a:pt x="1069" y="179"/>
                  </a:lnTo>
                  <a:lnTo>
                    <a:pt x="1069" y="179"/>
                  </a:lnTo>
                  <a:lnTo>
                    <a:pt x="948" y="176"/>
                  </a:lnTo>
                  <a:lnTo>
                    <a:pt x="828" y="176"/>
                  </a:lnTo>
                  <a:lnTo>
                    <a:pt x="708" y="177"/>
                  </a:lnTo>
                  <a:lnTo>
                    <a:pt x="589" y="180"/>
                  </a:lnTo>
                  <a:lnTo>
                    <a:pt x="353" y="186"/>
                  </a:lnTo>
                  <a:lnTo>
                    <a:pt x="233" y="188"/>
                  </a:lnTo>
                  <a:lnTo>
                    <a:pt x="115" y="190"/>
                  </a:lnTo>
                  <a:lnTo>
                    <a:pt x="115" y="190"/>
                  </a:lnTo>
                  <a:lnTo>
                    <a:pt x="98" y="210"/>
                  </a:lnTo>
                  <a:lnTo>
                    <a:pt x="84" y="231"/>
                  </a:lnTo>
                  <a:lnTo>
                    <a:pt x="55" y="273"/>
                  </a:lnTo>
                  <a:lnTo>
                    <a:pt x="28" y="318"/>
                  </a:lnTo>
                  <a:lnTo>
                    <a:pt x="0" y="363"/>
                  </a:lnTo>
                  <a:lnTo>
                    <a:pt x="0" y="363"/>
                  </a:lnTo>
                  <a:lnTo>
                    <a:pt x="1" y="378"/>
                  </a:lnTo>
                  <a:lnTo>
                    <a:pt x="4" y="395"/>
                  </a:lnTo>
                  <a:lnTo>
                    <a:pt x="8" y="412"/>
                  </a:lnTo>
                  <a:lnTo>
                    <a:pt x="8" y="420"/>
                  </a:lnTo>
                  <a:lnTo>
                    <a:pt x="8" y="429"/>
                  </a:lnTo>
                  <a:lnTo>
                    <a:pt x="8" y="429"/>
                  </a:lnTo>
                  <a:lnTo>
                    <a:pt x="8" y="436"/>
                  </a:lnTo>
                  <a:lnTo>
                    <a:pt x="8" y="441"/>
                  </a:lnTo>
                  <a:lnTo>
                    <a:pt x="10" y="443"/>
                  </a:lnTo>
                  <a:lnTo>
                    <a:pt x="11" y="444"/>
                  </a:lnTo>
                  <a:lnTo>
                    <a:pt x="13" y="444"/>
                  </a:lnTo>
                  <a:lnTo>
                    <a:pt x="15" y="443"/>
                  </a:lnTo>
                  <a:lnTo>
                    <a:pt x="15" y="443"/>
                  </a:lnTo>
                  <a:close/>
                  <a:moveTo>
                    <a:pt x="32" y="364"/>
                  </a:moveTo>
                  <a:lnTo>
                    <a:pt x="32" y="364"/>
                  </a:lnTo>
                  <a:lnTo>
                    <a:pt x="48" y="337"/>
                  </a:lnTo>
                  <a:lnTo>
                    <a:pt x="66" y="311"/>
                  </a:lnTo>
                  <a:lnTo>
                    <a:pt x="84" y="287"/>
                  </a:lnTo>
                  <a:lnTo>
                    <a:pt x="104" y="266"/>
                  </a:lnTo>
                  <a:lnTo>
                    <a:pt x="104" y="266"/>
                  </a:lnTo>
                  <a:lnTo>
                    <a:pt x="107" y="266"/>
                  </a:lnTo>
                  <a:lnTo>
                    <a:pt x="107" y="266"/>
                  </a:lnTo>
                  <a:lnTo>
                    <a:pt x="79" y="309"/>
                  </a:lnTo>
                  <a:lnTo>
                    <a:pt x="49" y="356"/>
                  </a:lnTo>
                  <a:lnTo>
                    <a:pt x="21" y="405"/>
                  </a:lnTo>
                  <a:lnTo>
                    <a:pt x="21" y="405"/>
                  </a:lnTo>
                  <a:lnTo>
                    <a:pt x="18" y="399"/>
                  </a:lnTo>
                  <a:lnTo>
                    <a:pt x="18" y="394"/>
                  </a:lnTo>
                  <a:lnTo>
                    <a:pt x="20" y="388"/>
                  </a:lnTo>
                  <a:lnTo>
                    <a:pt x="21" y="382"/>
                  </a:lnTo>
                  <a:lnTo>
                    <a:pt x="27" y="373"/>
                  </a:lnTo>
                  <a:lnTo>
                    <a:pt x="32" y="364"/>
                  </a:lnTo>
                  <a:lnTo>
                    <a:pt x="32" y="364"/>
                  </a:lnTo>
                  <a:close/>
                  <a:moveTo>
                    <a:pt x="135" y="378"/>
                  </a:moveTo>
                  <a:lnTo>
                    <a:pt x="94" y="425"/>
                  </a:lnTo>
                  <a:lnTo>
                    <a:pt x="94" y="425"/>
                  </a:lnTo>
                  <a:lnTo>
                    <a:pt x="104" y="406"/>
                  </a:lnTo>
                  <a:lnTo>
                    <a:pt x="114" y="389"/>
                  </a:lnTo>
                  <a:lnTo>
                    <a:pt x="136" y="354"/>
                  </a:lnTo>
                  <a:lnTo>
                    <a:pt x="136" y="354"/>
                  </a:lnTo>
                  <a:lnTo>
                    <a:pt x="138" y="356"/>
                  </a:lnTo>
                  <a:lnTo>
                    <a:pt x="139" y="358"/>
                  </a:lnTo>
                  <a:lnTo>
                    <a:pt x="140" y="364"/>
                  </a:lnTo>
                  <a:lnTo>
                    <a:pt x="139" y="371"/>
                  </a:lnTo>
                  <a:lnTo>
                    <a:pt x="135" y="378"/>
                  </a:lnTo>
                  <a:lnTo>
                    <a:pt x="135" y="378"/>
                  </a:lnTo>
                  <a:close/>
                  <a:moveTo>
                    <a:pt x="143" y="391"/>
                  </a:moveTo>
                  <a:lnTo>
                    <a:pt x="143" y="391"/>
                  </a:lnTo>
                  <a:lnTo>
                    <a:pt x="146" y="396"/>
                  </a:lnTo>
                  <a:lnTo>
                    <a:pt x="148" y="403"/>
                  </a:lnTo>
                  <a:lnTo>
                    <a:pt x="146" y="413"/>
                  </a:lnTo>
                  <a:lnTo>
                    <a:pt x="145" y="417"/>
                  </a:lnTo>
                  <a:lnTo>
                    <a:pt x="142" y="422"/>
                  </a:lnTo>
                  <a:lnTo>
                    <a:pt x="96" y="478"/>
                  </a:lnTo>
                  <a:lnTo>
                    <a:pt x="96" y="478"/>
                  </a:lnTo>
                  <a:lnTo>
                    <a:pt x="118" y="434"/>
                  </a:lnTo>
                  <a:lnTo>
                    <a:pt x="143" y="391"/>
                  </a:lnTo>
                  <a:lnTo>
                    <a:pt x="143" y="391"/>
                  </a:lnTo>
                  <a:close/>
                  <a:moveTo>
                    <a:pt x="129" y="332"/>
                  </a:moveTo>
                  <a:lnTo>
                    <a:pt x="129" y="332"/>
                  </a:lnTo>
                  <a:lnTo>
                    <a:pt x="110" y="356"/>
                  </a:lnTo>
                  <a:lnTo>
                    <a:pt x="90" y="381"/>
                  </a:lnTo>
                  <a:lnTo>
                    <a:pt x="70" y="406"/>
                  </a:lnTo>
                  <a:lnTo>
                    <a:pt x="63" y="420"/>
                  </a:lnTo>
                  <a:lnTo>
                    <a:pt x="56" y="436"/>
                  </a:lnTo>
                  <a:lnTo>
                    <a:pt x="56" y="436"/>
                  </a:lnTo>
                  <a:lnTo>
                    <a:pt x="73" y="415"/>
                  </a:lnTo>
                  <a:lnTo>
                    <a:pt x="90" y="394"/>
                  </a:lnTo>
                  <a:lnTo>
                    <a:pt x="108" y="373"/>
                  </a:lnTo>
                  <a:lnTo>
                    <a:pt x="125" y="354"/>
                  </a:lnTo>
                  <a:lnTo>
                    <a:pt x="125" y="354"/>
                  </a:lnTo>
                  <a:lnTo>
                    <a:pt x="117" y="373"/>
                  </a:lnTo>
                  <a:lnTo>
                    <a:pt x="107" y="389"/>
                  </a:lnTo>
                  <a:lnTo>
                    <a:pt x="84" y="423"/>
                  </a:lnTo>
                  <a:lnTo>
                    <a:pt x="60" y="455"/>
                  </a:lnTo>
                  <a:lnTo>
                    <a:pt x="38" y="491"/>
                  </a:lnTo>
                  <a:lnTo>
                    <a:pt x="38" y="491"/>
                  </a:lnTo>
                  <a:lnTo>
                    <a:pt x="38" y="478"/>
                  </a:lnTo>
                  <a:lnTo>
                    <a:pt x="39" y="467"/>
                  </a:lnTo>
                  <a:lnTo>
                    <a:pt x="44" y="448"/>
                  </a:lnTo>
                  <a:lnTo>
                    <a:pt x="51" y="430"/>
                  </a:lnTo>
                  <a:lnTo>
                    <a:pt x="59" y="413"/>
                  </a:lnTo>
                  <a:lnTo>
                    <a:pt x="124" y="306"/>
                  </a:lnTo>
                  <a:lnTo>
                    <a:pt x="124" y="306"/>
                  </a:lnTo>
                  <a:lnTo>
                    <a:pt x="125" y="305"/>
                  </a:lnTo>
                  <a:lnTo>
                    <a:pt x="126" y="306"/>
                  </a:lnTo>
                  <a:lnTo>
                    <a:pt x="129" y="315"/>
                  </a:lnTo>
                  <a:lnTo>
                    <a:pt x="131" y="325"/>
                  </a:lnTo>
                  <a:lnTo>
                    <a:pt x="131" y="329"/>
                  </a:lnTo>
                  <a:lnTo>
                    <a:pt x="129" y="332"/>
                  </a:lnTo>
                  <a:lnTo>
                    <a:pt x="129" y="332"/>
                  </a:lnTo>
                  <a:close/>
                  <a:moveTo>
                    <a:pt x="65" y="479"/>
                  </a:moveTo>
                  <a:lnTo>
                    <a:pt x="65" y="477"/>
                  </a:lnTo>
                  <a:lnTo>
                    <a:pt x="65" y="472"/>
                  </a:lnTo>
                  <a:lnTo>
                    <a:pt x="133" y="395"/>
                  </a:lnTo>
                  <a:lnTo>
                    <a:pt x="133" y="395"/>
                  </a:lnTo>
                  <a:lnTo>
                    <a:pt x="111" y="432"/>
                  </a:lnTo>
                  <a:lnTo>
                    <a:pt x="88" y="468"/>
                  </a:lnTo>
                  <a:lnTo>
                    <a:pt x="48" y="544"/>
                  </a:lnTo>
                  <a:lnTo>
                    <a:pt x="48" y="544"/>
                  </a:lnTo>
                  <a:lnTo>
                    <a:pt x="44" y="533"/>
                  </a:lnTo>
                  <a:lnTo>
                    <a:pt x="42" y="524"/>
                  </a:lnTo>
                  <a:lnTo>
                    <a:pt x="44" y="514"/>
                  </a:lnTo>
                  <a:lnTo>
                    <a:pt x="45" y="506"/>
                  </a:lnTo>
                  <a:lnTo>
                    <a:pt x="49" y="498"/>
                  </a:lnTo>
                  <a:lnTo>
                    <a:pt x="53" y="491"/>
                  </a:lnTo>
                  <a:lnTo>
                    <a:pt x="59" y="485"/>
                  </a:lnTo>
                  <a:lnTo>
                    <a:pt x="65" y="479"/>
                  </a:lnTo>
                  <a:lnTo>
                    <a:pt x="65" y="479"/>
                  </a:lnTo>
                  <a:close/>
                  <a:moveTo>
                    <a:pt x="49" y="562"/>
                  </a:moveTo>
                  <a:lnTo>
                    <a:pt x="49" y="562"/>
                  </a:lnTo>
                  <a:lnTo>
                    <a:pt x="65" y="537"/>
                  </a:lnTo>
                  <a:lnTo>
                    <a:pt x="81" y="512"/>
                  </a:lnTo>
                  <a:lnTo>
                    <a:pt x="100" y="488"/>
                  </a:lnTo>
                  <a:lnTo>
                    <a:pt x="118" y="465"/>
                  </a:lnTo>
                  <a:lnTo>
                    <a:pt x="55" y="581"/>
                  </a:lnTo>
                  <a:lnTo>
                    <a:pt x="55" y="581"/>
                  </a:lnTo>
                  <a:lnTo>
                    <a:pt x="53" y="576"/>
                  </a:lnTo>
                  <a:lnTo>
                    <a:pt x="52" y="571"/>
                  </a:lnTo>
                  <a:lnTo>
                    <a:pt x="49" y="566"/>
                  </a:lnTo>
                  <a:lnTo>
                    <a:pt x="49" y="562"/>
                  </a:lnTo>
                  <a:lnTo>
                    <a:pt x="49" y="562"/>
                  </a:lnTo>
                  <a:close/>
                  <a:moveTo>
                    <a:pt x="66" y="581"/>
                  </a:moveTo>
                  <a:lnTo>
                    <a:pt x="66" y="581"/>
                  </a:lnTo>
                  <a:lnTo>
                    <a:pt x="110" y="500"/>
                  </a:lnTo>
                  <a:lnTo>
                    <a:pt x="131" y="464"/>
                  </a:lnTo>
                  <a:lnTo>
                    <a:pt x="153" y="427"/>
                  </a:lnTo>
                  <a:lnTo>
                    <a:pt x="153" y="427"/>
                  </a:lnTo>
                  <a:lnTo>
                    <a:pt x="155" y="430"/>
                  </a:lnTo>
                  <a:lnTo>
                    <a:pt x="155" y="434"/>
                  </a:lnTo>
                  <a:lnTo>
                    <a:pt x="155" y="439"/>
                  </a:lnTo>
                  <a:lnTo>
                    <a:pt x="155" y="439"/>
                  </a:lnTo>
                  <a:lnTo>
                    <a:pt x="131" y="482"/>
                  </a:lnTo>
                  <a:lnTo>
                    <a:pt x="110" y="526"/>
                  </a:lnTo>
                  <a:lnTo>
                    <a:pt x="87" y="569"/>
                  </a:lnTo>
                  <a:lnTo>
                    <a:pt x="65" y="610"/>
                  </a:lnTo>
                  <a:lnTo>
                    <a:pt x="65" y="610"/>
                  </a:lnTo>
                  <a:lnTo>
                    <a:pt x="63" y="607"/>
                  </a:lnTo>
                  <a:lnTo>
                    <a:pt x="62" y="603"/>
                  </a:lnTo>
                  <a:lnTo>
                    <a:pt x="62" y="595"/>
                  </a:lnTo>
                  <a:lnTo>
                    <a:pt x="63" y="586"/>
                  </a:lnTo>
                  <a:lnTo>
                    <a:pt x="66" y="581"/>
                  </a:lnTo>
                  <a:lnTo>
                    <a:pt x="66" y="581"/>
                  </a:lnTo>
                  <a:close/>
                  <a:moveTo>
                    <a:pt x="84" y="602"/>
                  </a:moveTo>
                  <a:lnTo>
                    <a:pt x="156" y="460"/>
                  </a:lnTo>
                  <a:lnTo>
                    <a:pt x="156" y="460"/>
                  </a:lnTo>
                  <a:lnTo>
                    <a:pt x="159" y="462"/>
                  </a:lnTo>
                  <a:lnTo>
                    <a:pt x="160" y="464"/>
                  </a:lnTo>
                  <a:lnTo>
                    <a:pt x="167" y="465"/>
                  </a:lnTo>
                  <a:lnTo>
                    <a:pt x="173" y="465"/>
                  </a:lnTo>
                  <a:lnTo>
                    <a:pt x="176" y="467"/>
                  </a:lnTo>
                  <a:lnTo>
                    <a:pt x="178" y="469"/>
                  </a:lnTo>
                  <a:lnTo>
                    <a:pt x="90" y="610"/>
                  </a:lnTo>
                  <a:lnTo>
                    <a:pt x="90" y="610"/>
                  </a:lnTo>
                  <a:lnTo>
                    <a:pt x="88" y="613"/>
                  </a:lnTo>
                  <a:lnTo>
                    <a:pt x="87" y="613"/>
                  </a:lnTo>
                  <a:lnTo>
                    <a:pt x="86" y="613"/>
                  </a:lnTo>
                  <a:lnTo>
                    <a:pt x="84" y="610"/>
                  </a:lnTo>
                  <a:lnTo>
                    <a:pt x="84" y="606"/>
                  </a:lnTo>
                  <a:lnTo>
                    <a:pt x="84" y="602"/>
                  </a:lnTo>
                  <a:lnTo>
                    <a:pt x="84" y="602"/>
                  </a:lnTo>
                  <a:close/>
                  <a:moveTo>
                    <a:pt x="104" y="610"/>
                  </a:moveTo>
                  <a:lnTo>
                    <a:pt x="104" y="610"/>
                  </a:lnTo>
                  <a:lnTo>
                    <a:pt x="124" y="575"/>
                  </a:lnTo>
                  <a:lnTo>
                    <a:pt x="143" y="541"/>
                  </a:lnTo>
                  <a:lnTo>
                    <a:pt x="164" y="510"/>
                  </a:lnTo>
                  <a:lnTo>
                    <a:pt x="187" y="479"/>
                  </a:lnTo>
                  <a:lnTo>
                    <a:pt x="187" y="479"/>
                  </a:lnTo>
                  <a:lnTo>
                    <a:pt x="188" y="485"/>
                  </a:lnTo>
                  <a:lnTo>
                    <a:pt x="187" y="491"/>
                  </a:lnTo>
                  <a:lnTo>
                    <a:pt x="184" y="496"/>
                  </a:lnTo>
                  <a:lnTo>
                    <a:pt x="180" y="500"/>
                  </a:lnTo>
                  <a:lnTo>
                    <a:pt x="180" y="500"/>
                  </a:lnTo>
                  <a:lnTo>
                    <a:pt x="177" y="503"/>
                  </a:lnTo>
                  <a:lnTo>
                    <a:pt x="176" y="507"/>
                  </a:lnTo>
                  <a:lnTo>
                    <a:pt x="174" y="516"/>
                  </a:lnTo>
                  <a:lnTo>
                    <a:pt x="176" y="519"/>
                  </a:lnTo>
                  <a:lnTo>
                    <a:pt x="126" y="607"/>
                  </a:lnTo>
                  <a:lnTo>
                    <a:pt x="126" y="607"/>
                  </a:lnTo>
                  <a:lnTo>
                    <a:pt x="115" y="607"/>
                  </a:lnTo>
                  <a:lnTo>
                    <a:pt x="110" y="607"/>
                  </a:lnTo>
                  <a:lnTo>
                    <a:pt x="104" y="610"/>
                  </a:lnTo>
                  <a:lnTo>
                    <a:pt x="104" y="610"/>
                  </a:lnTo>
                  <a:close/>
                  <a:moveTo>
                    <a:pt x="140" y="606"/>
                  </a:moveTo>
                  <a:lnTo>
                    <a:pt x="140" y="606"/>
                  </a:lnTo>
                  <a:lnTo>
                    <a:pt x="155" y="572"/>
                  </a:lnTo>
                  <a:lnTo>
                    <a:pt x="170" y="540"/>
                  </a:lnTo>
                  <a:lnTo>
                    <a:pt x="187" y="506"/>
                  </a:lnTo>
                  <a:lnTo>
                    <a:pt x="201" y="472"/>
                  </a:lnTo>
                  <a:lnTo>
                    <a:pt x="201" y="472"/>
                  </a:lnTo>
                  <a:lnTo>
                    <a:pt x="204" y="469"/>
                  </a:lnTo>
                  <a:lnTo>
                    <a:pt x="207" y="468"/>
                  </a:lnTo>
                  <a:lnTo>
                    <a:pt x="215" y="467"/>
                  </a:lnTo>
                  <a:lnTo>
                    <a:pt x="226" y="468"/>
                  </a:lnTo>
                  <a:lnTo>
                    <a:pt x="235" y="471"/>
                  </a:lnTo>
                  <a:lnTo>
                    <a:pt x="235" y="471"/>
                  </a:lnTo>
                  <a:lnTo>
                    <a:pt x="211" y="495"/>
                  </a:lnTo>
                  <a:lnTo>
                    <a:pt x="200" y="507"/>
                  </a:lnTo>
                  <a:lnTo>
                    <a:pt x="190" y="521"/>
                  </a:lnTo>
                  <a:lnTo>
                    <a:pt x="180" y="534"/>
                  </a:lnTo>
                  <a:lnTo>
                    <a:pt x="170" y="550"/>
                  </a:lnTo>
                  <a:lnTo>
                    <a:pt x="162" y="565"/>
                  </a:lnTo>
                  <a:lnTo>
                    <a:pt x="155" y="581"/>
                  </a:lnTo>
                  <a:lnTo>
                    <a:pt x="155" y="581"/>
                  </a:lnTo>
                  <a:lnTo>
                    <a:pt x="191" y="533"/>
                  </a:lnTo>
                  <a:lnTo>
                    <a:pt x="209" y="509"/>
                  </a:lnTo>
                  <a:lnTo>
                    <a:pt x="230" y="485"/>
                  </a:lnTo>
                  <a:lnTo>
                    <a:pt x="223" y="513"/>
                  </a:lnTo>
                  <a:lnTo>
                    <a:pt x="223" y="513"/>
                  </a:lnTo>
                  <a:lnTo>
                    <a:pt x="222" y="512"/>
                  </a:lnTo>
                  <a:lnTo>
                    <a:pt x="221" y="509"/>
                  </a:lnTo>
                  <a:lnTo>
                    <a:pt x="219" y="510"/>
                  </a:lnTo>
                  <a:lnTo>
                    <a:pt x="218" y="513"/>
                  </a:lnTo>
                  <a:lnTo>
                    <a:pt x="218" y="513"/>
                  </a:lnTo>
                  <a:lnTo>
                    <a:pt x="216" y="519"/>
                  </a:lnTo>
                  <a:lnTo>
                    <a:pt x="216" y="521"/>
                  </a:lnTo>
                  <a:lnTo>
                    <a:pt x="216" y="524"/>
                  </a:lnTo>
                  <a:lnTo>
                    <a:pt x="216" y="524"/>
                  </a:lnTo>
                  <a:lnTo>
                    <a:pt x="192" y="561"/>
                  </a:lnTo>
                  <a:lnTo>
                    <a:pt x="180" y="582"/>
                  </a:lnTo>
                  <a:lnTo>
                    <a:pt x="174" y="592"/>
                  </a:lnTo>
                  <a:lnTo>
                    <a:pt x="170" y="602"/>
                  </a:lnTo>
                  <a:lnTo>
                    <a:pt x="140" y="606"/>
                  </a:lnTo>
                  <a:close/>
                  <a:moveTo>
                    <a:pt x="319" y="457"/>
                  </a:moveTo>
                  <a:lnTo>
                    <a:pt x="236" y="454"/>
                  </a:lnTo>
                  <a:lnTo>
                    <a:pt x="236" y="454"/>
                  </a:lnTo>
                  <a:lnTo>
                    <a:pt x="235" y="454"/>
                  </a:lnTo>
                  <a:lnTo>
                    <a:pt x="233" y="451"/>
                  </a:lnTo>
                  <a:lnTo>
                    <a:pt x="233" y="451"/>
                  </a:lnTo>
                  <a:lnTo>
                    <a:pt x="280" y="450"/>
                  </a:lnTo>
                  <a:lnTo>
                    <a:pt x="325" y="450"/>
                  </a:lnTo>
                  <a:lnTo>
                    <a:pt x="370" y="453"/>
                  </a:lnTo>
                  <a:lnTo>
                    <a:pt x="415" y="455"/>
                  </a:lnTo>
                  <a:lnTo>
                    <a:pt x="504" y="462"/>
                  </a:lnTo>
                  <a:lnTo>
                    <a:pt x="593" y="471"/>
                  </a:lnTo>
                  <a:lnTo>
                    <a:pt x="593" y="471"/>
                  </a:lnTo>
                  <a:lnTo>
                    <a:pt x="558" y="471"/>
                  </a:lnTo>
                  <a:lnTo>
                    <a:pt x="523" y="471"/>
                  </a:lnTo>
                  <a:lnTo>
                    <a:pt x="454" y="468"/>
                  </a:lnTo>
                  <a:lnTo>
                    <a:pt x="386" y="462"/>
                  </a:lnTo>
                  <a:lnTo>
                    <a:pt x="319" y="457"/>
                  </a:lnTo>
                  <a:lnTo>
                    <a:pt x="319" y="457"/>
                  </a:lnTo>
                  <a:close/>
                  <a:moveTo>
                    <a:pt x="556" y="486"/>
                  </a:moveTo>
                  <a:lnTo>
                    <a:pt x="556" y="486"/>
                  </a:lnTo>
                  <a:lnTo>
                    <a:pt x="521" y="517"/>
                  </a:lnTo>
                  <a:lnTo>
                    <a:pt x="504" y="534"/>
                  </a:lnTo>
                  <a:lnTo>
                    <a:pt x="488" y="551"/>
                  </a:lnTo>
                  <a:lnTo>
                    <a:pt x="488" y="551"/>
                  </a:lnTo>
                  <a:lnTo>
                    <a:pt x="492" y="543"/>
                  </a:lnTo>
                  <a:lnTo>
                    <a:pt x="496" y="536"/>
                  </a:lnTo>
                  <a:lnTo>
                    <a:pt x="507" y="520"/>
                  </a:lnTo>
                  <a:lnTo>
                    <a:pt x="518" y="505"/>
                  </a:lnTo>
                  <a:lnTo>
                    <a:pt x="524" y="496"/>
                  </a:lnTo>
                  <a:lnTo>
                    <a:pt x="530" y="488"/>
                  </a:lnTo>
                  <a:lnTo>
                    <a:pt x="530" y="488"/>
                  </a:lnTo>
                  <a:lnTo>
                    <a:pt x="531" y="486"/>
                  </a:lnTo>
                  <a:lnTo>
                    <a:pt x="533" y="485"/>
                  </a:lnTo>
                  <a:lnTo>
                    <a:pt x="541" y="485"/>
                  </a:lnTo>
                  <a:lnTo>
                    <a:pt x="556" y="486"/>
                  </a:lnTo>
                  <a:lnTo>
                    <a:pt x="556" y="486"/>
                  </a:lnTo>
                  <a:close/>
                  <a:moveTo>
                    <a:pt x="503" y="486"/>
                  </a:moveTo>
                  <a:lnTo>
                    <a:pt x="503" y="486"/>
                  </a:lnTo>
                  <a:lnTo>
                    <a:pt x="483" y="502"/>
                  </a:lnTo>
                  <a:lnTo>
                    <a:pt x="465" y="519"/>
                  </a:lnTo>
                  <a:lnTo>
                    <a:pt x="448" y="537"/>
                  </a:lnTo>
                  <a:lnTo>
                    <a:pt x="433" y="558"/>
                  </a:lnTo>
                  <a:lnTo>
                    <a:pt x="433" y="558"/>
                  </a:lnTo>
                  <a:lnTo>
                    <a:pt x="443" y="540"/>
                  </a:lnTo>
                  <a:lnTo>
                    <a:pt x="452" y="524"/>
                  </a:lnTo>
                  <a:lnTo>
                    <a:pt x="464" y="509"/>
                  </a:lnTo>
                  <a:lnTo>
                    <a:pt x="474" y="492"/>
                  </a:lnTo>
                  <a:lnTo>
                    <a:pt x="474" y="492"/>
                  </a:lnTo>
                  <a:lnTo>
                    <a:pt x="478" y="488"/>
                  </a:lnTo>
                  <a:lnTo>
                    <a:pt x="479" y="485"/>
                  </a:lnTo>
                  <a:lnTo>
                    <a:pt x="482" y="484"/>
                  </a:lnTo>
                  <a:lnTo>
                    <a:pt x="482" y="484"/>
                  </a:lnTo>
                  <a:lnTo>
                    <a:pt x="488" y="484"/>
                  </a:lnTo>
                  <a:lnTo>
                    <a:pt x="493" y="485"/>
                  </a:lnTo>
                  <a:lnTo>
                    <a:pt x="503" y="486"/>
                  </a:lnTo>
                  <a:lnTo>
                    <a:pt x="503" y="486"/>
                  </a:lnTo>
                  <a:close/>
                  <a:moveTo>
                    <a:pt x="458" y="485"/>
                  </a:moveTo>
                  <a:lnTo>
                    <a:pt x="458" y="485"/>
                  </a:lnTo>
                  <a:lnTo>
                    <a:pt x="441" y="498"/>
                  </a:lnTo>
                  <a:lnTo>
                    <a:pt x="426" y="512"/>
                  </a:lnTo>
                  <a:lnTo>
                    <a:pt x="410" y="527"/>
                  </a:lnTo>
                  <a:lnTo>
                    <a:pt x="396" y="543"/>
                  </a:lnTo>
                  <a:lnTo>
                    <a:pt x="430" y="484"/>
                  </a:lnTo>
                  <a:lnTo>
                    <a:pt x="430" y="484"/>
                  </a:lnTo>
                  <a:lnTo>
                    <a:pt x="431" y="482"/>
                  </a:lnTo>
                  <a:lnTo>
                    <a:pt x="434" y="481"/>
                  </a:lnTo>
                  <a:lnTo>
                    <a:pt x="441" y="481"/>
                  </a:lnTo>
                  <a:lnTo>
                    <a:pt x="450" y="482"/>
                  </a:lnTo>
                  <a:lnTo>
                    <a:pt x="458" y="485"/>
                  </a:lnTo>
                  <a:lnTo>
                    <a:pt x="458" y="485"/>
                  </a:lnTo>
                  <a:close/>
                  <a:moveTo>
                    <a:pt x="407" y="479"/>
                  </a:moveTo>
                  <a:lnTo>
                    <a:pt x="407" y="479"/>
                  </a:lnTo>
                  <a:lnTo>
                    <a:pt x="393" y="492"/>
                  </a:lnTo>
                  <a:lnTo>
                    <a:pt x="381" y="506"/>
                  </a:lnTo>
                  <a:lnTo>
                    <a:pt x="355" y="533"/>
                  </a:lnTo>
                  <a:lnTo>
                    <a:pt x="355" y="533"/>
                  </a:lnTo>
                  <a:lnTo>
                    <a:pt x="364" y="520"/>
                  </a:lnTo>
                  <a:lnTo>
                    <a:pt x="374" y="506"/>
                  </a:lnTo>
                  <a:lnTo>
                    <a:pt x="382" y="492"/>
                  </a:lnTo>
                  <a:lnTo>
                    <a:pt x="391" y="479"/>
                  </a:lnTo>
                  <a:lnTo>
                    <a:pt x="407" y="479"/>
                  </a:lnTo>
                  <a:close/>
                  <a:moveTo>
                    <a:pt x="332" y="469"/>
                  </a:moveTo>
                  <a:lnTo>
                    <a:pt x="332" y="469"/>
                  </a:lnTo>
                  <a:lnTo>
                    <a:pt x="315" y="486"/>
                  </a:lnTo>
                  <a:lnTo>
                    <a:pt x="298" y="505"/>
                  </a:lnTo>
                  <a:lnTo>
                    <a:pt x="282" y="523"/>
                  </a:lnTo>
                  <a:lnTo>
                    <a:pt x="267" y="541"/>
                  </a:lnTo>
                  <a:lnTo>
                    <a:pt x="302" y="471"/>
                  </a:lnTo>
                  <a:lnTo>
                    <a:pt x="302" y="471"/>
                  </a:lnTo>
                  <a:lnTo>
                    <a:pt x="313" y="471"/>
                  </a:lnTo>
                  <a:lnTo>
                    <a:pt x="332" y="469"/>
                  </a:lnTo>
                  <a:lnTo>
                    <a:pt x="332" y="469"/>
                  </a:lnTo>
                  <a:close/>
                  <a:moveTo>
                    <a:pt x="244" y="482"/>
                  </a:moveTo>
                  <a:lnTo>
                    <a:pt x="244" y="482"/>
                  </a:lnTo>
                  <a:lnTo>
                    <a:pt x="249" y="475"/>
                  </a:lnTo>
                  <a:lnTo>
                    <a:pt x="253" y="472"/>
                  </a:lnTo>
                  <a:lnTo>
                    <a:pt x="257" y="472"/>
                  </a:lnTo>
                  <a:lnTo>
                    <a:pt x="261" y="472"/>
                  </a:lnTo>
                  <a:lnTo>
                    <a:pt x="261" y="472"/>
                  </a:lnTo>
                  <a:lnTo>
                    <a:pt x="277" y="472"/>
                  </a:lnTo>
                  <a:lnTo>
                    <a:pt x="294" y="471"/>
                  </a:lnTo>
                  <a:lnTo>
                    <a:pt x="294" y="471"/>
                  </a:lnTo>
                  <a:lnTo>
                    <a:pt x="268" y="498"/>
                  </a:lnTo>
                  <a:lnTo>
                    <a:pt x="244" y="526"/>
                  </a:lnTo>
                  <a:lnTo>
                    <a:pt x="223" y="554"/>
                  </a:lnTo>
                  <a:lnTo>
                    <a:pt x="202" y="585"/>
                  </a:lnTo>
                  <a:lnTo>
                    <a:pt x="202" y="585"/>
                  </a:lnTo>
                  <a:lnTo>
                    <a:pt x="198" y="589"/>
                  </a:lnTo>
                  <a:lnTo>
                    <a:pt x="194" y="595"/>
                  </a:lnTo>
                  <a:lnTo>
                    <a:pt x="187" y="599"/>
                  </a:lnTo>
                  <a:lnTo>
                    <a:pt x="180" y="602"/>
                  </a:lnTo>
                  <a:lnTo>
                    <a:pt x="244" y="482"/>
                  </a:lnTo>
                  <a:close/>
                  <a:moveTo>
                    <a:pt x="195" y="600"/>
                  </a:moveTo>
                  <a:lnTo>
                    <a:pt x="274" y="502"/>
                  </a:lnTo>
                  <a:lnTo>
                    <a:pt x="274" y="502"/>
                  </a:lnTo>
                  <a:lnTo>
                    <a:pt x="275" y="510"/>
                  </a:lnTo>
                  <a:lnTo>
                    <a:pt x="274" y="517"/>
                  </a:lnTo>
                  <a:lnTo>
                    <a:pt x="273" y="520"/>
                  </a:lnTo>
                  <a:lnTo>
                    <a:pt x="270" y="521"/>
                  </a:lnTo>
                  <a:lnTo>
                    <a:pt x="270" y="521"/>
                  </a:lnTo>
                  <a:lnTo>
                    <a:pt x="270" y="519"/>
                  </a:lnTo>
                  <a:lnTo>
                    <a:pt x="270" y="519"/>
                  </a:lnTo>
                  <a:lnTo>
                    <a:pt x="267" y="520"/>
                  </a:lnTo>
                  <a:lnTo>
                    <a:pt x="266" y="523"/>
                  </a:lnTo>
                  <a:lnTo>
                    <a:pt x="264" y="524"/>
                  </a:lnTo>
                  <a:lnTo>
                    <a:pt x="266" y="526"/>
                  </a:lnTo>
                  <a:lnTo>
                    <a:pt x="225" y="600"/>
                  </a:lnTo>
                  <a:lnTo>
                    <a:pt x="225" y="600"/>
                  </a:lnTo>
                  <a:lnTo>
                    <a:pt x="223" y="602"/>
                  </a:lnTo>
                  <a:lnTo>
                    <a:pt x="219" y="603"/>
                  </a:lnTo>
                  <a:lnTo>
                    <a:pt x="212" y="603"/>
                  </a:lnTo>
                  <a:lnTo>
                    <a:pt x="195" y="600"/>
                  </a:lnTo>
                  <a:lnTo>
                    <a:pt x="195" y="600"/>
                  </a:lnTo>
                  <a:close/>
                  <a:moveTo>
                    <a:pt x="237" y="599"/>
                  </a:moveTo>
                  <a:lnTo>
                    <a:pt x="251" y="575"/>
                  </a:lnTo>
                  <a:lnTo>
                    <a:pt x="251" y="575"/>
                  </a:lnTo>
                  <a:lnTo>
                    <a:pt x="254" y="575"/>
                  </a:lnTo>
                  <a:lnTo>
                    <a:pt x="257" y="572"/>
                  </a:lnTo>
                  <a:lnTo>
                    <a:pt x="257" y="572"/>
                  </a:lnTo>
                  <a:lnTo>
                    <a:pt x="270" y="552"/>
                  </a:lnTo>
                  <a:lnTo>
                    <a:pt x="285" y="533"/>
                  </a:lnTo>
                  <a:lnTo>
                    <a:pt x="301" y="514"/>
                  </a:lnTo>
                  <a:lnTo>
                    <a:pt x="318" y="496"/>
                  </a:lnTo>
                  <a:lnTo>
                    <a:pt x="318" y="496"/>
                  </a:lnTo>
                  <a:lnTo>
                    <a:pt x="318" y="500"/>
                  </a:lnTo>
                  <a:lnTo>
                    <a:pt x="318" y="500"/>
                  </a:lnTo>
                  <a:lnTo>
                    <a:pt x="306" y="523"/>
                  </a:lnTo>
                  <a:lnTo>
                    <a:pt x="295" y="545"/>
                  </a:lnTo>
                  <a:lnTo>
                    <a:pt x="268" y="590"/>
                  </a:lnTo>
                  <a:lnTo>
                    <a:pt x="268" y="590"/>
                  </a:lnTo>
                  <a:lnTo>
                    <a:pt x="266" y="595"/>
                  </a:lnTo>
                  <a:lnTo>
                    <a:pt x="261" y="597"/>
                  </a:lnTo>
                  <a:lnTo>
                    <a:pt x="259" y="599"/>
                  </a:lnTo>
                  <a:lnTo>
                    <a:pt x="254" y="599"/>
                  </a:lnTo>
                  <a:lnTo>
                    <a:pt x="246" y="599"/>
                  </a:lnTo>
                  <a:lnTo>
                    <a:pt x="237" y="599"/>
                  </a:lnTo>
                  <a:lnTo>
                    <a:pt x="237" y="599"/>
                  </a:lnTo>
                  <a:close/>
                  <a:moveTo>
                    <a:pt x="305" y="599"/>
                  </a:moveTo>
                  <a:lnTo>
                    <a:pt x="305" y="599"/>
                  </a:lnTo>
                  <a:lnTo>
                    <a:pt x="289" y="599"/>
                  </a:lnTo>
                  <a:lnTo>
                    <a:pt x="271" y="602"/>
                  </a:lnTo>
                  <a:lnTo>
                    <a:pt x="298" y="562"/>
                  </a:lnTo>
                  <a:lnTo>
                    <a:pt x="298" y="562"/>
                  </a:lnTo>
                  <a:lnTo>
                    <a:pt x="296" y="561"/>
                  </a:lnTo>
                  <a:lnTo>
                    <a:pt x="295" y="559"/>
                  </a:lnTo>
                  <a:lnTo>
                    <a:pt x="295" y="559"/>
                  </a:lnTo>
                  <a:lnTo>
                    <a:pt x="298" y="554"/>
                  </a:lnTo>
                  <a:lnTo>
                    <a:pt x="301" y="548"/>
                  </a:lnTo>
                  <a:lnTo>
                    <a:pt x="305" y="543"/>
                  </a:lnTo>
                  <a:lnTo>
                    <a:pt x="308" y="537"/>
                  </a:lnTo>
                  <a:lnTo>
                    <a:pt x="308" y="537"/>
                  </a:lnTo>
                  <a:lnTo>
                    <a:pt x="318" y="521"/>
                  </a:lnTo>
                  <a:lnTo>
                    <a:pt x="325" y="506"/>
                  </a:lnTo>
                  <a:lnTo>
                    <a:pt x="340" y="472"/>
                  </a:lnTo>
                  <a:lnTo>
                    <a:pt x="340" y="472"/>
                  </a:lnTo>
                  <a:lnTo>
                    <a:pt x="346" y="474"/>
                  </a:lnTo>
                  <a:lnTo>
                    <a:pt x="353" y="474"/>
                  </a:lnTo>
                  <a:lnTo>
                    <a:pt x="360" y="475"/>
                  </a:lnTo>
                  <a:lnTo>
                    <a:pt x="367" y="477"/>
                  </a:lnTo>
                  <a:lnTo>
                    <a:pt x="367" y="477"/>
                  </a:lnTo>
                  <a:lnTo>
                    <a:pt x="351" y="491"/>
                  </a:lnTo>
                  <a:lnTo>
                    <a:pt x="337" y="506"/>
                  </a:lnTo>
                  <a:lnTo>
                    <a:pt x="308" y="537"/>
                  </a:lnTo>
                  <a:lnTo>
                    <a:pt x="308" y="537"/>
                  </a:lnTo>
                  <a:lnTo>
                    <a:pt x="308" y="538"/>
                  </a:lnTo>
                  <a:lnTo>
                    <a:pt x="309" y="541"/>
                  </a:lnTo>
                  <a:lnTo>
                    <a:pt x="309" y="541"/>
                  </a:lnTo>
                  <a:lnTo>
                    <a:pt x="303" y="551"/>
                  </a:lnTo>
                  <a:lnTo>
                    <a:pt x="301" y="562"/>
                  </a:lnTo>
                  <a:lnTo>
                    <a:pt x="301" y="562"/>
                  </a:lnTo>
                  <a:lnTo>
                    <a:pt x="318" y="540"/>
                  </a:lnTo>
                  <a:lnTo>
                    <a:pt x="337" y="517"/>
                  </a:lnTo>
                  <a:lnTo>
                    <a:pt x="358" y="496"/>
                  </a:lnTo>
                  <a:lnTo>
                    <a:pt x="370" y="486"/>
                  </a:lnTo>
                  <a:lnTo>
                    <a:pt x="382" y="477"/>
                  </a:lnTo>
                  <a:lnTo>
                    <a:pt x="382" y="477"/>
                  </a:lnTo>
                  <a:lnTo>
                    <a:pt x="379" y="484"/>
                  </a:lnTo>
                  <a:lnTo>
                    <a:pt x="377" y="489"/>
                  </a:lnTo>
                  <a:lnTo>
                    <a:pt x="368" y="499"/>
                  </a:lnTo>
                  <a:lnTo>
                    <a:pt x="361" y="509"/>
                  </a:lnTo>
                  <a:lnTo>
                    <a:pt x="354" y="520"/>
                  </a:lnTo>
                  <a:lnTo>
                    <a:pt x="355" y="523"/>
                  </a:lnTo>
                  <a:lnTo>
                    <a:pt x="355" y="523"/>
                  </a:lnTo>
                  <a:lnTo>
                    <a:pt x="343" y="540"/>
                  </a:lnTo>
                  <a:lnTo>
                    <a:pt x="329" y="558"/>
                  </a:lnTo>
                  <a:lnTo>
                    <a:pt x="316" y="579"/>
                  </a:lnTo>
                  <a:lnTo>
                    <a:pt x="305" y="599"/>
                  </a:lnTo>
                  <a:lnTo>
                    <a:pt x="305" y="599"/>
                  </a:lnTo>
                  <a:close/>
                  <a:moveTo>
                    <a:pt x="319" y="602"/>
                  </a:moveTo>
                  <a:lnTo>
                    <a:pt x="319" y="602"/>
                  </a:lnTo>
                  <a:lnTo>
                    <a:pt x="322" y="595"/>
                  </a:lnTo>
                  <a:lnTo>
                    <a:pt x="325" y="588"/>
                  </a:lnTo>
                  <a:lnTo>
                    <a:pt x="327" y="581"/>
                  </a:lnTo>
                  <a:lnTo>
                    <a:pt x="334" y="576"/>
                  </a:lnTo>
                  <a:lnTo>
                    <a:pt x="333" y="573"/>
                  </a:lnTo>
                  <a:lnTo>
                    <a:pt x="333" y="573"/>
                  </a:lnTo>
                  <a:lnTo>
                    <a:pt x="334" y="566"/>
                  </a:lnTo>
                  <a:lnTo>
                    <a:pt x="336" y="564"/>
                  </a:lnTo>
                  <a:lnTo>
                    <a:pt x="339" y="562"/>
                  </a:lnTo>
                  <a:lnTo>
                    <a:pt x="339" y="562"/>
                  </a:lnTo>
                  <a:lnTo>
                    <a:pt x="337" y="566"/>
                  </a:lnTo>
                  <a:lnTo>
                    <a:pt x="337" y="568"/>
                  </a:lnTo>
                  <a:lnTo>
                    <a:pt x="339" y="568"/>
                  </a:lnTo>
                  <a:lnTo>
                    <a:pt x="343" y="565"/>
                  </a:lnTo>
                  <a:lnTo>
                    <a:pt x="344" y="564"/>
                  </a:lnTo>
                  <a:lnTo>
                    <a:pt x="344" y="564"/>
                  </a:lnTo>
                  <a:lnTo>
                    <a:pt x="363" y="541"/>
                  </a:lnTo>
                  <a:lnTo>
                    <a:pt x="381" y="520"/>
                  </a:lnTo>
                  <a:lnTo>
                    <a:pt x="399" y="500"/>
                  </a:lnTo>
                  <a:lnTo>
                    <a:pt x="419" y="482"/>
                  </a:lnTo>
                  <a:lnTo>
                    <a:pt x="419" y="482"/>
                  </a:lnTo>
                  <a:lnTo>
                    <a:pt x="420" y="482"/>
                  </a:lnTo>
                  <a:lnTo>
                    <a:pt x="420" y="482"/>
                  </a:lnTo>
                  <a:lnTo>
                    <a:pt x="419" y="488"/>
                  </a:lnTo>
                  <a:lnTo>
                    <a:pt x="416" y="499"/>
                  </a:lnTo>
                  <a:lnTo>
                    <a:pt x="416" y="499"/>
                  </a:lnTo>
                  <a:lnTo>
                    <a:pt x="413" y="499"/>
                  </a:lnTo>
                  <a:lnTo>
                    <a:pt x="412" y="500"/>
                  </a:lnTo>
                  <a:lnTo>
                    <a:pt x="406" y="506"/>
                  </a:lnTo>
                  <a:lnTo>
                    <a:pt x="402" y="513"/>
                  </a:lnTo>
                  <a:lnTo>
                    <a:pt x="399" y="521"/>
                  </a:lnTo>
                  <a:lnTo>
                    <a:pt x="400" y="524"/>
                  </a:lnTo>
                  <a:lnTo>
                    <a:pt x="400" y="524"/>
                  </a:lnTo>
                  <a:lnTo>
                    <a:pt x="386" y="541"/>
                  </a:lnTo>
                  <a:lnTo>
                    <a:pt x="372" y="561"/>
                  </a:lnTo>
                  <a:lnTo>
                    <a:pt x="360" y="582"/>
                  </a:lnTo>
                  <a:lnTo>
                    <a:pt x="347" y="602"/>
                  </a:lnTo>
                  <a:lnTo>
                    <a:pt x="319" y="602"/>
                  </a:lnTo>
                  <a:close/>
                  <a:moveTo>
                    <a:pt x="361" y="602"/>
                  </a:moveTo>
                  <a:lnTo>
                    <a:pt x="361" y="602"/>
                  </a:lnTo>
                  <a:lnTo>
                    <a:pt x="363" y="597"/>
                  </a:lnTo>
                  <a:lnTo>
                    <a:pt x="365" y="593"/>
                  </a:lnTo>
                  <a:lnTo>
                    <a:pt x="371" y="585"/>
                  </a:lnTo>
                  <a:lnTo>
                    <a:pt x="378" y="578"/>
                  </a:lnTo>
                  <a:lnTo>
                    <a:pt x="384" y="569"/>
                  </a:lnTo>
                  <a:lnTo>
                    <a:pt x="379" y="571"/>
                  </a:lnTo>
                  <a:lnTo>
                    <a:pt x="379" y="571"/>
                  </a:lnTo>
                  <a:lnTo>
                    <a:pt x="381" y="565"/>
                  </a:lnTo>
                  <a:lnTo>
                    <a:pt x="384" y="561"/>
                  </a:lnTo>
                  <a:lnTo>
                    <a:pt x="389" y="552"/>
                  </a:lnTo>
                  <a:lnTo>
                    <a:pt x="389" y="552"/>
                  </a:lnTo>
                  <a:lnTo>
                    <a:pt x="389" y="557"/>
                  </a:lnTo>
                  <a:lnTo>
                    <a:pt x="388" y="559"/>
                  </a:lnTo>
                  <a:lnTo>
                    <a:pt x="385" y="564"/>
                  </a:lnTo>
                  <a:lnTo>
                    <a:pt x="384" y="569"/>
                  </a:lnTo>
                  <a:lnTo>
                    <a:pt x="384" y="569"/>
                  </a:lnTo>
                  <a:lnTo>
                    <a:pt x="402" y="548"/>
                  </a:lnTo>
                  <a:lnTo>
                    <a:pt x="420" y="529"/>
                  </a:lnTo>
                  <a:lnTo>
                    <a:pt x="441" y="507"/>
                  </a:lnTo>
                  <a:lnTo>
                    <a:pt x="452" y="499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59" y="500"/>
                  </a:lnTo>
                  <a:lnTo>
                    <a:pt x="455" y="509"/>
                  </a:lnTo>
                  <a:lnTo>
                    <a:pt x="452" y="516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5" y="519"/>
                  </a:lnTo>
                  <a:lnTo>
                    <a:pt x="445" y="521"/>
                  </a:lnTo>
                  <a:lnTo>
                    <a:pt x="445" y="521"/>
                  </a:lnTo>
                  <a:lnTo>
                    <a:pt x="443" y="523"/>
                  </a:lnTo>
                  <a:lnTo>
                    <a:pt x="443" y="524"/>
                  </a:lnTo>
                  <a:lnTo>
                    <a:pt x="444" y="529"/>
                  </a:lnTo>
                  <a:lnTo>
                    <a:pt x="444" y="529"/>
                  </a:lnTo>
                  <a:lnTo>
                    <a:pt x="434" y="543"/>
                  </a:lnTo>
                  <a:lnTo>
                    <a:pt x="423" y="557"/>
                  </a:lnTo>
                  <a:lnTo>
                    <a:pt x="413" y="571"/>
                  </a:lnTo>
                  <a:lnTo>
                    <a:pt x="403" y="586"/>
                  </a:lnTo>
                  <a:lnTo>
                    <a:pt x="403" y="586"/>
                  </a:lnTo>
                  <a:lnTo>
                    <a:pt x="403" y="590"/>
                  </a:lnTo>
                  <a:lnTo>
                    <a:pt x="403" y="596"/>
                  </a:lnTo>
                  <a:lnTo>
                    <a:pt x="403" y="597"/>
                  </a:lnTo>
                  <a:lnTo>
                    <a:pt x="405" y="599"/>
                  </a:lnTo>
                  <a:lnTo>
                    <a:pt x="406" y="597"/>
                  </a:lnTo>
                  <a:lnTo>
                    <a:pt x="407" y="596"/>
                  </a:lnTo>
                  <a:lnTo>
                    <a:pt x="407" y="596"/>
                  </a:lnTo>
                  <a:lnTo>
                    <a:pt x="419" y="579"/>
                  </a:lnTo>
                  <a:lnTo>
                    <a:pt x="430" y="565"/>
                  </a:lnTo>
                  <a:lnTo>
                    <a:pt x="443" y="551"/>
                  </a:lnTo>
                  <a:lnTo>
                    <a:pt x="455" y="537"/>
                  </a:lnTo>
                  <a:lnTo>
                    <a:pt x="469" y="524"/>
                  </a:lnTo>
                  <a:lnTo>
                    <a:pt x="485" y="513"/>
                  </a:lnTo>
                  <a:lnTo>
                    <a:pt x="516" y="491"/>
                  </a:lnTo>
                  <a:lnTo>
                    <a:pt x="444" y="603"/>
                  </a:lnTo>
                  <a:lnTo>
                    <a:pt x="444" y="603"/>
                  </a:lnTo>
                  <a:lnTo>
                    <a:pt x="402" y="602"/>
                  </a:lnTo>
                  <a:lnTo>
                    <a:pt x="381" y="602"/>
                  </a:lnTo>
                  <a:lnTo>
                    <a:pt x="361" y="602"/>
                  </a:lnTo>
                  <a:lnTo>
                    <a:pt x="361" y="602"/>
                  </a:lnTo>
                  <a:close/>
                  <a:moveTo>
                    <a:pt x="513" y="589"/>
                  </a:moveTo>
                  <a:lnTo>
                    <a:pt x="513" y="589"/>
                  </a:lnTo>
                  <a:lnTo>
                    <a:pt x="520" y="578"/>
                  </a:lnTo>
                  <a:lnTo>
                    <a:pt x="527" y="565"/>
                  </a:lnTo>
                  <a:lnTo>
                    <a:pt x="533" y="552"/>
                  </a:lnTo>
                  <a:lnTo>
                    <a:pt x="538" y="537"/>
                  </a:lnTo>
                  <a:lnTo>
                    <a:pt x="538" y="537"/>
                  </a:lnTo>
                  <a:lnTo>
                    <a:pt x="526" y="551"/>
                  </a:lnTo>
                  <a:lnTo>
                    <a:pt x="514" y="566"/>
                  </a:lnTo>
                  <a:lnTo>
                    <a:pt x="503" y="583"/>
                  </a:lnTo>
                  <a:lnTo>
                    <a:pt x="495" y="602"/>
                  </a:lnTo>
                  <a:lnTo>
                    <a:pt x="461" y="600"/>
                  </a:lnTo>
                  <a:lnTo>
                    <a:pt x="461" y="600"/>
                  </a:lnTo>
                  <a:lnTo>
                    <a:pt x="465" y="593"/>
                  </a:lnTo>
                  <a:lnTo>
                    <a:pt x="469" y="588"/>
                  </a:lnTo>
                  <a:lnTo>
                    <a:pt x="475" y="582"/>
                  </a:lnTo>
                  <a:lnTo>
                    <a:pt x="479" y="575"/>
                  </a:lnTo>
                  <a:lnTo>
                    <a:pt x="483" y="571"/>
                  </a:lnTo>
                  <a:lnTo>
                    <a:pt x="479" y="571"/>
                  </a:lnTo>
                  <a:lnTo>
                    <a:pt x="479" y="571"/>
                  </a:lnTo>
                  <a:lnTo>
                    <a:pt x="479" y="566"/>
                  </a:lnTo>
                  <a:lnTo>
                    <a:pt x="481" y="562"/>
                  </a:lnTo>
                  <a:lnTo>
                    <a:pt x="483" y="558"/>
                  </a:lnTo>
                  <a:lnTo>
                    <a:pt x="489" y="558"/>
                  </a:lnTo>
                  <a:lnTo>
                    <a:pt x="483" y="571"/>
                  </a:lnTo>
                  <a:lnTo>
                    <a:pt x="483" y="571"/>
                  </a:lnTo>
                  <a:lnTo>
                    <a:pt x="500" y="551"/>
                  </a:lnTo>
                  <a:lnTo>
                    <a:pt x="520" y="530"/>
                  </a:lnTo>
                  <a:lnTo>
                    <a:pt x="541" y="510"/>
                  </a:lnTo>
                  <a:lnTo>
                    <a:pt x="563" y="492"/>
                  </a:lnTo>
                  <a:lnTo>
                    <a:pt x="552" y="514"/>
                  </a:lnTo>
                  <a:lnTo>
                    <a:pt x="552" y="514"/>
                  </a:lnTo>
                  <a:lnTo>
                    <a:pt x="547" y="519"/>
                  </a:lnTo>
                  <a:lnTo>
                    <a:pt x="541" y="524"/>
                  </a:lnTo>
                  <a:lnTo>
                    <a:pt x="540" y="527"/>
                  </a:lnTo>
                  <a:lnTo>
                    <a:pt x="538" y="531"/>
                  </a:lnTo>
                  <a:lnTo>
                    <a:pt x="540" y="534"/>
                  </a:lnTo>
                  <a:lnTo>
                    <a:pt x="542" y="537"/>
                  </a:lnTo>
                  <a:lnTo>
                    <a:pt x="542" y="537"/>
                  </a:lnTo>
                  <a:lnTo>
                    <a:pt x="551" y="526"/>
                  </a:lnTo>
                  <a:lnTo>
                    <a:pt x="562" y="513"/>
                  </a:lnTo>
                  <a:lnTo>
                    <a:pt x="579" y="488"/>
                  </a:lnTo>
                  <a:lnTo>
                    <a:pt x="579" y="488"/>
                  </a:lnTo>
                  <a:lnTo>
                    <a:pt x="580" y="486"/>
                  </a:lnTo>
                  <a:lnTo>
                    <a:pt x="583" y="485"/>
                  </a:lnTo>
                  <a:lnTo>
                    <a:pt x="586" y="486"/>
                  </a:lnTo>
                  <a:lnTo>
                    <a:pt x="589" y="489"/>
                  </a:lnTo>
                  <a:lnTo>
                    <a:pt x="589" y="491"/>
                  </a:lnTo>
                  <a:lnTo>
                    <a:pt x="589" y="493"/>
                  </a:lnTo>
                  <a:lnTo>
                    <a:pt x="589" y="493"/>
                  </a:lnTo>
                  <a:lnTo>
                    <a:pt x="569" y="519"/>
                  </a:lnTo>
                  <a:lnTo>
                    <a:pt x="551" y="545"/>
                  </a:lnTo>
                  <a:lnTo>
                    <a:pt x="534" y="572"/>
                  </a:lnTo>
                  <a:lnTo>
                    <a:pt x="518" y="599"/>
                  </a:lnTo>
                  <a:lnTo>
                    <a:pt x="518" y="599"/>
                  </a:lnTo>
                  <a:lnTo>
                    <a:pt x="516" y="602"/>
                  </a:lnTo>
                  <a:lnTo>
                    <a:pt x="514" y="602"/>
                  </a:lnTo>
                  <a:lnTo>
                    <a:pt x="513" y="602"/>
                  </a:lnTo>
                  <a:lnTo>
                    <a:pt x="511" y="600"/>
                  </a:lnTo>
                  <a:lnTo>
                    <a:pt x="510" y="595"/>
                  </a:lnTo>
                  <a:lnTo>
                    <a:pt x="511" y="592"/>
                  </a:lnTo>
                  <a:lnTo>
                    <a:pt x="513" y="589"/>
                  </a:lnTo>
                  <a:lnTo>
                    <a:pt x="513" y="589"/>
                  </a:lnTo>
                  <a:close/>
                  <a:moveTo>
                    <a:pt x="542" y="600"/>
                  </a:moveTo>
                  <a:lnTo>
                    <a:pt x="542" y="600"/>
                  </a:lnTo>
                  <a:lnTo>
                    <a:pt x="541" y="599"/>
                  </a:lnTo>
                  <a:lnTo>
                    <a:pt x="541" y="597"/>
                  </a:lnTo>
                  <a:lnTo>
                    <a:pt x="542" y="593"/>
                  </a:lnTo>
                  <a:lnTo>
                    <a:pt x="544" y="592"/>
                  </a:lnTo>
                  <a:lnTo>
                    <a:pt x="542" y="590"/>
                  </a:lnTo>
                  <a:lnTo>
                    <a:pt x="540" y="590"/>
                  </a:lnTo>
                  <a:lnTo>
                    <a:pt x="535" y="592"/>
                  </a:lnTo>
                  <a:lnTo>
                    <a:pt x="535" y="592"/>
                  </a:lnTo>
                  <a:lnTo>
                    <a:pt x="549" y="566"/>
                  </a:lnTo>
                  <a:lnTo>
                    <a:pt x="565" y="540"/>
                  </a:lnTo>
                  <a:lnTo>
                    <a:pt x="583" y="513"/>
                  </a:lnTo>
                  <a:lnTo>
                    <a:pt x="600" y="489"/>
                  </a:lnTo>
                  <a:lnTo>
                    <a:pt x="600" y="489"/>
                  </a:lnTo>
                  <a:lnTo>
                    <a:pt x="601" y="488"/>
                  </a:lnTo>
                  <a:lnTo>
                    <a:pt x="604" y="486"/>
                  </a:lnTo>
                  <a:lnTo>
                    <a:pt x="611" y="486"/>
                  </a:lnTo>
                  <a:lnTo>
                    <a:pt x="630" y="488"/>
                  </a:lnTo>
                  <a:lnTo>
                    <a:pt x="630" y="488"/>
                  </a:lnTo>
                  <a:lnTo>
                    <a:pt x="606" y="510"/>
                  </a:lnTo>
                  <a:lnTo>
                    <a:pt x="585" y="533"/>
                  </a:lnTo>
                  <a:lnTo>
                    <a:pt x="575" y="545"/>
                  </a:lnTo>
                  <a:lnTo>
                    <a:pt x="565" y="558"/>
                  </a:lnTo>
                  <a:lnTo>
                    <a:pt x="556" y="571"/>
                  </a:lnTo>
                  <a:lnTo>
                    <a:pt x="548" y="585"/>
                  </a:lnTo>
                  <a:lnTo>
                    <a:pt x="548" y="585"/>
                  </a:lnTo>
                  <a:lnTo>
                    <a:pt x="590" y="537"/>
                  </a:lnTo>
                  <a:lnTo>
                    <a:pt x="613" y="513"/>
                  </a:lnTo>
                  <a:lnTo>
                    <a:pt x="637" y="491"/>
                  </a:lnTo>
                  <a:lnTo>
                    <a:pt x="637" y="491"/>
                  </a:lnTo>
                  <a:lnTo>
                    <a:pt x="637" y="495"/>
                  </a:lnTo>
                  <a:lnTo>
                    <a:pt x="637" y="499"/>
                  </a:lnTo>
                  <a:lnTo>
                    <a:pt x="632" y="506"/>
                  </a:lnTo>
                  <a:lnTo>
                    <a:pt x="628" y="513"/>
                  </a:lnTo>
                  <a:lnTo>
                    <a:pt x="624" y="519"/>
                  </a:lnTo>
                  <a:lnTo>
                    <a:pt x="624" y="519"/>
                  </a:lnTo>
                  <a:lnTo>
                    <a:pt x="622" y="520"/>
                  </a:lnTo>
                  <a:lnTo>
                    <a:pt x="621" y="520"/>
                  </a:lnTo>
                  <a:lnTo>
                    <a:pt x="620" y="521"/>
                  </a:lnTo>
                  <a:lnTo>
                    <a:pt x="569" y="600"/>
                  </a:lnTo>
                  <a:lnTo>
                    <a:pt x="569" y="600"/>
                  </a:lnTo>
                  <a:lnTo>
                    <a:pt x="563" y="602"/>
                  </a:lnTo>
                  <a:lnTo>
                    <a:pt x="555" y="602"/>
                  </a:lnTo>
                  <a:lnTo>
                    <a:pt x="547" y="602"/>
                  </a:lnTo>
                  <a:lnTo>
                    <a:pt x="542" y="600"/>
                  </a:lnTo>
                  <a:lnTo>
                    <a:pt x="542" y="600"/>
                  </a:lnTo>
                  <a:close/>
                  <a:moveTo>
                    <a:pt x="592" y="597"/>
                  </a:moveTo>
                  <a:lnTo>
                    <a:pt x="600" y="585"/>
                  </a:lnTo>
                  <a:lnTo>
                    <a:pt x="600" y="585"/>
                  </a:lnTo>
                  <a:lnTo>
                    <a:pt x="597" y="586"/>
                  </a:lnTo>
                  <a:lnTo>
                    <a:pt x="593" y="589"/>
                  </a:lnTo>
                  <a:lnTo>
                    <a:pt x="590" y="592"/>
                  </a:lnTo>
                  <a:lnTo>
                    <a:pt x="587" y="592"/>
                  </a:lnTo>
                  <a:lnTo>
                    <a:pt x="585" y="592"/>
                  </a:lnTo>
                  <a:lnTo>
                    <a:pt x="646" y="491"/>
                  </a:lnTo>
                  <a:lnTo>
                    <a:pt x="646" y="491"/>
                  </a:lnTo>
                  <a:lnTo>
                    <a:pt x="648" y="488"/>
                  </a:lnTo>
                  <a:lnTo>
                    <a:pt x="651" y="488"/>
                  </a:lnTo>
                  <a:lnTo>
                    <a:pt x="658" y="486"/>
                  </a:lnTo>
                  <a:lnTo>
                    <a:pt x="667" y="486"/>
                  </a:lnTo>
                  <a:lnTo>
                    <a:pt x="676" y="489"/>
                  </a:lnTo>
                  <a:lnTo>
                    <a:pt x="676" y="489"/>
                  </a:lnTo>
                  <a:lnTo>
                    <a:pt x="658" y="507"/>
                  </a:lnTo>
                  <a:lnTo>
                    <a:pt x="638" y="527"/>
                  </a:lnTo>
                  <a:lnTo>
                    <a:pt x="621" y="550"/>
                  </a:lnTo>
                  <a:lnTo>
                    <a:pt x="614" y="561"/>
                  </a:lnTo>
                  <a:lnTo>
                    <a:pt x="607" y="573"/>
                  </a:lnTo>
                  <a:lnTo>
                    <a:pt x="607" y="573"/>
                  </a:lnTo>
                  <a:lnTo>
                    <a:pt x="607" y="569"/>
                  </a:lnTo>
                  <a:lnTo>
                    <a:pt x="607" y="568"/>
                  </a:lnTo>
                  <a:lnTo>
                    <a:pt x="606" y="568"/>
                  </a:lnTo>
                  <a:lnTo>
                    <a:pt x="604" y="568"/>
                  </a:lnTo>
                  <a:lnTo>
                    <a:pt x="601" y="572"/>
                  </a:lnTo>
                  <a:lnTo>
                    <a:pt x="601" y="573"/>
                  </a:lnTo>
                  <a:lnTo>
                    <a:pt x="601" y="575"/>
                  </a:lnTo>
                  <a:lnTo>
                    <a:pt x="601" y="575"/>
                  </a:lnTo>
                  <a:lnTo>
                    <a:pt x="599" y="576"/>
                  </a:lnTo>
                  <a:lnTo>
                    <a:pt x="596" y="578"/>
                  </a:lnTo>
                  <a:lnTo>
                    <a:pt x="596" y="579"/>
                  </a:lnTo>
                  <a:lnTo>
                    <a:pt x="596" y="581"/>
                  </a:lnTo>
                  <a:lnTo>
                    <a:pt x="600" y="585"/>
                  </a:lnTo>
                  <a:lnTo>
                    <a:pt x="666" y="509"/>
                  </a:lnTo>
                  <a:lnTo>
                    <a:pt x="666" y="509"/>
                  </a:lnTo>
                  <a:lnTo>
                    <a:pt x="673" y="505"/>
                  </a:lnTo>
                  <a:lnTo>
                    <a:pt x="676" y="503"/>
                  </a:lnTo>
                  <a:lnTo>
                    <a:pt x="677" y="505"/>
                  </a:lnTo>
                  <a:lnTo>
                    <a:pt x="677" y="506"/>
                  </a:lnTo>
                  <a:lnTo>
                    <a:pt x="677" y="506"/>
                  </a:lnTo>
                  <a:lnTo>
                    <a:pt x="676" y="510"/>
                  </a:lnTo>
                  <a:lnTo>
                    <a:pt x="674" y="514"/>
                  </a:lnTo>
                  <a:lnTo>
                    <a:pt x="669" y="521"/>
                  </a:lnTo>
                  <a:lnTo>
                    <a:pt x="666" y="524"/>
                  </a:lnTo>
                  <a:lnTo>
                    <a:pt x="666" y="524"/>
                  </a:lnTo>
                  <a:lnTo>
                    <a:pt x="665" y="526"/>
                  </a:lnTo>
                  <a:lnTo>
                    <a:pt x="663" y="527"/>
                  </a:lnTo>
                  <a:lnTo>
                    <a:pt x="662" y="530"/>
                  </a:lnTo>
                  <a:lnTo>
                    <a:pt x="662" y="530"/>
                  </a:lnTo>
                  <a:lnTo>
                    <a:pt x="662" y="534"/>
                  </a:lnTo>
                  <a:lnTo>
                    <a:pt x="662" y="534"/>
                  </a:lnTo>
                  <a:lnTo>
                    <a:pt x="652" y="543"/>
                  </a:lnTo>
                  <a:lnTo>
                    <a:pt x="644" y="554"/>
                  </a:lnTo>
                  <a:lnTo>
                    <a:pt x="630" y="576"/>
                  </a:lnTo>
                  <a:lnTo>
                    <a:pt x="630" y="576"/>
                  </a:lnTo>
                  <a:lnTo>
                    <a:pt x="624" y="585"/>
                  </a:lnTo>
                  <a:lnTo>
                    <a:pt x="620" y="590"/>
                  </a:lnTo>
                  <a:lnTo>
                    <a:pt x="615" y="595"/>
                  </a:lnTo>
                  <a:lnTo>
                    <a:pt x="610" y="599"/>
                  </a:lnTo>
                  <a:lnTo>
                    <a:pt x="604" y="600"/>
                  </a:lnTo>
                  <a:lnTo>
                    <a:pt x="599" y="600"/>
                  </a:lnTo>
                  <a:lnTo>
                    <a:pt x="592" y="597"/>
                  </a:lnTo>
                  <a:lnTo>
                    <a:pt x="592" y="597"/>
                  </a:lnTo>
                  <a:close/>
                  <a:moveTo>
                    <a:pt x="693" y="488"/>
                  </a:moveTo>
                  <a:lnTo>
                    <a:pt x="725" y="488"/>
                  </a:lnTo>
                  <a:lnTo>
                    <a:pt x="725" y="488"/>
                  </a:lnTo>
                  <a:lnTo>
                    <a:pt x="704" y="507"/>
                  </a:lnTo>
                  <a:lnTo>
                    <a:pt x="683" y="529"/>
                  </a:lnTo>
                  <a:lnTo>
                    <a:pt x="672" y="538"/>
                  </a:lnTo>
                  <a:lnTo>
                    <a:pt x="662" y="550"/>
                  </a:lnTo>
                  <a:lnTo>
                    <a:pt x="653" y="561"/>
                  </a:lnTo>
                  <a:lnTo>
                    <a:pt x="646" y="573"/>
                  </a:lnTo>
                  <a:lnTo>
                    <a:pt x="646" y="573"/>
                  </a:lnTo>
                  <a:lnTo>
                    <a:pt x="651" y="562"/>
                  </a:lnTo>
                  <a:lnTo>
                    <a:pt x="656" y="551"/>
                  </a:lnTo>
                  <a:lnTo>
                    <a:pt x="667" y="530"/>
                  </a:lnTo>
                  <a:lnTo>
                    <a:pt x="681" y="510"/>
                  </a:lnTo>
                  <a:lnTo>
                    <a:pt x="693" y="488"/>
                  </a:lnTo>
                  <a:lnTo>
                    <a:pt x="693" y="488"/>
                  </a:lnTo>
                  <a:close/>
                  <a:moveTo>
                    <a:pt x="684" y="602"/>
                  </a:moveTo>
                  <a:lnTo>
                    <a:pt x="710" y="568"/>
                  </a:lnTo>
                  <a:lnTo>
                    <a:pt x="710" y="568"/>
                  </a:lnTo>
                  <a:lnTo>
                    <a:pt x="708" y="566"/>
                  </a:lnTo>
                  <a:lnTo>
                    <a:pt x="708" y="565"/>
                  </a:lnTo>
                  <a:lnTo>
                    <a:pt x="711" y="558"/>
                  </a:lnTo>
                  <a:lnTo>
                    <a:pt x="715" y="551"/>
                  </a:lnTo>
                  <a:lnTo>
                    <a:pt x="715" y="548"/>
                  </a:lnTo>
                  <a:lnTo>
                    <a:pt x="714" y="547"/>
                  </a:lnTo>
                  <a:lnTo>
                    <a:pt x="714" y="541"/>
                  </a:lnTo>
                  <a:lnTo>
                    <a:pt x="714" y="541"/>
                  </a:lnTo>
                  <a:lnTo>
                    <a:pt x="703" y="554"/>
                  </a:lnTo>
                  <a:lnTo>
                    <a:pt x="691" y="569"/>
                  </a:lnTo>
                  <a:lnTo>
                    <a:pt x="683" y="586"/>
                  </a:lnTo>
                  <a:lnTo>
                    <a:pt x="674" y="602"/>
                  </a:lnTo>
                  <a:lnTo>
                    <a:pt x="627" y="602"/>
                  </a:lnTo>
                  <a:lnTo>
                    <a:pt x="627" y="602"/>
                  </a:lnTo>
                  <a:lnTo>
                    <a:pt x="681" y="543"/>
                  </a:lnTo>
                  <a:lnTo>
                    <a:pt x="710" y="514"/>
                  </a:lnTo>
                  <a:lnTo>
                    <a:pt x="739" y="486"/>
                  </a:lnTo>
                  <a:lnTo>
                    <a:pt x="739" y="486"/>
                  </a:lnTo>
                  <a:lnTo>
                    <a:pt x="736" y="496"/>
                  </a:lnTo>
                  <a:lnTo>
                    <a:pt x="732" y="507"/>
                  </a:lnTo>
                  <a:lnTo>
                    <a:pt x="728" y="514"/>
                  </a:lnTo>
                  <a:lnTo>
                    <a:pt x="726" y="514"/>
                  </a:lnTo>
                  <a:lnTo>
                    <a:pt x="726" y="513"/>
                  </a:lnTo>
                  <a:lnTo>
                    <a:pt x="726" y="513"/>
                  </a:lnTo>
                  <a:lnTo>
                    <a:pt x="718" y="523"/>
                  </a:lnTo>
                  <a:lnTo>
                    <a:pt x="715" y="529"/>
                  </a:lnTo>
                  <a:lnTo>
                    <a:pt x="715" y="531"/>
                  </a:lnTo>
                  <a:lnTo>
                    <a:pt x="717" y="533"/>
                  </a:lnTo>
                  <a:lnTo>
                    <a:pt x="717" y="533"/>
                  </a:lnTo>
                  <a:lnTo>
                    <a:pt x="726" y="524"/>
                  </a:lnTo>
                  <a:lnTo>
                    <a:pt x="735" y="513"/>
                  </a:lnTo>
                  <a:lnTo>
                    <a:pt x="742" y="502"/>
                  </a:lnTo>
                  <a:lnTo>
                    <a:pt x="748" y="488"/>
                  </a:lnTo>
                  <a:lnTo>
                    <a:pt x="748" y="488"/>
                  </a:lnTo>
                  <a:lnTo>
                    <a:pt x="760" y="491"/>
                  </a:lnTo>
                  <a:lnTo>
                    <a:pt x="767" y="491"/>
                  </a:lnTo>
                  <a:lnTo>
                    <a:pt x="774" y="491"/>
                  </a:lnTo>
                  <a:lnTo>
                    <a:pt x="774" y="491"/>
                  </a:lnTo>
                  <a:lnTo>
                    <a:pt x="757" y="506"/>
                  </a:lnTo>
                  <a:lnTo>
                    <a:pt x="739" y="524"/>
                  </a:lnTo>
                  <a:lnTo>
                    <a:pt x="731" y="534"/>
                  </a:lnTo>
                  <a:lnTo>
                    <a:pt x="722" y="545"/>
                  </a:lnTo>
                  <a:lnTo>
                    <a:pt x="715" y="557"/>
                  </a:lnTo>
                  <a:lnTo>
                    <a:pt x="710" y="568"/>
                  </a:lnTo>
                  <a:lnTo>
                    <a:pt x="710" y="568"/>
                  </a:lnTo>
                  <a:lnTo>
                    <a:pt x="726" y="550"/>
                  </a:lnTo>
                  <a:lnTo>
                    <a:pt x="745" y="531"/>
                  </a:lnTo>
                  <a:lnTo>
                    <a:pt x="764" y="514"/>
                  </a:lnTo>
                  <a:lnTo>
                    <a:pt x="784" y="499"/>
                  </a:lnTo>
                  <a:lnTo>
                    <a:pt x="784" y="499"/>
                  </a:lnTo>
                  <a:lnTo>
                    <a:pt x="780" y="507"/>
                  </a:lnTo>
                  <a:lnTo>
                    <a:pt x="773" y="516"/>
                  </a:lnTo>
                  <a:lnTo>
                    <a:pt x="767" y="524"/>
                  </a:lnTo>
                  <a:lnTo>
                    <a:pt x="760" y="534"/>
                  </a:lnTo>
                  <a:lnTo>
                    <a:pt x="763" y="538"/>
                  </a:lnTo>
                  <a:lnTo>
                    <a:pt x="763" y="538"/>
                  </a:lnTo>
                  <a:lnTo>
                    <a:pt x="750" y="552"/>
                  </a:lnTo>
                  <a:lnTo>
                    <a:pt x="738" y="568"/>
                  </a:lnTo>
                  <a:lnTo>
                    <a:pt x="726" y="585"/>
                  </a:lnTo>
                  <a:lnTo>
                    <a:pt x="715" y="602"/>
                  </a:lnTo>
                  <a:lnTo>
                    <a:pt x="684" y="602"/>
                  </a:lnTo>
                  <a:close/>
                  <a:moveTo>
                    <a:pt x="1161" y="512"/>
                  </a:moveTo>
                  <a:lnTo>
                    <a:pt x="1161" y="512"/>
                  </a:lnTo>
                  <a:lnTo>
                    <a:pt x="1155" y="520"/>
                  </a:lnTo>
                  <a:lnTo>
                    <a:pt x="1152" y="523"/>
                  </a:lnTo>
                  <a:lnTo>
                    <a:pt x="1149" y="524"/>
                  </a:lnTo>
                  <a:lnTo>
                    <a:pt x="1149" y="524"/>
                  </a:lnTo>
                  <a:lnTo>
                    <a:pt x="1147" y="523"/>
                  </a:lnTo>
                  <a:lnTo>
                    <a:pt x="1147" y="523"/>
                  </a:lnTo>
                  <a:lnTo>
                    <a:pt x="1152" y="516"/>
                  </a:lnTo>
                  <a:lnTo>
                    <a:pt x="1156" y="513"/>
                  </a:lnTo>
                  <a:lnTo>
                    <a:pt x="1161" y="512"/>
                  </a:lnTo>
                  <a:lnTo>
                    <a:pt x="1161" y="512"/>
                  </a:lnTo>
                  <a:close/>
                  <a:moveTo>
                    <a:pt x="1083" y="566"/>
                  </a:moveTo>
                  <a:lnTo>
                    <a:pt x="1083" y="566"/>
                  </a:lnTo>
                  <a:lnTo>
                    <a:pt x="1079" y="571"/>
                  </a:lnTo>
                  <a:lnTo>
                    <a:pt x="1078" y="573"/>
                  </a:lnTo>
                  <a:lnTo>
                    <a:pt x="1076" y="576"/>
                  </a:lnTo>
                  <a:lnTo>
                    <a:pt x="1076" y="576"/>
                  </a:lnTo>
                  <a:lnTo>
                    <a:pt x="1075" y="581"/>
                  </a:lnTo>
                  <a:lnTo>
                    <a:pt x="1072" y="583"/>
                  </a:lnTo>
                  <a:lnTo>
                    <a:pt x="1065" y="590"/>
                  </a:lnTo>
                  <a:lnTo>
                    <a:pt x="1065" y="590"/>
                  </a:lnTo>
                  <a:lnTo>
                    <a:pt x="1067" y="586"/>
                  </a:lnTo>
                  <a:lnTo>
                    <a:pt x="1069" y="582"/>
                  </a:lnTo>
                  <a:lnTo>
                    <a:pt x="1076" y="576"/>
                  </a:lnTo>
                  <a:lnTo>
                    <a:pt x="1076" y="576"/>
                  </a:lnTo>
                  <a:lnTo>
                    <a:pt x="1082" y="564"/>
                  </a:lnTo>
                  <a:lnTo>
                    <a:pt x="1089" y="552"/>
                  </a:lnTo>
                  <a:lnTo>
                    <a:pt x="1104" y="531"/>
                  </a:lnTo>
                  <a:lnTo>
                    <a:pt x="1140" y="491"/>
                  </a:lnTo>
                  <a:lnTo>
                    <a:pt x="1140" y="491"/>
                  </a:lnTo>
                  <a:lnTo>
                    <a:pt x="1141" y="491"/>
                  </a:lnTo>
                  <a:lnTo>
                    <a:pt x="1144" y="489"/>
                  </a:lnTo>
                  <a:lnTo>
                    <a:pt x="1151" y="489"/>
                  </a:lnTo>
                  <a:lnTo>
                    <a:pt x="1159" y="491"/>
                  </a:lnTo>
                  <a:lnTo>
                    <a:pt x="1171" y="489"/>
                  </a:lnTo>
                  <a:lnTo>
                    <a:pt x="1083" y="566"/>
                  </a:lnTo>
                  <a:close/>
                  <a:moveTo>
                    <a:pt x="1182" y="492"/>
                  </a:moveTo>
                  <a:lnTo>
                    <a:pt x="1182" y="492"/>
                  </a:lnTo>
                  <a:lnTo>
                    <a:pt x="1183" y="491"/>
                  </a:lnTo>
                  <a:lnTo>
                    <a:pt x="1186" y="489"/>
                  </a:lnTo>
                  <a:lnTo>
                    <a:pt x="1193" y="489"/>
                  </a:lnTo>
                  <a:lnTo>
                    <a:pt x="1200" y="491"/>
                  </a:lnTo>
                  <a:lnTo>
                    <a:pt x="1207" y="491"/>
                  </a:lnTo>
                  <a:lnTo>
                    <a:pt x="1133" y="555"/>
                  </a:lnTo>
                  <a:lnTo>
                    <a:pt x="1182" y="492"/>
                  </a:lnTo>
                  <a:close/>
                  <a:moveTo>
                    <a:pt x="769" y="471"/>
                  </a:moveTo>
                  <a:lnTo>
                    <a:pt x="769" y="471"/>
                  </a:lnTo>
                  <a:lnTo>
                    <a:pt x="788" y="467"/>
                  </a:lnTo>
                  <a:lnTo>
                    <a:pt x="814" y="465"/>
                  </a:lnTo>
                  <a:lnTo>
                    <a:pt x="864" y="464"/>
                  </a:lnTo>
                  <a:lnTo>
                    <a:pt x="864" y="464"/>
                  </a:lnTo>
                  <a:lnTo>
                    <a:pt x="953" y="464"/>
                  </a:lnTo>
                  <a:lnTo>
                    <a:pt x="1041" y="465"/>
                  </a:lnTo>
                  <a:lnTo>
                    <a:pt x="1133" y="468"/>
                  </a:lnTo>
                  <a:lnTo>
                    <a:pt x="1225" y="469"/>
                  </a:lnTo>
                  <a:lnTo>
                    <a:pt x="1225" y="469"/>
                  </a:lnTo>
                  <a:lnTo>
                    <a:pt x="1228" y="471"/>
                  </a:lnTo>
                  <a:lnTo>
                    <a:pt x="1230" y="472"/>
                  </a:lnTo>
                  <a:lnTo>
                    <a:pt x="1231" y="474"/>
                  </a:lnTo>
                  <a:lnTo>
                    <a:pt x="1231" y="475"/>
                  </a:lnTo>
                  <a:lnTo>
                    <a:pt x="1227" y="475"/>
                  </a:lnTo>
                  <a:lnTo>
                    <a:pt x="1227" y="475"/>
                  </a:lnTo>
                  <a:lnTo>
                    <a:pt x="1111" y="475"/>
                  </a:lnTo>
                  <a:lnTo>
                    <a:pt x="998" y="475"/>
                  </a:lnTo>
                  <a:lnTo>
                    <a:pt x="882" y="474"/>
                  </a:lnTo>
                  <a:lnTo>
                    <a:pt x="826" y="472"/>
                  </a:lnTo>
                  <a:lnTo>
                    <a:pt x="769" y="471"/>
                  </a:lnTo>
                  <a:lnTo>
                    <a:pt x="769" y="471"/>
                  </a:lnTo>
                  <a:close/>
                  <a:moveTo>
                    <a:pt x="1057" y="500"/>
                  </a:moveTo>
                  <a:lnTo>
                    <a:pt x="1057" y="500"/>
                  </a:lnTo>
                  <a:lnTo>
                    <a:pt x="1045" y="509"/>
                  </a:lnTo>
                  <a:lnTo>
                    <a:pt x="1034" y="517"/>
                  </a:lnTo>
                  <a:lnTo>
                    <a:pt x="1013" y="536"/>
                  </a:lnTo>
                  <a:lnTo>
                    <a:pt x="1013" y="536"/>
                  </a:lnTo>
                  <a:lnTo>
                    <a:pt x="1019" y="524"/>
                  </a:lnTo>
                  <a:lnTo>
                    <a:pt x="1024" y="512"/>
                  </a:lnTo>
                  <a:lnTo>
                    <a:pt x="1031" y="500"/>
                  </a:lnTo>
                  <a:lnTo>
                    <a:pt x="1037" y="489"/>
                  </a:lnTo>
                  <a:lnTo>
                    <a:pt x="1114" y="491"/>
                  </a:lnTo>
                  <a:lnTo>
                    <a:pt x="1027" y="568"/>
                  </a:lnTo>
                  <a:lnTo>
                    <a:pt x="1027" y="568"/>
                  </a:lnTo>
                  <a:lnTo>
                    <a:pt x="1041" y="551"/>
                  </a:lnTo>
                  <a:lnTo>
                    <a:pt x="1054" y="534"/>
                  </a:lnTo>
                  <a:lnTo>
                    <a:pt x="1065" y="516"/>
                  </a:lnTo>
                  <a:lnTo>
                    <a:pt x="1075" y="498"/>
                  </a:lnTo>
                  <a:lnTo>
                    <a:pt x="1075" y="498"/>
                  </a:lnTo>
                  <a:lnTo>
                    <a:pt x="1075" y="495"/>
                  </a:lnTo>
                  <a:lnTo>
                    <a:pt x="1075" y="493"/>
                  </a:lnTo>
                  <a:lnTo>
                    <a:pt x="1069" y="495"/>
                  </a:lnTo>
                  <a:lnTo>
                    <a:pt x="1062" y="498"/>
                  </a:lnTo>
                  <a:lnTo>
                    <a:pt x="1057" y="500"/>
                  </a:lnTo>
                  <a:lnTo>
                    <a:pt x="1057" y="500"/>
                  </a:lnTo>
                  <a:close/>
                  <a:moveTo>
                    <a:pt x="988" y="491"/>
                  </a:moveTo>
                  <a:lnTo>
                    <a:pt x="1019" y="489"/>
                  </a:lnTo>
                  <a:lnTo>
                    <a:pt x="961" y="544"/>
                  </a:lnTo>
                  <a:lnTo>
                    <a:pt x="961" y="544"/>
                  </a:lnTo>
                  <a:lnTo>
                    <a:pt x="974" y="520"/>
                  </a:lnTo>
                  <a:lnTo>
                    <a:pt x="981" y="509"/>
                  </a:lnTo>
                  <a:lnTo>
                    <a:pt x="986" y="498"/>
                  </a:lnTo>
                  <a:lnTo>
                    <a:pt x="986" y="498"/>
                  </a:lnTo>
                  <a:lnTo>
                    <a:pt x="988" y="491"/>
                  </a:lnTo>
                  <a:lnTo>
                    <a:pt x="988" y="491"/>
                  </a:lnTo>
                  <a:close/>
                  <a:moveTo>
                    <a:pt x="948" y="491"/>
                  </a:moveTo>
                  <a:lnTo>
                    <a:pt x="948" y="491"/>
                  </a:lnTo>
                  <a:lnTo>
                    <a:pt x="936" y="503"/>
                  </a:lnTo>
                  <a:lnTo>
                    <a:pt x="925" y="517"/>
                  </a:lnTo>
                  <a:lnTo>
                    <a:pt x="911" y="530"/>
                  </a:lnTo>
                  <a:lnTo>
                    <a:pt x="904" y="536"/>
                  </a:lnTo>
                  <a:lnTo>
                    <a:pt x="896" y="541"/>
                  </a:lnTo>
                  <a:lnTo>
                    <a:pt x="896" y="541"/>
                  </a:lnTo>
                  <a:lnTo>
                    <a:pt x="913" y="520"/>
                  </a:lnTo>
                  <a:lnTo>
                    <a:pt x="920" y="509"/>
                  </a:lnTo>
                  <a:lnTo>
                    <a:pt x="927" y="496"/>
                  </a:lnTo>
                  <a:lnTo>
                    <a:pt x="927" y="496"/>
                  </a:lnTo>
                  <a:lnTo>
                    <a:pt x="927" y="493"/>
                  </a:lnTo>
                  <a:lnTo>
                    <a:pt x="929" y="491"/>
                  </a:lnTo>
                  <a:lnTo>
                    <a:pt x="929" y="491"/>
                  </a:lnTo>
                  <a:lnTo>
                    <a:pt x="933" y="489"/>
                  </a:lnTo>
                  <a:lnTo>
                    <a:pt x="939" y="489"/>
                  </a:lnTo>
                  <a:lnTo>
                    <a:pt x="948" y="491"/>
                  </a:lnTo>
                  <a:lnTo>
                    <a:pt x="948" y="491"/>
                  </a:lnTo>
                  <a:close/>
                  <a:moveTo>
                    <a:pt x="912" y="489"/>
                  </a:moveTo>
                  <a:lnTo>
                    <a:pt x="867" y="534"/>
                  </a:lnTo>
                  <a:lnTo>
                    <a:pt x="867" y="534"/>
                  </a:lnTo>
                  <a:lnTo>
                    <a:pt x="873" y="523"/>
                  </a:lnTo>
                  <a:lnTo>
                    <a:pt x="880" y="512"/>
                  </a:lnTo>
                  <a:lnTo>
                    <a:pt x="895" y="489"/>
                  </a:lnTo>
                  <a:lnTo>
                    <a:pt x="895" y="489"/>
                  </a:lnTo>
                  <a:lnTo>
                    <a:pt x="898" y="489"/>
                  </a:lnTo>
                  <a:lnTo>
                    <a:pt x="902" y="489"/>
                  </a:lnTo>
                  <a:lnTo>
                    <a:pt x="912" y="489"/>
                  </a:lnTo>
                  <a:lnTo>
                    <a:pt x="912" y="489"/>
                  </a:lnTo>
                  <a:close/>
                  <a:moveTo>
                    <a:pt x="873" y="492"/>
                  </a:moveTo>
                  <a:lnTo>
                    <a:pt x="873" y="492"/>
                  </a:lnTo>
                  <a:lnTo>
                    <a:pt x="856" y="502"/>
                  </a:lnTo>
                  <a:lnTo>
                    <a:pt x="842" y="514"/>
                  </a:lnTo>
                  <a:lnTo>
                    <a:pt x="814" y="538"/>
                  </a:lnTo>
                  <a:lnTo>
                    <a:pt x="814" y="538"/>
                  </a:lnTo>
                  <a:lnTo>
                    <a:pt x="814" y="543"/>
                  </a:lnTo>
                  <a:lnTo>
                    <a:pt x="812" y="545"/>
                  </a:lnTo>
                  <a:lnTo>
                    <a:pt x="809" y="548"/>
                  </a:lnTo>
                  <a:lnTo>
                    <a:pt x="807" y="551"/>
                  </a:lnTo>
                  <a:lnTo>
                    <a:pt x="811" y="541"/>
                  </a:lnTo>
                  <a:lnTo>
                    <a:pt x="812" y="538"/>
                  </a:lnTo>
                  <a:lnTo>
                    <a:pt x="814" y="538"/>
                  </a:lnTo>
                  <a:lnTo>
                    <a:pt x="814" y="538"/>
                  </a:lnTo>
                  <a:lnTo>
                    <a:pt x="818" y="533"/>
                  </a:lnTo>
                  <a:lnTo>
                    <a:pt x="822" y="526"/>
                  </a:lnTo>
                  <a:lnTo>
                    <a:pt x="830" y="512"/>
                  </a:lnTo>
                  <a:lnTo>
                    <a:pt x="835" y="503"/>
                  </a:lnTo>
                  <a:lnTo>
                    <a:pt x="839" y="498"/>
                  </a:lnTo>
                  <a:lnTo>
                    <a:pt x="845" y="492"/>
                  </a:lnTo>
                  <a:lnTo>
                    <a:pt x="852" y="489"/>
                  </a:lnTo>
                  <a:lnTo>
                    <a:pt x="852" y="489"/>
                  </a:lnTo>
                  <a:lnTo>
                    <a:pt x="857" y="489"/>
                  </a:lnTo>
                  <a:lnTo>
                    <a:pt x="863" y="489"/>
                  </a:lnTo>
                  <a:lnTo>
                    <a:pt x="868" y="491"/>
                  </a:lnTo>
                  <a:lnTo>
                    <a:pt x="873" y="492"/>
                  </a:lnTo>
                  <a:lnTo>
                    <a:pt x="873" y="492"/>
                  </a:lnTo>
                  <a:close/>
                  <a:moveTo>
                    <a:pt x="729" y="602"/>
                  </a:moveTo>
                  <a:lnTo>
                    <a:pt x="729" y="602"/>
                  </a:lnTo>
                  <a:lnTo>
                    <a:pt x="738" y="588"/>
                  </a:lnTo>
                  <a:lnTo>
                    <a:pt x="743" y="581"/>
                  </a:lnTo>
                  <a:lnTo>
                    <a:pt x="749" y="575"/>
                  </a:lnTo>
                  <a:lnTo>
                    <a:pt x="749" y="575"/>
                  </a:lnTo>
                  <a:lnTo>
                    <a:pt x="748" y="573"/>
                  </a:lnTo>
                  <a:lnTo>
                    <a:pt x="746" y="572"/>
                  </a:lnTo>
                  <a:lnTo>
                    <a:pt x="746" y="572"/>
                  </a:lnTo>
                  <a:lnTo>
                    <a:pt x="749" y="568"/>
                  </a:lnTo>
                  <a:lnTo>
                    <a:pt x="752" y="564"/>
                  </a:lnTo>
                  <a:lnTo>
                    <a:pt x="755" y="559"/>
                  </a:lnTo>
                  <a:lnTo>
                    <a:pt x="757" y="555"/>
                  </a:lnTo>
                  <a:lnTo>
                    <a:pt x="759" y="554"/>
                  </a:lnTo>
                  <a:lnTo>
                    <a:pt x="756" y="552"/>
                  </a:lnTo>
                  <a:lnTo>
                    <a:pt x="756" y="552"/>
                  </a:lnTo>
                  <a:lnTo>
                    <a:pt x="777" y="523"/>
                  </a:lnTo>
                  <a:lnTo>
                    <a:pt x="788" y="509"/>
                  </a:lnTo>
                  <a:lnTo>
                    <a:pt x="797" y="492"/>
                  </a:lnTo>
                  <a:lnTo>
                    <a:pt x="797" y="492"/>
                  </a:lnTo>
                  <a:lnTo>
                    <a:pt x="800" y="489"/>
                  </a:lnTo>
                  <a:lnTo>
                    <a:pt x="801" y="489"/>
                  </a:lnTo>
                  <a:lnTo>
                    <a:pt x="808" y="489"/>
                  </a:lnTo>
                  <a:lnTo>
                    <a:pt x="825" y="491"/>
                  </a:lnTo>
                  <a:lnTo>
                    <a:pt x="825" y="491"/>
                  </a:lnTo>
                  <a:lnTo>
                    <a:pt x="791" y="520"/>
                  </a:lnTo>
                  <a:lnTo>
                    <a:pt x="776" y="536"/>
                  </a:lnTo>
                  <a:lnTo>
                    <a:pt x="760" y="551"/>
                  </a:lnTo>
                  <a:lnTo>
                    <a:pt x="762" y="555"/>
                  </a:lnTo>
                  <a:lnTo>
                    <a:pt x="762" y="555"/>
                  </a:lnTo>
                  <a:lnTo>
                    <a:pt x="759" y="558"/>
                  </a:lnTo>
                  <a:lnTo>
                    <a:pt x="756" y="564"/>
                  </a:lnTo>
                  <a:lnTo>
                    <a:pt x="752" y="572"/>
                  </a:lnTo>
                  <a:lnTo>
                    <a:pt x="752" y="572"/>
                  </a:lnTo>
                  <a:lnTo>
                    <a:pt x="769" y="554"/>
                  </a:lnTo>
                  <a:lnTo>
                    <a:pt x="787" y="536"/>
                  </a:lnTo>
                  <a:lnTo>
                    <a:pt x="807" y="517"/>
                  </a:lnTo>
                  <a:lnTo>
                    <a:pt x="828" y="499"/>
                  </a:lnTo>
                  <a:lnTo>
                    <a:pt x="828" y="499"/>
                  </a:lnTo>
                  <a:lnTo>
                    <a:pt x="826" y="506"/>
                  </a:lnTo>
                  <a:lnTo>
                    <a:pt x="823" y="512"/>
                  </a:lnTo>
                  <a:lnTo>
                    <a:pt x="821" y="519"/>
                  </a:lnTo>
                  <a:lnTo>
                    <a:pt x="815" y="524"/>
                  </a:lnTo>
                  <a:lnTo>
                    <a:pt x="815" y="524"/>
                  </a:lnTo>
                  <a:lnTo>
                    <a:pt x="814" y="521"/>
                  </a:lnTo>
                  <a:lnTo>
                    <a:pt x="814" y="523"/>
                  </a:lnTo>
                  <a:lnTo>
                    <a:pt x="811" y="527"/>
                  </a:lnTo>
                  <a:lnTo>
                    <a:pt x="812" y="530"/>
                  </a:lnTo>
                  <a:lnTo>
                    <a:pt x="812" y="530"/>
                  </a:lnTo>
                  <a:lnTo>
                    <a:pt x="802" y="543"/>
                  </a:lnTo>
                  <a:lnTo>
                    <a:pt x="793" y="555"/>
                  </a:lnTo>
                  <a:lnTo>
                    <a:pt x="781" y="569"/>
                  </a:lnTo>
                  <a:lnTo>
                    <a:pt x="773" y="582"/>
                  </a:lnTo>
                  <a:lnTo>
                    <a:pt x="773" y="582"/>
                  </a:lnTo>
                  <a:lnTo>
                    <a:pt x="764" y="593"/>
                  </a:lnTo>
                  <a:lnTo>
                    <a:pt x="763" y="596"/>
                  </a:lnTo>
                  <a:lnTo>
                    <a:pt x="762" y="599"/>
                  </a:lnTo>
                  <a:lnTo>
                    <a:pt x="763" y="602"/>
                  </a:lnTo>
                  <a:lnTo>
                    <a:pt x="764" y="606"/>
                  </a:lnTo>
                  <a:lnTo>
                    <a:pt x="764" y="606"/>
                  </a:lnTo>
                  <a:lnTo>
                    <a:pt x="748" y="603"/>
                  </a:lnTo>
                  <a:lnTo>
                    <a:pt x="729" y="602"/>
                  </a:lnTo>
                  <a:lnTo>
                    <a:pt x="729" y="602"/>
                  </a:lnTo>
                  <a:close/>
                  <a:moveTo>
                    <a:pt x="769" y="604"/>
                  </a:moveTo>
                  <a:lnTo>
                    <a:pt x="769" y="604"/>
                  </a:lnTo>
                  <a:lnTo>
                    <a:pt x="791" y="576"/>
                  </a:lnTo>
                  <a:lnTo>
                    <a:pt x="816" y="550"/>
                  </a:lnTo>
                  <a:lnTo>
                    <a:pt x="843" y="524"/>
                  </a:lnTo>
                  <a:lnTo>
                    <a:pt x="871" y="502"/>
                  </a:lnTo>
                  <a:lnTo>
                    <a:pt x="871" y="502"/>
                  </a:lnTo>
                  <a:lnTo>
                    <a:pt x="871" y="507"/>
                  </a:lnTo>
                  <a:lnTo>
                    <a:pt x="871" y="513"/>
                  </a:lnTo>
                  <a:lnTo>
                    <a:pt x="868" y="519"/>
                  </a:lnTo>
                  <a:lnTo>
                    <a:pt x="864" y="521"/>
                  </a:lnTo>
                  <a:lnTo>
                    <a:pt x="863" y="523"/>
                  </a:lnTo>
                  <a:lnTo>
                    <a:pt x="860" y="526"/>
                  </a:lnTo>
                  <a:lnTo>
                    <a:pt x="860" y="526"/>
                  </a:lnTo>
                  <a:lnTo>
                    <a:pt x="846" y="547"/>
                  </a:lnTo>
                  <a:lnTo>
                    <a:pt x="832" y="566"/>
                  </a:lnTo>
                  <a:lnTo>
                    <a:pt x="816" y="586"/>
                  </a:lnTo>
                  <a:lnTo>
                    <a:pt x="804" y="606"/>
                  </a:lnTo>
                  <a:lnTo>
                    <a:pt x="804" y="606"/>
                  </a:lnTo>
                  <a:lnTo>
                    <a:pt x="801" y="606"/>
                  </a:lnTo>
                  <a:lnTo>
                    <a:pt x="798" y="607"/>
                  </a:lnTo>
                  <a:lnTo>
                    <a:pt x="787" y="606"/>
                  </a:lnTo>
                  <a:lnTo>
                    <a:pt x="769" y="604"/>
                  </a:lnTo>
                  <a:lnTo>
                    <a:pt x="769" y="604"/>
                  </a:lnTo>
                  <a:close/>
                  <a:moveTo>
                    <a:pt x="850" y="557"/>
                  </a:moveTo>
                  <a:lnTo>
                    <a:pt x="850" y="557"/>
                  </a:lnTo>
                  <a:lnTo>
                    <a:pt x="849" y="561"/>
                  </a:lnTo>
                  <a:lnTo>
                    <a:pt x="847" y="565"/>
                  </a:lnTo>
                  <a:lnTo>
                    <a:pt x="845" y="568"/>
                  </a:lnTo>
                  <a:lnTo>
                    <a:pt x="840" y="569"/>
                  </a:lnTo>
                  <a:lnTo>
                    <a:pt x="840" y="569"/>
                  </a:lnTo>
                  <a:lnTo>
                    <a:pt x="842" y="566"/>
                  </a:lnTo>
                  <a:lnTo>
                    <a:pt x="845" y="564"/>
                  </a:lnTo>
                  <a:lnTo>
                    <a:pt x="850" y="557"/>
                  </a:lnTo>
                  <a:lnTo>
                    <a:pt x="850" y="557"/>
                  </a:lnTo>
                  <a:close/>
                  <a:moveTo>
                    <a:pt x="819" y="606"/>
                  </a:moveTo>
                  <a:lnTo>
                    <a:pt x="819" y="606"/>
                  </a:lnTo>
                  <a:lnTo>
                    <a:pt x="825" y="597"/>
                  </a:lnTo>
                  <a:lnTo>
                    <a:pt x="828" y="589"/>
                  </a:lnTo>
                  <a:lnTo>
                    <a:pt x="832" y="581"/>
                  </a:lnTo>
                  <a:lnTo>
                    <a:pt x="835" y="576"/>
                  </a:lnTo>
                  <a:lnTo>
                    <a:pt x="839" y="573"/>
                  </a:lnTo>
                  <a:lnTo>
                    <a:pt x="837" y="582"/>
                  </a:lnTo>
                  <a:lnTo>
                    <a:pt x="837" y="582"/>
                  </a:lnTo>
                  <a:lnTo>
                    <a:pt x="874" y="540"/>
                  </a:lnTo>
                  <a:lnTo>
                    <a:pt x="892" y="520"/>
                  </a:lnTo>
                  <a:lnTo>
                    <a:pt x="913" y="500"/>
                  </a:lnTo>
                  <a:lnTo>
                    <a:pt x="913" y="500"/>
                  </a:lnTo>
                  <a:lnTo>
                    <a:pt x="912" y="506"/>
                  </a:lnTo>
                  <a:lnTo>
                    <a:pt x="911" y="510"/>
                  </a:lnTo>
                  <a:lnTo>
                    <a:pt x="906" y="517"/>
                  </a:lnTo>
                  <a:lnTo>
                    <a:pt x="899" y="523"/>
                  </a:lnTo>
                  <a:lnTo>
                    <a:pt x="892" y="533"/>
                  </a:lnTo>
                  <a:lnTo>
                    <a:pt x="894" y="537"/>
                  </a:lnTo>
                  <a:lnTo>
                    <a:pt x="894" y="537"/>
                  </a:lnTo>
                  <a:lnTo>
                    <a:pt x="868" y="571"/>
                  </a:lnTo>
                  <a:lnTo>
                    <a:pt x="857" y="589"/>
                  </a:lnTo>
                  <a:lnTo>
                    <a:pt x="846" y="606"/>
                  </a:lnTo>
                  <a:lnTo>
                    <a:pt x="819" y="606"/>
                  </a:lnTo>
                  <a:close/>
                  <a:moveTo>
                    <a:pt x="894" y="604"/>
                  </a:moveTo>
                  <a:lnTo>
                    <a:pt x="894" y="604"/>
                  </a:lnTo>
                  <a:lnTo>
                    <a:pt x="916" y="572"/>
                  </a:lnTo>
                  <a:lnTo>
                    <a:pt x="926" y="555"/>
                  </a:lnTo>
                  <a:lnTo>
                    <a:pt x="936" y="537"/>
                  </a:lnTo>
                  <a:lnTo>
                    <a:pt x="936" y="537"/>
                  </a:lnTo>
                  <a:lnTo>
                    <a:pt x="922" y="552"/>
                  </a:lnTo>
                  <a:lnTo>
                    <a:pt x="906" y="569"/>
                  </a:lnTo>
                  <a:lnTo>
                    <a:pt x="892" y="588"/>
                  </a:lnTo>
                  <a:lnTo>
                    <a:pt x="881" y="607"/>
                  </a:lnTo>
                  <a:lnTo>
                    <a:pt x="860" y="607"/>
                  </a:lnTo>
                  <a:lnTo>
                    <a:pt x="891" y="555"/>
                  </a:lnTo>
                  <a:lnTo>
                    <a:pt x="891" y="555"/>
                  </a:lnTo>
                  <a:lnTo>
                    <a:pt x="892" y="558"/>
                  </a:lnTo>
                  <a:lnTo>
                    <a:pt x="891" y="561"/>
                  </a:lnTo>
                  <a:lnTo>
                    <a:pt x="889" y="564"/>
                  </a:lnTo>
                  <a:lnTo>
                    <a:pt x="889" y="568"/>
                  </a:lnTo>
                  <a:lnTo>
                    <a:pt x="889" y="568"/>
                  </a:lnTo>
                  <a:lnTo>
                    <a:pt x="904" y="551"/>
                  </a:lnTo>
                  <a:lnTo>
                    <a:pt x="919" y="534"/>
                  </a:lnTo>
                  <a:lnTo>
                    <a:pt x="951" y="502"/>
                  </a:lnTo>
                  <a:lnTo>
                    <a:pt x="951" y="502"/>
                  </a:lnTo>
                  <a:lnTo>
                    <a:pt x="948" y="507"/>
                  </a:lnTo>
                  <a:lnTo>
                    <a:pt x="944" y="513"/>
                  </a:lnTo>
                  <a:lnTo>
                    <a:pt x="939" y="520"/>
                  </a:lnTo>
                  <a:lnTo>
                    <a:pt x="937" y="523"/>
                  </a:lnTo>
                  <a:lnTo>
                    <a:pt x="936" y="527"/>
                  </a:lnTo>
                  <a:lnTo>
                    <a:pt x="936" y="527"/>
                  </a:lnTo>
                  <a:lnTo>
                    <a:pt x="939" y="526"/>
                  </a:lnTo>
                  <a:lnTo>
                    <a:pt x="946" y="523"/>
                  </a:lnTo>
                  <a:lnTo>
                    <a:pt x="948" y="521"/>
                  </a:lnTo>
                  <a:lnTo>
                    <a:pt x="953" y="520"/>
                  </a:lnTo>
                  <a:lnTo>
                    <a:pt x="954" y="516"/>
                  </a:lnTo>
                  <a:lnTo>
                    <a:pt x="956" y="512"/>
                  </a:lnTo>
                  <a:lnTo>
                    <a:pt x="956" y="512"/>
                  </a:lnTo>
                  <a:lnTo>
                    <a:pt x="956" y="509"/>
                  </a:lnTo>
                  <a:lnTo>
                    <a:pt x="957" y="506"/>
                  </a:lnTo>
                  <a:lnTo>
                    <a:pt x="957" y="506"/>
                  </a:lnTo>
                  <a:lnTo>
                    <a:pt x="954" y="505"/>
                  </a:lnTo>
                  <a:lnTo>
                    <a:pt x="953" y="502"/>
                  </a:lnTo>
                  <a:lnTo>
                    <a:pt x="954" y="499"/>
                  </a:lnTo>
                  <a:lnTo>
                    <a:pt x="957" y="498"/>
                  </a:lnTo>
                  <a:lnTo>
                    <a:pt x="957" y="498"/>
                  </a:lnTo>
                  <a:lnTo>
                    <a:pt x="960" y="498"/>
                  </a:lnTo>
                  <a:lnTo>
                    <a:pt x="958" y="499"/>
                  </a:lnTo>
                  <a:lnTo>
                    <a:pt x="957" y="502"/>
                  </a:lnTo>
                  <a:lnTo>
                    <a:pt x="957" y="505"/>
                  </a:lnTo>
                  <a:lnTo>
                    <a:pt x="957" y="506"/>
                  </a:lnTo>
                  <a:lnTo>
                    <a:pt x="957" y="506"/>
                  </a:lnTo>
                  <a:lnTo>
                    <a:pt x="961" y="500"/>
                  </a:lnTo>
                  <a:lnTo>
                    <a:pt x="967" y="493"/>
                  </a:lnTo>
                  <a:lnTo>
                    <a:pt x="970" y="492"/>
                  </a:lnTo>
                  <a:lnTo>
                    <a:pt x="974" y="489"/>
                  </a:lnTo>
                  <a:lnTo>
                    <a:pt x="978" y="489"/>
                  </a:lnTo>
                  <a:lnTo>
                    <a:pt x="984" y="491"/>
                  </a:lnTo>
                  <a:lnTo>
                    <a:pt x="984" y="491"/>
                  </a:lnTo>
                  <a:lnTo>
                    <a:pt x="946" y="550"/>
                  </a:lnTo>
                  <a:lnTo>
                    <a:pt x="908" y="610"/>
                  </a:lnTo>
                  <a:lnTo>
                    <a:pt x="908" y="610"/>
                  </a:lnTo>
                  <a:lnTo>
                    <a:pt x="902" y="604"/>
                  </a:lnTo>
                  <a:lnTo>
                    <a:pt x="898" y="603"/>
                  </a:lnTo>
                  <a:lnTo>
                    <a:pt x="894" y="604"/>
                  </a:lnTo>
                  <a:lnTo>
                    <a:pt x="894" y="604"/>
                  </a:lnTo>
                  <a:close/>
                  <a:moveTo>
                    <a:pt x="920" y="607"/>
                  </a:moveTo>
                  <a:lnTo>
                    <a:pt x="920" y="607"/>
                  </a:lnTo>
                  <a:lnTo>
                    <a:pt x="930" y="590"/>
                  </a:lnTo>
                  <a:lnTo>
                    <a:pt x="940" y="578"/>
                  </a:lnTo>
                  <a:lnTo>
                    <a:pt x="951" y="565"/>
                  </a:lnTo>
                  <a:lnTo>
                    <a:pt x="964" y="552"/>
                  </a:lnTo>
                  <a:lnTo>
                    <a:pt x="964" y="552"/>
                  </a:lnTo>
                  <a:lnTo>
                    <a:pt x="992" y="526"/>
                  </a:lnTo>
                  <a:lnTo>
                    <a:pt x="1006" y="513"/>
                  </a:lnTo>
                  <a:lnTo>
                    <a:pt x="1022" y="502"/>
                  </a:lnTo>
                  <a:lnTo>
                    <a:pt x="1022" y="502"/>
                  </a:lnTo>
                  <a:lnTo>
                    <a:pt x="1013" y="516"/>
                  </a:lnTo>
                  <a:lnTo>
                    <a:pt x="1005" y="530"/>
                  </a:lnTo>
                  <a:lnTo>
                    <a:pt x="986" y="557"/>
                  </a:lnTo>
                  <a:lnTo>
                    <a:pt x="968" y="582"/>
                  </a:lnTo>
                  <a:lnTo>
                    <a:pt x="950" y="607"/>
                  </a:lnTo>
                  <a:lnTo>
                    <a:pt x="950" y="607"/>
                  </a:lnTo>
                  <a:lnTo>
                    <a:pt x="948" y="610"/>
                  </a:lnTo>
                  <a:lnTo>
                    <a:pt x="944" y="611"/>
                  </a:lnTo>
                  <a:lnTo>
                    <a:pt x="936" y="611"/>
                  </a:lnTo>
                  <a:lnTo>
                    <a:pt x="927" y="610"/>
                  </a:lnTo>
                  <a:lnTo>
                    <a:pt x="920" y="607"/>
                  </a:lnTo>
                  <a:lnTo>
                    <a:pt x="920" y="607"/>
                  </a:lnTo>
                  <a:close/>
                  <a:moveTo>
                    <a:pt x="961" y="609"/>
                  </a:moveTo>
                  <a:lnTo>
                    <a:pt x="961" y="609"/>
                  </a:lnTo>
                  <a:lnTo>
                    <a:pt x="984" y="581"/>
                  </a:lnTo>
                  <a:lnTo>
                    <a:pt x="1008" y="554"/>
                  </a:lnTo>
                  <a:lnTo>
                    <a:pt x="1033" y="530"/>
                  </a:lnTo>
                  <a:lnTo>
                    <a:pt x="1060" y="506"/>
                  </a:lnTo>
                  <a:lnTo>
                    <a:pt x="1060" y="506"/>
                  </a:lnTo>
                  <a:lnTo>
                    <a:pt x="1060" y="513"/>
                  </a:lnTo>
                  <a:lnTo>
                    <a:pt x="1058" y="519"/>
                  </a:lnTo>
                  <a:lnTo>
                    <a:pt x="1058" y="519"/>
                  </a:lnTo>
                  <a:lnTo>
                    <a:pt x="1045" y="537"/>
                  </a:lnTo>
                  <a:lnTo>
                    <a:pt x="1031" y="555"/>
                  </a:lnTo>
                  <a:lnTo>
                    <a:pt x="1016" y="575"/>
                  </a:lnTo>
                  <a:lnTo>
                    <a:pt x="1009" y="583"/>
                  </a:lnTo>
                  <a:lnTo>
                    <a:pt x="999" y="592"/>
                  </a:lnTo>
                  <a:lnTo>
                    <a:pt x="999" y="592"/>
                  </a:lnTo>
                  <a:lnTo>
                    <a:pt x="995" y="597"/>
                  </a:lnTo>
                  <a:lnTo>
                    <a:pt x="985" y="606"/>
                  </a:lnTo>
                  <a:lnTo>
                    <a:pt x="981" y="610"/>
                  </a:lnTo>
                  <a:lnTo>
                    <a:pt x="974" y="611"/>
                  </a:lnTo>
                  <a:lnTo>
                    <a:pt x="968" y="611"/>
                  </a:lnTo>
                  <a:lnTo>
                    <a:pt x="961" y="609"/>
                  </a:lnTo>
                  <a:lnTo>
                    <a:pt x="961" y="609"/>
                  </a:lnTo>
                  <a:close/>
                  <a:moveTo>
                    <a:pt x="1000" y="611"/>
                  </a:moveTo>
                  <a:lnTo>
                    <a:pt x="1000" y="611"/>
                  </a:lnTo>
                  <a:lnTo>
                    <a:pt x="1010" y="597"/>
                  </a:lnTo>
                  <a:lnTo>
                    <a:pt x="1013" y="593"/>
                  </a:lnTo>
                  <a:lnTo>
                    <a:pt x="1020" y="590"/>
                  </a:lnTo>
                  <a:lnTo>
                    <a:pt x="1020" y="590"/>
                  </a:lnTo>
                  <a:lnTo>
                    <a:pt x="1016" y="590"/>
                  </a:lnTo>
                  <a:lnTo>
                    <a:pt x="1015" y="590"/>
                  </a:lnTo>
                  <a:lnTo>
                    <a:pt x="1015" y="589"/>
                  </a:lnTo>
                  <a:lnTo>
                    <a:pt x="1015" y="588"/>
                  </a:lnTo>
                  <a:lnTo>
                    <a:pt x="1017" y="585"/>
                  </a:lnTo>
                  <a:lnTo>
                    <a:pt x="1020" y="583"/>
                  </a:lnTo>
                  <a:lnTo>
                    <a:pt x="1031" y="571"/>
                  </a:lnTo>
                  <a:lnTo>
                    <a:pt x="1022" y="586"/>
                  </a:lnTo>
                  <a:lnTo>
                    <a:pt x="1022" y="586"/>
                  </a:lnTo>
                  <a:lnTo>
                    <a:pt x="1071" y="540"/>
                  </a:lnTo>
                  <a:lnTo>
                    <a:pt x="1096" y="519"/>
                  </a:lnTo>
                  <a:lnTo>
                    <a:pt x="1121" y="498"/>
                  </a:lnTo>
                  <a:lnTo>
                    <a:pt x="1121" y="498"/>
                  </a:lnTo>
                  <a:lnTo>
                    <a:pt x="1126" y="493"/>
                  </a:lnTo>
                  <a:lnTo>
                    <a:pt x="1127" y="495"/>
                  </a:lnTo>
                  <a:lnTo>
                    <a:pt x="1126" y="496"/>
                  </a:lnTo>
                  <a:lnTo>
                    <a:pt x="1124" y="500"/>
                  </a:lnTo>
                  <a:lnTo>
                    <a:pt x="1123" y="505"/>
                  </a:lnTo>
                  <a:lnTo>
                    <a:pt x="1123" y="505"/>
                  </a:lnTo>
                  <a:lnTo>
                    <a:pt x="1120" y="506"/>
                  </a:lnTo>
                  <a:lnTo>
                    <a:pt x="1117" y="507"/>
                  </a:lnTo>
                  <a:lnTo>
                    <a:pt x="1114" y="509"/>
                  </a:lnTo>
                  <a:lnTo>
                    <a:pt x="1113" y="510"/>
                  </a:lnTo>
                  <a:lnTo>
                    <a:pt x="1113" y="510"/>
                  </a:lnTo>
                  <a:lnTo>
                    <a:pt x="1103" y="524"/>
                  </a:lnTo>
                  <a:lnTo>
                    <a:pt x="1093" y="537"/>
                  </a:lnTo>
                  <a:lnTo>
                    <a:pt x="1074" y="561"/>
                  </a:lnTo>
                  <a:lnTo>
                    <a:pt x="1052" y="585"/>
                  </a:lnTo>
                  <a:lnTo>
                    <a:pt x="1043" y="597"/>
                  </a:lnTo>
                  <a:lnTo>
                    <a:pt x="1034" y="611"/>
                  </a:lnTo>
                  <a:lnTo>
                    <a:pt x="1034" y="611"/>
                  </a:lnTo>
                  <a:lnTo>
                    <a:pt x="1031" y="613"/>
                  </a:lnTo>
                  <a:lnTo>
                    <a:pt x="1027" y="614"/>
                  </a:lnTo>
                  <a:lnTo>
                    <a:pt x="1017" y="616"/>
                  </a:lnTo>
                  <a:lnTo>
                    <a:pt x="1008" y="614"/>
                  </a:lnTo>
                  <a:lnTo>
                    <a:pt x="1000" y="611"/>
                  </a:lnTo>
                  <a:lnTo>
                    <a:pt x="1000" y="611"/>
                  </a:lnTo>
                  <a:close/>
                  <a:moveTo>
                    <a:pt x="1078" y="602"/>
                  </a:moveTo>
                  <a:lnTo>
                    <a:pt x="1076" y="606"/>
                  </a:lnTo>
                  <a:lnTo>
                    <a:pt x="1075" y="607"/>
                  </a:lnTo>
                  <a:lnTo>
                    <a:pt x="1072" y="609"/>
                  </a:lnTo>
                  <a:lnTo>
                    <a:pt x="1072" y="609"/>
                  </a:lnTo>
                  <a:lnTo>
                    <a:pt x="1071" y="610"/>
                  </a:lnTo>
                  <a:lnTo>
                    <a:pt x="1071" y="610"/>
                  </a:lnTo>
                  <a:lnTo>
                    <a:pt x="1068" y="613"/>
                  </a:lnTo>
                  <a:lnTo>
                    <a:pt x="1065" y="616"/>
                  </a:lnTo>
                  <a:lnTo>
                    <a:pt x="1058" y="616"/>
                  </a:lnTo>
                  <a:lnTo>
                    <a:pt x="1051" y="616"/>
                  </a:lnTo>
                  <a:lnTo>
                    <a:pt x="1044" y="616"/>
                  </a:lnTo>
                  <a:lnTo>
                    <a:pt x="1044" y="616"/>
                  </a:lnTo>
                  <a:lnTo>
                    <a:pt x="1092" y="571"/>
                  </a:lnTo>
                  <a:lnTo>
                    <a:pt x="1116" y="548"/>
                  </a:lnTo>
                  <a:lnTo>
                    <a:pt x="1140" y="527"/>
                  </a:lnTo>
                  <a:lnTo>
                    <a:pt x="1099" y="581"/>
                  </a:lnTo>
                  <a:lnTo>
                    <a:pt x="1097" y="581"/>
                  </a:lnTo>
                  <a:lnTo>
                    <a:pt x="1096" y="583"/>
                  </a:lnTo>
                  <a:lnTo>
                    <a:pt x="1096" y="585"/>
                  </a:lnTo>
                  <a:lnTo>
                    <a:pt x="1096" y="585"/>
                  </a:lnTo>
                  <a:lnTo>
                    <a:pt x="1092" y="589"/>
                  </a:lnTo>
                  <a:lnTo>
                    <a:pt x="1089" y="593"/>
                  </a:lnTo>
                  <a:lnTo>
                    <a:pt x="1085" y="599"/>
                  </a:lnTo>
                  <a:lnTo>
                    <a:pt x="1081" y="602"/>
                  </a:lnTo>
                  <a:lnTo>
                    <a:pt x="1078" y="602"/>
                  </a:lnTo>
                  <a:close/>
                  <a:moveTo>
                    <a:pt x="1171" y="610"/>
                  </a:moveTo>
                  <a:lnTo>
                    <a:pt x="1171" y="610"/>
                  </a:lnTo>
                  <a:lnTo>
                    <a:pt x="1180" y="600"/>
                  </a:lnTo>
                  <a:lnTo>
                    <a:pt x="1190" y="590"/>
                  </a:lnTo>
                  <a:lnTo>
                    <a:pt x="1200" y="579"/>
                  </a:lnTo>
                  <a:lnTo>
                    <a:pt x="1210" y="572"/>
                  </a:lnTo>
                  <a:lnTo>
                    <a:pt x="1210" y="572"/>
                  </a:lnTo>
                  <a:lnTo>
                    <a:pt x="1210" y="573"/>
                  </a:lnTo>
                  <a:lnTo>
                    <a:pt x="1210" y="573"/>
                  </a:lnTo>
                  <a:lnTo>
                    <a:pt x="1210" y="573"/>
                  </a:lnTo>
                  <a:lnTo>
                    <a:pt x="1210" y="573"/>
                  </a:lnTo>
                  <a:lnTo>
                    <a:pt x="1203" y="585"/>
                  </a:lnTo>
                  <a:lnTo>
                    <a:pt x="1193" y="596"/>
                  </a:lnTo>
                  <a:lnTo>
                    <a:pt x="1183" y="604"/>
                  </a:lnTo>
                  <a:lnTo>
                    <a:pt x="1178" y="607"/>
                  </a:lnTo>
                  <a:lnTo>
                    <a:pt x="1171" y="610"/>
                  </a:lnTo>
                  <a:lnTo>
                    <a:pt x="1171" y="610"/>
                  </a:lnTo>
                  <a:close/>
                  <a:moveTo>
                    <a:pt x="1214" y="568"/>
                  </a:moveTo>
                  <a:lnTo>
                    <a:pt x="1214" y="568"/>
                  </a:lnTo>
                  <a:lnTo>
                    <a:pt x="1218" y="561"/>
                  </a:lnTo>
                  <a:lnTo>
                    <a:pt x="1223" y="554"/>
                  </a:lnTo>
                  <a:lnTo>
                    <a:pt x="1232" y="541"/>
                  </a:lnTo>
                  <a:lnTo>
                    <a:pt x="1253" y="520"/>
                  </a:lnTo>
                  <a:lnTo>
                    <a:pt x="1253" y="520"/>
                  </a:lnTo>
                  <a:lnTo>
                    <a:pt x="1258" y="513"/>
                  </a:lnTo>
                  <a:lnTo>
                    <a:pt x="1260" y="506"/>
                  </a:lnTo>
                  <a:lnTo>
                    <a:pt x="1256" y="507"/>
                  </a:lnTo>
                  <a:lnTo>
                    <a:pt x="1256" y="507"/>
                  </a:lnTo>
                  <a:lnTo>
                    <a:pt x="1255" y="512"/>
                  </a:lnTo>
                  <a:lnTo>
                    <a:pt x="1253" y="513"/>
                  </a:lnTo>
                  <a:lnTo>
                    <a:pt x="1251" y="514"/>
                  </a:lnTo>
                  <a:lnTo>
                    <a:pt x="1249" y="513"/>
                  </a:lnTo>
                  <a:lnTo>
                    <a:pt x="1246" y="513"/>
                  </a:lnTo>
                  <a:lnTo>
                    <a:pt x="1244" y="514"/>
                  </a:lnTo>
                  <a:lnTo>
                    <a:pt x="1242" y="516"/>
                  </a:lnTo>
                  <a:lnTo>
                    <a:pt x="1241" y="520"/>
                  </a:lnTo>
                  <a:lnTo>
                    <a:pt x="1246" y="517"/>
                  </a:lnTo>
                  <a:lnTo>
                    <a:pt x="1246" y="517"/>
                  </a:lnTo>
                  <a:lnTo>
                    <a:pt x="1246" y="521"/>
                  </a:lnTo>
                  <a:lnTo>
                    <a:pt x="1244" y="524"/>
                  </a:lnTo>
                  <a:lnTo>
                    <a:pt x="1241" y="527"/>
                  </a:lnTo>
                  <a:lnTo>
                    <a:pt x="1237" y="530"/>
                  </a:lnTo>
                  <a:lnTo>
                    <a:pt x="1237" y="530"/>
                  </a:lnTo>
                  <a:lnTo>
                    <a:pt x="1227" y="543"/>
                  </a:lnTo>
                  <a:lnTo>
                    <a:pt x="1214" y="555"/>
                  </a:lnTo>
                  <a:lnTo>
                    <a:pt x="1200" y="569"/>
                  </a:lnTo>
                  <a:lnTo>
                    <a:pt x="1187" y="583"/>
                  </a:lnTo>
                  <a:lnTo>
                    <a:pt x="1186" y="583"/>
                  </a:lnTo>
                  <a:lnTo>
                    <a:pt x="1186" y="585"/>
                  </a:lnTo>
                  <a:lnTo>
                    <a:pt x="1182" y="589"/>
                  </a:lnTo>
                  <a:lnTo>
                    <a:pt x="1180" y="589"/>
                  </a:lnTo>
                  <a:lnTo>
                    <a:pt x="1178" y="590"/>
                  </a:lnTo>
                  <a:lnTo>
                    <a:pt x="1173" y="595"/>
                  </a:lnTo>
                  <a:lnTo>
                    <a:pt x="1173" y="596"/>
                  </a:lnTo>
                  <a:lnTo>
                    <a:pt x="1173" y="596"/>
                  </a:lnTo>
                  <a:lnTo>
                    <a:pt x="1171" y="602"/>
                  </a:lnTo>
                  <a:lnTo>
                    <a:pt x="1166" y="607"/>
                  </a:lnTo>
                  <a:lnTo>
                    <a:pt x="1161" y="611"/>
                  </a:lnTo>
                  <a:lnTo>
                    <a:pt x="1158" y="614"/>
                  </a:lnTo>
                  <a:lnTo>
                    <a:pt x="1154" y="614"/>
                  </a:lnTo>
                  <a:lnTo>
                    <a:pt x="1154" y="614"/>
                  </a:lnTo>
                  <a:lnTo>
                    <a:pt x="1137" y="616"/>
                  </a:lnTo>
                  <a:lnTo>
                    <a:pt x="1119" y="616"/>
                  </a:lnTo>
                  <a:lnTo>
                    <a:pt x="1082" y="616"/>
                  </a:lnTo>
                  <a:lnTo>
                    <a:pt x="1082" y="616"/>
                  </a:lnTo>
                  <a:lnTo>
                    <a:pt x="1113" y="585"/>
                  </a:lnTo>
                  <a:lnTo>
                    <a:pt x="1145" y="557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4" y="496"/>
                  </a:lnTo>
                  <a:lnTo>
                    <a:pt x="1218" y="493"/>
                  </a:lnTo>
                  <a:lnTo>
                    <a:pt x="1224" y="493"/>
                  </a:lnTo>
                  <a:lnTo>
                    <a:pt x="1225" y="493"/>
                  </a:lnTo>
                  <a:lnTo>
                    <a:pt x="1227" y="496"/>
                  </a:lnTo>
                  <a:lnTo>
                    <a:pt x="1227" y="496"/>
                  </a:lnTo>
                  <a:lnTo>
                    <a:pt x="1217" y="509"/>
                  </a:lnTo>
                  <a:lnTo>
                    <a:pt x="1207" y="521"/>
                  </a:lnTo>
                  <a:lnTo>
                    <a:pt x="1186" y="545"/>
                  </a:lnTo>
                  <a:lnTo>
                    <a:pt x="1141" y="593"/>
                  </a:lnTo>
                  <a:lnTo>
                    <a:pt x="1141" y="593"/>
                  </a:lnTo>
                  <a:lnTo>
                    <a:pt x="1138" y="596"/>
                  </a:lnTo>
                  <a:lnTo>
                    <a:pt x="1135" y="599"/>
                  </a:lnTo>
                  <a:lnTo>
                    <a:pt x="1134" y="603"/>
                  </a:lnTo>
                  <a:lnTo>
                    <a:pt x="1137" y="610"/>
                  </a:lnTo>
                  <a:lnTo>
                    <a:pt x="1137" y="610"/>
                  </a:lnTo>
                  <a:lnTo>
                    <a:pt x="1196" y="547"/>
                  </a:lnTo>
                  <a:lnTo>
                    <a:pt x="1227" y="517"/>
                  </a:lnTo>
                  <a:lnTo>
                    <a:pt x="1259" y="489"/>
                  </a:lnTo>
                  <a:lnTo>
                    <a:pt x="1259" y="489"/>
                  </a:lnTo>
                  <a:lnTo>
                    <a:pt x="1260" y="492"/>
                  </a:lnTo>
                  <a:lnTo>
                    <a:pt x="1262" y="493"/>
                  </a:lnTo>
                  <a:lnTo>
                    <a:pt x="1259" y="498"/>
                  </a:lnTo>
                  <a:lnTo>
                    <a:pt x="1258" y="502"/>
                  </a:lnTo>
                  <a:lnTo>
                    <a:pt x="1259" y="503"/>
                  </a:lnTo>
                  <a:lnTo>
                    <a:pt x="1260" y="506"/>
                  </a:lnTo>
                  <a:lnTo>
                    <a:pt x="1260" y="506"/>
                  </a:lnTo>
                  <a:lnTo>
                    <a:pt x="1263" y="503"/>
                  </a:lnTo>
                  <a:lnTo>
                    <a:pt x="1267" y="499"/>
                  </a:lnTo>
                  <a:lnTo>
                    <a:pt x="1269" y="495"/>
                  </a:lnTo>
                  <a:lnTo>
                    <a:pt x="1272" y="492"/>
                  </a:lnTo>
                  <a:lnTo>
                    <a:pt x="1272" y="492"/>
                  </a:lnTo>
                  <a:lnTo>
                    <a:pt x="1279" y="489"/>
                  </a:lnTo>
                  <a:lnTo>
                    <a:pt x="1280" y="489"/>
                  </a:lnTo>
                  <a:lnTo>
                    <a:pt x="1280" y="491"/>
                  </a:lnTo>
                  <a:lnTo>
                    <a:pt x="1279" y="495"/>
                  </a:lnTo>
                  <a:lnTo>
                    <a:pt x="1276" y="498"/>
                  </a:lnTo>
                  <a:lnTo>
                    <a:pt x="1276" y="498"/>
                  </a:lnTo>
                  <a:lnTo>
                    <a:pt x="1245" y="534"/>
                  </a:lnTo>
                  <a:lnTo>
                    <a:pt x="1231" y="552"/>
                  </a:lnTo>
                  <a:lnTo>
                    <a:pt x="1214" y="568"/>
                  </a:lnTo>
                  <a:lnTo>
                    <a:pt x="1214" y="568"/>
                  </a:lnTo>
                  <a:close/>
                  <a:moveTo>
                    <a:pt x="1244" y="493"/>
                  </a:moveTo>
                  <a:lnTo>
                    <a:pt x="1232" y="502"/>
                  </a:lnTo>
                  <a:lnTo>
                    <a:pt x="1232" y="502"/>
                  </a:lnTo>
                  <a:lnTo>
                    <a:pt x="1232" y="498"/>
                  </a:lnTo>
                  <a:lnTo>
                    <a:pt x="1234" y="495"/>
                  </a:lnTo>
                  <a:lnTo>
                    <a:pt x="1234" y="495"/>
                  </a:lnTo>
                  <a:lnTo>
                    <a:pt x="1237" y="493"/>
                  </a:lnTo>
                  <a:lnTo>
                    <a:pt x="1239" y="492"/>
                  </a:lnTo>
                  <a:lnTo>
                    <a:pt x="1244" y="493"/>
                  </a:lnTo>
                  <a:lnTo>
                    <a:pt x="1244" y="493"/>
                  </a:lnTo>
                  <a:close/>
                  <a:moveTo>
                    <a:pt x="1241" y="469"/>
                  </a:moveTo>
                  <a:lnTo>
                    <a:pt x="1283" y="472"/>
                  </a:lnTo>
                  <a:lnTo>
                    <a:pt x="1242" y="478"/>
                  </a:lnTo>
                  <a:lnTo>
                    <a:pt x="1242" y="478"/>
                  </a:lnTo>
                  <a:lnTo>
                    <a:pt x="1241" y="474"/>
                  </a:lnTo>
                  <a:lnTo>
                    <a:pt x="1241" y="472"/>
                  </a:lnTo>
                  <a:lnTo>
                    <a:pt x="1241" y="469"/>
                  </a:lnTo>
                  <a:lnTo>
                    <a:pt x="1241" y="469"/>
                  </a:lnTo>
                  <a:close/>
                  <a:moveTo>
                    <a:pt x="1224" y="606"/>
                  </a:moveTo>
                  <a:lnTo>
                    <a:pt x="1224" y="606"/>
                  </a:lnTo>
                  <a:lnTo>
                    <a:pt x="1241" y="576"/>
                  </a:lnTo>
                  <a:lnTo>
                    <a:pt x="1260" y="548"/>
                  </a:lnTo>
                  <a:lnTo>
                    <a:pt x="1280" y="520"/>
                  </a:lnTo>
                  <a:lnTo>
                    <a:pt x="1301" y="493"/>
                  </a:lnTo>
                  <a:lnTo>
                    <a:pt x="1301" y="493"/>
                  </a:lnTo>
                  <a:lnTo>
                    <a:pt x="1301" y="492"/>
                  </a:lnTo>
                  <a:lnTo>
                    <a:pt x="1301" y="489"/>
                  </a:lnTo>
                  <a:lnTo>
                    <a:pt x="1301" y="489"/>
                  </a:lnTo>
                  <a:lnTo>
                    <a:pt x="1303" y="488"/>
                  </a:lnTo>
                  <a:lnTo>
                    <a:pt x="1305" y="488"/>
                  </a:lnTo>
                  <a:lnTo>
                    <a:pt x="1307" y="491"/>
                  </a:lnTo>
                  <a:lnTo>
                    <a:pt x="1307" y="493"/>
                  </a:lnTo>
                  <a:lnTo>
                    <a:pt x="1308" y="500"/>
                  </a:lnTo>
                  <a:lnTo>
                    <a:pt x="1307" y="505"/>
                  </a:lnTo>
                  <a:lnTo>
                    <a:pt x="1307" y="505"/>
                  </a:lnTo>
                  <a:lnTo>
                    <a:pt x="1286" y="529"/>
                  </a:lnTo>
                  <a:lnTo>
                    <a:pt x="1265" y="554"/>
                  </a:lnTo>
                  <a:lnTo>
                    <a:pt x="1244" y="579"/>
                  </a:lnTo>
                  <a:lnTo>
                    <a:pt x="1224" y="606"/>
                  </a:lnTo>
                  <a:lnTo>
                    <a:pt x="1224" y="606"/>
                  </a:lnTo>
                  <a:close/>
                  <a:moveTo>
                    <a:pt x="1283" y="602"/>
                  </a:moveTo>
                  <a:lnTo>
                    <a:pt x="1239" y="651"/>
                  </a:lnTo>
                  <a:lnTo>
                    <a:pt x="1307" y="551"/>
                  </a:lnTo>
                  <a:lnTo>
                    <a:pt x="1307" y="551"/>
                  </a:lnTo>
                  <a:lnTo>
                    <a:pt x="1307" y="550"/>
                  </a:lnTo>
                  <a:lnTo>
                    <a:pt x="1305" y="548"/>
                  </a:lnTo>
                  <a:lnTo>
                    <a:pt x="1300" y="552"/>
                  </a:lnTo>
                  <a:lnTo>
                    <a:pt x="1290" y="559"/>
                  </a:lnTo>
                  <a:lnTo>
                    <a:pt x="1283" y="566"/>
                  </a:lnTo>
                  <a:lnTo>
                    <a:pt x="1283" y="566"/>
                  </a:lnTo>
                  <a:lnTo>
                    <a:pt x="1286" y="558"/>
                  </a:lnTo>
                  <a:lnTo>
                    <a:pt x="1290" y="551"/>
                  </a:lnTo>
                  <a:lnTo>
                    <a:pt x="1293" y="545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8" y="537"/>
                  </a:lnTo>
                  <a:lnTo>
                    <a:pt x="1303" y="533"/>
                  </a:lnTo>
                  <a:lnTo>
                    <a:pt x="1304" y="527"/>
                  </a:lnTo>
                  <a:lnTo>
                    <a:pt x="1307" y="521"/>
                  </a:lnTo>
                  <a:lnTo>
                    <a:pt x="1307" y="521"/>
                  </a:lnTo>
                  <a:lnTo>
                    <a:pt x="1311" y="534"/>
                  </a:lnTo>
                  <a:lnTo>
                    <a:pt x="1312" y="547"/>
                  </a:lnTo>
                  <a:lnTo>
                    <a:pt x="1311" y="558"/>
                  </a:lnTo>
                  <a:lnTo>
                    <a:pt x="1308" y="569"/>
                  </a:lnTo>
                  <a:lnTo>
                    <a:pt x="1304" y="581"/>
                  </a:lnTo>
                  <a:lnTo>
                    <a:pt x="1297" y="589"/>
                  </a:lnTo>
                  <a:lnTo>
                    <a:pt x="1291" y="596"/>
                  </a:lnTo>
                  <a:lnTo>
                    <a:pt x="1283" y="602"/>
                  </a:lnTo>
                  <a:lnTo>
                    <a:pt x="1283" y="602"/>
                  </a:lnTo>
                  <a:close/>
                  <a:moveTo>
                    <a:pt x="1308" y="606"/>
                  </a:moveTo>
                  <a:lnTo>
                    <a:pt x="1308" y="606"/>
                  </a:lnTo>
                  <a:lnTo>
                    <a:pt x="1304" y="611"/>
                  </a:lnTo>
                  <a:lnTo>
                    <a:pt x="1298" y="617"/>
                  </a:lnTo>
                  <a:lnTo>
                    <a:pt x="1286" y="630"/>
                  </a:lnTo>
                  <a:lnTo>
                    <a:pt x="1286" y="630"/>
                  </a:lnTo>
                  <a:lnTo>
                    <a:pt x="1287" y="625"/>
                  </a:lnTo>
                  <a:lnTo>
                    <a:pt x="1289" y="623"/>
                  </a:lnTo>
                  <a:lnTo>
                    <a:pt x="1293" y="617"/>
                  </a:lnTo>
                  <a:lnTo>
                    <a:pt x="1298" y="611"/>
                  </a:lnTo>
                  <a:lnTo>
                    <a:pt x="1303" y="607"/>
                  </a:lnTo>
                  <a:lnTo>
                    <a:pt x="1303" y="607"/>
                  </a:lnTo>
                  <a:lnTo>
                    <a:pt x="1304" y="604"/>
                  </a:lnTo>
                  <a:lnTo>
                    <a:pt x="1305" y="603"/>
                  </a:lnTo>
                  <a:lnTo>
                    <a:pt x="1307" y="604"/>
                  </a:lnTo>
                  <a:lnTo>
                    <a:pt x="1308" y="606"/>
                  </a:lnTo>
                  <a:lnTo>
                    <a:pt x="1308" y="606"/>
                  </a:lnTo>
                  <a:close/>
                  <a:moveTo>
                    <a:pt x="1279" y="625"/>
                  </a:moveTo>
                  <a:lnTo>
                    <a:pt x="1208" y="720"/>
                  </a:lnTo>
                  <a:lnTo>
                    <a:pt x="1208" y="720"/>
                  </a:lnTo>
                  <a:lnTo>
                    <a:pt x="1206" y="714"/>
                  </a:lnTo>
                  <a:lnTo>
                    <a:pt x="1204" y="708"/>
                  </a:lnTo>
                  <a:lnTo>
                    <a:pt x="1206" y="703"/>
                  </a:lnTo>
                  <a:lnTo>
                    <a:pt x="1208" y="697"/>
                  </a:lnTo>
                  <a:lnTo>
                    <a:pt x="1277" y="621"/>
                  </a:lnTo>
                  <a:lnTo>
                    <a:pt x="1277" y="621"/>
                  </a:lnTo>
                  <a:lnTo>
                    <a:pt x="1279" y="625"/>
                  </a:lnTo>
                  <a:lnTo>
                    <a:pt x="1279" y="625"/>
                  </a:lnTo>
                  <a:close/>
                  <a:moveTo>
                    <a:pt x="1262" y="573"/>
                  </a:moveTo>
                  <a:lnTo>
                    <a:pt x="1262" y="573"/>
                  </a:lnTo>
                  <a:lnTo>
                    <a:pt x="1270" y="562"/>
                  </a:lnTo>
                  <a:lnTo>
                    <a:pt x="1275" y="557"/>
                  </a:lnTo>
                  <a:lnTo>
                    <a:pt x="1280" y="551"/>
                  </a:lnTo>
                  <a:lnTo>
                    <a:pt x="1280" y="551"/>
                  </a:lnTo>
                  <a:lnTo>
                    <a:pt x="1279" y="554"/>
                  </a:lnTo>
                  <a:lnTo>
                    <a:pt x="1279" y="554"/>
                  </a:lnTo>
                  <a:lnTo>
                    <a:pt x="1276" y="561"/>
                  </a:lnTo>
                  <a:lnTo>
                    <a:pt x="1273" y="565"/>
                  </a:lnTo>
                  <a:lnTo>
                    <a:pt x="1269" y="569"/>
                  </a:lnTo>
                  <a:lnTo>
                    <a:pt x="1262" y="573"/>
                  </a:lnTo>
                  <a:lnTo>
                    <a:pt x="1262" y="573"/>
                  </a:lnTo>
                  <a:close/>
                  <a:moveTo>
                    <a:pt x="1214" y="655"/>
                  </a:moveTo>
                  <a:lnTo>
                    <a:pt x="1260" y="599"/>
                  </a:lnTo>
                  <a:lnTo>
                    <a:pt x="1204" y="686"/>
                  </a:lnTo>
                  <a:lnTo>
                    <a:pt x="1204" y="686"/>
                  </a:lnTo>
                  <a:lnTo>
                    <a:pt x="1201" y="682"/>
                  </a:lnTo>
                  <a:lnTo>
                    <a:pt x="1201" y="677"/>
                  </a:lnTo>
                  <a:lnTo>
                    <a:pt x="1203" y="673"/>
                  </a:lnTo>
                  <a:lnTo>
                    <a:pt x="1204" y="669"/>
                  </a:lnTo>
                  <a:lnTo>
                    <a:pt x="1208" y="661"/>
                  </a:lnTo>
                  <a:lnTo>
                    <a:pt x="1214" y="655"/>
                  </a:lnTo>
                  <a:lnTo>
                    <a:pt x="1214" y="655"/>
                  </a:lnTo>
                  <a:close/>
                  <a:moveTo>
                    <a:pt x="1187" y="690"/>
                  </a:moveTo>
                  <a:lnTo>
                    <a:pt x="1187" y="690"/>
                  </a:lnTo>
                  <a:lnTo>
                    <a:pt x="1189" y="687"/>
                  </a:lnTo>
                  <a:lnTo>
                    <a:pt x="1190" y="686"/>
                  </a:lnTo>
                  <a:lnTo>
                    <a:pt x="1192" y="692"/>
                  </a:lnTo>
                  <a:lnTo>
                    <a:pt x="1192" y="701"/>
                  </a:lnTo>
                  <a:lnTo>
                    <a:pt x="1192" y="706"/>
                  </a:lnTo>
                  <a:lnTo>
                    <a:pt x="1189" y="708"/>
                  </a:lnTo>
                  <a:lnTo>
                    <a:pt x="1189" y="708"/>
                  </a:lnTo>
                  <a:lnTo>
                    <a:pt x="1187" y="704"/>
                  </a:lnTo>
                  <a:lnTo>
                    <a:pt x="1187" y="699"/>
                  </a:lnTo>
                  <a:lnTo>
                    <a:pt x="1187" y="690"/>
                  </a:lnTo>
                  <a:lnTo>
                    <a:pt x="1187" y="690"/>
                  </a:lnTo>
                  <a:close/>
                  <a:moveTo>
                    <a:pt x="1190" y="725"/>
                  </a:moveTo>
                  <a:lnTo>
                    <a:pt x="1190" y="725"/>
                  </a:lnTo>
                  <a:lnTo>
                    <a:pt x="1193" y="722"/>
                  </a:lnTo>
                  <a:lnTo>
                    <a:pt x="1194" y="721"/>
                  </a:lnTo>
                  <a:lnTo>
                    <a:pt x="1194" y="721"/>
                  </a:lnTo>
                  <a:lnTo>
                    <a:pt x="1197" y="732"/>
                  </a:lnTo>
                  <a:lnTo>
                    <a:pt x="1196" y="738"/>
                  </a:lnTo>
                  <a:lnTo>
                    <a:pt x="1194" y="741"/>
                  </a:lnTo>
                  <a:lnTo>
                    <a:pt x="1192" y="744"/>
                  </a:lnTo>
                  <a:lnTo>
                    <a:pt x="1192" y="744"/>
                  </a:lnTo>
                  <a:lnTo>
                    <a:pt x="1190" y="739"/>
                  </a:lnTo>
                  <a:lnTo>
                    <a:pt x="1189" y="734"/>
                  </a:lnTo>
                  <a:lnTo>
                    <a:pt x="1190" y="729"/>
                  </a:lnTo>
                  <a:lnTo>
                    <a:pt x="1190" y="725"/>
                  </a:lnTo>
                  <a:lnTo>
                    <a:pt x="1190" y="725"/>
                  </a:lnTo>
                  <a:close/>
                  <a:moveTo>
                    <a:pt x="1208" y="812"/>
                  </a:moveTo>
                  <a:lnTo>
                    <a:pt x="1208" y="812"/>
                  </a:lnTo>
                  <a:lnTo>
                    <a:pt x="1207" y="815"/>
                  </a:lnTo>
                  <a:lnTo>
                    <a:pt x="1207" y="815"/>
                  </a:lnTo>
                  <a:lnTo>
                    <a:pt x="1206" y="815"/>
                  </a:lnTo>
                  <a:lnTo>
                    <a:pt x="1204" y="814"/>
                  </a:lnTo>
                  <a:lnTo>
                    <a:pt x="1201" y="810"/>
                  </a:lnTo>
                  <a:lnTo>
                    <a:pt x="1201" y="805"/>
                  </a:lnTo>
                  <a:lnTo>
                    <a:pt x="1201" y="805"/>
                  </a:lnTo>
                  <a:lnTo>
                    <a:pt x="1201" y="800"/>
                  </a:lnTo>
                  <a:lnTo>
                    <a:pt x="1200" y="794"/>
                  </a:lnTo>
                  <a:lnTo>
                    <a:pt x="1196" y="784"/>
                  </a:lnTo>
                  <a:lnTo>
                    <a:pt x="1192" y="774"/>
                  </a:lnTo>
                  <a:lnTo>
                    <a:pt x="1192" y="769"/>
                  </a:lnTo>
                  <a:lnTo>
                    <a:pt x="1192" y="762"/>
                  </a:lnTo>
                  <a:lnTo>
                    <a:pt x="1192" y="762"/>
                  </a:lnTo>
                  <a:lnTo>
                    <a:pt x="1192" y="758"/>
                  </a:lnTo>
                  <a:lnTo>
                    <a:pt x="1193" y="755"/>
                  </a:lnTo>
                  <a:lnTo>
                    <a:pt x="1196" y="755"/>
                  </a:lnTo>
                  <a:lnTo>
                    <a:pt x="1197" y="756"/>
                  </a:lnTo>
                  <a:lnTo>
                    <a:pt x="1199" y="762"/>
                  </a:lnTo>
                  <a:lnTo>
                    <a:pt x="1200" y="765"/>
                  </a:lnTo>
                  <a:lnTo>
                    <a:pt x="1200" y="765"/>
                  </a:lnTo>
                  <a:lnTo>
                    <a:pt x="1199" y="772"/>
                  </a:lnTo>
                  <a:lnTo>
                    <a:pt x="1199" y="779"/>
                  </a:lnTo>
                  <a:lnTo>
                    <a:pt x="1200" y="784"/>
                  </a:lnTo>
                  <a:lnTo>
                    <a:pt x="1203" y="790"/>
                  </a:lnTo>
                  <a:lnTo>
                    <a:pt x="1208" y="801"/>
                  </a:lnTo>
                  <a:lnTo>
                    <a:pt x="1210" y="807"/>
                  </a:lnTo>
                  <a:lnTo>
                    <a:pt x="1208" y="812"/>
                  </a:lnTo>
                  <a:lnTo>
                    <a:pt x="1208" y="812"/>
                  </a:lnTo>
                  <a:close/>
                  <a:moveTo>
                    <a:pt x="1208" y="741"/>
                  </a:moveTo>
                  <a:lnTo>
                    <a:pt x="1208" y="741"/>
                  </a:lnTo>
                  <a:lnTo>
                    <a:pt x="1231" y="710"/>
                  </a:lnTo>
                  <a:lnTo>
                    <a:pt x="1253" y="679"/>
                  </a:lnTo>
                  <a:lnTo>
                    <a:pt x="1266" y="663"/>
                  </a:lnTo>
                  <a:lnTo>
                    <a:pt x="1279" y="648"/>
                  </a:lnTo>
                  <a:lnTo>
                    <a:pt x="1293" y="634"/>
                  </a:lnTo>
                  <a:lnTo>
                    <a:pt x="1308" y="621"/>
                  </a:lnTo>
                  <a:lnTo>
                    <a:pt x="1308" y="621"/>
                  </a:lnTo>
                  <a:lnTo>
                    <a:pt x="1310" y="623"/>
                  </a:lnTo>
                  <a:lnTo>
                    <a:pt x="1310" y="625"/>
                  </a:lnTo>
                  <a:lnTo>
                    <a:pt x="1308" y="630"/>
                  </a:lnTo>
                  <a:lnTo>
                    <a:pt x="1307" y="631"/>
                  </a:lnTo>
                  <a:lnTo>
                    <a:pt x="1305" y="631"/>
                  </a:lnTo>
                  <a:lnTo>
                    <a:pt x="1304" y="631"/>
                  </a:lnTo>
                  <a:lnTo>
                    <a:pt x="1303" y="628"/>
                  </a:lnTo>
                  <a:lnTo>
                    <a:pt x="1303" y="628"/>
                  </a:lnTo>
                  <a:lnTo>
                    <a:pt x="1280" y="662"/>
                  </a:lnTo>
                  <a:lnTo>
                    <a:pt x="1258" y="693"/>
                  </a:lnTo>
                  <a:lnTo>
                    <a:pt x="1234" y="725"/>
                  </a:lnTo>
                  <a:lnTo>
                    <a:pt x="1211" y="759"/>
                  </a:lnTo>
                  <a:lnTo>
                    <a:pt x="1211" y="759"/>
                  </a:lnTo>
                  <a:lnTo>
                    <a:pt x="1208" y="756"/>
                  </a:lnTo>
                  <a:lnTo>
                    <a:pt x="1207" y="751"/>
                  </a:lnTo>
                  <a:lnTo>
                    <a:pt x="1207" y="746"/>
                  </a:lnTo>
                  <a:lnTo>
                    <a:pt x="1208" y="741"/>
                  </a:lnTo>
                  <a:lnTo>
                    <a:pt x="1208" y="741"/>
                  </a:lnTo>
                  <a:close/>
                  <a:moveTo>
                    <a:pt x="1223" y="758"/>
                  </a:moveTo>
                  <a:lnTo>
                    <a:pt x="1223" y="758"/>
                  </a:lnTo>
                  <a:lnTo>
                    <a:pt x="1245" y="725"/>
                  </a:lnTo>
                  <a:lnTo>
                    <a:pt x="1267" y="692"/>
                  </a:lnTo>
                  <a:lnTo>
                    <a:pt x="1291" y="658"/>
                  </a:lnTo>
                  <a:lnTo>
                    <a:pt x="1304" y="642"/>
                  </a:lnTo>
                  <a:lnTo>
                    <a:pt x="1318" y="627"/>
                  </a:lnTo>
                  <a:lnTo>
                    <a:pt x="1318" y="627"/>
                  </a:lnTo>
                  <a:lnTo>
                    <a:pt x="1319" y="625"/>
                  </a:lnTo>
                  <a:lnTo>
                    <a:pt x="1321" y="627"/>
                  </a:lnTo>
                  <a:lnTo>
                    <a:pt x="1322" y="631"/>
                  </a:lnTo>
                  <a:lnTo>
                    <a:pt x="1322" y="637"/>
                  </a:lnTo>
                  <a:lnTo>
                    <a:pt x="1321" y="641"/>
                  </a:lnTo>
                  <a:lnTo>
                    <a:pt x="1321" y="641"/>
                  </a:lnTo>
                  <a:lnTo>
                    <a:pt x="1272" y="720"/>
                  </a:lnTo>
                  <a:lnTo>
                    <a:pt x="1246" y="759"/>
                  </a:lnTo>
                  <a:lnTo>
                    <a:pt x="1220" y="796"/>
                  </a:lnTo>
                  <a:lnTo>
                    <a:pt x="1220" y="796"/>
                  </a:lnTo>
                  <a:lnTo>
                    <a:pt x="1215" y="787"/>
                  </a:lnTo>
                  <a:lnTo>
                    <a:pt x="1215" y="777"/>
                  </a:lnTo>
                  <a:lnTo>
                    <a:pt x="1217" y="767"/>
                  </a:lnTo>
                  <a:lnTo>
                    <a:pt x="1223" y="758"/>
                  </a:lnTo>
                  <a:lnTo>
                    <a:pt x="1223" y="758"/>
                  </a:lnTo>
                  <a:close/>
                  <a:moveTo>
                    <a:pt x="1329" y="648"/>
                  </a:moveTo>
                  <a:lnTo>
                    <a:pt x="1329" y="648"/>
                  </a:lnTo>
                  <a:lnTo>
                    <a:pt x="1334" y="649"/>
                  </a:lnTo>
                  <a:lnTo>
                    <a:pt x="1339" y="648"/>
                  </a:lnTo>
                  <a:lnTo>
                    <a:pt x="1348" y="644"/>
                  </a:lnTo>
                  <a:lnTo>
                    <a:pt x="1366" y="632"/>
                  </a:lnTo>
                  <a:lnTo>
                    <a:pt x="1366" y="632"/>
                  </a:lnTo>
                  <a:lnTo>
                    <a:pt x="1343" y="662"/>
                  </a:lnTo>
                  <a:lnTo>
                    <a:pt x="1321" y="694"/>
                  </a:lnTo>
                  <a:lnTo>
                    <a:pt x="1300" y="727"/>
                  </a:lnTo>
                  <a:lnTo>
                    <a:pt x="1282" y="759"/>
                  </a:lnTo>
                  <a:lnTo>
                    <a:pt x="1282" y="759"/>
                  </a:lnTo>
                  <a:lnTo>
                    <a:pt x="1304" y="701"/>
                  </a:lnTo>
                  <a:lnTo>
                    <a:pt x="1317" y="673"/>
                  </a:lnTo>
                  <a:lnTo>
                    <a:pt x="1329" y="648"/>
                  </a:lnTo>
                  <a:lnTo>
                    <a:pt x="1329" y="648"/>
                  </a:lnTo>
                  <a:close/>
                  <a:moveTo>
                    <a:pt x="1234" y="803"/>
                  </a:moveTo>
                  <a:lnTo>
                    <a:pt x="1234" y="803"/>
                  </a:lnTo>
                  <a:lnTo>
                    <a:pt x="1258" y="766"/>
                  </a:lnTo>
                  <a:lnTo>
                    <a:pt x="1269" y="748"/>
                  </a:lnTo>
                  <a:lnTo>
                    <a:pt x="1280" y="729"/>
                  </a:lnTo>
                  <a:lnTo>
                    <a:pt x="1280" y="729"/>
                  </a:lnTo>
                  <a:lnTo>
                    <a:pt x="1282" y="731"/>
                  </a:lnTo>
                  <a:lnTo>
                    <a:pt x="1282" y="732"/>
                  </a:lnTo>
                  <a:lnTo>
                    <a:pt x="1282" y="732"/>
                  </a:lnTo>
                  <a:lnTo>
                    <a:pt x="1282" y="732"/>
                  </a:lnTo>
                  <a:lnTo>
                    <a:pt x="1272" y="752"/>
                  </a:lnTo>
                  <a:lnTo>
                    <a:pt x="1260" y="772"/>
                  </a:lnTo>
                  <a:lnTo>
                    <a:pt x="1255" y="780"/>
                  </a:lnTo>
                  <a:lnTo>
                    <a:pt x="1248" y="790"/>
                  </a:lnTo>
                  <a:lnTo>
                    <a:pt x="1241" y="797"/>
                  </a:lnTo>
                  <a:lnTo>
                    <a:pt x="1234" y="803"/>
                  </a:lnTo>
                  <a:lnTo>
                    <a:pt x="1234" y="803"/>
                  </a:lnTo>
                  <a:close/>
                  <a:moveTo>
                    <a:pt x="1279" y="772"/>
                  </a:moveTo>
                  <a:lnTo>
                    <a:pt x="1279" y="772"/>
                  </a:lnTo>
                  <a:lnTo>
                    <a:pt x="1321" y="708"/>
                  </a:lnTo>
                  <a:lnTo>
                    <a:pt x="1342" y="676"/>
                  </a:lnTo>
                  <a:lnTo>
                    <a:pt x="1366" y="647"/>
                  </a:lnTo>
                  <a:lnTo>
                    <a:pt x="1366" y="647"/>
                  </a:lnTo>
                  <a:lnTo>
                    <a:pt x="1367" y="652"/>
                  </a:lnTo>
                  <a:lnTo>
                    <a:pt x="1367" y="655"/>
                  </a:lnTo>
                  <a:lnTo>
                    <a:pt x="1367" y="656"/>
                  </a:lnTo>
                  <a:lnTo>
                    <a:pt x="1367" y="656"/>
                  </a:lnTo>
                  <a:lnTo>
                    <a:pt x="1353" y="675"/>
                  </a:lnTo>
                  <a:lnTo>
                    <a:pt x="1339" y="696"/>
                  </a:lnTo>
                  <a:lnTo>
                    <a:pt x="1312" y="742"/>
                  </a:lnTo>
                  <a:lnTo>
                    <a:pt x="1312" y="742"/>
                  </a:lnTo>
                  <a:lnTo>
                    <a:pt x="1308" y="752"/>
                  </a:lnTo>
                  <a:lnTo>
                    <a:pt x="1305" y="756"/>
                  </a:lnTo>
                  <a:lnTo>
                    <a:pt x="1301" y="762"/>
                  </a:lnTo>
                  <a:lnTo>
                    <a:pt x="1297" y="766"/>
                  </a:lnTo>
                  <a:lnTo>
                    <a:pt x="1291" y="769"/>
                  </a:lnTo>
                  <a:lnTo>
                    <a:pt x="1286" y="772"/>
                  </a:lnTo>
                  <a:lnTo>
                    <a:pt x="1279" y="772"/>
                  </a:lnTo>
                  <a:lnTo>
                    <a:pt x="1279" y="772"/>
                  </a:lnTo>
                  <a:close/>
                  <a:moveTo>
                    <a:pt x="1353" y="687"/>
                  </a:moveTo>
                  <a:lnTo>
                    <a:pt x="1353" y="687"/>
                  </a:lnTo>
                  <a:lnTo>
                    <a:pt x="1352" y="696"/>
                  </a:lnTo>
                  <a:lnTo>
                    <a:pt x="1349" y="703"/>
                  </a:lnTo>
                  <a:lnTo>
                    <a:pt x="1341" y="715"/>
                  </a:lnTo>
                  <a:lnTo>
                    <a:pt x="1341" y="715"/>
                  </a:lnTo>
                  <a:lnTo>
                    <a:pt x="1341" y="708"/>
                  </a:lnTo>
                  <a:lnTo>
                    <a:pt x="1345" y="700"/>
                  </a:lnTo>
                  <a:lnTo>
                    <a:pt x="1349" y="694"/>
                  </a:lnTo>
                  <a:lnTo>
                    <a:pt x="1353" y="687"/>
                  </a:lnTo>
                  <a:lnTo>
                    <a:pt x="1353" y="687"/>
                  </a:lnTo>
                  <a:close/>
                  <a:moveTo>
                    <a:pt x="1332" y="744"/>
                  </a:moveTo>
                  <a:lnTo>
                    <a:pt x="1332" y="744"/>
                  </a:lnTo>
                  <a:lnTo>
                    <a:pt x="1353" y="707"/>
                  </a:lnTo>
                  <a:lnTo>
                    <a:pt x="1376" y="670"/>
                  </a:lnTo>
                  <a:lnTo>
                    <a:pt x="1423" y="599"/>
                  </a:lnTo>
                  <a:lnTo>
                    <a:pt x="1423" y="599"/>
                  </a:lnTo>
                  <a:lnTo>
                    <a:pt x="1425" y="603"/>
                  </a:lnTo>
                  <a:lnTo>
                    <a:pt x="1423" y="609"/>
                  </a:lnTo>
                  <a:lnTo>
                    <a:pt x="1422" y="611"/>
                  </a:lnTo>
                  <a:lnTo>
                    <a:pt x="1419" y="616"/>
                  </a:lnTo>
                  <a:lnTo>
                    <a:pt x="1415" y="623"/>
                  </a:lnTo>
                  <a:lnTo>
                    <a:pt x="1412" y="627"/>
                  </a:lnTo>
                  <a:lnTo>
                    <a:pt x="1411" y="631"/>
                  </a:lnTo>
                  <a:lnTo>
                    <a:pt x="1412" y="634"/>
                  </a:lnTo>
                  <a:lnTo>
                    <a:pt x="1412" y="634"/>
                  </a:lnTo>
                  <a:lnTo>
                    <a:pt x="1409" y="638"/>
                  </a:lnTo>
                  <a:lnTo>
                    <a:pt x="1408" y="642"/>
                  </a:lnTo>
                  <a:lnTo>
                    <a:pt x="1407" y="647"/>
                  </a:lnTo>
                  <a:lnTo>
                    <a:pt x="1405" y="651"/>
                  </a:lnTo>
                  <a:lnTo>
                    <a:pt x="1405" y="651"/>
                  </a:lnTo>
                  <a:lnTo>
                    <a:pt x="1405" y="652"/>
                  </a:lnTo>
                  <a:lnTo>
                    <a:pt x="1405" y="652"/>
                  </a:lnTo>
                  <a:lnTo>
                    <a:pt x="1405" y="652"/>
                  </a:lnTo>
                  <a:lnTo>
                    <a:pt x="1397" y="663"/>
                  </a:lnTo>
                  <a:lnTo>
                    <a:pt x="1388" y="676"/>
                  </a:lnTo>
                  <a:lnTo>
                    <a:pt x="1373" y="701"/>
                  </a:lnTo>
                  <a:lnTo>
                    <a:pt x="1364" y="714"/>
                  </a:lnTo>
                  <a:lnTo>
                    <a:pt x="1355" y="725"/>
                  </a:lnTo>
                  <a:lnTo>
                    <a:pt x="1345" y="735"/>
                  </a:lnTo>
                  <a:lnTo>
                    <a:pt x="1332" y="744"/>
                  </a:lnTo>
                  <a:lnTo>
                    <a:pt x="1332" y="744"/>
                  </a:lnTo>
                  <a:close/>
                  <a:moveTo>
                    <a:pt x="1369" y="666"/>
                  </a:moveTo>
                  <a:lnTo>
                    <a:pt x="1369" y="666"/>
                  </a:lnTo>
                  <a:lnTo>
                    <a:pt x="1370" y="663"/>
                  </a:lnTo>
                  <a:lnTo>
                    <a:pt x="1371" y="659"/>
                  </a:lnTo>
                  <a:lnTo>
                    <a:pt x="1374" y="655"/>
                  </a:lnTo>
                  <a:lnTo>
                    <a:pt x="1376" y="651"/>
                  </a:lnTo>
                  <a:lnTo>
                    <a:pt x="1376" y="651"/>
                  </a:lnTo>
                  <a:lnTo>
                    <a:pt x="1378" y="637"/>
                  </a:lnTo>
                  <a:lnTo>
                    <a:pt x="1380" y="630"/>
                  </a:lnTo>
                  <a:lnTo>
                    <a:pt x="1384" y="624"/>
                  </a:lnTo>
                  <a:lnTo>
                    <a:pt x="1387" y="618"/>
                  </a:lnTo>
                  <a:lnTo>
                    <a:pt x="1393" y="614"/>
                  </a:lnTo>
                  <a:lnTo>
                    <a:pt x="1400" y="611"/>
                  </a:lnTo>
                  <a:lnTo>
                    <a:pt x="1407" y="610"/>
                  </a:lnTo>
                  <a:lnTo>
                    <a:pt x="1369" y="666"/>
                  </a:lnTo>
                  <a:close/>
                  <a:moveTo>
                    <a:pt x="1460" y="571"/>
                  </a:moveTo>
                  <a:lnTo>
                    <a:pt x="1460" y="571"/>
                  </a:lnTo>
                  <a:lnTo>
                    <a:pt x="1461" y="569"/>
                  </a:lnTo>
                  <a:lnTo>
                    <a:pt x="1464" y="569"/>
                  </a:lnTo>
                  <a:lnTo>
                    <a:pt x="1464" y="569"/>
                  </a:lnTo>
                  <a:lnTo>
                    <a:pt x="1454" y="586"/>
                  </a:lnTo>
                  <a:lnTo>
                    <a:pt x="1443" y="603"/>
                  </a:lnTo>
                  <a:lnTo>
                    <a:pt x="1421" y="634"/>
                  </a:lnTo>
                  <a:lnTo>
                    <a:pt x="1421" y="634"/>
                  </a:lnTo>
                  <a:lnTo>
                    <a:pt x="1426" y="614"/>
                  </a:lnTo>
                  <a:lnTo>
                    <a:pt x="1429" y="604"/>
                  </a:lnTo>
                  <a:lnTo>
                    <a:pt x="1433" y="596"/>
                  </a:lnTo>
                  <a:lnTo>
                    <a:pt x="1439" y="588"/>
                  </a:lnTo>
                  <a:lnTo>
                    <a:pt x="1445" y="581"/>
                  </a:lnTo>
                  <a:lnTo>
                    <a:pt x="1452" y="575"/>
                  </a:lnTo>
                  <a:lnTo>
                    <a:pt x="1460" y="571"/>
                  </a:lnTo>
                  <a:lnTo>
                    <a:pt x="1460" y="571"/>
                  </a:lnTo>
                  <a:close/>
                  <a:moveTo>
                    <a:pt x="1383" y="707"/>
                  </a:moveTo>
                  <a:lnTo>
                    <a:pt x="1463" y="586"/>
                  </a:lnTo>
                  <a:lnTo>
                    <a:pt x="1467" y="593"/>
                  </a:lnTo>
                  <a:lnTo>
                    <a:pt x="1467" y="593"/>
                  </a:lnTo>
                  <a:lnTo>
                    <a:pt x="1440" y="637"/>
                  </a:lnTo>
                  <a:lnTo>
                    <a:pt x="1428" y="659"/>
                  </a:lnTo>
                  <a:lnTo>
                    <a:pt x="1416" y="683"/>
                  </a:lnTo>
                  <a:lnTo>
                    <a:pt x="1416" y="683"/>
                  </a:lnTo>
                  <a:lnTo>
                    <a:pt x="1411" y="689"/>
                  </a:lnTo>
                  <a:lnTo>
                    <a:pt x="1401" y="697"/>
                  </a:lnTo>
                  <a:lnTo>
                    <a:pt x="1390" y="704"/>
                  </a:lnTo>
                  <a:lnTo>
                    <a:pt x="1386" y="707"/>
                  </a:lnTo>
                  <a:lnTo>
                    <a:pt x="1383" y="707"/>
                  </a:lnTo>
                  <a:lnTo>
                    <a:pt x="1383" y="707"/>
                  </a:lnTo>
                  <a:close/>
                  <a:moveTo>
                    <a:pt x="1539" y="523"/>
                  </a:moveTo>
                  <a:lnTo>
                    <a:pt x="1539" y="523"/>
                  </a:lnTo>
                  <a:lnTo>
                    <a:pt x="1529" y="541"/>
                  </a:lnTo>
                  <a:lnTo>
                    <a:pt x="1519" y="559"/>
                  </a:lnTo>
                  <a:lnTo>
                    <a:pt x="1519" y="559"/>
                  </a:lnTo>
                  <a:lnTo>
                    <a:pt x="1501" y="595"/>
                  </a:lnTo>
                  <a:lnTo>
                    <a:pt x="1491" y="613"/>
                  </a:lnTo>
                  <a:lnTo>
                    <a:pt x="1481" y="630"/>
                  </a:lnTo>
                  <a:lnTo>
                    <a:pt x="1470" y="647"/>
                  </a:lnTo>
                  <a:lnTo>
                    <a:pt x="1457" y="662"/>
                  </a:lnTo>
                  <a:lnTo>
                    <a:pt x="1449" y="668"/>
                  </a:lnTo>
                  <a:lnTo>
                    <a:pt x="1442" y="673"/>
                  </a:lnTo>
                  <a:lnTo>
                    <a:pt x="1433" y="679"/>
                  </a:lnTo>
                  <a:lnTo>
                    <a:pt x="1423" y="683"/>
                  </a:lnTo>
                  <a:lnTo>
                    <a:pt x="1423" y="683"/>
                  </a:lnTo>
                  <a:lnTo>
                    <a:pt x="1436" y="661"/>
                  </a:lnTo>
                  <a:lnTo>
                    <a:pt x="1450" y="640"/>
                  </a:lnTo>
                  <a:lnTo>
                    <a:pt x="1480" y="599"/>
                  </a:lnTo>
                  <a:lnTo>
                    <a:pt x="1509" y="561"/>
                  </a:lnTo>
                  <a:lnTo>
                    <a:pt x="1539" y="523"/>
                  </a:lnTo>
                  <a:lnTo>
                    <a:pt x="1539" y="523"/>
                  </a:lnTo>
                  <a:close/>
                  <a:moveTo>
                    <a:pt x="1473" y="569"/>
                  </a:moveTo>
                  <a:lnTo>
                    <a:pt x="1473" y="569"/>
                  </a:lnTo>
                  <a:lnTo>
                    <a:pt x="1477" y="566"/>
                  </a:lnTo>
                  <a:lnTo>
                    <a:pt x="1480" y="562"/>
                  </a:lnTo>
                  <a:lnTo>
                    <a:pt x="1482" y="558"/>
                  </a:lnTo>
                  <a:lnTo>
                    <a:pt x="1484" y="558"/>
                  </a:lnTo>
                  <a:lnTo>
                    <a:pt x="1487" y="558"/>
                  </a:lnTo>
                  <a:lnTo>
                    <a:pt x="1487" y="558"/>
                  </a:lnTo>
                  <a:lnTo>
                    <a:pt x="1482" y="564"/>
                  </a:lnTo>
                  <a:lnTo>
                    <a:pt x="1481" y="566"/>
                  </a:lnTo>
                  <a:lnTo>
                    <a:pt x="1482" y="571"/>
                  </a:lnTo>
                  <a:lnTo>
                    <a:pt x="1482" y="571"/>
                  </a:lnTo>
                  <a:lnTo>
                    <a:pt x="1484" y="565"/>
                  </a:lnTo>
                  <a:lnTo>
                    <a:pt x="1487" y="559"/>
                  </a:lnTo>
                  <a:lnTo>
                    <a:pt x="1494" y="550"/>
                  </a:lnTo>
                  <a:lnTo>
                    <a:pt x="1504" y="543"/>
                  </a:lnTo>
                  <a:lnTo>
                    <a:pt x="1515" y="538"/>
                  </a:lnTo>
                  <a:lnTo>
                    <a:pt x="1515" y="538"/>
                  </a:lnTo>
                  <a:lnTo>
                    <a:pt x="1506" y="551"/>
                  </a:lnTo>
                  <a:lnTo>
                    <a:pt x="1497" y="566"/>
                  </a:lnTo>
                  <a:lnTo>
                    <a:pt x="1484" y="582"/>
                  </a:lnTo>
                  <a:lnTo>
                    <a:pt x="1473" y="595"/>
                  </a:lnTo>
                  <a:lnTo>
                    <a:pt x="1473" y="595"/>
                  </a:lnTo>
                  <a:lnTo>
                    <a:pt x="1473" y="593"/>
                  </a:lnTo>
                  <a:lnTo>
                    <a:pt x="1471" y="593"/>
                  </a:lnTo>
                  <a:lnTo>
                    <a:pt x="1471" y="593"/>
                  </a:lnTo>
                  <a:lnTo>
                    <a:pt x="1474" y="586"/>
                  </a:lnTo>
                  <a:lnTo>
                    <a:pt x="1480" y="578"/>
                  </a:lnTo>
                  <a:lnTo>
                    <a:pt x="1481" y="573"/>
                  </a:lnTo>
                  <a:lnTo>
                    <a:pt x="1480" y="571"/>
                  </a:lnTo>
                  <a:lnTo>
                    <a:pt x="1478" y="569"/>
                  </a:lnTo>
                  <a:lnTo>
                    <a:pt x="1473" y="569"/>
                  </a:lnTo>
                  <a:lnTo>
                    <a:pt x="1473" y="569"/>
                  </a:lnTo>
                  <a:close/>
                  <a:moveTo>
                    <a:pt x="1578" y="492"/>
                  </a:moveTo>
                  <a:lnTo>
                    <a:pt x="1522" y="569"/>
                  </a:lnTo>
                  <a:lnTo>
                    <a:pt x="1522" y="569"/>
                  </a:lnTo>
                  <a:lnTo>
                    <a:pt x="1527" y="558"/>
                  </a:lnTo>
                  <a:lnTo>
                    <a:pt x="1533" y="547"/>
                  </a:lnTo>
                  <a:lnTo>
                    <a:pt x="1546" y="526"/>
                  </a:lnTo>
                  <a:lnTo>
                    <a:pt x="1551" y="514"/>
                  </a:lnTo>
                  <a:lnTo>
                    <a:pt x="1560" y="506"/>
                  </a:lnTo>
                  <a:lnTo>
                    <a:pt x="1568" y="498"/>
                  </a:lnTo>
                  <a:lnTo>
                    <a:pt x="1578" y="492"/>
                  </a:lnTo>
                  <a:lnTo>
                    <a:pt x="1578" y="492"/>
                  </a:lnTo>
                  <a:close/>
                  <a:moveTo>
                    <a:pt x="1438" y="690"/>
                  </a:moveTo>
                  <a:lnTo>
                    <a:pt x="1532" y="628"/>
                  </a:lnTo>
                  <a:lnTo>
                    <a:pt x="1532" y="628"/>
                  </a:lnTo>
                  <a:lnTo>
                    <a:pt x="1509" y="644"/>
                  </a:lnTo>
                  <a:lnTo>
                    <a:pt x="1485" y="661"/>
                  </a:lnTo>
                  <a:lnTo>
                    <a:pt x="1438" y="690"/>
                  </a:lnTo>
                  <a:lnTo>
                    <a:pt x="1438" y="690"/>
                  </a:lnTo>
                  <a:close/>
                  <a:moveTo>
                    <a:pt x="1487" y="641"/>
                  </a:moveTo>
                  <a:lnTo>
                    <a:pt x="1487" y="641"/>
                  </a:lnTo>
                  <a:lnTo>
                    <a:pt x="1495" y="630"/>
                  </a:lnTo>
                  <a:lnTo>
                    <a:pt x="1502" y="617"/>
                  </a:lnTo>
                  <a:lnTo>
                    <a:pt x="1508" y="603"/>
                  </a:lnTo>
                  <a:lnTo>
                    <a:pt x="1512" y="588"/>
                  </a:lnTo>
                  <a:lnTo>
                    <a:pt x="1515" y="600"/>
                  </a:lnTo>
                  <a:lnTo>
                    <a:pt x="1515" y="600"/>
                  </a:lnTo>
                  <a:lnTo>
                    <a:pt x="1523" y="583"/>
                  </a:lnTo>
                  <a:lnTo>
                    <a:pt x="1533" y="566"/>
                  </a:lnTo>
                  <a:lnTo>
                    <a:pt x="1554" y="534"/>
                  </a:lnTo>
                  <a:lnTo>
                    <a:pt x="1577" y="503"/>
                  </a:lnTo>
                  <a:lnTo>
                    <a:pt x="1602" y="472"/>
                  </a:lnTo>
                  <a:lnTo>
                    <a:pt x="1602" y="472"/>
                  </a:lnTo>
                  <a:lnTo>
                    <a:pt x="1602" y="481"/>
                  </a:lnTo>
                  <a:lnTo>
                    <a:pt x="1599" y="486"/>
                  </a:lnTo>
                  <a:lnTo>
                    <a:pt x="1593" y="496"/>
                  </a:lnTo>
                  <a:lnTo>
                    <a:pt x="1591" y="502"/>
                  </a:lnTo>
                  <a:lnTo>
                    <a:pt x="1589" y="506"/>
                  </a:lnTo>
                  <a:lnTo>
                    <a:pt x="1591" y="512"/>
                  </a:lnTo>
                  <a:lnTo>
                    <a:pt x="1593" y="519"/>
                  </a:lnTo>
                  <a:lnTo>
                    <a:pt x="1593" y="519"/>
                  </a:lnTo>
                  <a:lnTo>
                    <a:pt x="1601" y="496"/>
                  </a:lnTo>
                  <a:lnTo>
                    <a:pt x="1605" y="485"/>
                  </a:lnTo>
                  <a:lnTo>
                    <a:pt x="1609" y="477"/>
                  </a:lnTo>
                  <a:lnTo>
                    <a:pt x="1616" y="468"/>
                  </a:lnTo>
                  <a:lnTo>
                    <a:pt x="1623" y="461"/>
                  </a:lnTo>
                  <a:lnTo>
                    <a:pt x="1631" y="455"/>
                  </a:lnTo>
                  <a:lnTo>
                    <a:pt x="1641" y="453"/>
                  </a:lnTo>
                  <a:lnTo>
                    <a:pt x="1641" y="453"/>
                  </a:lnTo>
                  <a:lnTo>
                    <a:pt x="1644" y="451"/>
                  </a:lnTo>
                  <a:lnTo>
                    <a:pt x="1645" y="450"/>
                  </a:lnTo>
                  <a:lnTo>
                    <a:pt x="1647" y="448"/>
                  </a:lnTo>
                  <a:lnTo>
                    <a:pt x="1650" y="448"/>
                  </a:lnTo>
                  <a:lnTo>
                    <a:pt x="1585" y="533"/>
                  </a:lnTo>
                  <a:lnTo>
                    <a:pt x="1582" y="530"/>
                  </a:lnTo>
                  <a:lnTo>
                    <a:pt x="1582" y="530"/>
                  </a:lnTo>
                  <a:lnTo>
                    <a:pt x="1568" y="547"/>
                  </a:lnTo>
                  <a:lnTo>
                    <a:pt x="1554" y="568"/>
                  </a:lnTo>
                  <a:lnTo>
                    <a:pt x="1542" y="590"/>
                  </a:lnTo>
                  <a:lnTo>
                    <a:pt x="1533" y="611"/>
                  </a:lnTo>
                  <a:lnTo>
                    <a:pt x="1533" y="611"/>
                  </a:lnTo>
                  <a:lnTo>
                    <a:pt x="1530" y="616"/>
                  </a:lnTo>
                  <a:lnTo>
                    <a:pt x="1526" y="620"/>
                  </a:lnTo>
                  <a:lnTo>
                    <a:pt x="1515" y="628"/>
                  </a:lnTo>
                  <a:lnTo>
                    <a:pt x="1487" y="641"/>
                  </a:lnTo>
                  <a:lnTo>
                    <a:pt x="1487" y="641"/>
                  </a:lnTo>
                  <a:close/>
                  <a:moveTo>
                    <a:pt x="1557" y="597"/>
                  </a:moveTo>
                  <a:lnTo>
                    <a:pt x="1577" y="555"/>
                  </a:lnTo>
                  <a:lnTo>
                    <a:pt x="1577" y="555"/>
                  </a:lnTo>
                  <a:lnTo>
                    <a:pt x="1577" y="551"/>
                  </a:lnTo>
                  <a:lnTo>
                    <a:pt x="1578" y="547"/>
                  </a:lnTo>
                  <a:lnTo>
                    <a:pt x="1582" y="538"/>
                  </a:lnTo>
                  <a:lnTo>
                    <a:pt x="1582" y="538"/>
                  </a:lnTo>
                  <a:lnTo>
                    <a:pt x="1582" y="544"/>
                  </a:lnTo>
                  <a:lnTo>
                    <a:pt x="1581" y="548"/>
                  </a:lnTo>
                  <a:lnTo>
                    <a:pt x="1577" y="555"/>
                  </a:lnTo>
                  <a:lnTo>
                    <a:pt x="1648" y="461"/>
                  </a:lnTo>
                  <a:lnTo>
                    <a:pt x="1648" y="461"/>
                  </a:lnTo>
                  <a:lnTo>
                    <a:pt x="1641" y="477"/>
                  </a:lnTo>
                  <a:lnTo>
                    <a:pt x="1633" y="491"/>
                  </a:lnTo>
                  <a:lnTo>
                    <a:pt x="1616" y="520"/>
                  </a:lnTo>
                  <a:lnTo>
                    <a:pt x="1599" y="548"/>
                  </a:lnTo>
                  <a:lnTo>
                    <a:pt x="1591" y="564"/>
                  </a:lnTo>
                  <a:lnTo>
                    <a:pt x="1584" y="579"/>
                  </a:lnTo>
                  <a:lnTo>
                    <a:pt x="1584" y="579"/>
                  </a:lnTo>
                  <a:lnTo>
                    <a:pt x="1579" y="583"/>
                  </a:lnTo>
                  <a:lnTo>
                    <a:pt x="1572" y="589"/>
                  </a:lnTo>
                  <a:lnTo>
                    <a:pt x="1557" y="597"/>
                  </a:lnTo>
                  <a:lnTo>
                    <a:pt x="1557" y="597"/>
                  </a:lnTo>
                  <a:close/>
                  <a:moveTo>
                    <a:pt x="1606" y="562"/>
                  </a:moveTo>
                  <a:lnTo>
                    <a:pt x="1606" y="562"/>
                  </a:lnTo>
                  <a:lnTo>
                    <a:pt x="1610" y="550"/>
                  </a:lnTo>
                  <a:lnTo>
                    <a:pt x="1616" y="538"/>
                  </a:lnTo>
                  <a:lnTo>
                    <a:pt x="1622" y="527"/>
                  </a:lnTo>
                  <a:lnTo>
                    <a:pt x="1629" y="516"/>
                  </a:lnTo>
                  <a:lnTo>
                    <a:pt x="1629" y="524"/>
                  </a:lnTo>
                  <a:lnTo>
                    <a:pt x="1629" y="524"/>
                  </a:lnTo>
                  <a:lnTo>
                    <a:pt x="1650" y="491"/>
                  </a:lnTo>
                  <a:lnTo>
                    <a:pt x="1672" y="458"/>
                  </a:lnTo>
                  <a:lnTo>
                    <a:pt x="1695" y="429"/>
                  </a:lnTo>
                  <a:lnTo>
                    <a:pt x="1719" y="401"/>
                  </a:lnTo>
                  <a:lnTo>
                    <a:pt x="1719" y="401"/>
                  </a:lnTo>
                  <a:lnTo>
                    <a:pt x="1717" y="405"/>
                  </a:lnTo>
                  <a:lnTo>
                    <a:pt x="1716" y="409"/>
                  </a:lnTo>
                  <a:lnTo>
                    <a:pt x="1712" y="419"/>
                  </a:lnTo>
                  <a:lnTo>
                    <a:pt x="1712" y="419"/>
                  </a:lnTo>
                  <a:lnTo>
                    <a:pt x="1692" y="461"/>
                  </a:lnTo>
                  <a:lnTo>
                    <a:pt x="1671" y="505"/>
                  </a:lnTo>
                  <a:lnTo>
                    <a:pt x="1671" y="505"/>
                  </a:lnTo>
                  <a:lnTo>
                    <a:pt x="1665" y="514"/>
                  </a:lnTo>
                  <a:lnTo>
                    <a:pt x="1660" y="524"/>
                  </a:lnTo>
                  <a:lnTo>
                    <a:pt x="1653" y="533"/>
                  </a:lnTo>
                  <a:lnTo>
                    <a:pt x="1644" y="541"/>
                  </a:lnTo>
                  <a:lnTo>
                    <a:pt x="1636" y="548"/>
                  </a:lnTo>
                  <a:lnTo>
                    <a:pt x="1627" y="554"/>
                  </a:lnTo>
                  <a:lnTo>
                    <a:pt x="1617" y="558"/>
                  </a:lnTo>
                  <a:lnTo>
                    <a:pt x="1606" y="562"/>
                  </a:lnTo>
                  <a:lnTo>
                    <a:pt x="1606" y="562"/>
                  </a:lnTo>
                  <a:close/>
                  <a:moveTo>
                    <a:pt x="1667" y="439"/>
                  </a:moveTo>
                  <a:lnTo>
                    <a:pt x="1667" y="439"/>
                  </a:lnTo>
                  <a:lnTo>
                    <a:pt x="1672" y="434"/>
                  </a:lnTo>
                  <a:lnTo>
                    <a:pt x="1678" y="430"/>
                  </a:lnTo>
                  <a:lnTo>
                    <a:pt x="1683" y="425"/>
                  </a:lnTo>
                  <a:lnTo>
                    <a:pt x="1690" y="422"/>
                  </a:lnTo>
                  <a:lnTo>
                    <a:pt x="1661" y="461"/>
                  </a:lnTo>
                  <a:lnTo>
                    <a:pt x="1661" y="461"/>
                  </a:lnTo>
                  <a:lnTo>
                    <a:pt x="1662" y="458"/>
                  </a:lnTo>
                  <a:lnTo>
                    <a:pt x="1662" y="455"/>
                  </a:lnTo>
                  <a:lnTo>
                    <a:pt x="1661" y="450"/>
                  </a:lnTo>
                  <a:lnTo>
                    <a:pt x="1661" y="447"/>
                  </a:lnTo>
                  <a:lnTo>
                    <a:pt x="1661" y="444"/>
                  </a:lnTo>
                  <a:lnTo>
                    <a:pt x="1662" y="441"/>
                  </a:lnTo>
                  <a:lnTo>
                    <a:pt x="1667" y="439"/>
                  </a:lnTo>
                  <a:lnTo>
                    <a:pt x="1667" y="439"/>
                  </a:lnTo>
                  <a:close/>
                  <a:moveTo>
                    <a:pt x="1765" y="370"/>
                  </a:moveTo>
                  <a:lnTo>
                    <a:pt x="1706" y="444"/>
                  </a:lnTo>
                  <a:lnTo>
                    <a:pt x="1706" y="444"/>
                  </a:lnTo>
                  <a:lnTo>
                    <a:pt x="1706" y="443"/>
                  </a:lnTo>
                  <a:lnTo>
                    <a:pt x="1707" y="440"/>
                  </a:lnTo>
                  <a:lnTo>
                    <a:pt x="1709" y="437"/>
                  </a:lnTo>
                  <a:lnTo>
                    <a:pt x="1709" y="437"/>
                  </a:lnTo>
                  <a:lnTo>
                    <a:pt x="1719" y="416"/>
                  </a:lnTo>
                  <a:lnTo>
                    <a:pt x="1724" y="405"/>
                  </a:lnTo>
                  <a:lnTo>
                    <a:pt x="1730" y="395"/>
                  </a:lnTo>
                  <a:lnTo>
                    <a:pt x="1738" y="387"/>
                  </a:lnTo>
                  <a:lnTo>
                    <a:pt x="1745" y="378"/>
                  </a:lnTo>
                  <a:lnTo>
                    <a:pt x="1755" y="373"/>
                  </a:lnTo>
                  <a:lnTo>
                    <a:pt x="1766" y="368"/>
                  </a:lnTo>
                  <a:lnTo>
                    <a:pt x="1766" y="368"/>
                  </a:lnTo>
                  <a:lnTo>
                    <a:pt x="1765" y="370"/>
                  </a:lnTo>
                  <a:lnTo>
                    <a:pt x="1765" y="370"/>
                  </a:lnTo>
                  <a:close/>
                  <a:moveTo>
                    <a:pt x="1668" y="526"/>
                  </a:moveTo>
                  <a:lnTo>
                    <a:pt x="1668" y="526"/>
                  </a:lnTo>
                  <a:lnTo>
                    <a:pt x="1679" y="503"/>
                  </a:lnTo>
                  <a:lnTo>
                    <a:pt x="1692" y="482"/>
                  </a:lnTo>
                  <a:lnTo>
                    <a:pt x="1705" y="462"/>
                  </a:lnTo>
                  <a:lnTo>
                    <a:pt x="1717" y="443"/>
                  </a:lnTo>
                  <a:lnTo>
                    <a:pt x="1745" y="406"/>
                  </a:lnTo>
                  <a:lnTo>
                    <a:pt x="1775" y="373"/>
                  </a:lnTo>
                  <a:lnTo>
                    <a:pt x="1775" y="373"/>
                  </a:lnTo>
                  <a:lnTo>
                    <a:pt x="1779" y="370"/>
                  </a:lnTo>
                  <a:lnTo>
                    <a:pt x="1709" y="500"/>
                  </a:lnTo>
                  <a:lnTo>
                    <a:pt x="1709" y="500"/>
                  </a:lnTo>
                  <a:lnTo>
                    <a:pt x="1706" y="503"/>
                  </a:lnTo>
                  <a:lnTo>
                    <a:pt x="1703" y="507"/>
                  </a:lnTo>
                  <a:lnTo>
                    <a:pt x="1692" y="513"/>
                  </a:lnTo>
                  <a:lnTo>
                    <a:pt x="1681" y="519"/>
                  </a:lnTo>
                  <a:lnTo>
                    <a:pt x="1668" y="526"/>
                  </a:lnTo>
                  <a:lnTo>
                    <a:pt x="1668" y="526"/>
                  </a:lnTo>
                  <a:close/>
                  <a:moveTo>
                    <a:pt x="1761" y="465"/>
                  </a:moveTo>
                  <a:lnTo>
                    <a:pt x="1761" y="465"/>
                  </a:lnTo>
                  <a:lnTo>
                    <a:pt x="1758" y="469"/>
                  </a:lnTo>
                  <a:lnTo>
                    <a:pt x="1755" y="472"/>
                  </a:lnTo>
                  <a:lnTo>
                    <a:pt x="1745" y="478"/>
                  </a:lnTo>
                  <a:lnTo>
                    <a:pt x="1735" y="484"/>
                  </a:lnTo>
                  <a:lnTo>
                    <a:pt x="1726" y="491"/>
                  </a:lnTo>
                  <a:lnTo>
                    <a:pt x="1726" y="491"/>
                  </a:lnTo>
                  <a:lnTo>
                    <a:pt x="1747" y="451"/>
                  </a:lnTo>
                  <a:lnTo>
                    <a:pt x="1768" y="413"/>
                  </a:lnTo>
                  <a:lnTo>
                    <a:pt x="1792" y="378"/>
                  </a:lnTo>
                  <a:lnTo>
                    <a:pt x="1816" y="344"/>
                  </a:lnTo>
                  <a:lnTo>
                    <a:pt x="1816" y="344"/>
                  </a:lnTo>
                  <a:lnTo>
                    <a:pt x="1821" y="337"/>
                  </a:lnTo>
                  <a:lnTo>
                    <a:pt x="1821" y="337"/>
                  </a:lnTo>
                  <a:lnTo>
                    <a:pt x="1792" y="405"/>
                  </a:lnTo>
                  <a:lnTo>
                    <a:pt x="1776" y="437"/>
                  </a:lnTo>
                  <a:lnTo>
                    <a:pt x="1761" y="465"/>
                  </a:lnTo>
                  <a:lnTo>
                    <a:pt x="1761" y="465"/>
                  </a:lnTo>
                  <a:close/>
                  <a:moveTo>
                    <a:pt x="1785" y="377"/>
                  </a:moveTo>
                  <a:lnTo>
                    <a:pt x="1785" y="377"/>
                  </a:lnTo>
                  <a:lnTo>
                    <a:pt x="1787" y="371"/>
                  </a:lnTo>
                  <a:lnTo>
                    <a:pt x="1790" y="366"/>
                  </a:lnTo>
                  <a:lnTo>
                    <a:pt x="1794" y="356"/>
                  </a:lnTo>
                  <a:lnTo>
                    <a:pt x="1796" y="350"/>
                  </a:lnTo>
                  <a:lnTo>
                    <a:pt x="1800" y="346"/>
                  </a:lnTo>
                  <a:lnTo>
                    <a:pt x="1804" y="342"/>
                  </a:lnTo>
                  <a:lnTo>
                    <a:pt x="1810" y="339"/>
                  </a:lnTo>
                  <a:lnTo>
                    <a:pt x="1810" y="339"/>
                  </a:lnTo>
                  <a:lnTo>
                    <a:pt x="1803" y="349"/>
                  </a:lnTo>
                  <a:lnTo>
                    <a:pt x="1797" y="358"/>
                  </a:lnTo>
                  <a:lnTo>
                    <a:pt x="1792" y="368"/>
                  </a:lnTo>
                  <a:lnTo>
                    <a:pt x="1785" y="377"/>
                  </a:lnTo>
                  <a:lnTo>
                    <a:pt x="1785" y="377"/>
                  </a:lnTo>
                  <a:close/>
                  <a:moveTo>
                    <a:pt x="1771" y="475"/>
                  </a:moveTo>
                  <a:lnTo>
                    <a:pt x="1771" y="475"/>
                  </a:lnTo>
                  <a:lnTo>
                    <a:pt x="1773" y="471"/>
                  </a:lnTo>
                  <a:lnTo>
                    <a:pt x="1778" y="468"/>
                  </a:lnTo>
                  <a:lnTo>
                    <a:pt x="1783" y="467"/>
                  </a:lnTo>
                  <a:lnTo>
                    <a:pt x="1787" y="462"/>
                  </a:lnTo>
                  <a:lnTo>
                    <a:pt x="1787" y="462"/>
                  </a:lnTo>
                  <a:lnTo>
                    <a:pt x="1789" y="465"/>
                  </a:lnTo>
                  <a:lnTo>
                    <a:pt x="1789" y="467"/>
                  </a:lnTo>
                  <a:lnTo>
                    <a:pt x="1787" y="468"/>
                  </a:lnTo>
                  <a:lnTo>
                    <a:pt x="1783" y="471"/>
                  </a:lnTo>
                  <a:lnTo>
                    <a:pt x="1776" y="474"/>
                  </a:lnTo>
                  <a:lnTo>
                    <a:pt x="1771" y="475"/>
                  </a:lnTo>
                  <a:lnTo>
                    <a:pt x="1771" y="475"/>
                  </a:lnTo>
                  <a:close/>
                  <a:moveTo>
                    <a:pt x="1799" y="444"/>
                  </a:moveTo>
                  <a:lnTo>
                    <a:pt x="1799" y="444"/>
                  </a:lnTo>
                  <a:lnTo>
                    <a:pt x="1796" y="447"/>
                  </a:lnTo>
                  <a:lnTo>
                    <a:pt x="1790" y="451"/>
                  </a:lnTo>
                  <a:lnTo>
                    <a:pt x="1778" y="458"/>
                  </a:lnTo>
                  <a:lnTo>
                    <a:pt x="1778" y="458"/>
                  </a:lnTo>
                  <a:lnTo>
                    <a:pt x="1789" y="433"/>
                  </a:lnTo>
                  <a:lnTo>
                    <a:pt x="1801" y="408"/>
                  </a:lnTo>
                  <a:lnTo>
                    <a:pt x="1807" y="395"/>
                  </a:lnTo>
                  <a:lnTo>
                    <a:pt x="1811" y="381"/>
                  </a:lnTo>
                  <a:lnTo>
                    <a:pt x="1816" y="367"/>
                  </a:lnTo>
                  <a:lnTo>
                    <a:pt x="1817" y="353"/>
                  </a:lnTo>
                  <a:lnTo>
                    <a:pt x="1817" y="353"/>
                  </a:lnTo>
                  <a:lnTo>
                    <a:pt x="1818" y="357"/>
                  </a:lnTo>
                  <a:lnTo>
                    <a:pt x="1821" y="358"/>
                  </a:lnTo>
                  <a:lnTo>
                    <a:pt x="1824" y="358"/>
                  </a:lnTo>
                  <a:lnTo>
                    <a:pt x="1799" y="444"/>
                  </a:lnTo>
                  <a:close/>
                  <a:moveTo>
                    <a:pt x="1289" y="104"/>
                  </a:moveTo>
                  <a:lnTo>
                    <a:pt x="1289" y="104"/>
                  </a:lnTo>
                  <a:lnTo>
                    <a:pt x="1289" y="115"/>
                  </a:lnTo>
                  <a:lnTo>
                    <a:pt x="1290" y="125"/>
                  </a:lnTo>
                  <a:lnTo>
                    <a:pt x="1290" y="125"/>
                  </a:lnTo>
                  <a:lnTo>
                    <a:pt x="1289" y="132"/>
                  </a:lnTo>
                  <a:lnTo>
                    <a:pt x="1287" y="139"/>
                  </a:lnTo>
                  <a:lnTo>
                    <a:pt x="1279" y="153"/>
                  </a:lnTo>
                  <a:lnTo>
                    <a:pt x="1270" y="167"/>
                  </a:lnTo>
                  <a:lnTo>
                    <a:pt x="1267" y="174"/>
                  </a:lnTo>
                  <a:lnTo>
                    <a:pt x="1266" y="183"/>
                  </a:lnTo>
                  <a:lnTo>
                    <a:pt x="1266" y="183"/>
                  </a:lnTo>
                  <a:lnTo>
                    <a:pt x="1267" y="181"/>
                  </a:lnTo>
                  <a:lnTo>
                    <a:pt x="1270" y="180"/>
                  </a:lnTo>
                  <a:lnTo>
                    <a:pt x="1270" y="180"/>
                  </a:lnTo>
                  <a:lnTo>
                    <a:pt x="1276" y="173"/>
                  </a:lnTo>
                  <a:lnTo>
                    <a:pt x="1280" y="163"/>
                  </a:lnTo>
                  <a:lnTo>
                    <a:pt x="1291" y="142"/>
                  </a:lnTo>
                  <a:lnTo>
                    <a:pt x="1291" y="142"/>
                  </a:lnTo>
                  <a:lnTo>
                    <a:pt x="1293" y="149"/>
                  </a:lnTo>
                  <a:lnTo>
                    <a:pt x="1294" y="156"/>
                  </a:lnTo>
                  <a:lnTo>
                    <a:pt x="1293" y="163"/>
                  </a:lnTo>
                  <a:lnTo>
                    <a:pt x="1291" y="170"/>
                  </a:lnTo>
                  <a:lnTo>
                    <a:pt x="1291" y="170"/>
                  </a:lnTo>
                  <a:lnTo>
                    <a:pt x="1289" y="173"/>
                  </a:lnTo>
                  <a:lnTo>
                    <a:pt x="1284" y="176"/>
                  </a:lnTo>
                  <a:lnTo>
                    <a:pt x="1279" y="179"/>
                  </a:lnTo>
                  <a:lnTo>
                    <a:pt x="1273" y="183"/>
                  </a:lnTo>
                  <a:lnTo>
                    <a:pt x="1273" y="183"/>
                  </a:lnTo>
                  <a:lnTo>
                    <a:pt x="1270" y="184"/>
                  </a:lnTo>
                  <a:lnTo>
                    <a:pt x="1267" y="187"/>
                  </a:lnTo>
                  <a:lnTo>
                    <a:pt x="1266" y="187"/>
                  </a:lnTo>
                  <a:lnTo>
                    <a:pt x="1266" y="187"/>
                  </a:lnTo>
                  <a:lnTo>
                    <a:pt x="1266" y="183"/>
                  </a:lnTo>
                  <a:lnTo>
                    <a:pt x="1266" y="183"/>
                  </a:lnTo>
                  <a:lnTo>
                    <a:pt x="1263" y="186"/>
                  </a:lnTo>
                  <a:lnTo>
                    <a:pt x="1260" y="187"/>
                  </a:lnTo>
                  <a:lnTo>
                    <a:pt x="1258" y="187"/>
                  </a:lnTo>
                  <a:lnTo>
                    <a:pt x="1253" y="187"/>
                  </a:lnTo>
                  <a:lnTo>
                    <a:pt x="1239" y="184"/>
                  </a:lnTo>
                  <a:lnTo>
                    <a:pt x="1239" y="184"/>
                  </a:lnTo>
                  <a:lnTo>
                    <a:pt x="1246" y="176"/>
                  </a:lnTo>
                  <a:lnTo>
                    <a:pt x="1253" y="167"/>
                  </a:lnTo>
                  <a:lnTo>
                    <a:pt x="1262" y="160"/>
                  </a:lnTo>
                  <a:lnTo>
                    <a:pt x="1269" y="152"/>
                  </a:lnTo>
                  <a:lnTo>
                    <a:pt x="1269" y="152"/>
                  </a:lnTo>
                  <a:lnTo>
                    <a:pt x="1265" y="151"/>
                  </a:lnTo>
                  <a:lnTo>
                    <a:pt x="1260" y="152"/>
                  </a:lnTo>
                  <a:lnTo>
                    <a:pt x="1258" y="155"/>
                  </a:lnTo>
                  <a:lnTo>
                    <a:pt x="1253" y="158"/>
                  </a:lnTo>
                  <a:lnTo>
                    <a:pt x="1246" y="167"/>
                  </a:lnTo>
                  <a:lnTo>
                    <a:pt x="1239" y="174"/>
                  </a:lnTo>
                  <a:lnTo>
                    <a:pt x="1239" y="174"/>
                  </a:lnTo>
                  <a:lnTo>
                    <a:pt x="1241" y="177"/>
                  </a:lnTo>
                  <a:lnTo>
                    <a:pt x="1238" y="177"/>
                  </a:lnTo>
                  <a:lnTo>
                    <a:pt x="1235" y="177"/>
                  </a:lnTo>
                  <a:lnTo>
                    <a:pt x="1234" y="176"/>
                  </a:lnTo>
                  <a:lnTo>
                    <a:pt x="1234" y="176"/>
                  </a:lnTo>
                  <a:lnTo>
                    <a:pt x="1258" y="139"/>
                  </a:lnTo>
                  <a:lnTo>
                    <a:pt x="1270" y="120"/>
                  </a:lnTo>
                  <a:lnTo>
                    <a:pt x="1280" y="100"/>
                  </a:lnTo>
                  <a:lnTo>
                    <a:pt x="1280" y="100"/>
                  </a:lnTo>
                  <a:lnTo>
                    <a:pt x="1283" y="96"/>
                  </a:lnTo>
                  <a:lnTo>
                    <a:pt x="1284" y="94"/>
                  </a:lnTo>
                  <a:lnTo>
                    <a:pt x="1286" y="94"/>
                  </a:lnTo>
                  <a:lnTo>
                    <a:pt x="1287" y="96"/>
                  </a:lnTo>
                  <a:lnTo>
                    <a:pt x="1289" y="101"/>
                  </a:lnTo>
                  <a:lnTo>
                    <a:pt x="1289" y="104"/>
                  </a:lnTo>
                  <a:lnTo>
                    <a:pt x="1289" y="104"/>
                  </a:lnTo>
                  <a:close/>
                  <a:moveTo>
                    <a:pt x="1293" y="190"/>
                  </a:moveTo>
                  <a:lnTo>
                    <a:pt x="1273" y="188"/>
                  </a:lnTo>
                  <a:lnTo>
                    <a:pt x="1273" y="188"/>
                  </a:lnTo>
                  <a:lnTo>
                    <a:pt x="1279" y="187"/>
                  </a:lnTo>
                  <a:lnTo>
                    <a:pt x="1284" y="183"/>
                  </a:lnTo>
                  <a:lnTo>
                    <a:pt x="1293" y="174"/>
                  </a:lnTo>
                  <a:lnTo>
                    <a:pt x="1293" y="174"/>
                  </a:lnTo>
                  <a:lnTo>
                    <a:pt x="1293" y="183"/>
                  </a:lnTo>
                  <a:lnTo>
                    <a:pt x="1294" y="186"/>
                  </a:lnTo>
                  <a:lnTo>
                    <a:pt x="1293" y="190"/>
                  </a:lnTo>
                  <a:lnTo>
                    <a:pt x="1293" y="190"/>
                  </a:lnTo>
                  <a:close/>
                  <a:moveTo>
                    <a:pt x="1211" y="181"/>
                  </a:moveTo>
                  <a:lnTo>
                    <a:pt x="1217" y="170"/>
                  </a:lnTo>
                  <a:lnTo>
                    <a:pt x="1221" y="166"/>
                  </a:lnTo>
                  <a:lnTo>
                    <a:pt x="1223" y="165"/>
                  </a:lnTo>
                  <a:lnTo>
                    <a:pt x="1223" y="165"/>
                  </a:lnTo>
                  <a:lnTo>
                    <a:pt x="1231" y="156"/>
                  </a:lnTo>
                  <a:lnTo>
                    <a:pt x="1239" y="146"/>
                  </a:lnTo>
                  <a:lnTo>
                    <a:pt x="1246" y="136"/>
                  </a:lnTo>
                  <a:lnTo>
                    <a:pt x="1249" y="135"/>
                  </a:lnTo>
                  <a:lnTo>
                    <a:pt x="1253" y="134"/>
                  </a:lnTo>
                  <a:lnTo>
                    <a:pt x="1253" y="134"/>
                  </a:lnTo>
                  <a:lnTo>
                    <a:pt x="1245" y="142"/>
                  </a:lnTo>
                  <a:lnTo>
                    <a:pt x="1238" y="153"/>
                  </a:lnTo>
                  <a:lnTo>
                    <a:pt x="1231" y="165"/>
                  </a:lnTo>
                  <a:lnTo>
                    <a:pt x="1225" y="176"/>
                  </a:lnTo>
                  <a:lnTo>
                    <a:pt x="1225" y="176"/>
                  </a:lnTo>
                  <a:lnTo>
                    <a:pt x="1224" y="179"/>
                  </a:lnTo>
                  <a:lnTo>
                    <a:pt x="1220" y="181"/>
                  </a:lnTo>
                  <a:lnTo>
                    <a:pt x="1215" y="183"/>
                  </a:lnTo>
                  <a:lnTo>
                    <a:pt x="1214" y="183"/>
                  </a:lnTo>
                  <a:lnTo>
                    <a:pt x="1211" y="181"/>
                  </a:lnTo>
                  <a:lnTo>
                    <a:pt x="1211" y="181"/>
                  </a:lnTo>
                  <a:close/>
                  <a:moveTo>
                    <a:pt x="1220" y="194"/>
                  </a:moveTo>
                  <a:lnTo>
                    <a:pt x="1220" y="194"/>
                  </a:lnTo>
                  <a:lnTo>
                    <a:pt x="1214" y="195"/>
                  </a:lnTo>
                  <a:lnTo>
                    <a:pt x="1208" y="197"/>
                  </a:lnTo>
                  <a:lnTo>
                    <a:pt x="1197" y="195"/>
                  </a:lnTo>
                  <a:lnTo>
                    <a:pt x="1197" y="195"/>
                  </a:lnTo>
                  <a:lnTo>
                    <a:pt x="1199" y="193"/>
                  </a:lnTo>
                  <a:lnTo>
                    <a:pt x="1201" y="193"/>
                  </a:lnTo>
                  <a:lnTo>
                    <a:pt x="1201" y="193"/>
                  </a:lnTo>
                  <a:lnTo>
                    <a:pt x="1210" y="193"/>
                  </a:lnTo>
                  <a:lnTo>
                    <a:pt x="1220" y="194"/>
                  </a:lnTo>
                  <a:lnTo>
                    <a:pt x="1220" y="194"/>
                  </a:lnTo>
                  <a:close/>
                  <a:moveTo>
                    <a:pt x="1259" y="108"/>
                  </a:moveTo>
                  <a:lnTo>
                    <a:pt x="1259" y="108"/>
                  </a:lnTo>
                  <a:lnTo>
                    <a:pt x="1242" y="134"/>
                  </a:lnTo>
                  <a:lnTo>
                    <a:pt x="1234" y="145"/>
                  </a:lnTo>
                  <a:lnTo>
                    <a:pt x="1230" y="149"/>
                  </a:lnTo>
                  <a:lnTo>
                    <a:pt x="1224" y="152"/>
                  </a:lnTo>
                  <a:lnTo>
                    <a:pt x="1223" y="153"/>
                  </a:lnTo>
                  <a:lnTo>
                    <a:pt x="1201" y="180"/>
                  </a:lnTo>
                  <a:lnTo>
                    <a:pt x="1201" y="180"/>
                  </a:lnTo>
                  <a:lnTo>
                    <a:pt x="1241" y="108"/>
                  </a:lnTo>
                  <a:lnTo>
                    <a:pt x="1262" y="75"/>
                  </a:lnTo>
                  <a:lnTo>
                    <a:pt x="1282" y="41"/>
                  </a:lnTo>
                  <a:lnTo>
                    <a:pt x="1282" y="41"/>
                  </a:lnTo>
                  <a:lnTo>
                    <a:pt x="1286" y="52"/>
                  </a:lnTo>
                  <a:lnTo>
                    <a:pt x="1287" y="63"/>
                  </a:lnTo>
                  <a:lnTo>
                    <a:pt x="1286" y="73"/>
                  </a:lnTo>
                  <a:lnTo>
                    <a:pt x="1282" y="82"/>
                  </a:lnTo>
                  <a:lnTo>
                    <a:pt x="1277" y="90"/>
                  </a:lnTo>
                  <a:lnTo>
                    <a:pt x="1272" y="97"/>
                  </a:lnTo>
                  <a:lnTo>
                    <a:pt x="1265" y="104"/>
                  </a:lnTo>
                  <a:lnTo>
                    <a:pt x="1259" y="108"/>
                  </a:lnTo>
                  <a:lnTo>
                    <a:pt x="1259" y="108"/>
                  </a:lnTo>
                  <a:close/>
                  <a:moveTo>
                    <a:pt x="1221" y="117"/>
                  </a:moveTo>
                  <a:lnTo>
                    <a:pt x="1221" y="117"/>
                  </a:lnTo>
                  <a:lnTo>
                    <a:pt x="1223" y="113"/>
                  </a:lnTo>
                  <a:lnTo>
                    <a:pt x="1224" y="108"/>
                  </a:lnTo>
                  <a:lnTo>
                    <a:pt x="1230" y="101"/>
                  </a:lnTo>
                  <a:lnTo>
                    <a:pt x="1230" y="101"/>
                  </a:lnTo>
                  <a:lnTo>
                    <a:pt x="1228" y="110"/>
                  </a:lnTo>
                  <a:lnTo>
                    <a:pt x="1225" y="114"/>
                  </a:lnTo>
                  <a:lnTo>
                    <a:pt x="1221" y="117"/>
                  </a:lnTo>
                  <a:lnTo>
                    <a:pt x="1221" y="117"/>
                  </a:lnTo>
                  <a:close/>
                  <a:moveTo>
                    <a:pt x="1282" y="21"/>
                  </a:moveTo>
                  <a:lnTo>
                    <a:pt x="1282" y="21"/>
                  </a:lnTo>
                  <a:lnTo>
                    <a:pt x="1283" y="20"/>
                  </a:lnTo>
                  <a:lnTo>
                    <a:pt x="1284" y="21"/>
                  </a:lnTo>
                  <a:lnTo>
                    <a:pt x="1284" y="25"/>
                  </a:lnTo>
                  <a:lnTo>
                    <a:pt x="1284" y="37"/>
                  </a:lnTo>
                  <a:lnTo>
                    <a:pt x="1284" y="37"/>
                  </a:lnTo>
                  <a:lnTo>
                    <a:pt x="1282" y="35"/>
                  </a:lnTo>
                  <a:lnTo>
                    <a:pt x="1280" y="35"/>
                  </a:lnTo>
                  <a:lnTo>
                    <a:pt x="1276" y="37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62" y="56"/>
                  </a:lnTo>
                  <a:lnTo>
                    <a:pt x="1258" y="63"/>
                  </a:lnTo>
                  <a:lnTo>
                    <a:pt x="1251" y="69"/>
                  </a:lnTo>
                  <a:lnTo>
                    <a:pt x="1251" y="69"/>
                  </a:lnTo>
                  <a:lnTo>
                    <a:pt x="1265" y="44"/>
                  </a:lnTo>
                  <a:lnTo>
                    <a:pt x="1272" y="31"/>
                  </a:lnTo>
                  <a:lnTo>
                    <a:pt x="1282" y="21"/>
                  </a:lnTo>
                  <a:lnTo>
                    <a:pt x="1282" y="21"/>
                  </a:lnTo>
                  <a:close/>
                  <a:moveTo>
                    <a:pt x="1251" y="48"/>
                  </a:moveTo>
                  <a:lnTo>
                    <a:pt x="1251" y="48"/>
                  </a:lnTo>
                  <a:lnTo>
                    <a:pt x="1241" y="58"/>
                  </a:lnTo>
                  <a:lnTo>
                    <a:pt x="1231" y="70"/>
                  </a:lnTo>
                  <a:lnTo>
                    <a:pt x="1213" y="94"/>
                  </a:lnTo>
                  <a:lnTo>
                    <a:pt x="1213" y="94"/>
                  </a:lnTo>
                  <a:lnTo>
                    <a:pt x="1210" y="96"/>
                  </a:lnTo>
                  <a:lnTo>
                    <a:pt x="1208" y="97"/>
                  </a:lnTo>
                  <a:lnTo>
                    <a:pt x="1208" y="97"/>
                  </a:lnTo>
                  <a:lnTo>
                    <a:pt x="1210" y="89"/>
                  </a:lnTo>
                  <a:lnTo>
                    <a:pt x="1213" y="80"/>
                  </a:lnTo>
                  <a:lnTo>
                    <a:pt x="1217" y="72"/>
                  </a:lnTo>
                  <a:lnTo>
                    <a:pt x="1223" y="65"/>
                  </a:lnTo>
                  <a:lnTo>
                    <a:pt x="1228" y="59"/>
                  </a:lnTo>
                  <a:lnTo>
                    <a:pt x="1235" y="55"/>
                  </a:lnTo>
                  <a:lnTo>
                    <a:pt x="1244" y="51"/>
                  </a:lnTo>
                  <a:lnTo>
                    <a:pt x="1251" y="48"/>
                  </a:lnTo>
                  <a:lnTo>
                    <a:pt x="1251" y="48"/>
                  </a:lnTo>
                  <a:close/>
                  <a:moveTo>
                    <a:pt x="1197" y="82"/>
                  </a:moveTo>
                  <a:lnTo>
                    <a:pt x="1197" y="82"/>
                  </a:lnTo>
                  <a:lnTo>
                    <a:pt x="1200" y="79"/>
                  </a:lnTo>
                  <a:lnTo>
                    <a:pt x="1203" y="77"/>
                  </a:lnTo>
                  <a:lnTo>
                    <a:pt x="1203" y="77"/>
                  </a:lnTo>
                  <a:lnTo>
                    <a:pt x="1206" y="76"/>
                  </a:lnTo>
                  <a:lnTo>
                    <a:pt x="1207" y="76"/>
                  </a:lnTo>
                  <a:lnTo>
                    <a:pt x="1207" y="77"/>
                  </a:lnTo>
                  <a:lnTo>
                    <a:pt x="1207" y="79"/>
                  </a:lnTo>
                  <a:lnTo>
                    <a:pt x="1201" y="86"/>
                  </a:lnTo>
                  <a:lnTo>
                    <a:pt x="1201" y="86"/>
                  </a:lnTo>
                  <a:lnTo>
                    <a:pt x="1200" y="93"/>
                  </a:lnTo>
                  <a:lnTo>
                    <a:pt x="1196" y="99"/>
                  </a:lnTo>
                  <a:lnTo>
                    <a:pt x="1193" y="104"/>
                  </a:lnTo>
                  <a:lnTo>
                    <a:pt x="1190" y="111"/>
                  </a:lnTo>
                  <a:lnTo>
                    <a:pt x="1190" y="111"/>
                  </a:lnTo>
                  <a:lnTo>
                    <a:pt x="1189" y="106"/>
                  </a:lnTo>
                  <a:lnTo>
                    <a:pt x="1190" y="96"/>
                  </a:lnTo>
                  <a:lnTo>
                    <a:pt x="1192" y="87"/>
                  </a:lnTo>
                  <a:lnTo>
                    <a:pt x="1194" y="83"/>
                  </a:lnTo>
                  <a:lnTo>
                    <a:pt x="1197" y="82"/>
                  </a:lnTo>
                  <a:lnTo>
                    <a:pt x="1197" y="82"/>
                  </a:lnTo>
                  <a:close/>
                  <a:moveTo>
                    <a:pt x="1187" y="131"/>
                  </a:moveTo>
                  <a:lnTo>
                    <a:pt x="1187" y="131"/>
                  </a:lnTo>
                  <a:lnTo>
                    <a:pt x="1192" y="124"/>
                  </a:lnTo>
                  <a:lnTo>
                    <a:pt x="1199" y="115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08" y="113"/>
                  </a:lnTo>
                  <a:lnTo>
                    <a:pt x="1201" y="124"/>
                  </a:lnTo>
                  <a:lnTo>
                    <a:pt x="1194" y="138"/>
                  </a:lnTo>
                  <a:lnTo>
                    <a:pt x="1193" y="143"/>
                  </a:lnTo>
                  <a:lnTo>
                    <a:pt x="1193" y="151"/>
                  </a:lnTo>
                  <a:lnTo>
                    <a:pt x="1193" y="151"/>
                  </a:lnTo>
                  <a:lnTo>
                    <a:pt x="1197" y="149"/>
                  </a:lnTo>
                  <a:lnTo>
                    <a:pt x="1200" y="146"/>
                  </a:lnTo>
                  <a:lnTo>
                    <a:pt x="1206" y="139"/>
                  </a:lnTo>
                  <a:lnTo>
                    <a:pt x="1211" y="132"/>
                  </a:lnTo>
                  <a:lnTo>
                    <a:pt x="1217" y="127"/>
                  </a:lnTo>
                  <a:lnTo>
                    <a:pt x="1217" y="127"/>
                  </a:lnTo>
                  <a:lnTo>
                    <a:pt x="1214" y="122"/>
                  </a:lnTo>
                  <a:lnTo>
                    <a:pt x="1214" y="121"/>
                  </a:lnTo>
                  <a:lnTo>
                    <a:pt x="1215" y="121"/>
                  </a:lnTo>
                  <a:lnTo>
                    <a:pt x="1218" y="121"/>
                  </a:lnTo>
                  <a:lnTo>
                    <a:pt x="1221" y="124"/>
                  </a:lnTo>
                  <a:lnTo>
                    <a:pt x="1190" y="180"/>
                  </a:lnTo>
                  <a:lnTo>
                    <a:pt x="1190" y="180"/>
                  </a:lnTo>
                  <a:lnTo>
                    <a:pt x="1187" y="169"/>
                  </a:lnTo>
                  <a:lnTo>
                    <a:pt x="1185" y="156"/>
                  </a:lnTo>
                  <a:lnTo>
                    <a:pt x="1185" y="143"/>
                  </a:lnTo>
                  <a:lnTo>
                    <a:pt x="1187" y="131"/>
                  </a:lnTo>
                  <a:lnTo>
                    <a:pt x="1187" y="131"/>
                  </a:lnTo>
                  <a:close/>
                  <a:moveTo>
                    <a:pt x="1106" y="190"/>
                  </a:moveTo>
                  <a:lnTo>
                    <a:pt x="1175" y="191"/>
                  </a:lnTo>
                  <a:lnTo>
                    <a:pt x="1175" y="191"/>
                  </a:lnTo>
                  <a:lnTo>
                    <a:pt x="1168" y="194"/>
                  </a:lnTo>
                  <a:lnTo>
                    <a:pt x="1161" y="194"/>
                  </a:lnTo>
                  <a:lnTo>
                    <a:pt x="1142" y="194"/>
                  </a:lnTo>
                  <a:lnTo>
                    <a:pt x="1124" y="193"/>
                  </a:lnTo>
                  <a:lnTo>
                    <a:pt x="1109" y="191"/>
                  </a:lnTo>
                  <a:lnTo>
                    <a:pt x="1109" y="191"/>
                  </a:lnTo>
                  <a:lnTo>
                    <a:pt x="1106" y="190"/>
                  </a:lnTo>
                  <a:lnTo>
                    <a:pt x="1106" y="190"/>
                  </a:lnTo>
                  <a:lnTo>
                    <a:pt x="1102" y="191"/>
                  </a:lnTo>
                  <a:lnTo>
                    <a:pt x="1097" y="193"/>
                  </a:lnTo>
                  <a:lnTo>
                    <a:pt x="1097" y="193"/>
                  </a:lnTo>
                  <a:lnTo>
                    <a:pt x="1075" y="191"/>
                  </a:lnTo>
                  <a:lnTo>
                    <a:pt x="1064" y="191"/>
                  </a:lnTo>
                  <a:lnTo>
                    <a:pt x="1054" y="190"/>
                  </a:lnTo>
                  <a:lnTo>
                    <a:pt x="1106" y="190"/>
                  </a:lnTo>
                  <a:close/>
                  <a:moveTo>
                    <a:pt x="836" y="193"/>
                  </a:moveTo>
                  <a:lnTo>
                    <a:pt x="836" y="193"/>
                  </a:lnTo>
                  <a:lnTo>
                    <a:pt x="1072" y="202"/>
                  </a:lnTo>
                  <a:lnTo>
                    <a:pt x="1308" y="215"/>
                  </a:lnTo>
                  <a:lnTo>
                    <a:pt x="1308" y="215"/>
                  </a:lnTo>
                  <a:lnTo>
                    <a:pt x="1303" y="135"/>
                  </a:lnTo>
                  <a:lnTo>
                    <a:pt x="1296" y="54"/>
                  </a:lnTo>
                  <a:lnTo>
                    <a:pt x="1296" y="54"/>
                  </a:lnTo>
                  <a:lnTo>
                    <a:pt x="1296" y="45"/>
                  </a:lnTo>
                  <a:lnTo>
                    <a:pt x="1297" y="37"/>
                  </a:lnTo>
                  <a:lnTo>
                    <a:pt x="1297" y="37"/>
                  </a:lnTo>
                  <a:lnTo>
                    <a:pt x="1301" y="55"/>
                  </a:lnTo>
                  <a:lnTo>
                    <a:pt x="1304" y="73"/>
                  </a:lnTo>
                  <a:lnTo>
                    <a:pt x="1308" y="114"/>
                  </a:lnTo>
                  <a:lnTo>
                    <a:pt x="1310" y="153"/>
                  </a:lnTo>
                  <a:lnTo>
                    <a:pt x="1312" y="194"/>
                  </a:lnTo>
                  <a:lnTo>
                    <a:pt x="1312" y="194"/>
                  </a:lnTo>
                  <a:lnTo>
                    <a:pt x="1311" y="194"/>
                  </a:lnTo>
                  <a:lnTo>
                    <a:pt x="1310" y="194"/>
                  </a:lnTo>
                  <a:lnTo>
                    <a:pt x="1310" y="200"/>
                  </a:lnTo>
                  <a:lnTo>
                    <a:pt x="1312" y="207"/>
                  </a:lnTo>
                  <a:lnTo>
                    <a:pt x="1315" y="208"/>
                  </a:lnTo>
                  <a:lnTo>
                    <a:pt x="1318" y="210"/>
                  </a:lnTo>
                  <a:lnTo>
                    <a:pt x="1318" y="210"/>
                  </a:lnTo>
                  <a:lnTo>
                    <a:pt x="1322" y="210"/>
                  </a:lnTo>
                  <a:lnTo>
                    <a:pt x="1325" y="208"/>
                  </a:lnTo>
                  <a:lnTo>
                    <a:pt x="1326" y="205"/>
                  </a:lnTo>
                  <a:lnTo>
                    <a:pt x="1328" y="202"/>
                  </a:lnTo>
                  <a:lnTo>
                    <a:pt x="1328" y="202"/>
                  </a:lnTo>
                  <a:lnTo>
                    <a:pt x="1324" y="155"/>
                  </a:lnTo>
                  <a:lnTo>
                    <a:pt x="1319" y="107"/>
                  </a:lnTo>
                  <a:lnTo>
                    <a:pt x="1317" y="83"/>
                  </a:lnTo>
                  <a:lnTo>
                    <a:pt x="1314" y="61"/>
                  </a:lnTo>
                  <a:lnTo>
                    <a:pt x="1310" y="38"/>
                  </a:lnTo>
                  <a:lnTo>
                    <a:pt x="1304" y="18"/>
                  </a:lnTo>
                  <a:lnTo>
                    <a:pt x="1304" y="18"/>
                  </a:lnTo>
                  <a:lnTo>
                    <a:pt x="1350" y="48"/>
                  </a:lnTo>
                  <a:lnTo>
                    <a:pt x="1400" y="76"/>
                  </a:lnTo>
                  <a:lnTo>
                    <a:pt x="1450" y="103"/>
                  </a:lnTo>
                  <a:lnTo>
                    <a:pt x="1501" y="128"/>
                  </a:lnTo>
                  <a:lnTo>
                    <a:pt x="1602" y="177"/>
                  </a:lnTo>
                  <a:lnTo>
                    <a:pt x="1653" y="204"/>
                  </a:lnTo>
                  <a:lnTo>
                    <a:pt x="1702" y="232"/>
                  </a:lnTo>
                  <a:lnTo>
                    <a:pt x="1702" y="232"/>
                  </a:lnTo>
                  <a:lnTo>
                    <a:pt x="1734" y="249"/>
                  </a:lnTo>
                  <a:lnTo>
                    <a:pt x="1769" y="266"/>
                  </a:lnTo>
                  <a:lnTo>
                    <a:pt x="1806" y="283"/>
                  </a:lnTo>
                  <a:lnTo>
                    <a:pt x="1841" y="301"/>
                  </a:lnTo>
                  <a:lnTo>
                    <a:pt x="1841" y="301"/>
                  </a:lnTo>
                  <a:lnTo>
                    <a:pt x="1779" y="340"/>
                  </a:lnTo>
                  <a:lnTo>
                    <a:pt x="1717" y="381"/>
                  </a:lnTo>
                  <a:lnTo>
                    <a:pt x="1596" y="464"/>
                  </a:lnTo>
                  <a:lnTo>
                    <a:pt x="1475" y="545"/>
                  </a:lnTo>
                  <a:lnTo>
                    <a:pt x="1414" y="586"/>
                  </a:lnTo>
                  <a:lnTo>
                    <a:pt x="1350" y="624"/>
                  </a:lnTo>
                  <a:lnTo>
                    <a:pt x="1350" y="624"/>
                  </a:lnTo>
                  <a:lnTo>
                    <a:pt x="1346" y="625"/>
                  </a:lnTo>
                  <a:lnTo>
                    <a:pt x="1342" y="625"/>
                  </a:lnTo>
                  <a:lnTo>
                    <a:pt x="1339" y="623"/>
                  </a:lnTo>
                  <a:lnTo>
                    <a:pt x="1338" y="618"/>
                  </a:lnTo>
                  <a:lnTo>
                    <a:pt x="1338" y="618"/>
                  </a:lnTo>
                  <a:lnTo>
                    <a:pt x="1334" y="583"/>
                  </a:lnTo>
                  <a:lnTo>
                    <a:pt x="1326" y="550"/>
                  </a:lnTo>
                  <a:lnTo>
                    <a:pt x="1321" y="514"/>
                  </a:lnTo>
                  <a:lnTo>
                    <a:pt x="1319" y="496"/>
                  </a:lnTo>
                  <a:lnTo>
                    <a:pt x="1318" y="478"/>
                  </a:lnTo>
                  <a:lnTo>
                    <a:pt x="1318" y="478"/>
                  </a:lnTo>
                  <a:lnTo>
                    <a:pt x="1317" y="472"/>
                  </a:lnTo>
                  <a:lnTo>
                    <a:pt x="1312" y="468"/>
                  </a:lnTo>
                  <a:lnTo>
                    <a:pt x="1308" y="465"/>
                  </a:lnTo>
                  <a:lnTo>
                    <a:pt x="1300" y="464"/>
                  </a:lnTo>
                  <a:lnTo>
                    <a:pt x="1300" y="464"/>
                  </a:lnTo>
                  <a:lnTo>
                    <a:pt x="1182" y="460"/>
                  </a:lnTo>
                  <a:lnTo>
                    <a:pt x="1062" y="455"/>
                  </a:lnTo>
                  <a:lnTo>
                    <a:pt x="943" y="454"/>
                  </a:lnTo>
                  <a:lnTo>
                    <a:pt x="885" y="454"/>
                  </a:lnTo>
                  <a:lnTo>
                    <a:pt x="826" y="455"/>
                  </a:lnTo>
                  <a:lnTo>
                    <a:pt x="826" y="455"/>
                  </a:lnTo>
                  <a:lnTo>
                    <a:pt x="798" y="460"/>
                  </a:lnTo>
                  <a:lnTo>
                    <a:pt x="770" y="462"/>
                  </a:lnTo>
                  <a:lnTo>
                    <a:pt x="742" y="464"/>
                  </a:lnTo>
                  <a:lnTo>
                    <a:pt x="714" y="464"/>
                  </a:lnTo>
                  <a:lnTo>
                    <a:pt x="656" y="462"/>
                  </a:lnTo>
                  <a:lnTo>
                    <a:pt x="599" y="458"/>
                  </a:lnTo>
                  <a:lnTo>
                    <a:pt x="483" y="448"/>
                  </a:lnTo>
                  <a:lnTo>
                    <a:pt x="426" y="443"/>
                  </a:lnTo>
                  <a:lnTo>
                    <a:pt x="368" y="440"/>
                  </a:lnTo>
                  <a:lnTo>
                    <a:pt x="181" y="439"/>
                  </a:lnTo>
                  <a:lnTo>
                    <a:pt x="181" y="439"/>
                  </a:lnTo>
                  <a:lnTo>
                    <a:pt x="178" y="440"/>
                  </a:lnTo>
                  <a:lnTo>
                    <a:pt x="177" y="441"/>
                  </a:lnTo>
                  <a:lnTo>
                    <a:pt x="176" y="446"/>
                  </a:lnTo>
                  <a:lnTo>
                    <a:pt x="176" y="450"/>
                  </a:lnTo>
                  <a:lnTo>
                    <a:pt x="176" y="450"/>
                  </a:lnTo>
                  <a:lnTo>
                    <a:pt x="163" y="392"/>
                  </a:lnTo>
                  <a:lnTo>
                    <a:pt x="150" y="333"/>
                  </a:lnTo>
                  <a:lnTo>
                    <a:pt x="139" y="274"/>
                  </a:lnTo>
                  <a:lnTo>
                    <a:pt x="129" y="214"/>
                  </a:lnTo>
                  <a:lnTo>
                    <a:pt x="129" y="214"/>
                  </a:lnTo>
                  <a:lnTo>
                    <a:pt x="131" y="218"/>
                  </a:lnTo>
                  <a:lnTo>
                    <a:pt x="132" y="219"/>
                  </a:lnTo>
                  <a:lnTo>
                    <a:pt x="133" y="219"/>
                  </a:lnTo>
                  <a:lnTo>
                    <a:pt x="133" y="218"/>
                  </a:lnTo>
                  <a:lnTo>
                    <a:pt x="133" y="212"/>
                  </a:lnTo>
                  <a:lnTo>
                    <a:pt x="132" y="210"/>
                  </a:lnTo>
                  <a:lnTo>
                    <a:pt x="131" y="208"/>
                  </a:lnTo>
                  <a:lnTo>
                    <a:pt x="131" y="208"/>
                  </a:lnTo>
                  <a:lnTo>
                    <a:pt x="219" y="205"/>
                  </a:lnTo>
                  <a:lnTo>
                    <a:pt x="306" y="202"/>
                  </a:lnTo>
                  <a:lnTo>
                    <a:pt x="481" y="194"/>
                  </a:lnTo>
                  <a:lnTo>
                    <a:pt x="569" y="191"/>
                  </a:lnTo>
                  <a:lnTo>
                    <a:pt x="656" y="190"/>
                  </a:lnTo>
                  <a:lnTo>
                    <a:pt x="746" y="190"/>
                  </a:lnTo>
                  <a:lnTo>
                    <a:pt x="836" y="193"/>
                  </a:lnTo>
                  <a:lnTo>
                    <a:pt x="836" y="193"/>
                  </a:lnTo>
                  <a:close/>
                  <a:moveTo>
                    <a:pt x="126" y="201"/>
                  </a:moveTo>
                  <a:lnTo>
                    <a:pt x="126" y="201"/>
                  </a:lnTo>
                  <a:lnTo>
                    <a:pt x="129" y="200"/>
                  </a:lnTo>
                  <a:lnTo>
                    <a:pt x="133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29" y="205"/>
                  </a:lnTo>
                  <a:lnTo>
                    <a:pt x="126" y="204"/>
                  </a:lnTo>
                  <a:lnTo>
                    <a:pt x="125" y="204"/>
                  </a:lnTo>
                  <a:lnTo>
                    <a:pt x="125" y="204"/>
                  </a:lnTo>
                  <a:lnTo>
                    <a:pt x="126" y="201"/>
                  </a:lnTo>
                  <a:lnTo>
                    <a:pt x="126" y="201"/>
                  </a:lnTo>
                  <a:close/>
                  <a:moveTo>
                    <a:pt x="108" y="308"/>
                  </a:moveTo>
                  <a:lnTo>
                    <a:pt x="108" y="308"/>
                  </a:lnTo>
                  <a:lnTo>
                    <a:pt x="91" y="330"/>
                  </a:lnTo>
                  <a:lnTo>
                    <a:pt x="74" y="353"/>
                  </a:lnTo>
                  <a:lnTo>
                    <a:pt x="59" y="377"/>
                  </a:lnTo>
                  <a:lnTo>
                    <a:pt x="45" y="401"/>
                  </a:lnTo>
                  <a:lnTo>
                    <a:pt x="45" y="401"/>
                  </a:lnTo>
                  <a:lnTo>
                    <a:pt x="44" y="403"/>
                  </a:lnTo>
                  <a:lnTo>
                    <a:pt x="44" y="405"/>
                  </a:lnTo>
                  <a:lnTo>
                    <a:pt x="73" y="371"/>
                  </a:lnTo>
                  <a:lnTo>
                    <a:pt x="73" y="371"/>
                  </a:lnTo>
                  <a:lnTo>
                    <a:pt x="63" y="387"/>
                  </a:lnTo>
                  <a:lnTo>
                    <a:pt x="55" y="403"/>
                  </a:lnTo>
                  <a:lnTo>
                    <a:pt x="35" y="437"/>
                  </a:lnTo>
                  <a:lnTo>
                    <a:pt x="35" y="437"/>
                  </a:lnTo>
                  <a:lnTo>
                    <a:pt x="34" y="440"/>
                  </a:lnTo>
                  <a:lnTo>
                    <a:pt x="31" y="443"/>
                  </a:lnTo>
                  <a:lnTo>
                    <a:pt x="29" y="443"/>
                  </a:lnTo>
                  <a:lnTo>
                    <a:pt x="28" y="441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9" y="430"/>
                  </a:lnTo>
                  <a:lnTo>
                    <a:pt x="31" y="422"/>
                  </a:lnTo>
                  <a:lnTo>
                    <a:pt x="34" y="416"/>
                  </a:lnTo>
                  <a:lnTo>
                    <a:pt x="39" y="410"/>
                  </a:lnTo>
                  <a:lnTo>
                    <a:pt x="39" y="410"/>
                  </a:lnTo>
                  <a:lnTo>
                    <a:pt x="38" y="408"/>
                  </a:lnTo>
                  <a:lnTo>
                    <a:pt x="38" y="403"/>
                  </a:lnTo>
                  <a:lnTo>
                    <a:pt x="36" y="402"/>
                  </a:lnTo>
                  <a:lnTo>
                    <a:pt x="35" y="406"/>
                  </a:lnTo>
                  <a:lnTo>
                    <a:pt x="35" y="406"/>
                  </a:lnTo>
                  <a:lnTo>
                    <a:pt x="29" y="415"/>
                  </a:lnTo>
                  <a:lnTo>
                    <a:pt x="25" y="423"/>
                  </a:lnTo>
                  <a:lnTo>
                    <a:pt x="25" y="423"/>
                  </a:lnTo>
                  <a:lnTo>
                    <a:pt x="32" y="405"/>
                  </a:lnTo>
                  <a:lnTo>
                    <a:pt x="41" y="388"/>
                  </a:lnTo>
                  <a:lnTo>
                    <a:pt x="59" y="354"/>
                  </a:lnTo>
                  <a:lnTo>
                    <a:pt x="79" y="322"/>
                  </a:lnTo>
                  <a:lnTo>
                    <a:pt x="100" y="291"/>
                  </a:lnTo>
                  <a:lnTo>
                    <a:pt x="100" y="291"/>
                  </a:lnTo>
                  <a:lnTo>
                    <a:pt x="105" y="284"/>
                  </a:lnTo>
                  <a:lnTo>
                    <a:pt x="111" y="276"/>
                  </a:lnTo>
                  <a:lnTo>
                    <a:pt x="115" y="269"/>
                  </a:lnTo>
                  <a:lnTo>
                    <a:pt x="118" y="260"/>
                  </a:lnTo>
                  <a:lnTo>
                    <a:pt x="118" y="260"/>
                  </a:lnTo>
                  <a:lnTo>
                    <a:pt x="122" y="267"/>
                  </a:lnTo>
                  <a:lnTo>
                    <a:pt x="124" y="274"/>
                  </a:lnTo>
                  <a:lnTo>
                    <a:pt x="125" y="281"/>
                  </a:lnTo>
                  <a:lnTo>
                    <a:pt x="124" y="288"/>
                  </a:lnTo>
                  <a:lnTo>
                    <a:pt x="121" y="294"/>
                  </a:lnTo>
                  <a:lnTo>
                    <a:pt x="118" y="299"/>
                  </a:lnTo>
                  <a:lnTo>
                    <a:pt x="114" y="305"/>
                  </a:lnTo>
                  <a:lnTo>
                    <a:pt x="108" y="308"/>
                  </a:lnTo>
                  <a:lnTo>
                    <a:pt x="108" y="308"/>
                  </a:lnTo>
                  <a:close/>
                  <a:moveTo>
                    <a:pt x="111" y="211"/>
                  </a:moveTo>
                  <a:lnTo>
                    <a:pt x="111" y="211"/>
                  </a:lnTo>
                  <a:lnTo>
                    <a:pt x="112" y="208"/>
                  </a:lnTo>
                  <a:lnTo>
                    <a:pt x="114" y="208"/>
                  </a:lnTo>
                  <a:lnTo>
                    <a:pt x="115" y="208"/>
                  </a:lnTo>
                  <a:lnTo>
                    <a:pt x="115" y="210"/>
                  </a:lnTo>
                  <a:lnTo>
                    <a:pt x="115" y="212"/>
                  </a:lnTo>
                  <a:lnTo>
                    <a:pt x="114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7" y="229"/>
                  </a:lnTo>
                  <a:lnTo>
                    <a:pt x="118" y="236"/>
                  </a:lnTo>
                  <a:lnTo>
                    <a:pt x="117" y="243"/>
                  </a:lnTo>
                  <a:lnTo>
                    <a:pt x="117" y="243"/>
                  </a:lnTo>
                  <a:lnTo>
                    <a:pt x="114" y="247"/>
                  </a:lnTo>
                  <a:lnTo>
                    <a:pt x="110" y="252"/>
                  </a:lnTo>
                  <a:lnTo>
                    <a:pt x="100" y="259"/>
                  </a:lnTo>
                  <a:lnTo>
                    <a:pt x="100" y="259"/>
                  </a:lnTo>
                  <a:lnTo>
                    <a:pt x="103" y="252"/>
                  </a:lnTo>
                  <a:lnTo>
                    <a:pt x="104" y="246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56" y="305"/>
                  </a:lnTo>
                  <a:lnTo>
                    <a:pt x="34" y="337"/>
                  </a:lnTo>
                  <a:lnTo>
                    <a:pt x="13" y="371"/>
                  </a:lnTo>
                  <a:lnTo>
                    <a:pt x="13" y="371"/>
                  </a:lnTo>
                  <a:lnTo>
                    <a:pt x="24" y="350"/>
                  </a:lnTo>
                  <a:lnTo>
                    <a:pt x="35" y="329"/>
                  </a:lnTo>
                  <a:lnTo>
                    <a:pt x="59" y="290"/>
                  </a:lnTo>
                  <a:lnTo>
                    <a:pt x="111" y="211"/>
                  </a:lnTo>
                  <a:lnTo>
                    <a:pt x="111" y="2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41" name="Freeform 128"/>
            <p:cNvSpPr>
              <a:spLocks noEditPoints="1"/>
            </p:cNvSpPr>
            <p:nvPr/>
          </p:nvSpPr>
          <p:spPr bwMode="auto">
            <a:xfrm rot="16872957">
              <a:off x="2346715" y="3319924"/>
              <a:ext cx="1738323" cy="968685"/>
            </a:xfrm>
            <a:custGeom>
              <a:avLst/>
              <a:gdLst/>
              <a:ahLst/>
              <a:cxnLst>
                <a:cxn ang="0">
                  <a:pos x="7" y="475"/>
                </a:cxn>
                <a:cxn ang="0">
                  <a:pos x="2824" y="83"/>
                </a:cxn>
                <a:cxn ang="0">
                  <a:pos x="649" y="1056"/>
                </a:cxn>
                <a:cxn ang="0">
                  <a:pos x="2076" y="27"/>
                </a:cxn>
                <a:cxn ang="0">
                  <a:pos x="172" y="526"/>
                </a:cxn>
                <a:cxn ang="0">
                  <a:pos x="1718" y="1039"/>
                </a:cxn>
                <a:cxn ang="0">
                  <a:pos x="1774" y="1068"/>
                </a:cxn>
                <a:cxn ang="0">
                  <a:pos x="1781" y="1032"/>
                </a:cxn>
                <a:cxn ang="0">
                  <a:pos x="333" y="936"/>
                </a:cxn>
                <a:cxn ang="0">
                  <a:pos x="392" y="925"/>
                </a:cxn>
                <a:cxn ang="0">
                  <a:pos x="363" y="1000"/>
                </a:cxn>
                <a:cxn ang="0">
                  <a:pos x="503" y="880"/>
                </a:cxn>
                <a:cxn ang="0">
                  <a:pos x="1070" y="1002"/>
                </a:cxn>
                <a:cxn ang="0">
                  <a:pos x="1231" y="969"/>
                </a:cxn>
                <a:cxn ang="0">
                  <a:pos x="1562" y="1066"/>
                </a:cxn>
                <a:cxn ang="0">
                  <a:pos x="2570" y="952"/>
                </a:cxn>
                <a:cxn ang="0">
                  <a:pos x="2350" y="939"/>
                </a:cxn>
                <a:cxn ang="0">
                  <a:pos x="2269" y="1060"/>
                </a:cxn>
                <a:cxn ang="0">
                  <a:pos x="2003" y="943"/>
                </a:cxn>
                <a:cxn ang="0">
                  <a:pos x="290" y="863"/>
                </a:cxn>
                <a:cxn ang="0">
                  <a:pos x="2193" y="1080"/>
                </a:cxn>
                <a:cxn ang="0">
                  <a:pos x="444" y="1031"/>
                </a:cxn>
                <a:cxn ang="0">
                  <a:pos x="1999" y="1059"/>
                </a:cxn>
                <a:cxn ang="0">
                  <a:pos x="2788" y="924"/>
                </a:cxn>
                <a:cxn ang="0">
                  <a:pos x="1208" y="1000"/>
                </a:cxn>
                <a:cxn ang="0">
                  <a:pos x="1020" y="1032"/>
                </a:cxn>
                <a:cxn ang="0">
                  <a:pos x="1107" y="1032"/>
                </a:cxn>
                <a:cxn ang="0">
                  <a:pos x="2071" y="1081"/>
                </a:cxn>
                <a:cxn ang="0">
                  <a:pos x="1980" y="938"/>
                </a:cxn>
                <a:cxn ang="0">
                  <a:pos x="46" y="415"/>
                </a:cxn>
                <a:cxn ang="0">
                  <a:pos x="886" y="1049"/>
                </a:cxn>
                <a:cxn ang="0">
                  <a:pos x="867" y="1023"/>
                </a:cxn>
                <a:cxn ang="0">
                  <a:pos x="151" y="558"/>
                </a:cxn>
                <a:cxn ang="0">
                  <a:pos x="28" y="478"/>
                </a:cxn>
                <a:cxn ang="0">
                  <a:pos x="116" y="433"/>
                </a:cxn>
                <a:cxn ang="0">
                  <a:pos x="1842" y="1067"/>
                </a:cxn>
                <a:cxn ang="0">
                  <a:pos x="958" y="921"/>
                </a:cxn>
                <a:cxn ang="0">
                  <a:pos x="50" y="891"/>
                </a:cxn>
                <a:cxn ang="0">
                  <a:pos x="209" y="842"/>
                </a:cxn>
                <a:cxn ang="0">
                  <a:pos x="595" y="904"/>
                </a:cxn>
                <a:cxn ang="0">
                  <a:pos x="1419" y="903"/>
                </a:cxn>
                <a:cxn ang="0">
                  <a:pos x="129" y="571"/>
                </a:cxn>
                <a:cxn ang="0">
                  <a:pos x="668" y="1009"/>
                </a:cxn>
                <a:cxn ang="0">
                  <a:pos x="54" y="727"/>
                </a:cxn>
                <a:cxn ang="0">
                  <a:pos x="146" y="428"/>
                </a:cxn>
                <a:cxn ang="0">
                  <a:pos x="40" y="824"/>
                </a:cxn>
                <a:cxn ang="0">
                  <a:pos x="300" y="922"/>
                </a:cxn>
                <a:cxn ang="0">
                  <a:pos x="234" y="807"/>
                </a:cxn>
                <a:cxn ang="0">
                  <a:pos x="2516" y="34"/>
                </a:cxn>
                <a:cxn ang="0">
                  <a:pos x="2397" y="1012"/>
                </a:cxn>
                <a:cxn ang="0">
                  <a:pos x="2110" y="911"/>
                </a:cxn>
                <a:cxn ang="0">
                  <a:pos x="179" y="845"/>
                </a:cxn>
                <a:cxn ang="0">
                  <a:pos x="1700" y="907"/>
                </a:cxn>
                <a:cxn ang="0">
                  <a:pos x="1617" y="931"/>
                </a:cxn>
                <a:cxn ang="0">
                  <a:pos x="2731" y="1011"/>
                </a:cxn>
                <a:cxn ang="0">
                  <a:pos x="1645" y="1053"/>
                </a:cxn>
                <a:cxn ang="0">
                  <a:pos x="462" y="1005"/>
                </a:cxn>
                <a:cxn ang="0">
                  <a:pos x="2332" y="969"/>
                </a:cxn>
                <a:cxn ang="0">
                  <a:pos x="2433" y="946"/>
                </a:cxn>
                <a:cxn ang="0">
                  <a:pos x="1077" y="998"/>
                </a:cxn>
                <a:cxn ang="0">
                  <a:pos x="2776" y="941"/>
                </a:cxn>
                <a:cxn ang="0">
                  <a:pos x="82" y="727"/>
                </a:cxn>
                <a:cxn ang="0">
                  <a:pos x="1930" y="922"/>
                </a:cxn>
              </a:cxnLst>
              <a:rect l="0" t="0" r="r" b="b"/>
              <a:pathLst>
                <a:path w="2921" h="1098">
                  <a:moveTo>
                    <a:pt x="633" y="1063"/>
                  </a:moveTo>
                  <a:lnTo>
                    <a:pt x="633" y="1063"/>
                  </a:lnTo>
                  <a:lnTo>
                    <a:pt x="629" y="1063"/>
                  </a:lnTo>
                  <a:lnTo>
                    <a:pt x="626" y="1063"/>
                  </a:lnTo>
                  <a:lnTo>
                    <a:pt x="625" y="1060"/>
                  </a:lnTo>
                  <a:lnTo>
                    <a:pt x="626" y="1054"/>
                  </a:lnTo>
                  <a:lnTo>
                    <a:pt x="626" y="1054"/>
                  </a:lnTo>
                  <a:lnTo>
                    <a:pt x="586" y="1053"/>
                  </a:lnTo>
                  <a:lnTo>
                    <a:pt x="542" y="1053"/>
                  </a:lnTo>
                  <a:lnTo>
                    <a:pt x="452" y="1052"/>
                  </a:lnTo>
                  <a:lnTo>
                    <a:pt x="406" y="1050"/>
                  </a:lnTo>
                  <a:lnTo>
                    <a:pt x="362" y="1046"/>
                  </a:lnTo>
                  <a:lnTo>
                    <a:pt x="320" y="1042"/>
                  </a:lnTo>
                  <a:lnTo>
                    <a:pt x="279" y="1035"/>
                  </a:lnTo>
                  <a:lnTo>
                    <a:pt x="279" y="1035"/>
                  </a:lnTo>
                  <a:lnTo>
                    <a:pt x="278" y="1035"/>
                  </a:lnTo>
                  <a:lnTo>
                    <a:pt x="275" y="1036"/>
                  </a:lnTo>
                  <a:lnTo>
                    <a:pt x="268" y="1042"/>
                  </a:lnTo>
                  <a:lnTo>
                    <a:pt x="265" y="1043"/>
                  </a:lnTo>
                  <a:lnTo>
                    <a:pt x="262" y="1043"/>
                  </a:lnTo>
                  <a:lnTo>
                    <a:pt x="260" y="1043"/>
                  </a:lnTo>
                  <a:lnTo>
                    <a:pt x="257" y="1039"/>
                  </a:lnTo>
                  <a:lnTo>
                    <a:pt x="257" y="1039"/>
                  </a:lnTo>
                  <a:lnTo>
                    <a:pt x="254" y="1036"/>
                  </a:lnTo>
                  <a:lnTo>
                    <a:pt x="250" y="1033"/>
                  </a:lnTo>
                  <a:lnTo>
                    <a:pt x="243" y="1032"/>
                  </a:lnTo>
                  <a:lnTo>
                    <a:pt x="237" y="1032"/>
                  </a:lnTo>
                  <a:lnTo>
                    <a:pt x="223" y="1033"/>
                  </a:lnTo>
                  <a:lnTo>
                    <a:pt x="210" y="1033"/>
                  </a:lnTo>
                  <a:lnTo>
                    <a:pt x="210" y="1033"/>
                  </a:lnTo>
                  <a:lnTo>
                    <a:pt x="181" y="1031"/>
                  </a:lnTo>
                  <a:lnTo>
                    <a:pt x="154" y="1025"/>
                  </a:lnTo>
                  <a:lnTo>
                    <a:pt x="130" y="1018"/>
                  </a:lnTo>
                  <a:lnTo>
                    <a:pt x="106" y="1008"/>
                  </a:lnTo>
                  <a:lnTo>
                    <a:pt x="85" y="998"/>
                  </a:lnTo>
                  <a:lnTo>
                    <a:pt x="64" y="987"/>
                  </a:lnTo>
                  <a:lnTo>
                    <a:pt x="45" y="974"/>
                  </a:lnTo>
                  <a:lnTo>
                    <a:pt x="26" y="962"/>
                  </a:lnTo>
                  <a:lnTo>
                    <a:pt x="26" y="962"/>
                  </a:lnTo>
                  <a:lnTo>
                    <a:pt x="18" y="934"/>
                  </a:lnTo>
                  <a:lnTo>
                    <a:pt x="11" y="904"/>
                  </a:lnTo>
                  <a:lnTo>
                    <a:pt x="7" y="875"/>
                  </a:lnTo>
                  <a:lnTo>
                    <a:pt x="4" y="845"/>
                  </a:lnTo>
                  <a:lnTo>
                    <a:pt x="2" y="814"/>
                  </a:lnTo>
                  <a:lnTo>
                    <a:pt x="4" y="785"/>
                  </a:lnTo>
                  <a:lnTo>
                    <a:pt x="7" y="755"/>
                  </a:lnTo>
                  <a:lnTo>
                    <a:pt x="11" y="727"/>
                  </a:lnTo>
                  <a:lnTo>
                    <a:pt x="11" y="727"/>
                  </a:lnTo>
                  <a:lnTo>
                    <a:pt x="7" y="629"/>
                  </a:lnTo>
                  <a:lnTo>
                    <a:pt x="5" y="578"/>
                  </a:lnTo>
                  <a:lnTo>
                    <a:pt x="5" y="526"/>
                  </a:lnTo>
                  <a:lnTo>
                    <a:pt x="7" y="475"/>
                  </a:lnTo>
                  <a:lnTo>
                    <a:pt x="8" y="423"/>
                  </a:lnTo>
                  <a:lnTo>
                    <a:pt x="11" y="374"/>
                  </a:lnTo>
                  <a:lnTo>
                    <a:pt x="16" y="326"/>
                  </a:lnTo>
                  <a:lnTo>
                    <a:pt x="16" y="326"/>
                  </a:lnTo>
                  <a:lnTo>
                    <a:pt x="14" y="331"/>
                  </a:lnTo>
                  <a:lnTo>
                    <a:pt x="11" y="335"/>
                  </a:lnTo>
                  <a:lnTo>
                    <a:pt x="7" y="339"/>
                  </a:lnTo>
                  <a:lnTo>
                    <a:pt x="4" y="34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40" y="273"/>
                  </a:lnTo>
                  <a:lnTo>
                    <a:pt x="82" y="208"/>
                  </a:lnTo>
                  <a:lnTo>
                    <a:pt x="104" y="178"/>
                  </a:lnTo>
                  <a:lnTo>
                    <a:pt x="126" y="147"/>
                  </a:lnTo>
                  <a:lnTo>
                    <a:pt x="148" y="117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8" y="74"/>
                  </a:lnTo>
                  <a:lnTo>
                    <a:pt x="185" y="61"/>
                  </a:lnTo>
                  <a:lnTo>
                    <a:pt x="195" y="51"/>
                  </a:lnTo>
                  <a:lnTo>
                    <a:pt x="205" y="41"/>
                  </a:lnTo>
                  <a:lnTo>
                    <a:pt x="217" y="34"/>
                  </a:lnTo>
                  <a:lnTo>
                    <a:pt x="231" y="29"/>
                  </a:lnTo>
                  <a:lnTo>
                    <a:pt x="245" y="23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81" y="13"/>
                  </a:lnTo>
                  <a:lnTo>
                    <a:pt x="299" y="10"/>
                  </a:lnTo>
                  <a:lnTo>
                    <a:pt x="340" y="5"/>
                  </a:lnTo>
                  <a:lnTo>
                    <a:pt x="383" y="2"/>
                  </a:lnTo>
                  <a:lnTo>
                    <a:pt x="428" y="0"/>
                  </a:lnTo>
                  <a:lnTo>
                    <a:pt x="475" y="0"/>
                  </a:lnTo>
                  <a:lnTo>
                    <a:pt x="519" y="3"/>
                  </a:lnTo>
                  <a:lnTo>
                    <a:pt x="608" y="9"/>
                  </a:lnTo>
                  <a:lnTo>
                    <a:pt x="608" y="9"/>
                  </a:lnTo>
                  <a:lnTo>
                    <a:pt x="715" y="6"/>
                  </a:lnTo>
                  <a:lnTo>
                    <a:pt x="819" y="6"/>
                  </a:lnTo>
                  <a:lnTo>
                    <a:pt x="1030" y="8"/>
                  </a:lnTo>
                  <a:lnTo>
                    <a:pt x="1134" y="8"/>
                  </a:lnTo>
                  <a:lnTo>
                    <a:pt x="1239" y="8"/>
                  </a:lnTo>
                  <a:lnTo>
                    <a:pt x="1346" y="5"/>
                  </a:lnTo>
                  <a:lnTo>
                    <a:pt x="1451" y="0"/>
                  </a:lnTo>
                  <a:lnTo>
                    <a:pt x="2653" y="23"/>
                  </a:lnTo>
                  <a:lnTo>
                    <a:pt x="2653" y="23"/>
                  </a:lnTo>
                  <a:lnTo>
                    <a:pt x="2681" y="24"/>
                  </a:lnTo>
                  <a:lnTo>
                    <a:pt x="2706" y="27"/>
                  </a:lnTo>
                  <a:lnTo>
                    <a:pt x="2730" y="33"/>
                  </a:lnTo>
                  <a:lnTo>
                    <a:pt x="2752" y="40"/>
                  </a:lnTo>
                  <a:lnTo>
                    <a:pt x="2772" y="48"/>
                  </a:lnTo>
                  <a:lnTo>
                    <a:pt x="2790" y="58"/>
                  </a:lnTo>
                  <a:lnTo>
                    <a:pt x="2809" y="69"/>
                  </a:lnTo>
                  <a:lnTo>
                    <a:pt x="2824" y="83"/>
                  </a:lnTo>
                  <a:lnTo>
                    <a:pt x="2838" y="97"/>
                  </a:lnTo>
                  <a:lnTo>
                    <a:pt x="2849" y="114"/>
                  </a:lnTo>
                  <a:lnTo>
                    <a:pt x="2861" y="131"/>
                  </a:lnTo>
                  <a:lnTo>
                    <a:pt x="2870" y="151"/>
                  </a:lnTo>
                  <a:lnTo>
                    <a:pt x="2879" y="171"/>
                  </a:lnTo>
                  <a:lnTo>
                    <a:pt x="2884" y="193"/>
                  </a:lnTo>
                  <a:lnTo>
                    <a:pt x="2890" y="215"/>
                  </a:lnTo>
                  <a:lnTo>
                    <a:pt x="2894" y="239"/>
                  </a:lnTo>
                  <a:lnTo>
                    <a:pt x="2894" y="239"/>
                  </a:lnTo>
                  <a:lnTo>
                    <a:pt x="2893" y="270"/>
                  </a:lnTo>
                  <a:lnTo>
                    <a:pt x="2893" y="301"/>
                  </a:lnTo>
                  <a:lnTo>
                    <a:pt x="2896" y="363"/>
                  </a:lnTo>
                  <a:lnTo>
                    <a:pt x="2901" y="423"/>
                  </a:lnTo>
                  <a:lnTo>
                    <a:pt x="2907" y="482"/>
                  </a:lnTo>
                  <a:lnTo>
                    <a:pt x="2907" y="482"/>
                  </a:lnTo>
                  <a:lnTo>
                    <a:pt x="2910" y="516"/>
                  </a:lnTo>
                  <a:lnTo>
                    <a:pt x="2911" y="551"/>
                  </a:lnTo>
                  <a:lnTo>
                    <a:pt x="2913" y="619"/>
                  </a:lnTo>
                  <a:lnTo>
                    <a:pt x="2914" y="688"/>
                  </a:lnTo>
                  <a:lnTo>
                    <a:pt x="2917" y="723"/>
                  </a:lnTo>
                  <a:lnTo>
                    <a:pt x="2921" y="758"/>
                  </a:lnTo>
                  <a:lnTo>
                    <a:pt x="2921" y="758"/>
                  </a:lnTo>
                  <a:lnTo>
                    <a:pt x="2900" y="800"/>
                  </a:lnTo>
                  <a:lnTo>
                    <a:pt x="2879" y="841"/>
                  </a:lnTo>
                  <a:lnTo>
                    <a:pt x="2855" y="882"/>
                  </a:lnTo>
                  <a:lnTo>
                    <a:pt x="2831" y="920"/>
                  </a:lnTo>
                  <a:lnTo>
                    <a:pt x="2804" y="956"/>
                  </a:lnTo>
                  <a:lnTo>
                    <a:pt x="2790" y="973"/>
                  </a:lnTo>
                  <a:lnTo>
                    <a:pt x="2775" y="990"/>
                  </a:lnTo>
                  <a:lnTo>
                    <a:pt x="2759" y="1005"/>
                  </a:lnTo>
                  <a:lnTo>
                    <a:pt x="2743" y="1021"/>
                  </a:lnTo>
                  <a:lnTo>
                    <a:pt x="2726" y="1036"/>
                  </a:lnTo>
                  <a:lnTo>
                    <a:pt x="2709" y="1050"/>
                  </a:lnTo>
                  <a:lnTo>
                    <a:pt x="2709" y="1050"/>
                  </a:lnTo>
                  <a:lnTo>
                    <a:pt x="2699" y="1056"/>
                  </a:lnTo>
                  <a:lnTo>
                    <a:pt x="2689" y="1061"/>
                  </a:lnTo>
                  <a:lnTo>
                    <a:pt x="2668" y="1070"/>
                  </a:lnTo>
                  <a:lnTo>
                    <a:pt x="2644" y="1077"/>
                  </a:lnTo>
                  <a:lnTo>
                    <a:pt x="2619" y="1081"/>
                  </a:lnTo>
                  <a:lnTo>
                    <a:pt x="2594" y="1085"/>
                  </a:lnTo>
                  <a:lnTo>
                    <a:pt x="2565" y="1087"/>
                  </a:lnTo>
                  <a:lnTo>
                    <a:pt x="2508" y="1090"/>
                  </a:lnTo>
                  <a:lnTo>
                    <a:pt x="2508" y="1090"/>
                  </a:lnTo>
                  <a:lnTo>
                    <a:pt x="2363" y="1092"/>
                  </a:lnTo>
                  <a:lnTo>
                    <a:pt x="2224" y="1095"/>
                  </a:lnTo>
                  <a:lnTo>
                    <a:pt x="1942" y="1098"/>
                  </a:lnTo>
                  <a:lnTo>
                    <a:pt x="1942" y="1098"/>
                  </a:lnTo>
                  <a:lnTo>
                    <a:pt x="1909" y="1098"/>
                  </a:lnTo>
                  <a:lnTo>
                    <a:pt x="1880" y="1098"/>
                  </a:lnTo>
                  <a:lnTo>
                    <a:pt x="1818" y="1095"/>
                  </a:lnTo>
                  <a:lnTo>
                    <a:pt x="649" y="1056"/>
                  </a:lnTo>
                  <a:lnTo>
                    <a:pt x="649" y="1056"/>
                  </a:lnTo>
                  <a:lnTo>
                    <a:pt x="645" y="1057"/>
                  </a:lnTo>
                  <a:lnTo>
                    <a:pt x="640" y="1059"/>
                  </a:lnTo>
                  <a:lnTo>
                    <a:pt x="633" y="1063"/>
                  </a:lnTo>
                  <a:lnTo>
                    <a:pt x="633" y="1063"/>
                  </a:lnTo>
                  <a:close/>
                  <a:moveTo>
                    <a:pt x="2785" y="862"/>
                  </a:moveTo>
                  <a:lnTo>
                    <a:pt x="2785" y="862"/>
                  </a:lnTo>
                  <a:lnTo>
                    <a:pt x="2797" y="860"/>
                  </a:lnTo>
                  <a:lnTo>
                    <a:pt x="2809" y="858"/>
                  </a:lnTo>
                  <a:lnTo>
                    <a:pt x="2820" y="853"/>
                  </a:lnTo>
                  <a:lnTo>
                    <a:pt x="2830" y="849"/>
                  </a:lnTo>
                  <a:lnTo>
                    <a:pt x="2838" y="844"/>
                  </a:lnTo>
                  <a:lnTo>
                    <a:pt x="2848" y="838"/>
                  </a:lnTo>
                  <a:lnTo>
                    <a:pt x="2855" y="832"/>
                  </a:lnTo>
                  <a:lnTo>
                    <a:pt x="2862" y="824"/>
                  </a:lnTo>
                  <a:lnTo>
                    <a:pt x="2869" y="817"/>
                  </a:lnTo>
                  <a:lnTo>
                    <a:pt x="2875" y="808"/>
                  </a:lnTo>
                  <a:lnTo>
                    <a:pt x="2886" y="790"/>
                  </a:lnTo>
                  <a:lnTo>
                    <a:pt x="2893" y="769"/>
                  </a:lnTo>
                  <a:lnTo>
                    <a:pt x="2900" y="748"/>
                  </a:lnTo>
                  <a:lnTo>
                    <a:pt x="2900" y="748"/>
                  </a:lnTo>
                  <a:lnTo>
                    <a:pt x="2899" y="688"/>
                  </a:lnTo>
                  <a:lnTo>
                    <a:pt x="2897" y="629"/>
                  </a:lnTo>
                  <a:lnTo>
                    <a:pt x="2893" y="512"/>
                  </a:lnTo>
                  <a:lnTo>
                    <a:pt x="2884" y="395"/>
                  </a:lnTo>
                  <a:lnTo>
                    <a:pt x="2877" y="279"/>
                  </a:lnTo>
                  <a:lnTo>
                    <a:pt x="2877" y="279"/>
                  </a:lnTo>
                  <a:lnTo>
                    <a:pt x="2877" y="260"/>
                  </a:lnTo>
                  <a:lnTo>
                    <a:pt x="2877" y="244"/>
                  </a:lnTo>
                  <a:lnTo>
                    <a:pt x="2876" y="227"/>
                  </a:lnTo>
                  <a:lnTo>
                    <a:pt x="2873" y="211"/>
                  </a:lnTo>
                  <a:lnTo>
                    <a:pt x="2869" y="196"/>
                  </a:lnTo>
                  <a:lnTo>
                    <a:pt x="2865" y="182"/>
                  </a:lnTo>
                  <a:lnTo>
                    <a:pt x="2861" y="169"/>
                  </a:lnTo>
                  <a:lnTo>
                    <a:pt x="2854" y="155"/>
                  </a:lnTo>
                  <a:lnTo>
                    <a:pt x="2848" y="144"/>
                  </a:lnTo>
                  <a:lnTo>
                    <a:pt x="2840" y="133"/>
                  </a:lnTo>
                  <a:lnTo>
                    <a:pt x="2824" y="111"/>
                  </a:lnTo>
                  <a:lnTo>
                    <a:pt x="2806" y="92"/>
                  </a:lnTo>
                  <a:lnTo>
                    <a:pt x="2786" y="75"/>
                  </a:lnTo>
                  <a:lnTo>
                    <a:pt x="2786" y="75"/>
                  </a:lnTo>
                  <a:lnTo>
                    <a:pt x="2734" y="68"/>
                  </a:lnTo>
                  <a:lnTo>
                    <a:pt x="2682" y="62"/>
                  </a:lnTo>
                  <a:lnTo>
                    <a:pt x="2629" y="60"/>
                  </a:lnTo>
                  <a:lnTo>
                    <a:pt x="2574" y="55"/>
                  </a:lnTo>
                  <a:lnTo>
                    <a:pt x="2466" y="50"/>
                  </a:lnTo>
                  <a:lnTo>
                    <a:pt x="2412" y="45"/>
                  </a:lnTo>
                  <a:lnTo>
                    <a:pt x="2360" y="41"/>
                  </a:lnTo>
                  <a:lnTo>
                    <a:pt x="2360" y="41"/>
                  </a:lnTo>
                  <a:lnTo>
                    <a:pt x="2314" y="37"/>
                  </a:lnTo>
                  <a:lnTo>
                    <a:pt x="2268" y="34"/>
                  </a:lnTo>
                  <a:lnTo>
                    <a:pt x="2172" y="30"/>
                  </a:lnTo>
                  <a:lnTo>
                    <a:pt x="2076" y="27"/>
                  </a:lnTo>
                  <a:lnTo>
                    <a:pt x="1980" y="27"/>
                  </a:lnTo>
                  <a:lnTo>
                    <a:pt x="1786" y="27"/>
                  </a:lnTo>
                  <a:lnTo>
                    <a:pt x="1689" y="26"/>
                  </a:lnTo>
                  <a:lnTo>
                    <a:pt x="1593" y="22"/>
                  </a:lnTo>
                  <a:lnTo>
                    <a:pt x="1593" y="22"/>
                  </a:lnTo>
                  <a:lnTo>
                    <a:pt x="1550" y="20"/>
                  </a:lnTo>
                  <a:lnTo>
                    <a:pt x="1505" y="19"/>
                  </a:lnTo>
                  <a:lnTo>
                    <a:pt x="1416" y="19"/>
                  </a:lnTo>
                  <a:lnTo>
                    <a:pt x="1329" y="22"/>
                  </a:lnTo>
                  <a:lnTo>
                    <a:pt x="1243" y="24"/>
                  </a:lnTo>
                  <a:lnTo>
                    <a:pt x="1157" y="27"/>
                  </a:lnTo>
                  <a:lnTo>
                    <a:pt x="1070" y="30"/>
                  </a:lnTo>
                  <a:lnTo>
                    <a:pt x="986" y="30"/>
                  </a:lnTo>
                  <a:lnTo>
                    <a:pt x="942" y="29"/>
                  </a:lnTo>
                  <a:lnTo>
                    <a:pt x="900" y="27"/>
                  </a:lnTo>
                  <a:lnTo>
                    <a:pt x="900" y="27"/>
                  </a:lnTo>
                  <a:lnTo>
                    <a:pt x="848" y="26"/>
                  </a:lnTo>
                  <a:lnTo>
                    <a:pt x="796" y="24"/>
                  </a:lnTo>
                  <a:lnTo>
                    <a:pt x="694" y="26"/>
                  </a:lnTo>
                  <a:lnTo>
                    <a:pt x="642" y="27"/>
                  </a:lnTo>
                  <a:lnTo>
                    <a:pt x="590" y="27"/>
                  </a:lnTo>
                  <a:lnTo>
                    <a:pt x="536" y="26"/>
                  </a:lnTo>
                  <a:lnTo>
                    <a:pt x="483" y="22"/>
                  </a:lnTo>
                  <a:lnTo>
                    <a:pt x="483" y="22"/>
                  </a:lnTo>
                  <a:lnTo>
                    <a:pt x="487" y="24"/>
                  </a:lnTo>
                  <a:lnTo>
                    <a:pt x="493" y="27"/>
                  </a:lnTo>
                  <a:lnTo>
                    <a:pt x="493" y="27"/>
                  </a:lnTo>
                  <a:lnTo>
                    <a:pt x="489" y="29"/>
                  </a:lnTo>
                  <a:lnTo>
                    <a:pt x="484" y="27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48" y="24"/>
                  </a:lnTo>
                  <a:lnTo>
                    <a:pt x="418" y="26"/>
                  </a:lnTo>
                  <a:lnTo>
                    <a:pt x="359" y="29"/>
                  </a:lnTo>
                  <a:lnTo>
                    <a:pt x="302" y="33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0" y="44"/>
                  </a:lnTo>
                  <a:lnTo>
                    <a:pt x="231" y="50"/>
                  </a:lnTo>
                  <a:lnTo>
                    <a:pt x="217" y="64"/>
                  </a:lnTo>
                  <a:lnTo>
                    <a:pt x="193" y="90"/>
                  </a:lnTo>
                  <a:lnTo>
                    <a:pt x="193" y="90"/>
                  </a:lnTo>
                  <a:lnTo>
                    <a:pt x="188" y="106"/>
                  </a:lnTo>
                  <a:lnTo>
                    <a:pt x="185" y="123"/>
                  </a:lnTo>
                  <a:lnTo>
                    <a:pt x="181" y="138"/>
                  </a:lnTo>
                  <a:lnTo>
                    <a:pt x="175" y="155"/>
                  </a:lnTo>
                  <a:lnTo>
                    <a:pt x="175" y="155"/>
                  </a:lnTo>
                  <a:lnTo>
                    <a:pt x="171" y="275"/>
                  </a:lnTo>
                  <a:lnTo>
                    <a:pt x="170" y="336"/>
                  </a:lnTo>
                  <a:lnTo>
                    <a:pt x="170" y="400"/>
                  </a:lnTo>
                  <a:lnTo>
                    <a:pt x="171" y="463"/>
                  </a:lnTo>
                  <a:lnTo>
                    <a:pt x="172" y="526"/>
                  </a:lnTo>
                  <a:lnTo>
                    <a:pt x="177" y="588"/>
                  </a:lnTo>
                  <a:lnTo>
                    <a:pt x="182" y="648"/>
                  </a:lnTo>
                  <a:lnTo>
                    <a:pt x="182" y="648"/>
                  </a:lnTo>
                  <a:lnTo>
                    <a:pt x="189" y="676"/>
                  </a:lnTo>
                  <a:lnTo>
                    <a:pt x="198" y="705"/>
                  </a:lnTo>
                  <a:lnTo>
                    <a:pt x="208" y="731"/>
                  </a:lnTo>
                  <a:lnTo>
                    <a:pt x="219" y="755"/>
                  </a:lnTo>
                  <a:lnTo>
                    <a:pt x="231" y="779"/>
                  </a:lnTo>
                  <a:lnTo>
                    <a:pt x="245" y="799"/>
                  </a:lnTo>
                  <a:lnTo>
                    <a:pt x="254" y="808"/>
                  </a:lnTo>
                  <a:lnTo>
                    <a:pt x="262" y="817"/>
                  </a:lnTo>
                  <a:lnTo>
                    <a:pt x="271" y="824"/>
                  </a:lnTo>
                  <a:lnTo>
                    <a:pt x="281" y="831"/>
                  </a:lnTo>
                  <a:lnTo>
                    <a:pt x="281" y="831"/>
                  </a:lnTo>
                  <a:lnTo>
                    <a:pt x="302" y="837"/>
                  </a:lnTo>
                  <a:lnTo>
                    <a:pt x="321" y="841"/>
                  </a:lnTo>
                  <a:lnTo>
                    <a:pt x="363" y="846"/>
                  </a:lnTo>
                  <a:lnTo>
                    <a:pt x="408" y="849"/>
                  </a:lnTo>
                  <a:lnTo>
                    <a:pt x="453" y="851"/>
                  </a:lnTo>
                  <a:lnTo>
                    <a:pt x="498" y="851"/>
                  </a:lnTo>
                  <a:lnTo>
                    <a:pt x="543" y="849"/>
                  </a:lnTo>
                  <a:lnTo>
                    <a:pt x="632" y="848"/>
                  </a:lnTo>
                  <a:lnTo>
                    <a:pt x="632" y="848"/>
                  </a:lnTo>
                  <a:lnTo>
                    <a:pt x="791" y="849"/>
                  </a:lnTo>
                  <a:lnTo>
                    <a:pt x="948" y="852"/>
                  </a:lnTo>
                  <a:lnTo>
                    <a:pt x="1104" y="855"/>
                  </a:lnTo>
                  <a:lnTo>
                    <a:pt x="1259" y="859"/>
                  </a:lnTo>
                  <a:lnTo>
                    <a:pt x="1569" y="870"/>
                  </a:lnTo>
                  <a:lnTo>
                    <a:pt x="1883" y="883"/>
                  </a:lnTo>
                  <a:lnTo>
                    <a:pt x="1883" y="883"/>
                  </a:lnTo>
                  <a:lnTo>
                    <a:pt x="2019" y="889"/>
                  </a:lnTo>
                  <a:lnTo>
                    <a:pt x="2157" y="893"/>
                  </a:lnTo>
                  <a:lnTo>
                    <a:pt x="2296" y="896"/>
                  </a:lnTo>
                  <a:lnTo>
                    <a:pt x="2366" y="896"/>
                  </a:lnTo>
                  <a:lnTo>
                    <a:pt x="2436" y="894"/>
                  </a:lnTo>
                  <a:lnTo>
                    <a:pt x="2436" y="894"/>
                  </a:lnTo>
                  <a:lnTo>
                    <a:pt x="2516" y="893"/>
                  </a:lnTo>
                  <a:lnTo>
                    <a:pt x="2596" y="891"/>
                  </a:lnTo>
                  <a:lnTo>
                    <a:pt x="2637" y="890"/>
                  </a:lnTo>
                  <a:lnTo>
                    <a:pt x="2679" y="887"/>
                  </a:lnTo>
                  <a:lnTo>
                    <a:pt x="2720" y="883"/>
                  </a:lnTo>
                  <a:lnTo>
                    <a:pt x="2761" y="877"/>
                  </a:lnTo>
                  <a:lnTo>
                    <a:pt x="2761" y="877"/>
                  </a:lnTo>
                  <a:lnTo>
                    <a:pt x="2762" y="872"/>
                  </a:lnTo>
                  <a:lnTo>
                    <a:pt x="2765" y="868"/>
                  </a:lnTo>
                  <a:lnTo>
                    <a:pt x="2768" y="866"/>
                  </a:lnTo>
                  <a:lnTo>
                    <a:pt x="2771" y="863"/>
                  </a:lnTo>
                  <a:lnTo>
                    <a:pt x="2778" y="862"/>
                  </a:lnTo>
                  <a:lnTo>
                    <a:pt x="2785" y="862"/>
                  </a:lnTo>
                  <a:lnTo>
                    <a:pt x="2785" y="862"/>
                  </a:lnTo>
                  <a:close/>
                  <a:moveTo>
                    <a:pt x="1718" y="1039"/>
                  </a:moveTo>
                  <a:lnTo>
                    <a:pt x="1718" y="1039"/>
                  </a:lnTo>
                  <a:lnTo>
                    <a:pt x="1727" y="1025"/>
                  </a:lnTo>
                  <a:lnTo>
                    <a:pt x="1734" y="1012"/>
                  </a:lnTo>
                  <a:lnTo>
                    <a:pt x="1748" y="983"/>
                  </a:lnTo>
                  <a:lnTo>
                    <a:pt x="1763" y="955"/>
                  </a:lnTo>
                  <a:lnTo>
                    <a:pt x="1772" y="942"/>
                  </a:lnTo>
                  <a:lnTo>
                    <a:pt x="1781" y="929"/>
                  </a:lnTo>
                  <a:lnTo>
                    <a:pt x="1749" y="998"/>
                  </a:lnTo>
                  <a:lnTo>
                    <a:pt x="1749" y="998"/>
                  </a:lnTo>
                  <a:lnTo>
                    <a:pt x="1798" y="945"/>
                  </a:lnTo>
                  <a:lnTo>
                    <a:pt x="1824" y="921"/>
                  </a:lnTo>
                  <a:lnTo>
                    <a:pt x="1850" y="897"/>
                  </a:lnTo>
                  <a:lnTo>
                    <a:pt x="1850" y="897"/>
                  </a:lnTo>
                  <a:lnTo>
                    <a:pt x="1842" y="896"/>
                  </a:lnTo>
                  <a:lnTo>
                    <a:pt x="1831" y="896"/>
                  </a:lnTo>
                  <a:lnTo>
                    <a:pt x="1809" y="896"/>
                  </a:lnTo>
                  <a:lnTo>
                    <a:pt x="1809" y="896"/>
                  </a:lnTo>
                  <a:lnTo>
                    <a:pt x="1807" y="896"/>
                  </a:lnTo>
                  <a:lnTo>
                    <a:pt x="1804" y="897"/>
                  </a:lnTo>
                  <a:lnTo>
                    <a:pt x="1801" y="901"/>
                  </a:lnTo>
                  <a:lnTo>
                    <a:pt x="1800" y="907"/>
                  </a:lnTo>
                  <a:lnTo>
                    <a:pt x="1798" y="910"/>
                  </a:lnTo>
                  <a:lnTo>
                    <a:pt x="1795" y="912"/>
                  </a:lnTo>
                  <a:lnTo>
                    <a:pt x="1795" y="912"/>
                  </a:lnTo>
                  <a:lnTo>
                    <a:pt x="1794" y="910"/>
                  </a:lnTo>
                  <a:lnTo>
                    <a:pt x="1794" y="907"/>
                  </a:lnTo>
                  <a:lnTo>
                    <a:pt x="1795" y="901"/>
                  </a:lnTo>
                  <a:lnTo>
                    <a:pt x="1798" y="897"/>
                  </a:lnTo>
                  <a:lnTo>
                    <a:pt x="1798" y="896"/>
                  </a:lnTo>
                  <a:lnTo>
                    <a:pt x="1797" y="894"/>
                  </a:lnTo>
                  <a:lnTo>
                    <a:pt x="1797" y="894"/>
                  </a:lnTo>
                  <a:lnTo>
                    <a:pt x="1791" y="893"/>
                  </a:lnTo>
                  <a:lnTo>
                    <a:pt x="1783" y="893"/>
                  </a:lnTo>
                  <a:lnTo>
                    <a:pt x="1770" y="894"/>
                  </a:lnTo>
                  <a:lnTo>
                    <a:pt x="1770" y="894"/>
                  </a:lnTo>
                  <a:lnTo>
                    <a:pt x="1773" y="898"/>
                  </a:lnTo>
                  <a:lnTo>
                    <a:pt x="1772" y="903"/>
                  </a:lnTo>
                  <a:lnTo>
                    <a:pt x="1770" y="907"/>
                  </a:lnTo>
                  <a:lnTo>
                    <a:pt x="1769" y="911"/>
                  </a:lnTo>
                  <a:lnTo>
                    <a:pt x="1769" y="911"/>
                  </a:lnTo>
                  <a:lnTo>
                    <a:pt x="1739" y="952"/>
                  </a:lnTo>
                  <a:lnTo>
                    <a:pt x="1710" y="991"/>
                  </a:lnTo>
                  <a:lnTo>
                    <a:pt x="1682" y="1032"/>
                  </a:lnTo>
                  <a:lnTo>
                    <a:pt x="1668" y="1053"/>
                  </a:lnTo>
                  <a:lnTo>
                    <a:pt x="1655" y="1074"/>
                  </a:lnTo>
                  <a:lnTo>
                    <a:pt x="1655" y="1074"/>
                  </a:lnTo>
                  <a:lnTo>
                    <a:pt x="1673" y="1077"/>
                  </a:lnTo>
                  <a:lnTo>
                    <a:pt x="1691" y="1078"/>
                  </a:lnTo>
                  <a:lnTo>
                    <a:pt x="1710" y="1078"/>
                  </a:lnTo>
                  <a:lnTo>
                    <a:pt x="1728" y="1078"/>
                  </a:lnTo>
                  <a:lnTo>
                    <a:pt x="1745" y="1077"/>
                  </a:lnTo>
                  <a:lnTo>
                    <a:pt x="1760" y="1074"/>
                  </a:lnTo>
                  <a:lnTo>
                    <a:pt x="1774" y="1068"/>
                  </a:lnTo>
                  <a:lnTo>
                    <a:pt x="1784" y="1063"/>
                  </a:lnTo>
                  <a:lnTo>
                    <a:pt x="1784" y="1063"/>
                  </a:lnTo>
                  <a:lnTo>
                    <a:pt x="1783" y="1060"/>
                  </a:lnTo>
                  <a:lnTo>
                    <a:pt x="1784" y="1057"/>
                  </a:lnTo>
                  <a:lnTo>
                    <a:pt x="1786" y="1056"/>
                  </a:lnTo>
                  <a:lnTo>
                    <a:pt x="1788" y="1054"/>
                  </a:lnTo>
                  <a:lnTo>
                    <a:pt x="1790" y="1053"/>
                  </a:lnTo>
                  <a:lnTo>
                    <a:pt x="1793" y="1053"/>
                  </a:lnTo>
                  <a:lnTo>
                    <a:pt x="1794" y="1054"/>
                  </a:lnTo>
                  <a:lnTo>
                    <a:pt x="1793" y="1057"/>
                  </a:lnTo>
                  <a:lnTo>
                    <a:pt x="1793" y="1057"/>
                  </a:lnTo>
                  <a:lnTo>
                    <a:pt x="1788" y="1064"/>
                  </a:lnTo>
                  <a:lnTo>
                    <a:pt x="1783" y="1070"/>
                  </a:lnTo>
                  <a:lnTo>
                    <a:pt x="1772" y="1080"/>
                  </a:lnTo>
                  <a:lnTo>
                    <a:pt x="1822" y="1080"/>
                  </a:lnTo>
                  <a:lnTo>
                    <a:pt x="1822" y="1080"/>
                  </a:lnTo>
                  <a:lnTo>
                    <a:pt x="1832" y="1061"/>
                  </a:lnTo>
                  <a:lnTo>
                    <a:pt x="1843" y="1045"/>
                  </a:lnTo>
                  <a:lnTo>
                    <a:pt x="1866" y="1011"/>
                  </a:lnTo>
                  <a:lnTo>
                    <a:pt x="1866" y="1011"/>
                  </a:lnTo>
                  <a:lnTo>
                    <a:pt x="1866" y="1011"/>
                  </a:lnTo>
                  <a:lnTo>
                    <a:pt x="1870" y="1008"/>
                  </a:lnTo>
                  <a:lnTo>
                    <a:pt x="1873" y="1004"/>
                  </a:lnTo>
                  <a:lnTo>
                    <a:pt x="1878" y="993"/>
                  </a:lnTo>
                  <a:lnTo>
                    <a:pt x="1874" y="993"/>
                  </a:lnTo>
                  <a:lnTo>
                    <a:pt x="1874" y="993"/>
                  </a:lnTo>
                  <a:lnTo>
                    <a:pt x="1888" y="976"/>
                  </a:lnTo>
                  <a:lnTo>
                    <a:pt x="1901" y="957"/>
                  </a:lnTo>
                  <a:lnTo>
                    <a:pt x="1912" y="939"/>
                  </a:lnTo>
                  <a:lnTo>
                    <a:pt x="1923" y="921"/>
                  </a:lnTo>
                  <a:lnTo>
                    <a:pt x="1791" y="1049"/>
                  </a:lnTo>
                  <a:lnTo>
                    <a:pt x="1791" y="1049"/>
                  </a:lnTo>
                  <a:lnTo>
                    <a:pt x="1824" y="1009"/>
                  </a:lnTo>
                  <a:lnTo>
                    <a:pt x="1857" y="972"/>
                  </a:lnTo>
                  <a:lnTo>
                    <a:pt x="1892" y="936"/>
                  </a:lnTo>
                  <a:lnTo>
                    <a:pt x="1929" y="901"/>
                  </a:lnTo>
                  <a:lnTo>
                    <a:pt x="1929" y="901"/>
                  </a:lnTo>
                  <a:lnTo>
                    <a:pt x="1918" y="898"/>
                  </a:lnTo>
                  <a:lnTo>
                    <a:pt x="1905" y="898"/>
                  </a:lnTo>
                  <a:lnTo>
                    <a:pt x="1878" y="898"/>
                  </a:lnTo>
                  <a:lnTo>
                    <a:pt x="1878" y="898"/>
                  </a:lnTo>
                  <a:lnTo>
                    <a:pt x="1866" y="921"/>
                  </a:lnTo>
                  <a:lnTo>
                    <a:pt x="1853" y="943"/>
                  </a:lnTo>
                  <a:lnTo>
                    <a:pt x="1825" y="987"/>
                  </a:lnTo>
                  <a:lnTo>
                    <a:pt x="1825" y="987"/>
                  </a:lnTo>
                  <a:lnTo>
                    <a:pt x="1821" y="984"/>
                  </a:lnTo>
                  <a:lnTo>
                    <a:pt x="1818" y="984"/>
                  </a:lnTo>
                  <a:lnTo>
                    <a:pt x="1818" y="984"/>
                  </a:lnTo>
                  <a:lnTo>
                    <a:pt x="1818" y="984"/>
                  </a:lnTo>
                  <a:lnTo>
                    <a:pt x="1800" y="1011"/>
                  </a:lnTo>
                  <a:lnTo>
                    <a:pt x="1788" y="1023"/>
                  </a:lnTo>
                  <a:lnTo>
                    <a:pt x="1781" y="1032"/>
                  </a:lnTo>
                  <a:lnTo>
                    <a:pt x="1781" y="1032"/>
                  </a:lnTo>
                  <a:lnTo>
                    <a:pt x="1793" y="1014"/>
                  </a:lnTo>
                  <a:lnTo>
                    <a:pt x="1804" y="997"/>
                  </a:lnTo>
                  <a:lnTo>
                    <a:pt x="1817" y="980"/>
                  </a:lnTo>
                  <a:lnTo>
                    <a:pt x="1831" y="966"/>
                  </a:lnTo>
                  <a:lnTo>
                    <a:pt x="1829" y="962"/>
                  </a:lnTo>
                  <a:lnTo>
                    <a:pt x="1829" y="962"/>
                  </a:lnTo>
                  <a:lnTo>
                    <a:pt x="1838" y="949"/>
                  </a:lnTo>
                  <a:lnTo>
                    <a:pt x="1846" y="936"/>
                  </a:lnTo>
                  <a:lnTo>
                    <a:pt x="1854" y="922"/>
                  </a:lnTo>
                  <a:lnTo>
                    <a:pt x="1863" y="908"/>
                  </a:lnTo>
                  <a:lnTo>
                    <a:pt x="1863" y="908"/>
                  </a:lnTo>
                  <a:lnTo>
                    <a:pt x="1864" y="904"/>
                  </a:lnTo>
                  <a:lnTo>
                    <a:pt x="1863" y="903"/>
                  </a:lnTo>
                  <a:lnTo>
                    <a:pt x="1860" y="903"/>
                  </a:lnTo>
                  <a:lnTo>
                    <a:pt x="1856" y="905"/>
                  </a:lnTo>
                  <a:lnTo>
                    <a:pt x="1856" y="905"/>
                  </a:lnTo>
                  <a:lnTo>
                    <a:pt x="1818" y="941"/>
                  </a:lnTo>
                  <a:lnTo>
                    <a:pt x="1780" y="977"/>
                  </a:lnTo>
                  <a:lnTo>
                    <a:pt x="1745" y="1014"/>
                  </a:lnTo>
                  <a:lnTo>
                    <a:pt x="1711" y="1053"/>
                  </a:lnTo>
                  <a:lnTo>
                    <a:pt x="1711" y="1053"/>
                  </a:lnTo>
                  <a:lnTo>
                    <a:pt x="1711" y="1049"/>
                  </a:lnTo>
                  <a:lnTo>
                    <a:pt x="1711" y="1042"/>
                  </a:lnTo>
                  <a:lnTo>
                    <a:pt x="1711" y="1040"/>
                  </a:lnTo>
                  <a:lnTo>
                    <a:pt x="1713" y="1038"/>
                  </a:lnTo>
                  <a:lnTo>
                    <a:pt x="1714" y="1038"/>
                  </a:lnTo>
                  <a:lnTo>
                    <a:pt x="1718" y="1039"/>
                  </a:lnTo>
                  <a:lnTo>
                    <a:pt x="1718" y="1039"/>
                  </a:lnTo>
                  <a:close/>
                  <a:moveTo>
                    <a:pt x="231" y="993"/>
                  </a:moveTo>
                  <a:lnTo>
                    <a:pt x="231" y="993"/>
                  </a:lnTo>
                  <a:lnTo>
                    <a:pt x="236" y="990"/>
                  </a:lnTo>
                  <a:lnTo>
                    <a:pt x="240" y="986"/>
                  </a:lnTo>
                  <a:lnTo>
                    <a:pt x="248" y="974"/>
                  </a:lnTo>
                  <a:lnTo>
                    <a:pt x="257" y="964"/>
                  </a:lnTo>
                  <a:lnTo>
                    <a:pt x="261" y="959"/>
                  </a:lnTo>
                  <a:lnTo>
                    <a:pt x="267" y="955"/>
                  </a:lnTo>
                  <a:lnTo>
                    <a:pt x="267" y="955"/>
                  </a:lnTo>
                  <a:lnTo>
                    <a:pt x="260" y="967"/>
                  </a:lnTo>
                  <a:lnTo>
                    <a:pt x="254" y="977"/>
                  </a:lnTo>
                  <a:lnTo>
                    <a:pt x="248" y="988"/>
                  </a:lnTo>
                  <a:lnTo>
                    <a:pt x="244" y="994"/>
                  </a:lnTo>
                  <a:lnTo>
                    <a:pt x="237" y="1000"/>
                  </a:lnTo>
                  <a:lnTo>
                    <a:pt x="237" y="1000"/>
                  </a:lnTo>
                  <a:lnTo>
                    <a:pt x="245" y="1001"/>
                  </a:lnTo>
                  <a:lnTo>
                    <a:pt x="255" y="1002"/>
                  </a:lnTo>
                  <a:lnTo>
                    <a:pt x="275" y="1005"/>
                  </a:lnTo>
                  <a:lnTo>
                    <a:pt x="275" y="1005"/>
                  </a:lnTo>
                  <a:lnTo>
                    <a:pt x="286" y="984"/>
                  </a:lnTo>
                  <a:lnTo>
                    <a:pt x="300" y="966"/>
                  </a:lnTo>
                  <a:lnTo>
                    <a:pt x="316" y="950"/>
                  </a:lnTo>
                  <a:lnTo>
                    <a:pt x="333" y="936"/>
                  </a:lnTo>
                  <a:lnTo>
                    <a:pt x="320" y="941"/>
                  </a:lnTo>
                  <a:lnTo>
                    <a:pt x="317" y="942"/>
                  </a:lnTo>
                  <a:lnTo>
                    <a:pt x="316" y="946"/>
                  </a:lnTo>
                  <a:lnTo>
                    <a:pt x="317" y="942"/>
                  </a:lnTo>
                  <a:lnTo>
                    <a:pt x="320" y="941"/>
                  </a:lnTo>
                  <a:lnTo>
                    <a:pt x="320" y="941"/>
                  </a:lnTo>
                  <a:lnTo>
                    <a:pt x="323" y="934"/>
                  </a:lnTo>
                  <a:lnTo>
                    <a:pt x="327" y="927"/>
                  </a:lnTo>
                  <a:lnTo>
                    <a:pt x="335" y="915"/>
                  </a:lnTo>
                  <a:lnTo>
                    <a:pt x="344" y="903"/>
                  </a:lnTo>
                  <a:lnTo>
                    <a:pt x="348" y="896"/>
                  </a:lnTo>
                  <a:lnTo>
                    <a:pt x="351" y="889"/>
                  </a:lnTo>
                  <a:lnTo>
                    <a:pt x="271" y="962"/>
                  </a:lnTo>
                  <a:lnTo>
                    <a:pt x="271" y="962"/>
                  </a:lnTo>
                  <a:lnTo>
                    <a:pt x="279" y="948"/>
                  </a:lnTo>
                  <a:lnTo>
                    <a:pt x="289" y="935"/>
                  </a:lnTo>
                  <a:lnTo>
                    <a:pt x="300" y="922"/>
                  </a:lnTo>
                  <a:lnTo>
                    <a:pt x="312" y="910"/>
                  </a:lnTo>
                  <a:lnTo>
                    <a:pt x="323" y="900"/>
                  </a:lnTo>
                  <a:lnTo>
                    <a:pt x="335" y="889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5" y="869"/>
                  </a:lnTo>
                  <a:lnTo>
                    <a:pt x="369" y="870"/>
                  </a:lnTo>
                  <a:lnTo>
                    <a:pt x="371" y="872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63" y="893"/>
                  </a:lnTo>
                  <a:lnTo>
                    <a:pt x="354" y="907"/>
                  </a:lnTo>
                  <a:lnTo>
                    <a:pt x="344" y="920"/>
                  </a:lnTo>
                  <a:lnTo>
                    <a:pt x="333" y="929"/>
                  </a:lnTo>
                  <a:lnTo>
                    <a:pt x="337" y="929"/>
                  </a:lnTo>
                  <a:lnTo>
                    <a:pt x="292" y="1001"/>
                  </a:lnTo>
                  <a:lnTo>
                    <a:pt x="292" y="1001"/>
                  </a:lnTo>
                  <a:lnTo>
                    <a:pt x="290" y="1005"/>
                  </a:lnTo>
                  <a:lnTo>
                    <a:pt x="290" y="1009"/>
                  </a:lnTo>
                  <a:lnTo>
                    <a:pt x="292" y="1009"/>
                  </a:lnTo>
                  <a:lnTo>
                    <a:pt x="293" y="1009"/>
                  </a:lnTo>
                  <a:lnTo>
                    <a:pt x="296" y="1005"/>
                  </a:lnTo>
                  <a:lnTo>
                    <a:pt x="296" y="1005"/>
                  </a:lnTo>
                  <a:lnTo>
                    <a:pt x="297" y="1002"/>
                  </a:lnTo>
                  <a:lnTo>
                    <a:pt x="299" y="1001"/>
                  </a:lnTo>
                  <a:lnTo>
                    <a:pt x="300" y="1001"/>
                  </a:lnTo>
                  <a:lnTo>
                    <a:pt x="302" y="1002"/>
                  </a:lnTo>
                  <a:lnTo>
                    <a:pt x="303" y="1005"/>
                  </a:lnTo>
                  <a:lnTo>
                    <a:pt x="303" y="1009"/>
                  </a:lnTo>
                  <a:lnTo>
                    <a:pt x="303" y="1009"/>
                  </a:lnTo>
                  <a:lnTo>
                    <a:pt x="309" y="1012"/>
                  </a:lnTo>
                  <a:lnTo>
                    <a:pt x="314" y="1014"/>
                  </a:lnTo>
                  <a:lnTo>
                    <a:pt x="320" y="1015"/>
                  </a:lnTo>
                  <a:lnTo>
                    <a:pt x="327" y="1015"/>
                  </a:lnTo>
                  <a:lnTo>
                    <a:pt x="392" y="925"/>
                  </a:lnTo>
                  <a:lnTo>
                    <a:pt x="392" y="925"/>
                  </a:lnTo>
                  <a:lnTo>
                    <a:pt x="375" y="939"/>
                  </a:lnTo>
                  <a:lnTo>
                    <a:pt x="358" y="956"/>
                  </a:lnTo>
                  <a:lnTo>
                    <a:pt x="342" y="972"/>
                  </a:lnTo>
                  <a:lnTo>
                    <a:pt x="326" y="988"/>
                  </a:lnTo>
                  <a:lnTo>
                    <a:pt x="324" y="983"/>
                  </a:lnTo>
                  <a:lnTo>
                    <a:pt x="307" y="998"/>
                  </a:lnTo>
                  <a:lnTo>
                    <a:pt x="307" y="998"/>
                  </a:lnTo>
                  <a:lnTo>
                    <a:pt x="307" y="994"/>
                  </a:lnTo>
                  <a:lnTo>
                    <a:pt x="309" y="991"/>
                  </a:lnTo>
                  <a:lnTo>
                    <a:pt x="312" y="988"/>
                  </a:lnTo>
                  <a:lnTo>
                    <a:pt x="313" y="983"/>
                  </a:lnTo>
                  <a:lnTo>
                    <a:pt x="313" y="983"/>
                  </a:lnTo>
                  <a:lnTo>
                    <a:pt x="314" y="983"/>
                  </a:lnTo>
                  <a:lnTo>
                    <a:pt x="317" y="980"/>
                  </a:lnTo>
                  <a:lnTo>
                    <a:pt x="324" y="974"/>
                  </a:lnTo>
                  <a:lnTo>
                    <a:pt x="327" y="972"/>
                  </a:lnTo>
                  <a:lnTo>
                    <a:pt x="328" y="972"/>
                  </a:lnTo>
                  <a:lnTo>
                    <a:pt x="327" y="976"/>
                  </a:lnTo>
                  <a:lnTo>
                    <a:pt x="324" y="983"/>
                  </a:lnTo>
                  <a:lnTo>
                    <a:pt x="324" y="983"/>
                  </a:lnTo>
                  <a:lnTo>
                    <a:pt x="328" y="980"/>
                  </a:lnTo>
                  <a:lnTo>
                    <a:pt x="333" y="976"/>
                  </a:lnTo>
                  <a:lnTo>
                    <a:pt x="338" y="967"/>
                  </a:lnTo>
                  <a:lnTo>
                    <a:pt x="338" y="964"/>
                  </a:lnTo>
                  <a:lnTo>
                    <a:pt x="338" y="964"/>
                  </a:lnTo>
                  <a:lnTo>
                    <a:pt x="340" y="960"/>
                  </a:lnTo>
                  <a:lnTo>
                    <a:pt x="340" y="960"/>
                  </a:lnTo>
                  <a:lnTo>
                    <a:pt x="362" y="936"/>
                  </a:lnTo>
                  <a:lnTo>
                    <a:pt x="386" y="914"/>
                  </a:lnTo>
                  <a:lnTo>
                    <a:pt x="411" y="893"/>
                  </a:lnTo>
                  <a:lnTo>
                    <a:pt x="439" y="875"/>
                  </a:lnTo>
                  <a:lnTo>
                    <a:pt x="439" y="875"/>
                  </a:lnTo>
                  <a:lnTo>
                    <a:pt x="437" y="882"/>
                  </a:lnTo>
                  <a:lnTo>
                    <a:pt x="432" y="890"/>
                  </a:lnTo>
                  <a:lnTo>
                    <a:pt x="421" y="907"/>
                  </a:lnTo>
                  <a:lnTo>
                    <a:pt x="407" y="922"/>
                  </a:lnTo>
                  <a:lnTo>
                    <a:pt x="394" y="935"/>
                  </a:lnTo>
                  <a:lnTo>
                    <a:pt x="394" y="935"/>
                  </a:lnTo>
                  <a:lnTo>
                    <a:pt x="396" y="939"/>
                  </a:lnTo>
                  <a:lnTo>
                    <a:pt x="396" y="942"/>
                  </a:lnTo>
                  <a:lnTo>
                    <a:pt x="392" y="949"/>
                  </a:lnTo>
                  <a:lnTo>
                    <a:pt x="392" y="949"/>
                  </a:lnTo>
                  <a:lnTo>
                    <a:pt x="379" y="964"/>
                  </a:lnTo>
                  <a:lnTo>
                    <a:pt x="366" y="981"/>
                  </a:lnTo>
                  <a:lnTo>
                    <a:pt x="354" y="1000"/>
                  </a:lnTo>
                  <a:lnTo>
                    <a:pt x="342" y="1019"/>
                  </a:lnTo>
                  <a:lnTo>
                    <a:pt x="342" y="1019"/>
                  </a:lnTo>
                  <a:lnTo>
                    <a:pt x="349" y="1015"/>
                  </a:lnTo>
                  <a:lnTo>
                    <a:pt x="355" y="1011"/>
                  </a:lnTo>
                  <a:lnTo>
                    <a:pt x="359" y="1005"/>
                  </a:lnTo>
                  <a:lnTo>
                    <a:pt x="363" y="1000"/>
                  </a:lnTo>
                  <a:lnTo>
                    <a:pt x="372" y="988"/>
                  </a:lnTo>
                  <a:lnTo>
                    <a:pt x="376" y="984"/>
                  </a:lnTo>
                  <a:lnTo>
                    <a:pt x="383" y="979"/>
                  </a:lnTo>
                  <a:lnTo>
                    <a:pt x="383" y="979"/>
                  </a:lnTo>
                  <a:lnTo>
                    <a:pt x="383" y="981"/>
                  </a:lnTo>
                  <a:lnTo>
                    <a:pt x="382" y="986"/>
                  </a:lnTo>
                  <a:lnTo>
                    <a:pt x="378" y="991"/>
                  </a:lnTo>
                  <a:lnTo>
                    <a:pt x="373" y="997"/>
                  </a:lnTo>
                  <a:lnTo>
                    <a:pt x="372" y="1001"/>
                  </a:lnTo>
                  <a:lnTo>
                    <a:pt x="372" y="1005"/>
                  </a:lnTo>
                  <a:lnTo>
                    <a:pt x="372" y="1005"/>
                  </a:lnTo>
                  <a:lnTo>
                    <a:pt x="371" y="1007"/>
                  </a:lnTo>
                  <a:lnTo>
                    <a:pt x="368" y="1008"/>
                  </a:lnTo>
                  <a:lnTo>
                    <a:pt x="362" y="1014"/>
                  </a:lnTo>
                  <a:lnTo>
                    <a:pt x="361" y="1015"/>
                  </a:lnTo>
                  <a:lnTo>
                    <a:pt x="361" y="1018"/>
                  </a:lnTo>
                  <a:lnTo>
                    <a:pt x="362" y="1019"/>
                  </a:lnTo>
                  <a:lnTo>
                    <a:pt x="366" y="1022"/>
                  </a:lnTo>
                  <a:lnTo>
                    <a:pt x="366" y="1022"/>
                  </a:lnTo>
                  <a:lnTo>
                    <a:pt x="380" y="1025"/>
                  </a:lnTo>
                  <a:lnTo>
                    <a:pt x="394" y="1026"/>
                  </a:lnTo>
                  <a:lnTo>
                    <a:pt x="421" y="1029"/>
                  </a:lnTo>
                  <a:lnTo>
                    <a:pt x="421" y="1029"/>
                  </a:lnTo>
                  <a:lnTo>
                    <a:pt x="424" y="1018"/>
                  </a:lnTo>
                  <a:lnTo>
                    <a:pt x="430" y="1007"/>
                  </a:lnTo>
                  <a:lnTo>
                    <a:pt x="437" y="997"/>
                  </a:lnTo>
                  <a:lnTo>
                    <a:pt x="444" y="987"/>
                  </a:lnTo>
                  <a:lnTo>
                    <a:pt x="459" y="970"/>
                  </a:lnTo>
                  <a:lnTo>
                    <a:pt x="465" y="963"/>
                  </a:lnTo>
                  <a:lnTo>
                    <a:pt x="466" y="957"/>
                  </a:lnTo>
                  <a:lnTo>
                    <a:pt x="466" y="957"/>
                  </a:lnTo>
                  <a:lnTo>
                    <a:pt x="479" y="939"/>
                  </a:lnTo>
                  <a:lnTo>
                    <a:pt x="493" y="921"/>
                  </a:lnTo>
                  <a:lnTo>
                    <a:pt x="507" y="903"/>
                  </a:lnTo>
                  <a:lnTo>
                    <a:pt x="514" y="893"/>
                  </a:lnTo>
                  <a:lnTo>
                    <a:pt x="519" y="880"/>
                  </a:lnTo>
                  <a:lnTo>
                    <a:pt x="519" y="880"/>
                  </a:lnTo>
                  <a:lnTo>
                    <a:pt x="500" y="893"/>
                  </a:lnTo>
                  <a:lnTo>
                    <a:pt x="482" y="905"/>
                  </a:lnTo>
                  <a:lnTo>
                    <a:pt x="463" y="918"/>
                  </a:lnTo>
                  <a:lnTo>
                    <a:pt x="446" y="932"/>
                  </a:lnTo>
                  <a:lnTo>
                    <a:pt x="414" y="960"/>
                  </a:lnTo>
                  <a:lnTo>
                    <a:pt x="385" y="988"/>
                  </a:lnTo>
                  <a:lnTo>
                    <a:pt x="385" y="988"/>
                  </a:lnTo>
                  <a:lnTo>
                    <a:pt x="396" y="972"/>
                  </a:lnTo>
                  <a:lnTo>
                    <a:pt x="407" y="956"/>
                  </a:lnTo>
                  <a:lnTo>
                    <a:pt x="420" y="942"/>
                  </a:lnTo>
                  <a:lnTo>
                    <a:pt x="435" y="928"/>
                  </a:lnTo>
                  <a:lnTo>
                    <a:pt x="451" y="915"/>
                  </a:lnTo>
                  <a:lnTo>
                    <a:pt x="467" y="903"/>
                  </a:lnTo>
                  <a:lnTo>
                    <a:pt x="503" y="880"/>
                  </a:lnTo>
                  <a:lnTo>
                    <a:pt x="503" y="880"/>
                  </a:lnTo>
                  <a:lnTo>
                    <a:pt x="480" y="875"/>
                  </a:lnTo>
                  <a:lnTo>
                    <a:pt x="458" y="870"/>
                  </a:lnTo>
                  <a:lnTo>
                    <a:pt x="434" y="868"/>
                  </a:lnTo>
                  <a:lnTo>
                    <a:pt x="408" y="868"/>
                  </a:lnTo>
                  <a:lnTo>
                    <a:pt x="359" y="865"/>
                  </a:lnTo>
                  <a:lnTo>
                    <a:pt x="335" y="862"/>
                  </a:lnTo>
                  <a:lnTo>
                    <a:pt x="313" y="859"/>
                  </a:lnTo>
                  <a:lnTo>
                    <a:pt x="313" y="859"/>
                  </a:lnTo>
                  <a:lnTo>
                    <a:pt x="307" y="872"/>
                  </a:lnTo>
                  <a:lnTo>
                    <a:pt x="297" y="887"/>
                  </a:lnTo>
                  <a:lnTo>
                    <a:pt x="278" y="914"/>
                  </a:lnTo>
                  <a:lnTo>
                    <a:pt x="278" y="914"/>
                  </a:lnTo>
                  <a:lnTo>
                    <a:pt x="252" y="952"/>
                  </a:lnTo>
                  <a:lnTo>
                    <a:pt x="240" y="973"/>
                  </a:lnTo>
                  <a:lnTo>
                    <a:pt x="234" y="983"/>
                  </a:lnTo>
                  <a:lnTo>
                    <a:pt x="231" y="993"/>
                  </a:lnTo>
                  <a:lnTo>
                    <a:pt x="231" y="993"/>
                  </a:lnTo>
                  <a:close/>
                  <a:moveTo>
                    <a:pt x="992" y="986"/>
                  </a:moveTo>
                  <a:lnTo>
                    <a:pt x="992" y="986"/>
                  </a:lnTo>
                  <a:lnTo>
                    <a:pt x="1021" y="956"/>
                  </a:lnTo>
                  <a:lnTo>
                    <a:pt x="1037" y="942"/>
                  </a:lnTo>
                  <a:lnTo>
                    <a:pt x="1053" y="928"/>
                  </a:lnTo>
                  <a:lnTo>
                    <a:pt x="1070" y="914"/>
                  </a:lnTo>
                  <a:lnTo>
                    <a:pt x="1089" y="901"/>
                  </a:lnTo>
                  <a:lnTo>
                    <a:pt x="1110" y="890"/>
                  </a:lnTo>
                  <a:lnTo>
                    <a:pt x="1131" y="879"/>
                  </a:lnTo>
                  <a:lnTo>
                    <a:pt x="1131" y="879"/>
                  </a:lnTo>
                  <a:lnTo>
                    <a:pt x="1129" y="890"/>
                  </a:lnTo>
                  <a:lnTo>
                    <a:pt x="1127" y="901"/>
                  </a:lnTo>
                  <a:lnTo>
                    <a:pt x="1122" y="911"/>
                  </a:lnTo>
                  <a:lnTo>
                    <a:pt x="1115" y="921"/>
                  </a:lnTo>
                  <a:lnTo>
                    <a:pt x="1108" y="931"/>
                  </a:lnTo>
                  <a:lnTo>
                    <a:pt x="1101" y="938"/>
                  </a:lnTo>
                  <a:lnTo>
                    <a:pt x="1090" y="950"/>
                  </a:lnTo>
                  <a:lnTo>
                    <a:pt x="1093" y="949"/>
                  </a:lnTo>
                  <a:lnTo>
                    <a:pt x="1090" y="950"/>
                  </a:lnTo>
                  <a:lnTo>
                    <a:pt x="1090" y="950"/>
                  </a:lnTo>
                  <a:lnTo>
                    <a:pt x="1075" y="973"/>
                  </a:lnTo>
                  <a:lnTo>
                    <a:pt x="1056" y="998"/>
                  </a:lnTo>
                  <a:lnTo>
                    <a:pt x="1039" y="1022"/>
                  </a:lnTo>
                  <a:lnTo>
                    <a:pt x="1024" y="1046"/>
                  </a:lnTo>
                  <a:lnTo>
                    <a:pt x="1024" y="1046"/>
                  </a:lnTo>
                  <a:lnTo>
                    <a:pt x="1032" y="1045"/>
                  </a:lnTo>
                  <a:lnTo>
                    <a:pt x="1037" y="1043"/>
                  </a:lnTo>
                  <a:lnTo>
                    <a:pt x="1037" y="1042"/>
                  </a:lnTo>
                  <a:lnTo>
                    <a:pt x="1035" y="1042"/>
                  </a:lnTo>
                  <a:lnTo>
                    <a:pt x="1030" y="1043"/>
                  </a:lnTo>
                  <a:lnTo>
                    <a:pt x="1030" y="1043"/>
                  </a:lnTo>
                  <a:lnTo>
                    <a:pt x="1042" y="1032"/>
                  </a:lnTo>
                  <a:lnTo>
                    <a:pt x="1053" y="1019"/>
                  </a:lnTo>
                  <a:lnTo>
                    <a:pt x="1065" y="1007"/>
                  </a:lnTo>
                  <a:lnTo>
                    <a:pt x="1070" y="1002"/>
                  </a:lnTo>
                  <a:lnTo>
                    <a:pt x="1077" y="998"/>
                  </a:lnTo>
                  <a:lnTo>
                    <a:pt x="1082" y="994"/>
                  </a:lnTo>
                  <a:lnTo>
                    <a:pt x="1083" y="991"/>
                  </a:lnTo>
                  <a:lnTo>
                    <a:pt x="1083" y="991"/>
                  </a:lnTo>
                  <a:lnTo>
                    <a:pt x="1084" y="988"/>
                  </a:lnTo>
                  <a:lnTo>
                    <a:pt x="1084" y="986"/>
                  </a:lnTo>
                  <a:lnTo>
                    <a:pt x="1084" y="986"/>
                  </a:lnTo>
                  <a:lnTo>
                    <a:pt x="1094" y="974"/>
                  </a:lnTo>
                  <a:lnTo>
                    <a:pt x="1104" y="964"/>
                  </a:lnTo>
                  <a:lnTo>
                    <a:pt x="1125" y="943"/>
                  </a:lnTo>
                  <a:lnTo>
                    <a:pt x="1125" y="943"/>
                  </a:lnTo>
                  <a:lnTo>
                    <a:pt x="1143" y="927"/>
                  </a:lnTo>
                  <a:lnTo>
                    <a:pt x="1164" y="908"/>
                  </a:lnTo>
                  <a:lnTo>
                    <a:pt x="1176" y="900"/>
                  </a:lnTo>
                  <a:lnTo>
                    <a:pt x="1187" y="891"/>
                  </a:lnTo>
                  <a:lnTo>
                    <a:pt x="1200" y="886"/>
                  </a:lnTo>
                  <a:lnTo>
                    <a:pt x="1212" y="879"/>
                  </a:lnTo>
                  <a:lnTo>
                    <a:pt x="1212" y="879"/>
                  </a:lnTo>
                  <a:lnTo>
                    <a:pt x="1209" y="887"/>
                  </a:lnTo>
                  <a:lnTo>
                    <a:pt x="1205" y="896"/>
                  </a:lnTo>
                  <a:lnTo>
                    <a:pt x="1193" y="911"/>
                  </a:lnTo>
                  <a:lnTo>
                    <a:pt x="1181" y="924"/>
                  </a:lnTo>
                  <a:lnTo>
                    <a:pt x="1177" y="927"/>
                  </a:lnTo>
                  <a:lnTo>
                    <a:pt x="1174" y="927"/>
                  </a:lnTo>
                  <a:lnTo>
                    <a:pt x="1174" y="927"/>
                  </a:lnTo>
                  <a:lnTo>
                    <a:pt x="1173" y="927"/>
                  </a:lnTo>
                  <a:lnTo>
                    <a:pt x="1170" y="927"/>
                  </a:lnTo>
                  <a:lnTo>
                    <a:pt x="1167" y="929"/>
                  </a:lnTo>
                  <a:lnTo>
                    <a:pt x="1166" y="934"/>
                  </a:lnTo>
                  <a:lnTo>
                    <a:pt x="1166" y="938"/>
                  </a:lnTo>
                  <a:lnTo>
                    <a:pt x="1172" y="939"/>
                  </a:lnTo>
                  <a:lnTo>
                    <a:pt x="1172" y="939"/>
                  </a:lnTo>
                  <a:lnTo>
                    <a:pt x="1143" y="972"/>
                  </a:lnTo>
                  <a:lnTo>
                    <a:pt x="1131" y="988"/>
                  </a:lnTo>
                  <a:lnTo>
                    <a:pt x="1120" y="1007"/>
                  </a:lnTo>
                  <a:lnTo>
                    <a:pt x="1186" y="942"/>
                  </a:lnTo>
                  <a:lnTo>
                    <a:pt x="1186" y="942"/>
                  </a:lnTo>
                  <a:lnTo>
                    <a:pt x="1204" y="925"/>
                  </a:lnTo>
                  <a:lnTo>
                    <a:pt x="1225" y="907"/>
                  </a:lnTo>
                  <a:lnTo>
                    <a:pt x="1247" y="891"/>
                  </a:lnTo>
                  <a:lnTo>
                    <a:pt x="1259" y="886"/>
                  </a:lnTo>
                  <a:lnTo>
                    <a:pt x="1270" y="880"/>
                  </a:lnTo>
                  <a:lnTo>
                    <a:pt x="1270" y="880"/>
                  </a:lnTo>
                  <a:lnTo>
                    <a:pt x="1274" y="882"/>
                  </a:lnTo>
                  <a:lnTo>
                    <a:pt x="1278" y="883"/>
                  </a:lnTo>
                  <a:lnTo>
                    <a:pt x="1281" y="886"/>
                  </a:lnTo>
                  <a:lnTo>
                    <a:pt x="1281" y="887"/>
                  </a:lnTo>
                  <a:lnTo>
                    <a:pt x="1281" y="889"/>
                  </a:lnTo>
                  <a:lnTo>
                    <a:pt x="1198" y="1004"/>
                  </a:lnTo>
                  <a:lnTo>
                    <a:pt x="1198" y="1004"/>
                  </a:lnTo>
                  <a:lnTo>
                    <a:pt x="1214" y="986"/>
                  </a:lnTo>
                  <a:lnTo>
                    <a:pt x="1231" y="969"/>
                  </a:lnTo>
                  <a:lnTo>
                    <a:pt x="1247" y="953"/>
                  </a:lnTo>
                  <a:lnTo>
                    <a:pt x="1264" y="938"/>
                  </a:lnTo>
                  <a:lnTo>
                    <a:pt x="1283" y="922"/>
                  </a:lnTo>
                  <a:lnTo>
                    <a:pt x="1301" y="908"/>
                  </a:lnTo>
                  <a:lnTo>
                    <a:pt x="1319" y="896"/>
                  </a:lnTo>
                  <a:lnTo>
                    <a:pt x="1339" y="883"/>
                  </a:lnTo>
                  <a:lnTo>
                    <a:pt x="1339" y="883"/>
                  </a:lnTo>
                  <a:lnTo>
                    <a:pt x="1342" y="883"/>
                  </a:lnTo>
                  <a:lnTo>
                    <a:pt x="1343" y="883"/>
                  </a:lnTo>
                  <a:lnTo>
                    <a:pt x="1344" y="884"/>
                  </a:lnTo>
                  <a:lnTo>
                    <a:pt x="1346" y="887"/>
                  </a:lnTo>
                  <a:lnTo>
                    <a:pt x="1347" y="893"/>
                  </a:lnTo>
                  <a:lnTo>
                    <a:pt x="1347" y="896"/>
                  </a:lnTo>
                  <a:lnTo>
                    <a:pt x="1285" y="991"/>
                  </a:lnTo>
                  <a:lnTo>
                    <a:pt x="1285" y="991"/>
                  </a:lnTo>
                  <a:lnTo>
                    <a:pt x="1315" y="963"/>
                  </a:lnTo>
                  <a:lnTo>
                    <a:pt x="1344" y="935"/>
                  </a:lnTo>
                  <a:lnTo>
                    <a:pt x="1377" y="907"/>
                  </a:lnTo>
                  <a:lnTo>
                    <a:pt x="1394" y="894"/>
                  </a:lnTo>
                  <a:lnTo>
                    <a:pt x="1410" y="882"/>
                  </a:lnTo>
                  <a:lnTo>
                    <a:pt x="1410" y="882"/>
                  </a:lnTo>
                  <a:lnTo>
                    <a:pt x="1367" y="879"/>
                  </a:lnTo>
                  <a:lnTo>
                    <a:pt x="1323" y="877"/>
                  </a:lnTo>
                  <a:lnTo>
                    <a:pt x="1235" y="877"/>
                  </a:lnTo>
                  <a:lnTo>
                    <a:pt x="1149" y="877"/>
                  </a:lnTo>
                  <a:lnTo>
                    <a:pt x="1107" y="877"/>
                  </a:lnTo>
                  <a:lnTo>
                    <a:pt x="1065" y="877"/>
                  </a:lnTo>
                  <a:lnTo>
                    <a:pt x="1065" y="877"/>
                  </a:lnTo>
                  <a:lnTo>
                    <a:pt x="1059" y="889"/>
                  </a:lnTo>
                  <a:lnTo>
                    <a:pt x="1052" y="900"/>
                  </a:lnTo>
                  <a:lnTo>
                    <a:pt x="1035" y="922"/>
                  </a:lnTo>
                  <a:lnTo>
                    <a:pt x="1032" y="925"/>
                  </a:lnTo>
                  <a:lnTo>
                    <a:pt x="1032" y="925"/>
                  </a:lnTo>
                  <a:lnTo>
                    <a:pt x="1024" y="941"/>
                  </a:lnTo>
                  <a:lnTo>
                    <a:pt x="1013" y="956"/>
                  </a:lnTo>
                  <a:lnTo>
                    <a:pt x="992" y="986"/>
                  </a:lnTo>
                  <a:lnTo>
                    <a:pt x="992" y="986"/>
                  </a:lnTo>
                  <a:close/>
                  <a:moveTo>
                    <a:pt x="1617" y="898"/>
                  </a:moveTo>
                  <a:lnTo>
                    <a:pt x="1617" y="898"/>
                  </a:lnTo>
                  <a:lnTo>
                    <a:pt x="1593" y="917"/>
                  </a:lnTo>
                  <a:lnTo>
                    <a:pt x="1571" y="935"/>
                  </a:lnTo>
                  <a:lnTo>
                    <a:pt x="1548" y="953"/>
                  </a:lnTo>
                  <a:lnTo>
                    <a:pt x="1527" y="974"/>
                  </a:lnTo>
                  <a:lnTo>
                    <a:pt x="1507" y="994"/>
                  </a:lnTo>
                  <a:lnTo>
                    <a:pt x="1488" y="1016"/>
                  </a:lnTo>
                  <a:lnTo>
                    <a:pt x="1469" y="1039"/>
                  </a:lnTo>
                  <a:lnTo>
                    <a:pt x="1451" y="1063"/>
                  </a:lnTo>
                  <a:lnTo>
                    <a:pt x="1451" y="1063"/>
                  </a:lnTo>
                  <a:lnTo>
                    <a:pt x="1509" y="1066"/>
                  </a:lnTo>
                  <a:lnTo>
                    <a:pt x="1535" y="1067"/>
                  </a:lnTo>
                  <a:lnTo>
                    <a:pt x="1562" y="1066"/>
                  </a:lnTo>
                  <a:lnTo>
                    <a:pt x="1562" y="1066"/>
                  </a:lnTo>
                  <a:lnTo>
                    <a:pt x="1594" y="1026"/>
                  </a:lnTo>
                  <a:lnTo>
                    <a:pt x="1628" y="987"/>
                  </a:lnTo>
                  <a:lnTo>
                    <a:pt x="1645" y="967"/>
                  </a:lnTo>
                  <a:lnTo>
                    <a:pt x="1661" y="946"/>
                  </a:lnTo>
                  <a:lnTo>
                    <a:pt x="1675" y="925"/>
                  </a:lnTo>
                  <a:lnTo>
                    <a:pt x="1687" y="904"/>
                  </a:lnTo>
                  <a:lnTo>
                    <a:pt x="1687" y="904"/>
                  </a:lnTo>
                  <a:lnTo>
                    <a:pt x="1663" y="920"/>
                  </a:lnTo>
                  <a:lnTo>
                    <a:pt x="1639" y="936"/>
                  </a:lnTo>
                  <a:lnTo>
                    <a:pt x="1616" y="953"/>
                  </a:lnTo>
                  <a:lnTo>
                    <a:pt x="1594" y="973"/>
                  </a:lnTo>
                  <a:lnTo>
                    <a:pt x="1572" y="993"/>
                  </a:lnTo>
                  <a:lnTo>
                    <a:pt x="1552" y="1012"/>
                  </a:lnTo>
                  <a:lnTo>
                    <a:pt x="1533" y="1033"/>
                  </a:lnTo>
                  <a:lnTo>
                    <a:pt x="1513" y="1054"/>
                  </a:lnTo>
                  <a:lnTo>
                    <a:pt x="1513" y="1054"/>
                  </a:lnTo>
                  <a:lnTo>
                    <a:pt x="1541" y="1015"/>
                  </a:lnTo>
                  <a:lnTo>
                    <a:pt x="1571" y="974"/>
                  </a:lnTo>
                  <a:lnTo>
                    <a:pt x="1602" y="934"/>
                  </a:lnTo>
                  <a:lnTo>
                    <a:pt x="1632" y="891"/>
                  </a:lnTo>
                  <a:lnTo>
                    <a:pt x="1632" y="891"/>
                  </a:lnTo>
                  <a:lnTo>
                    <a:pt x="1617" y="898"/>
                  </a:lnTo>
                  <a:lnTo>
                    <a:pt x="1617" y="898"/>
                  </a:lnTo>
                  <a:close/>
                  <a:moveTo>
                    <a:pt x="2529" y="905"/>
                  </a:moveTo>
                  <a:lnTo>
                    <a:pt x="2529" y="905"/>
                  </a:lnTo>
                  <a:lnTo>
                    <a:pt x="2512" y="918"/>
                  </a:lnTo>
                  <a:lnTo>
                    <a:pt x="2495" y="931"/>
                  </a:lnTo>
                  <a:lnTo>
                    <a:pt x="2480" y="945"/>
                  </a:lnTo>
                  <a:lnTo>
                    <a:pt x="2464" y="959"/>
                  </a:lnTo>
                  <a:lnTo>
                    <a:pt x="2436" y="988"/>
                  </a:lnTo>
                  <a:lnTo>
                    <a:pt x="2422" y="1001"/>
                  </a:lnTo>
                  <a:lnTo>
                    <a:pt x="2407" y="1014"/>
                  </a:lnTo>
                  <a:lnTo>
                    <a:pt x="2407" y="1014"/>
                  </a:lnTo>
                  <a:lnTo>
                    <a:pt x="2393" y="1028"/>
                  </a:lnTo>
                  <a:lnTo>
                    <a:pt x="2380" y="1045"/>
                  </a:lnTo>
                  <a:lnTo>
                    <a:pt x="2369" y="1061"/>
                  </a:lnTo>
                  <a:lnTo>
                    <a:pt x="2356" y="1077"/>
                  </a:lnTo>
                  <a:lnTo>
                    <a:pt x="2356" y="1077"/>
                  </a:lnTo>
                  <a:lnTo>
                    <a:pt x="2388" y="1077"/>
                  </a:lnTo>
                  <a:lnTo>
                    <a:pt x="2419" y="1077"/>
                  </a:lnTo>
                  <a:lnTo>
                    <a:pt x="2480" y="1074"/>
                  </a:lnTo>
                  <a:lnTo>
                    <a:pt x="2480" y="1074"/>
                  </a:lnTo>
                  <a:lnTo>
                    <a:pt x="2498" y="1046"/>
                  </a:lnTo>
                  <a:lnTo>
                    <a:pt x="2518" y="1019"/>
                  </a:lnTo>
                  <a:lnTo>
                    <a:pt x="2557" y="966"/>
                  </a:lnTo>
                  <a:lnTo>
                    <a:pt x="2560" y="964"/>
                  </a:lnTo>
                  <a:lnTo>
                    <a:pt x="2563" y="962"/>
                  </a:lnTo>
                  <a:lnTo>
                    <a:pt x="2564" y="960"/>
                  </a:lnTo>
                  <a:lnTo>
                    <a:pt x="2567" y="957"/>
                  </a:lnTo>
                  <a:lnTo>
                    <a:pt x="2567" y="957"/>
                  </a:lnTo>
                  <a:lnTo>
                    <a:pt x="2568" y="953"/>
                  </a:lnTo>
                  <a:lnTo>
                    <a:pt x="2570" y="952"/>
                  </a:lnTo>
                  <a:lnTo>
                    <a:pt x="2571" y="952"/>
                  </a:lnTo>
                  <a:lnTo>
                    <a:pt x="2571" y="952"/>
                  </a:lnTo>
                  <a:lnTo>
                    <a:pt x="2573" y="948"/>
                  </a:lnTo>
                  <a:lnTo>
                    <a:pt x="2573" y="948"/>
                  </a:lnTo>
                  <a:lnTo>
                    <a:pt x="2575" y="942"/>
                  </a:lnTo>
                  <a:lnTo>
                    <a:pt x="2581" y="938"/>
                  </a:lnTo>
                  <a:lnTo>
                    <a:pt x="2585" y="935"/>
                  </a:lnTo>
                  <a:lnTo>
                    <a:pt x="2591" y="932"/>
                  </a:lnTo>
                  <a:lnTo>
                    <a:pt x="2591" y="932"/>
                  </a:lnTo>
                  <a:lnTo>
                    <a:pt x="2591" y="931"/>
                  </a:lnTo>
                  <a:lnTo>
                    <a:pt x="2591" y="928"/>
                  </a:lnTo>
                  <a:lnTo>
                    <a:pt x="2592" y="924"/>
                  </a:lnTo>
                  <a:lnTo>
                    <a:pt x="2592" y="920"/>
                  </a:lnTo>
                  <a:lnTo>
                    <a:pt x="2591" y="920"/>
                  </a:lnTo>
                  <a:lnTo>
                    <a:pt x="2589" y="921"/>
                  </a:lnTo>
                  <a:lnTo>
                    <a:pt x="2589" y="921"/>
                  </a:lnTo>
                  <a:lnTo>
                    <a:pt x="2554" y="949"/>
                  </a:lnTo>
                  <a:lnTo>
                    <a:pt x="2519" y="979"/>
                  </a:lnTo>
                  <a:lnTo>
                    <a:pt x="2487" y="1011"/>
                  </a:lnTo>
                  <a:lnTo>
                    <a:pt x="2456" y="1043"/>
                  </a:lnTo>
                  <a:lnTo>
                    <a:pt x="2456" y="1043"/>
                  </a:lnTo>
                  <a:lnTo>
                    <a:pt x="2450" y="1052"/>
                  </a:lnTo>
                  <a:lnTo>
                    <a:pt x="2445" y="1060"/>
                  </a:lnTo>
                  <a:lnTo>
                    <a:pt x="2440" y="1064"/>
                  </a:lnTo>
                  <a:lnTo>
                    <a:pt x="2436" y="1067"/>
                  </a:lnTo>
                  <a:lnTo>
                    <a:pt x="2431" y="1068"/>
                  </a:lnTo>
                  <a:lnTo>
                    <a:pt x="2424" y="1068"/>
                  </a:lnTo>
                  <a:lnTo>
                    <a:pt x="2424" y="1068"/>
                  </a:lnTo>
                  <a:lnTo>
                    <a:pt x="2443" y="1035"/>
                  </a:lnTo>
                  <a:lnTo>
                    <a:pt x="2464" y="1002"/>
                  </a:lnTo>
                  <a:lnTo>
                    <a:pt x="2487" y="972"/>
                  </a:lnTo>
                  <a:lnTo>
                    <a:pt x="2508" y="942"/>
                  </a:lnTo>
                  <a:lnTo>
                    <a:pt x="2508" y="942"/>
                  </a:lnTo>
                  <a:lnTo>
                    <a:pt x="2509" y="938"/>
                  </a:lnTo>
                  <a:lnTo>
                    <a:pt x="2512" y="934"/>
                  </a:lnTo>
                  <a:lnTo>
                    <a:pt x="2519" y="927"/>
                  </a:lnTo>
                  <a:lnTo>
                    <a:pt x="2522" y="924"/>
                  </a:lnTo>
                  <a:lnTo>
                    <a:pt x="2526" y="920"/>
                  </a:lnTo>
                  <a:lnTo>
                    <a:pt x="2528" y="912"/>
                  </a:lnTo>
                  <a:lnTo>
                    <a:pt x="2529" y="905"/>
                  </a:lnTo>
                  <a:lnTo>
                    <a:pt x="2529" y="905"/>
                  </a:lnTo>
                  <a:close/>
                  <a:moveTo>
                    <a:pt x="2329" y="969"/>
                  </a:moveTo>
                  <a:lnTo>
                    <a:pt x="2332" y="964"/>
                  </a:lnTo>
                  <a:lnTo>
                    <a:pt x="2334" y="962"/>
                  </a:lnTo>
                  <a:lnTo>
                    <a:pt x="2336" y="957"/>
                  </a:lnTo>
                  <a:lnTo>
                    <a:pt x="2336" y="957"/>
                  </a:lnTo>
                  <a:lnTo>
                    <a:pt x="2338" y="953"/>
                  </a:lnTo>
                  <a:lnTo>
                    <a:pt x="2339" y="952"/>
                  </a:lnTo>
                  <a:lnTo>
                    <a:pt x="2341" y="950"/>
                  </a:lnTo>
                  <a:lnTo>
                    <a:pt x="2341" y="950"/>
                  </a:lnTo>
                  <a:lnTo>
                    <a:pt x="2345" y="945"/>
                  </a:lnTo>
                  <a:lnTo>
                    <a:pt x="2350" y="939"/>
                  </a:lnTo>
                  <a:lnTo>
                    <a:pt x="2352" y="936"/>
                  </a:lnTo>
                  <a:lnTo>
                    <a:pt x="2353" y="932"/>
                  </a:lnTo>
                  <a:lnTo>
                    <a:pt x="2355" y="929"/>
                  </a:lnTo>
                  <a:lnTo>
                    <a:pt x="2353" y="927"/>
                  </a:lnTo>
                  <a:lnTo>
                    <a:pt x="2353" y="927"/>
                  </a:lnTo>
                  <a:lnTo>
                    <a:pt x="2314" y="962"/>
                  </a:lnTo>
                  <a:lnTo>
                    <a:pt x="2277" y="1000"/>
                  </a:lnTo>
                  <a:lnTo>
                    <a:pt x="2242" y="1039"/>
                  </a:lnTo>
                  <a:lnTo>
                    <a:pt x="2209" y="1081"/>
                  </a:lnTo>
                  <a:lnTo>
                    <a:pt x="2343" y="1077"/>
                  </a:lnTo>
                  <a:lnTo>
                    <a:pt x="2343" y="1077"/>
                  </a:lnTo>
                  <a:lnTo>
                    <a:pt x="2358" y="1050"/>
                  </a:lnTo>
                  <a:lnTo>
                    <a:pt x="2372" y="1026"/>
                  </a:lnTo>
                  <a:lnTo>
                    <a:pt x="2387" y="1004"/>
                  </a:lnTo>
                  <a:lnTo>
                    <a:pt x="2402" y="984"/>
                  </a:lnTo>
                  <a:lnTo>
                    <a:pt x="2405" y="984"/>
                  </a:lnTo>
                  <a:lnTo>
                    <a:pt x="2418" y="969"/>
                  </a:lnTo>
                  <a:lnTo>
                    <a:pt x="2418" y="969"/>
                  </a:lnTo>
                  <a:lnTo>
                    <a:pt x="2418" y="964"/>
                  </a:lnTo>
                  <a:lnTo>
                    <a:pt x="2418" y="964"/>
                  </a:lnTo>
                  <a:lnTo>
                    <a:pt x="2425" y="956"/>
                  </a:lnTo>
                  <a:lnTo>
                    <a:pt x="2429" y="950"/>
                  </a:lnTo>
                  <a:lnTo>
                    <a:pt x="2433" y="946"/>
                  </a:lnTo>
                  <a:lnTo>
                    <a:pt x="2433" y="946"/>
                  </a:lnTo>
                  <a:lnTo>
                    <a:pt x="2433" y="950"/>
                  </a:lnTo>
                  <a:lnTo>
                    <a:pt x="2432" y="952"/>
                  </a:lnTo>
                  <a:lnTo>
                    <a:pt x="2431" y="955"/>
                  </a:lnTo>
                  <a:lnTo>
                    <a:pt x="2429" y="957"/>
                  </a:lnTo>
                  <a:lnTo>
                    <a:pt x="2429" y="957"/>
                  </a:lnTo>
                  <a:lnTo>
                    <a:pt x="2432" y="957"/>
                  </a:lnTo>
                  <a:lnTo>
                    <a:pt x="2435" y="956"/>
                  </a:lnTo>
                  <a:lnTo>
                    <a:pt x="2436" y="953"/>
                  </a:lnTo>
                  <a:lnTo>
                    <a:pt x="2438" y="950"/>
                  </a:lnTo>
                  <a:lnTo>
                    <a:pt x="2438" y="950"/>
                  </a:lnTo>
                  <a:lnTo>
                    <a:pt x="2439" y="943"/>
                  </a:lnTo>
                  <a:lnTo>
                    <a:pt x="2442" y="936"/>
                  </a:lnTo>
                  <a:lnTo>
                    <a:pt x="2446" y="929"/>
                  </a:lnTo>
                  <a:lnTo>
                    <a:pt x="2449" y="921"/>
                  </a:lnTo>
                  <a:lnTo>
                    <a:pt x="2449" y="921"/>
                  </a:lnTo>
                  <a:lnTo>
                    <a:pt x="2402" y="956"/>
                  </a:lnTo>
                  <a:lnTo>
                    <a:pt x="2356" y="993"/>
                  </a:lnTo>
                  <a:lnTo>
                    <a:pt x="2334" y="1011"/>
                  </a:lnTo>
                  <a:lnTo>
                    <a:pt x="2311" y="1031"/>
                  </a:lnTo>
                  <a:lnTo>
                    <a:pt x="2291" y="1052"/>
                  </a:lnTo>
                  <a:lnTo>
                    <a:pt x="2272" y="1073"/>
                  </a:lnTo>
                  <a:lnTo>
                    <a:pt x="2272" y="1073"/>
                  </a:lnTo>
                  <a:lnTo>
                    <a:pt x="2270" y="1074"/>
                  </a:lnTo>
                  <a:lnTo>
                    <a:pt x="2270" y="1073"/>
                  </a:lnTo>
                  <a:lnTo>
                    <a:pt x="2269" y="1068"/>
                  </a:lnTo>
                  <a:lnTo>
                    <a:pt x="2268" y="1064"/>
                  </a:lnTo>
                  <a:lnTo>
                    <a:pt x="2269" y="1060"/>
                  </a:lnTo>
                  <a:lnTo>
                    <a:pt x="2269" y="1060"/>
                  </a:lnTo>
                  <a:lnTo>
                    <a:pt x="2282" y="1036"/>
                  </a:lnTo>
                  <a:lnTo>
                    <a:pt x="2296" y="1014"/>
                  </a:lnTo>
                  <a:lnTo>
                    <a:pt x="2327" y="970"/>
                  </a:lnTo>
                  <a:lnTo>
                    <a:pt x="2329" y="969"/>
                  </a:lnTo>
                  <a:close/>
                  <a:moveTo>
                    <a:pt x="1899" y="1078"/>
                  </a:moveTo>
                  <a:lnTo>
                    <a:pt x="1899" y="1078"/>
                  </a:lnTo>
                  <a:lnTo>
                    <a:pt x="1904" y="1078"/>
                  </a:lnTo>
                  <a:lnTo>
                    <a:pt x="1908" y="1075"/>
                  </a:lnTo>
                  <a:lnTo>
                    <a:pt x="1911" y="1074"/>
                  </a:lnTo>
                  <a:lnTo>
                    <a:pt x="1912" y="1071"/>
                  </a:lnTo>
                  <a:lnTo>
                    <a:pt x="1916" y="1066"/>
                  </a:lnTo>
                  <a:lnTo>
                    <a:pt x="1918" y="1064"/>
                  </a:lnTo>
                  <a:lnTo>
                    <a:pt x="1919" y="1064"/>
                  </a:lnTo>
                  <a:lnTo>
                    <a:pt x="1919" y="1064"/>
                  </a:lnTo>
                  <a:lnTo>
                    <a:pt x="1922" y="1066"/>
                  </a:lnTo>
                  <a:lnTo>
                    <a:pt x="1923" y="1067"/>
                  </a:lnTo>
                  <a:lnTo>
                    <a:pt x="1923" y="1068"/>
                  </a:lnTo>
                  <a:lnTo>
                    <a:pt x="1922" y="1071"/>
                  </a:lnTo>
                  <a:lnTo>
                    <a:pt x="1912" y="1080"/>
                  </a:lnTo>
                  <a:lnTo>
                    <a:pt x="1912" y="1080"/>
                  </a:lnTo>
                  <a:lnTo>
                    <a:pt x="1919" y="1078"/>
                  </a:lnTo>
                  <a:lnTo>
                    <a:pt x="1926" y="1080"/>
                  </a:lnTo>
                  <a:lnTo>
                    <a:pt x="1942" y="1081"/>
                  </a:lnTo>
                  <a:lnTo>
                    <a:pt x="1954" y="1081"/>
                  </a:lnTo>
                  <a:lnTo>
                    <a:pt x="1960" y="1080"/>
                  </a:lnTo>
                  <a:lnTo>
                    <a:pt x="1963" y="1078"/>
                  </a:lnTo>
                  <a:lnTo>
                    <a:pt x="1963" y="1078"/>
                  </a:lnTo>
                  <a:lnTo>
                    <a:pt x="2032" y="994"/>
                  </a:lnTo>
                  <a:lnTo>
                    <a:pt x="2067" y="953"/>
                  </a:lnTo>
                  <a:lnTo>
                    <a:pt x="2099" y="910"/>
                  </a:lnTo>
                  <a:lnTo>
                    <a:pt x="2099" y="910"/>
                  </a:lnTo>
                  <a:lnTo>
                    <a:pt x="2084" y="915"/>
                  </a:lnTo>
                  <a:lnTo>
                    <a:pt x="2076" y="918"/>
                  </a:lnTo>
                  <a:lnTo>
                    <a:pt x="2071" y="922"/>
                  </a:lnTo>
                  <a:lnTo>
                    <a:pt x="1923" y="1057"/>
                  </a:lnTo>
                  <a:lnTo>
                    <a:pt x="1923" y="1057"/>
                  </a:lnTo>
                  <a:lnTo>
                    <a:pt x="1958" y="1018"/>
                  </a:lnTo>
                  <a:lnTo>
                    <a:pt x="1995" y="979"/>
                  </a:lnTo>
                  <a:lnTo>
                    <a:pt x="2034" y="942"/>
                  </a:lnTo>
                  <a:lnTo>
                    <a:pt x="2055" y="925"/>
                  </a:lnTo>
                  <a:lnTo>
                    <a:pt x="2075" y="908"/>
                  </a:lnTo>
                  <a:lnTo>
                    <a:pt x="2075" y="908"/>
                  </a:lnTo>
                  <a:lnTo>
                    <a:pt x="2064" y="905"/>
                  </a:lnTo>
                  <a:lnTo>
                    <a:pt x="2053" y="904"/>
                  </a:lnTo>
                  <a:lnTo>
                    <a:pt x="2029" y="905"/>
                  </a:lnTo>
                  <a:lnTo>
                    <a:pt x="2029" y="905"/>
                  </a:lnTo>
                  <a:lnTo>
                    <a:pt x="2023" y="915"/>
                  </a:lnTo>
                  <a:lnTo>
                    <a:pt x="2016" y="924"/>
                  </a:lnTo>
                  <a:lnTo>
                    <a:pt x="2010" y="932"/>
                  </a:lnTo>
                  <a:lnTo>
                    <a:pt x="2005" y="941"/>
                  </a:lnTo>
                  <a:lnTo>
                    <a:pt x="2003" y="943"/>
                  </a:lnTo>
                  <a:lnTo>
                    <a:pt x="2003" y="943"/>
                  </a:lnTo>
                  <a:lnTo>
                    <a:pt x="1978" y="977"/>
                  </a:lnTo>
                  <a:lnTo>
                    <a:pt x="1951" y="1009"/>
                  </a:lnTo>
                  <a:lnTo>
                    <a:pt x="1925" y="1043"/>
                  </a:lnTo>
                  <a:lnTo>
                    <a:pt x="1899" y="1078"/>
                  </a:lnTo>
                  <a:lnTo>
                    <a:pt x="1899" y="1078"/>
                  </a:lnTo>
                  <a:close/>
                  <a:moveTo>
                    <a:pt x="248" y="839"/>
                  </a:moveTo>
                  <a:lnTo>
                    <a:pt x="248" y="839"/>
                  </a:lnTo>
                  <a:lnTo>
                    <a:pt x="243" y="858"/>
                  </a:lnTo>
                  <a:lnTo>
                    <a:pt x="234" y="877"/>
                  </a:lnTo>
                  <a:lnTo>
                    <a:pt x="224" y="894"/>
                  </a:lnTo>
                  <a:lnTo>
                    <a:pt x="213" y="912"/>
                  </a:lnTo>
                  <a:lnTo>
                    <a:pt x="191" y="945"/>
                  </a:lnTo>
                  <a:lnTo>
                    <a:pt x="168" y="977"/>
                  </a:lnTo>
                  <a:lnTo>
                    <a:pt x="168" y="977"/>
                  </a:lnTo>
                  <a:lnTo>
                    <a:pt x="177" y="970"/>
                  </a:lnTo>
                  <a:lnTo>
                    <a:pt x="184" y="963"/>
                  </a:lnTo>
                  <a:lnTo>
                    <a:pt x="189" y="956"/>
                  </a:lnTo>
                  <a:lnTo>
                    <a:pt x="198" y="949"/>
                  </a:lnTo>
                  <a:lnTo>
                    <a:pt x="203" y="943"/>
                  </a:lnTo>
                  <a:lnTo>
                    <a:pt x="203" y="943"/>
                  </a:lnTo>
                  <a:lnTo>
                    <a:pt x="203" y="945"/>
                  </a:lnTo>
                  <a:lnTo>
                    <a:pt x="203" y="948"/>
                  </a:lnTo>
                  <a:lnTo>
                    <a:pt x="200" y="949"/>
                  </a:lnTo>
                  <a:lnTo>
                    <a:pt x="198" y="949"/>
                  </a:lnTo>
                  <a:lnTo>
                    <a:pt x="198" y="949"/>
                  </a:lnTo>
                  <a:lnTo>
                    <a:pt x="196" y="955"/>
                  </a:lnTo>
                  <a:lnTo>
                    <a:pt x="193" y="960"/>
                  </a:lnTo>
                  <a:lnTo>
                    <a:pt x="188" y="970"/>
                  </a:lnTo>
                  <a:lnTo>
                    <a:pt x="170" y="987"/>
                  </a:lnTo>
                  <a:lnTo>
                    <a:pt x="170" y="987"/>
                  </a:lnTo>
                  <a:lnTo>
                    <a:pt x="181" y="991"/>
                  </a:lnTo>
                  <a:lnTo>
                    <a:pt x="193" y="995"/>
                  </a:lnTo>
                  <a:lnTo>
                    <a:pt x="202" y="995"/>
                  </a:lnTo>
                  <a:lnTo>
                    <a:pt x="206" y="995"/>
                  </a:lnTo>
                  <a:lnTo>
                    <a:pt x="208" y="994"/>
                  </a:lnTo>
                  <a:lnTo>
                    <a:pt x="208" y="994"/>
                  </a:lnTo>
                  <a:lnTo>
                    <a:pt x="229" y="963"/>
                  </a:lnTo>
                  <a:lnTo>
                    <a:pt x="250" y="932"/>
                  </a:lnTo>
                  <a:lnTo>
                    <a:pt x="293" y="875"/>
                  </a:lnTo>
                  <a:lnTo>
                    <a:pt x="293" y="875"/>
                  </a:lnTo>
                  <a:lnTo>
                    <a:pt x="271" y="891"/>
                  </a:lnTo>
                  <a:lnTo>
                    <a:pt x="250" y="910"/>
                  </a:lnTo>
                  <a:lnTo>
                    <a:pt x="229" y="929"/>
                  </a:lnTo>
                  <a:lnTo>
                    <a:pt x="209" y="948"/>
                  </a:lnTo>
                  <a:lnTo>
                    <a:pt x="209" y="948"/>
                  </a:lnTo>
                  <a:lnTo>
                    <a:pt x="219" y="935"/>
                  </a:lnTo>
                  <a:lnTo>
                    <a:pt x="229" y="921"/>
                  </a:lnTo>
                  <a:lnTo>
                    <a:pt x="238" y="908"/>
                  </a:lnTo>
                  <a:lnTo>
                    <a:pt x="251" y="896"/>
                  </a:lnTo>
                  <a:lnTo>
                    <a:pt x="262" y="884"/>
                  </a:lnTo>
                  <a:lnTo>
                    <a:pt x="276" y="873"/>
                  </a:lnTo>
                  <a:lnTo>
                    <a:pt x="290" y="863"/>
                  </a:lnTo>
                  <a:lnTo>
                    <a:pt x="304" y="853"/>
                  </a:lnTo>
                  <a:lnTo>
                    <a:pt x="304" y="853"/>
                  </a:lnTo>
                  <a:lnTo>
                    <a:pt x="267" y="842"/>
                  </a:lnTo>
                  <a:lnTo>
                    <a:pt x="248" y="837"/>
                  </a:lnTo>
                  <a:lnTo>
                    <a:pt x="240" y="832"/>
                  </a:lnTo>
                  <a:lnTo>
                    <a:pt x="233" y="827"/>
                  </a:lnTo>
                  <a:lnTo>
                    <a:pt x="233" y="827"/>
                  </a:lnTo>
                  <a:lnTo>
                    <a:pt x="230" y="832"/>
                  </a:lnTo>
                  <a:lnTo>
                    <a:pt x="226" y="838"/>
                  </a:lnTo>
                  <a:lnTo>
                    <a:pt x="216" y="848"/>
                  </a:lnTo>
                  <a:lnTo>
                    <a:pt x="205" y="858"/>
                  </a:lnTo>
                  <a:lnTo>
                    <a:pt x="200" y="862"/>
                  </a:lnTo>
                  <a:lnTo>
                    <a:pt x="196" y="868"/>
                  </a:lnTo>
                  <a:lnTo>
                    <a:pt x="200" y="869"/>
                  </a:lnTo>
                  <a:lnTo>
                    <a:pt x="200" y="869"/>
                  </a:lnTo>
                  <a:lnTo>
                    <a:pt x="200" y="872"/>
                  </a:lnTo>
                  <a:lnTo>
                    <a:pt x="199" y="875"/>
                  </a:lnTo>
                  <a:lnTo>
                    <a:pt x="140" y="960"/>
                  </a:lnTo>
                  <a:lnTo>
                    <a:pt x="140" y="960"/>
                  </a:lnTo>
                  <a:lnTo>
                    <a:pt x="146" y="959"/>
                  </a:lnTo>
                  <a:lnTo>
                    <a:pt x="150" y="956"/>
                  </a:lnTo>
                  <a:lnTo>
                    <a:pt x="160" y="949"/>
                  </a:lnTo>
                  <a:lnTo>
                    <a:pt x="164" y="946"/>
                  </a:lnTo>
                  <a:lnTo>
                    <a:pt x="168" y="945"/>
                  </a:lnTo>
                  <a:lnTo>
                    <a:pt x="172" y="945"/>
                  </a:lnTo>
                  <a:lnTo>
                    <a:pt x="175" y="946"/>
                  </a:lnTo>
                  <a:lnTo>
                    <a:pt x="175" y="946"/>
                  </a:lnTo>
                  <a:lnTo>
                    <a:pt x="195" y="922"/>
                  </a:lnTo>
                  <a:lnTo>
                    <a:pt x="215" y="896"/>
                  </a:lnTo>
                  <a:lnTo>
                    <a:pt x="231" y="868"/>
                  </a:lnTo>
                  <a:lnTo>
                    <a:pt x="248" y="839"/>
                  </a:lnTo>
                  <a:lnTo>
                    <a:pt x="248" y="839"/>
                  </a:lnTo>
                  <a:close/>
                  <a:moveTo>
                    <a:pt x="2275" y="962"/>
                  </a:moveTo>
                  <a:lnTo>
                    <a:pt x="2276" y="960"/>
                  </a:lnTo>
                  <a:lnTo>
                    <a:pt x="2276" y="960"/>
                  </a:lnTo>
                  <a:lnTo>
                    <a:pt x="2283" y="950"/>
                  </a:lnTo>
                  <a:lnTo>
                    <a:pt x="2289" y="939"/>
                  </a:lnTo>
                  <a:lnTo>
                    <a:pt x="2293" y="929"/>
                  </a:lnTo>
                  <a:lnTo>
                    <a:pt x="2297" y="917"/>
                  </a:lnTo>
                  <a:lnTo>
                    <a:pt x="2297" y="917"/>
                  </a:lnTo>
                  <a:lnTo>
                    <a:pt x="2289" y="921"/>
                  </a:lnTo>
                  <a:lnTo>
                    <a:pt x="2282" y="925"/>
                  </a:lnTo>
                  <a:lnTo>
                    <a:pt x="2282" y="925"/>
                  </a:lnTo>
                  <a:lnTo>
                    <a:pt x="2241" y="960"/>
                  </a:lnTo>
                  <a:lnTo>
                    <a:pt x="2200" y="998"/>
                  </a:lnTo>
                  <a:lnTo>
                    <a:pt x="2162" y="1038"/>
                  </a:lnTo>
                  <a:lnTo>
                    <a:pt x="2124" y="1080"/>
                  </a:lnTo>
                  <a:lnTo>
                    <a:pt x="2124" y="1080"/>
                  </a:lnTo>
                  <a:lnTo>
                    <a:pt x="2144" y="1081"/>
                  </a:lnTo>
                  <a:lnTo>
                    <a:pt x="2161" y="1081"/>
                  </a:lnTo>
                  <a:lnTo>
                    <a:pt x="2178" y="1080"/>
                  </a:lnTo>
                  <a:lnTo>
                    <a:pt x="2193" y="1080"/>
                  </a:lnTo>
                  <a:lnTo>
                    <a:pt x="2193" y="1080"/>
                  </a:lnTo>
                  <a:lnTo>
                    <a:pt x="2210" y="1054"/>
                  </a:lnTo>
                  <a:lnTo>
                    <a:pt x="2227" y="1029"/>
                  </a:lnTo>
                  <a:lnTo>
                    <a:pt x="2244" y="1005"/>
                  </a:lnTo>
                  <a:lnTo>
                    <a:pt x="2263" y="981"/>
                  </a:lnTo>
                  <a:lnTo>
                    <a:pt x="2263" y="977"/>
                  </a:lnTo>
                  <a:lnTo>
                    <a:pt x="2275" y="962"/>
                  </a:lnTo>
                  <a:close/>
                  <a:moveTo>
                    <a:pt x="444" y="1031"/>
                  </a:moveTo>
                  <a:lnTo>
                    <a:pt x="489" y="1033"/>
                  </a:lnTo>
                  <a:lnTo>
                    <a:pt x="489" y="1033"/>
                  </a:lnTo>
                  <a:lnTo>
                    <a:pt x="501" y="1011"/>
                  </a:lnTo>
                  <a:lnTo>
                    <a:pt x="515" y="990"/>
                  </a:lnTo>
                  <a:lnTo>
                    <a:pt x="546" y="950"/>
                  </a:lnTo>
                  <a:lnTo>
                    <a:pt x="546" y="950"/>
                  </a:lnTo>
                  <a:lnTo>
                    <a:pt x="546" y="949"/>
                  </a:lnTo>
                  <a:lnTo>
                    <a:pt x="590" y="893"/>
                  </a:lnTo>
                  <a:lnTo>
                    <a:pt x="590" y="893"/>
                  </a:lnTo>
                  <a:lnTo>
                    <a:pt x="573" y="903"/>
                  </a:lnTo>
                  <a:lnTo>
                    <a:pt x="556" y="915"/>
                  </a:lnTo>
                  <a:lnTo>
                    <a:pt x="539" y="931"/>
                  </a:lnTo>
                  <a:lnTo>
                    <a:pt x="522" y="946"/>
                  </a:lnTo>
                  <a:lnTo>
                    <a:pt x="522" y="946"/>
                  </a:lnTo>
                  <a:lnTo>
                    <a:pt x="501" y="966"/>
                  </a:lnTo>
                  <a:lnTo>
                    <a:pt x="491" y="974"/>
                  </a:lnTo>
                  <a:lnTo>
                    <a:pt x="490" y="974"/>
                  </a:lnTo>
                  <a:lnTo>
                    <a:pt x="490" y="974"/>
                  </a:lnTo>
                  <a:lnTo>
                    <a:pt x="494" y="970"/>
                  </a:lnTo>
                  <a:lnTo>
                    <a:pt x="487" y="966"/>
                  </a:lnTo>
                  <a:lnTo>
                    <a:pt x="487" y="966"/>
                  </a:lnTo>
                  <a:lnTo>
                    <a:pt x="505" y="946"/>
                  </a:lnTo>
                  <a:lnTo>
                    <a:pt x="525" y="928"/>
                  </a:lnTo>
                  <a:lnTo>
                    <a:pt x="566" y="891"/>
                  </a:lnTo>
                  <a:lnTo>
                    <a:pt x="531" y="886"/>
                  </a:lnTo>
                  <a:lnTo>
                    <a:pt x="531" y="886"/>
                  </a:lnTo>
                  <a:lnTo>
                    <a:pt x="511" y="918"/>
                  </a:lnTo>
                  <a:lnTo>
                    <a:pt x="489" y="948"/>
                  </a:lnTo>
                  <a:lnTo>
                    <a:pt x="466" y="977"/>
                  </a:lnTo>
                  <a:lnTo>
                    <a:pt x="444" y="1008"/>
                  </a:lnTo>
                  <a:lnTo>
                    <a:pt x="444" y="1008"/>
                  </a:lnTo>
                  <a:lnTo>
                    <a:pt x="442" y="1011"/>
                  </a:lnTo>
                  <a:lnTo>
                    <a:pt x="444" y="1011"/>
                  </a:lnTo>
                  <a:lnTo>
                    <a:pt x="448" y="1009"/>
                  </a:lnTo>
                  <a:lnTo>
                    <a:pt x="452" y="1008"/>
                  </a:lnTo>
                  <a:lnTo>
                    <a:pt x="458" y="1007"/>
                  </a:lnTo>
                  <a:lnTo>
                    <a:pt x="458" y="1007"/>
                  </a:lnTo>
                  <a:lnTo>
                    <a:pt x="452" y="1012"/>
                  </a:lnTo>
                  <a:lnTo>
                    <a:pt x="446" y="1018"/>
                  </a:lnTo>
                  <a:lnTo>
                    <a:pt x="445" y="1021"/>
                  </a:lnTo>
                  <a:lnTo>
                    <a:pt x="444" y="1023"/>
                  </a:lnTo>
                  <a:lnTo>
                    <a:pt x="442" y="1026"/>
                  </a:lnTo>
                  <a:lnTo>
                    <a:pt x="444" y="1031"/>
                  </a:lnTo>
                  <a:lnTo>
                    <a:pt x="444" y="1031"/>
                  </a:lnTo>
                  <a:close/>
                  <a:moveTo>
                    <a:pt x="1486" y="903"/>
                  </a:moveTo>
                  <a:lnTo>
                    <a:pt x="1486" y="903"/>
                  </a:lnTo>
                  <a:lnTo>
                    <a:pt x="1438" y="936"/>
                  </a:lnTo>
                  <a:lnTo>
                    <a:pt x="1416" y="953"/>
                  </a:lnTo>
                  <a:lnTo>
                    <a:pt x="1395" y="972"/>
                  </a:lnTo>
                  <a:lnTo>
                    <a:pt x="1374" y="991"/>
                  </a:lnTo>
                  <a:lnTo>
                    <a:pt x="1354" y="1012"/>
                  </a:lnTo>
                  <a:lnTo>
                    <a:pt x="1335" y="1035"/>
                  </a:lnTo>
                  <a:lnTo>
                    <a:pt x="1318" y="1059"/>
                  </a:lnTo>
                  <a:lnTo>
                    <a:pt x="1318" y="1059"/>
                  </a:lnTo>
                  <a:lnTo>
                    <a:pt x="1335" y="1061"/>
                  </a:lnTo>
                  <a:lnTo>
                    <a:pt x="1350" y="1063"/>
                  </a:lnTo>
                  <a:lnTo>
                    <a:pt x="1364" y="1063"/>
                  </a:lnTo>
                  <a:lnTo>
                    <a:pt x="1368" y="1061"/>
                  </a:lnTo>
                  <a:lnTo>
                    <a:pt x="1372" y="1059"/>
                  </a:lnTo>
                  <a:lnTo>
                    <a:pt x="1372" y="1059"/>
                  </a:lnTo>
                  <a:lnTo>
                    <a:pt x="1387" y="1039"/>
                  </a:lnTo>
                  <a:lnTo>
                    <a:pt x="1401" y="1019"/>
                  </a:lnTo>
                  <a:lnTo>
                    <a:pt x="1433" y="980"/>
                  </a:lnTo>
                  <a:lnTo>
                    <a:pt x="1464" y="942"/>
                  </a:lnTo>
                  <a:lnTo>
                    <a:pt x="1478" y="922"/>
                  </a:lnTo>
                  <a:lnTo>
                    <a:pt x="1490" y="903"/>
                  </a:lnTo>
                  <a:lnTo>
                    <a:pt x="1490" y="903"/>
                  </a:lnTo>
                  <a:lnTo>
                    <a:pt x="1488" y="903"/>
                  </a:lnTo>
                  <a:lnTo>
                    <a:pt x="1486" y="903"/>
                  </a:lnTo>
                  <a:lnTo>
                    <a:pt x="1486" y="903"/>
                  </a:lnTo>
                  <a:close/>
                  <a:moveTo>
                    <a:pt x="505" y="866"/>
                  </a:moveTo>
                  <a:lnTo>
                    <a:pt x="505" y="866"/>
                  </a:lnTo>
                  <a:lnTo>
                    <a:pt x="529" y="872"/>
                  </a:lnTo>
                  <a:lnTo>
                    <a:pt x="556" y="876"/>
                  </a:lnTo>
                  <a:lnTo>
                    <a:pt x="609" y="882"/>
                  </a:lnTo>
                  <a:lnTo>
                    <a:pt x="664" y="884"/>
                  </a:lnTo>
                  <a:lnTo>
                    <a:pt x="722" y="884"/>
                  </a:lnTo>
                  <a:lnTo>
                    <a:pt x="779" y="883"/>
                  </a:lnTo>
                  <a:lnTo>
                    <a:pt x="837" y="879"/>
                  </a:lnTo>
                  <a:lnTo>
                    <a:pt x="893" y="875"/>
                  </a:lnTo>
                  <a:lnTo>
                    <a:pt x="948" y="869"/>
                  </a:lnTo>
                  <a:lnTo>
                    <a:pt x="948" y="869"/>
                  </a:lnTo>
                  <a:lnTo>
                    <a:pt x="869" y="866"/>
                  </a:lnTo>
                  <a:lnTo>
                    <a:pt x="792" y="863"/>
                  </a:lnTo>
                  <a:lnTo>
                    <a:pt x="713" y="860"/>
                  </a:lnTo>
                  <a:lnTo>
                    <a:pt x="674" y="860"/>
                  </a:lnTo>
                  <a:lnTo>
                    <a:pt x="633" y="862"/>
                  </a:lnTo>
                  <a:lnTo>
                    <a:pt x="633" y="862"/>
                  </a:lnTo>
                  <a:lnTo>
                    <a:pt x="570" y="863"/>
                  </a:lnTo>
                  <a:lnTo>
                    <a:pt x="538" y="865"/>
                  </a:lnTo>
                  <a:lnTo>
                    <a:pt x="505" y="866"/>
                  </a:lnTo>
                  <a:lnTo>
                    <a:pt x="505" y="866"/>
                  </a:lnTo>
                  <a:close/>
                  <a:moveTo>
                    <a:pt x="2050" y="1008"/>
                  </a:moveTo>
                  <a:lnTo>
                    <a:pt x="2050" y="1008"/>
                  </a:lnTo>
                  <a:lnTo>
                    <a:pt x="2016" y="1042"/>
                  </a:lnTo>
                  <a:lnTo>
                    <a:pt x="1999" y="1059"/>
                  </a:lnTo>
                  <a:lnTo>
                    <a:pt x="1984" y="1077"/>
                  </a:lnTo>
                  <a:lnTo>
                    <a:pt x="1984" y="1077"/>
                  </a:lnTo>
                  <a:lnTo>
                    <a:pt x="1991" y="1080"/>
                  </a:lnTo>
                  <a:lnTo>
                    <a:pt x="1998" y="1081"/>
                  </a:lnTo>
                  <a:lnTo>
                    <a:pt x="2005" y="1081"/>
                  </a:lnTo>
                  <a:lnTo>
                    <a:pt x="2012" y="1081"/>
                  </a:lnTo>
                  <a:lnTo>
                    <a:pt x="2027" y="1080"/>
                  </a:lnTo>
                  <a:lnTo>
                    <a:pt x="2034" y="1080"/>
                  </a:lnTo>
                  <a:lnTo>
                    <a:pt x="2041" y="1081"/>
                  </a:lnTo>
                  <a:lnTo>
                    <a:pt x="2041" y="1081"/>
                  </a:lnTo>
                  <a:lnTo>
                    <a:pt x="2071" y="1040"/>
                  </a:lnTo>
                  <a:lnTo>
                    <a:pt x="2102" y="1001"/>
                  </a:lnTo>
                  <a:lnTo>
                    <a:pt x="2166" y="918"/>
                  </a:lnTo>
                  <a:lnTo>
                    <a:pt x="2166" y="918"/>
                  </a:lnTo>
                  <a:lnTo>
                    <a:pt x="2166" y="917"/>
                  </a:lnTo>
                  <a:lnTo>
                    <a:pt x="2165" y="912"/>
                  </a:lnTo>
                  <a:lnTo>
                    <a:pt x="2162" y="910"/>
                  </a:lnTo>
                  <a:lnTo>
                    <a:pt x="2161" y="910"/>
                  </a:lnTo>
                  <a:lnTo>
                    <a:pt x="2159" y="910"/>
                  </a:lnTo>
                  <a:lnTo>
                    <a:pt x="2159" y="910"/>
                  </a:lnTo>
                  <a:lnTo>
                    <a:pt x="2130" y="935"/>
                  </a:lnTo>
                  <a:lnTo>
                    <a:pt x="2102" y="959"/>
                  </a:lnTo>
                  <a:lnTo>
                    <a:pt x="2075" y="984"/>
                  </a:lnTo>
                  <a:lnTo>
                    <a:pt x="2050" y="1008"/>
                  </a:lnTo>
                  <a:lnTo>
                    <a:pt x="2050" y="1008"/>
                  </a:lnTo>
                  <a:close/>
                  <a:moveTo>
                    <a:pt x="1558" y="893"/>
                  </a:moveTo>
                  <a:lnTo>
                    <a:pt x="1558" y="893"/>
                  </a:lnTo>
                  <a:lnTo>
                    <a:pt x="1533" y="911"/>
                  </a:lnTo>
                  <a:lnTo>
                    <a:pt x="1507" y="929"/>
                  </a:lnTo>
                  <a:lnTo>
                    <a:pt x="1485" y="949"/>
                  </a:lnTo>
                  <a:lnTo>
                    <a:pt x="1462" y="970"/>
                  </a:lnTo>
                  <a:lnTo>
                    <a:pt x="1443" y="991"/>
                  </a:lnTo>
                  <a:lnTo>
                    <a:pt x="1423" y="1014"/>
                  </a:lnTo>
                  <a:lnTo>
                    <a:pt x="1405" y="1038"/>
                  </a:lnTo>
                  <a:lnTo>
                    <a:pt x="1388" y="1061"/>
                  </a:lnTo>
                  <a:lnTo>
                    <a:pt x="1388" y="1061"/>
                  </a:lnTo>
                  <a:lnTo>
                    <a:pt x="1416" y="1063"/>
                  </a:lnTo>
                  <a:lnTo>
                    <a:pt x="1430" y="1064"/>
                  </a:lnTo>
                  <a:lnTo>
                    <a:pt x="1436" y="1063"/>
                  </a:lnTo>
                  <a:lnTo>
                    <a:pt x="1438" y="1061"/>
                  </a:lnTo>
                  <a:lnTo>
                    <a:pt x="1513" y="962"/>
                  </a:lnTo>
                  <a:lnTo>
                    <a:pt x="1513" y="962"/>
                  </a:lnTo>
                  <a:lnTo>
                    <a:pt x="1535" y="931"/>
                  </a:lnTo>
                  <a:lnTo>
                    <a:pt x="1548" y="914"/>
                  </a:lnTo>
                  <a:lnTo>
                    <a:pt x="1552" y="904"/>
                  </a:lnTo>
                  <a:lnTo>
                    <a:pt x="1558" y="893"/>
                  </a:lnTo>
                  <a:lnTo>
                    <a:pt x="1558" y="893"/>
                  </a:lnTo>
                  <a:close/>
                  <a:moveTo>
                    <a:pt x="2788" y="931"/>
                  </a:moveTo>
                  <a:lnTo>
                    <a:pt x="2788" y="931"/>
                  </a:lnTo>
                  <a:lnTo>
                    <a:pt x="2786" y="929"/>
                  </a:lnTo>
                  <a:lnTo>
                    <a:pt x="2786" y="927"/>
                  </a:lnTo>
                  <a:lnTo>
                    <a:pt x="2788" y="924"/>
                  </a:lnTo>
                  <a:lnTo>
                    <a:pt x="2790" y="922"/>
                  </a:lnTo>
                  <a:lnTo>
                    <a:pt x="2796" y="921"/>
                  </a:lnTo>
                  <a:lnTo>
                    <a:pt x="2796" y="921"/>
                  </a:lnTo>
                  <a:lnTo>
                    <a:pt x="2796" y="915"/>
                  </a:lnTo>
                  <a:lnTo>
                    <a:pt x="2799" y="911"/>
                  </a:lnTo>
                  <a:lnTo>
                    <a:pt x="2806" y="903"/>
                  </a:lnTo>
                  <a:lnTo>
                    <a:pt x="2814" y="893"/>
                  </a:lnTo>
                  <a:lnTo>
                    <a:pt x="2818" y="886"/>
                  </a:lnTo>
                  <a:lnTo>
                    <a:pt x="2821" y="879"/>
                  </a:lnTo>
                  <a:lnTo>
                    <a:pt x="2821" y="879"/>
                  </a:lnTo>
                  <a:lnTo>
                    <a:pt x="2793" y="898"/>
                  </a:lnTo>
                  <a:lnTo>
                    <a:pt x="2765" y="918"/>
                  </a:lnTo>
                  <a:lnTo>
                    <a:pt x="2740" y="939"/>
                  </a:lnTo>
                  <a:lnTo>
                    <a:pt x="2714" y="962"/>
                  </a:lnTo>
                  <a:lnTo>
                    <a:pt x="2692" y="984"/>
                  </a:lnTo>
                  <a:lnTo>
                    <a:pt x="2669" y="1009"/>
                  </a:lnTo>
                  <a:lnTo>
                    <a:pt x="2648" y="1035"/>
                  </a:lnTo>
                  <a:lnTo>
                    <a:pt x="2629" y="1060"/>
                  </a:lnTo>
                  <a:lnTo>
                    <a:pt x="2629" y="1060"/>
                  </a:lnTo>
                  <a:lnTo>
                    <a:pt x="2647" y="1057"/>
                  </a:lnTo>
                  <a:lnTo>
                    <a:pt x="2662" y="1053"/>
                  </a:lnTo>
                  <a:lnTo>
                    <a:pt x="2677" y="1047"/>
                  </a:lnTo>
                  <a:lnTo>
                    <a:pt x="2689" y="1043"/>
                  </a:lnTo>
                  <a:lnTo>
                    <a:pt x="2776" y="941"/>
                  </a:lnTo>
                  <a:lnTo>
                    <a:pt x="2776" y="941"/>
                  </a:lnTo>
                  <a:lnTo>
                    <a:pt x="2780" y="939"/>
                  </a:lnTo>
                  <a:lnTo>
                    <a:pt x="2785" y="938"/>
                  </a:lnTo>
                  <a:lnTo>
                    <a:pt x="2788" y="935"/>
                  </a:lnTo>
                  <a:lnTo>
                    <a:pt x="2788" y="931"/>
                  </a:lnTo>
                  <a:lnTo>
                    <a:pt x="2788" y="931"/>
                  </a:lnTo>
                  <a:close/>
                  <a:moveTo>
                    <a:pt x="1167" y="1049"/>
                  </a:moveTo>
                  <a:lnTo>
                    <a:pt x="1167" y="1049"/>
                  </a:lnTo>
                  <a:lnTo>
                    <a:pt x="1181" y="1053"/>
                  </a:lnTo>
                  <a:lnTo>
                    <a:pt x="1197" y="1056"/>
                  </a:lnTo>
                  <a:lnTo>
                    <a:pt x="1211" y="1057"/>
                  </a:lnTo>
                  <a:lnTo>
                    <a:pt x="1223" y="1057"/>
                  </a:lnTo>
                  <a:lnTo>
                    <a:pt x="1223" y="1057"/>
                  </a:lnTo>
                  <a:lnTo>
                    <a:pt x="1249" y="1021"/>
                  </a:lnTo>
                  <a:lnTo>
                    <a:pt x="1274" y="986"/>
                  </a:lnTo>
                  <a:lnTo>
                    <a:pt x="1323" y="915"/>
                  </a:lnTo>
                  <a:lnTo>
                    <a:pt x="1323" y="915"/>
                  </a:lnTo>
                  <a:lnTo>
                    <a:pt x="1329" y="907"/>
                  </a:lnTo>
                  <a:lnTo>
                    <a:pt x="1330" y="903"/>
                  </a:lnTo>
                  <a:lnTo>
                    <a:pt x="1332" y="897"/>
                  </a:lnTo>
                  <a:lnTo>
                    <a:pt x="1332" y="897"/>
                  </a:lnTo>
                  <a:lnTo>
                    <a:pt x="1315" y="908"/>
                  </a:lnTo>
                  <a:lnTo>
                    <a:pt x="1298" y="921"/>
                  </a:lnTo>
                  <a:lnTo>
                    <a:pt x="1283" y="934"/>
                  </a:lnTo>
                  <a:lnTo>
                    <a:pt x="1267" y="948"/>
                  </a:lnTo>
                  <a:lnTo>
                    <a:pt x="1239" y="976"/>
                  </a:lnTo>
                  <a:lnTo>
                    <a:pt x="1211" y="1007"/>
                  </a:lnTo>
                  <a:lnTo>
                    <a:pt x="1208" y="1000"/>
                  </a:lnTo>
                  <a:lnTo>
                    <a:pt x="1208" y="1000"/>
                  </a:lnTo>
                  <a:lnTo>
                    <a:pt x="1198" y="1011"/>
                  </a:lnTo>
                  <a:lnTo>
                    <a:pt x="1188" y="1023"/>
                  </a:lnTo>
                  <a:lnTo>
                    <a:pt x="1179" y="1036"/>
                  </a:lnTo>
                  <a:lnTo>
                    <a:pt x="1167" y="1049"/>
                  </a:lnTo>
                  <a:lnTo>
                    <a:pt x="1167" y="1049"/>
                  </a:lnTo>
                  <a:close/>
                  <a:moveTo>
                    <a:pt x="1263" y="1026"/>
                  </a:moveTo>
                  <a:lnTo>
                    <a:pt x="1263" y="1026"/>
                  </a:lnTo>
                  <a:lnTo>
                    <a:pt x="1259" y="1032"/>
                  </a:lnTo>
                  <a:lnTo>
                    <a:pt x="1253" y="1040"/>
                  </a:lnTo>
                  <a:lnTo>
                    <a:pt x="1250" y="1050"/>
                  </a:lnTo>
                  <a:lnTo>
                    <a:pt x="1250" y="1054"/>
                  </a:lnTo>
                  <a:lnTo>
                    <a:pt x="1250" y="1060"/>
                  </a:lnTo>
                  <a:lnTo>
                    <a:pt x="1250" y="1060"/>
                  </a:lnTo>
                  <a:lnTo>
                    <a:pt x="1266" y="1059"/>
                  </a:lnTo>
                  <a:lnTo>
                    <a:pt x="1281" y="1060"/>
                  </a:lnTo>
                  <a:lnTo>
                    <a:pt x="1304" y="1061"/>
                  </a:lnTo>
                  <a:lnTo>
                    <a:pt x="1304" y="1061"/>
                  </a:lnTo>
                  <a:lnTo>
                    <a:pt x="1313" y="1040"/>
                  </a:lnTo>
                  <a:lnTo>
                    <a:pt x="1326" y="1021"/>
                  </a:lnTo>
                  <a:lnTo>
                    <a:pt x="1351" y="980"/>
                  </a:lnTo>
                  <a:lnTo>
                    <a:pt x="1377" y="943"/>
                  </a:lnTo>
                  <a:lnTo>
                    <a:pt x="1403" y="910"/>
                  </a:lnTo>
                  <a:lnTo>
                    <a:pt x="1403" y="910"/>
                  </a:lnTo>
                  <a:lnTo>
                    <a:pt x="1405" y="907"/>
                  </a:lnTo>
                  <a:lnTo>
                    <a:pt x="1405" y="904"/>
                  </a:lnTo>
                  <a:lnTo>
                    <a:pt x="1403" y="898"/>
                  </a:lnTo>
                  <a:lnTo>
                    <a:pt x="1403" y="898"/>
                  </a:lnTo>
                  <a:lnTo>
                    <a:pt x="1367" y="929"/>
                  </a:lnTo>
                  <a:lnTo>
                    <a:pt x="1330" y="962"/>
                  </a:lnTo>
                  <a:lnTo>
                    <a:pt x="1294" y="994"/>
                  </a:lnTo>
                  <a:lnTo>
                    <a:pt x="1263" y="1026"/>
                  </a:lnTo>
                  <a:lnTo>
                    <a:pt x="1263" y="1026"/>
                  </a:lnTo>
                  <a:close/>
                  <a:moveTo>
                    <a:pt x="1104" y="904"/>
                  </a:moveTo>
                  <a:lnTo>
                    <a:pt x="1104" y="904"/>
                  </a:lnTo>
                  <a:lnTo>
                    <a:pt x="1082" y="920"/>
                  </a:lnTo>
                  <a:lnTo>
                    <a:pt x="1062" y="936"/>
                  </a:lnTo>
                  <a:lnTo>
                    <a:pt x="1041" y="953"/>
                  </a:lnTo>
                  <a:lnTo>
                    <a:pt x="1021" y="970"/>
                  </a:lnTo>
                  <a:lnTo>
                    <a:pt x="1003" y="988"/>
                  </a:lnTo>
                  <a:lnTo>
                    <a:pt x="985" y="1007"/>
                  </a:lnTo>
                  <a:lnTo>
                    <a:pt x="966" y="1026"/>
                  </a:lnTo>
                  <a:lnTo>
                    <a:pt x="949" y="1046"/>
                  </a:lnTo>
                  <a:lnTo>
                    <a:pt x="949" y="1046"/>
                  </a:lnTo>
                  <a:lnTo>
                    <a:pt x="964" y="1047"/>
                  </a:lnTo>
                  <a:lnTo>
                    <a:pt x="978" y="1047"/>
                  </a:lnTo>
                  <a:lnTo>
                    <a:pt x="1010" y="1047"/>
                  </a:lnTo>
                  <a:lnTo>
                    <a:pt x="1010" y="1047"/>
                  </a:lnTo>
                  <a:lnTo>
                    <a:pt x="1011" y="1046"/>
                  </a:lnTo>
                  <a:lnTo>
                    <a:pt x="1014" y="1045"/>
                  </a:lnTo>
                  <a:lnTo>
                    <a:pt x="1017" y="1039"/>
                  </a:lnTo>
                  <a:lnTo>
                    <a:pt x="1020" y="1032"/>
                  </a:lnTo>
                  <a:lnTo>
                    <a:pt x="1024" y="1026"/>
                  </a:lnTo>
                  <a:lnTo>
                    <a:pt x="1024" y="1026"/>
                  </a:lnTo>
                  <a:lnTo>
                    <a:pt x="1069" y="964"/>
                  </a:lnTo>
                  <a:lnTo>
                    <a:pt x="1091" y="934"/>
                  </a:lnTo>
                  <a:lnTo>
                    <a:pt x="1110" y="903"/>
                  </a:lnTo>
                  <a:lnTo>
                    <a:pt x="1110" y="903"/>
                  </a:lnTo>
                  <a:lnTo>
                    <a:pt x="1105" y="903"/>
                  </a:lnTo>
                  <a:lnTo>
                    <a:pt x="1104" y="904"/>
                  </a:lnTo>
                  <a:lnTo>
                    <a:pt x="1104" y="904"/>
                  </a:lnTo>
                  <a:close/>
                  <a:moveTo>
                    <a:pt x="1107" y="1032"/>
                  </a:moveTo>
                  <a:lnTo>
                    <a:pt x="1107" y="1032"/>
                  </a:lnTo>
                  <a:lnTo>
                    <a:pt x="1103" y="1033"/>
                  </a:lnTo>
                  <a:lnTo>
                    <a:pt x="1101" y="1035"/>
                  </a:lnTo>
                  <a:lnTo>
                    <a:pt x="1100" y="1038"/>
                  </a:lnTo>
                  <a:lnTo>
                    <a:pt x="1098" y="1042"/>
                  </a:lnTo>
                  <a:lnTo>
                    <a:pt x="1098" y="1042"/>
                  </a:lnTo>
                  <a:lnTo>
                    <a:pt x="1098" y="1046"/>
                  </a:lnTo>
                  <a:lnTo>
                    <a:pt x="1098" y="1049"/>
                  </a:lnTo>
                  <a:lnTo>
                    <a:pt x="1101" y="1052"/>
                  </a:lnTo>
                  <a:lnTo>
                    <a:pt x="1104" y="1053"/>
                  </a:lnTo>
                  <a:lnTo>
                    <a:pt x="1111" y="1056"/>
                  </a:lnTo>
                  <a:lnTo>
                    <a:pt x="1121" y="1057"/>
                  </a:lnTo>
                  <a:lnTo>
                    <a:pt x="1129" y="1057"/>
                  </a:lnTo>
                  <a:lnTo>
                    <a:pt x="1138" y="1056"/>
                  </a:lnTo>
                  <a:lnTo>
                    <a:pt x="1145" y="1053"/>
                  </a:lnTo>
                  <a:lnTo>
                    <a:pt x="1149" y="1052"/>
                  </a:lnTo>
                  <a:lnTo>
                    <a:pt x="1261" y="898"/>
                  </a:lnTo>
                  <a:lnTo>
                    <a:pt x="1261" y="898"/>
                  </a:lnTo>
                  <a:lnTo>
                    <a:pt x="1257" y="898"/>
                  </a:lnTo>
                  <a:lnTo>
                    <a:pt x="1256" y="897"/>
                  </a:lnTo>
                  <a:lnTo>
                    <a:pt x="1254" y="896"/>
                  </a:lnTo>
                  <a:lnTo>
                    <a:pt x="1256" y="894"/>
                  </a:lnTo>
                  <a:lnTo>
                    <a:pt x="1233" y="908"/>
                  </a:lnTo>
                  <a:lnTo>
                    <a:pt x="1238" y="908"/>
                  </a:lnTo>
                  <a:lnTo>
                    <a:pt x="1240" y="905"/>
                  </a:lnTo>
                  <a:lnTo>
                    <a:pt x="1238" y="908"/>
                  </a:lnTo>
                  <a:lnTo>
                    <a:pt x="1238" y="908"/>
                  </a:lnTo>
                  <a:lnTo>
                    <a:pt x="1222" y="921"/>
                  </a:lnTo>
                  <a:lnTo>
                    <a:pt x="1208" y="934"/>
                  </a:lnTo>
                  <a:lnTo>
                    <a:pt x="1180" y="962"/>
                  </a:lnTo>
                  <a:lnTo>
                    <a:pt x="1152" y="990"/>
                  </a:lnTo>
                  <a:lnTo>
                    <a:pt x="1136" y="1002"/>
                  </a:lnTo>
                  <a:lnTo>
                    <a:pt x="1122" y="1014"/>
                  </a:lnTo>
                  <a:lnTo>
                    <a:pt x="1122" y="1014"/>
                  </a:lnTo>
                  <a:lnTo>
                    <a:pt x="1118" y="1015"/>
                  </a:lnTo>
                  <a:lnTo>
                    <a:pt x="1114" y="1015"/>
                  </a:lnTo>
                  <a:lnTo>
                    <a:pt x="1114" y="1015"/>
                  </a:lnTo>
                  <a:lnTo>
                    <a:pt x="1115" y="1021"/>
                  </a:lnTo>
                  <a:lnTo>
                    <a:pt x="1115" y="1026"/>
                  </a:lnTo>
                  <a:lnTo>
                    <a:pt x="1112" y="1031"/>
                  </a:lnTo>
                  <a:lnTo>
                    <a:pt x="1107" y="1032"/>
                  </a:lnTo>
                  <a:lnTo>
                    <a:pt x="1107" y="1032"/>
                  </a:lnTo>
                  <a:close/>
                  <a:moveTo>
                    <a:pt x="663" y="1039"/>
                  </a:moveTo>
                  <a:lnTo>
                    <a:pt x="663" y="1039"/>
                  </a:lnTo>
                  <a:lnTo>
                    <a:pt x="695" y="1042"/>
                  </a:lnTo>
                  <a:lnTo>
                    <a:pt x="711" y="1042"/>
                  </a:lnTo>
                  <a:lnTo>
                    <a:pt x="725" y="1042"/>
                  </a:lnTo>
                  <a:lnTo>
                    <a:pt x="725" y="1042"/>
                  </a:lnTo>
                  <a:lnTo>
                    <a:pt x="747" y="1005"/>
                  </a:lnTo>
                  <a:lnTo>
                    <a:pt x="770" y="970"/>
                  </a:lnTo>
                  <a:lnTo>
                    <a:pt x="792" y="938"/>
                  </a:lnTo>
                  <a:lnTo>
                    <a:pt x="816" y="910"/>
                  </a:lnTo>
                  <a:lnTo>
                    <a:pt x="816" y="910"/>
                  </a:lnTo>
                  <a:lnTo>
                    <a:pt x="817" y="907"/>
                  </a:lnTo>
                  <a:lnTo>
                    <a:pt x="817" y="904"/>
                  </a:lnTo>
                  <a:lnTo>
                    <a:pt x="817" y="898"/>
                  </a:lnTo>
                  <a:lnTo>
                    <a:pt x="817" y="898"/>
                  </a:lnTo>
                  <a:lnTo>
                    <a:pt x="799" y="910"/>
                  </a:lnTo>
                  <a:lnTo>
                    <a:pt x="782" y="922"/>
                  </a:lnTo>
                  <a:lnTo>
                    <a:pt x="765" y="935"/>
                  </a:lnTo>
                  <a:lnTo>
                    <a:pt x="750" y="949"/>
                  </a:lnTo>
                  <a:lnTo>
                    <a:pt x="720" y="979"/>
                  </a:lnTo>
                  <a:lnTo>
                    <a:pt x="691" y="1008"/>
                  </a:lnTo>
                  <a:lnTo>
                    <a:pt x="688" y="1007"/>
                  </a:lnTo>
                  <a:lnTo>
                    <a:pt x="688" y="1007"/>
                  </a:lnTo>
                  <a:lnTo>
                    <a:pt x="682" y="1009"/>
                  </a:lnTo>
                  <a:lnTo>
                    <a:pt x="678" y="1012"/>
                  </a:lnTo>
                  <a:lnTo>
                    <a:pt x="674" y="1016"/>
                  </a:lnTo>
                  <a:lnTo>
                    <a:pt x="671" y="1021"/>
                  </a:lnTo>
                  <a:lnTo>
                    <a:pt x="667" y="1031"/>
                  </a:lnTo>
                  <a:lnTo>
                    <a:pt x="663" y="1039"/>
                  </a:lnTo>
                  <a:lnTo>
                    <a:pt x="663" y="1039"/>
                  </a:lnTo>
                  <a:close/>
                  <a:moveTo>
                    <a:pt x="2196" y="964"/>
                  </a:moveTo>
                  <a:lnTo>
                    <a:pt x="2196" y="964"/>
                  </a:lnTo>
                  <a:lnTo>
                    <a:pt x="2200" y="957"/>
                  </a:lnTo>
                  <a:lnTo>
                    <a:pt x="2203" y="953"/>
                  </a:lnTo>
                  <a:lnTo>
                    <a:pt x="2210" y="945"/>
                  </a:lnTo>
                  <a:lnTo>
                    <a:pt x="2217" y="936"/>
                  </a:lnTo>
                  <a:lnTo>
                    <a:pt x="2220" y="931"/>
                  </a:lnTo>
                  <a:lnTo>
                    <a:pt x="2221" y="922"/>
                  </a:lnTo>
                  <a:lnTo>
                    <a:pt x="2221" y="922"/>
                  </a:lnTo>
                  <a:lnTo>
                    <a:pt x="2200" y="939"/>
                  </a:lnTo>
                  <a:lnTo>
                    <a:pt x="2179" y="956"/>
                  </a:lnTo>
                  <a:lnTo>
                    <a:pt x="2159" y="973"/>
                  </a:lnTo>
                  <a:lnTo>
                    <a:pt x="2140" y="991"/>
                  </a:lnTo>
                  <a:lnTo>
                    <a:pt x="2102" y="1028"/>
                  </a:lnTo>
                  <a:lnTo>
                    <a:pt x="2068" y="1067"/>
                  </a:lnTo>
                  <a:lnTo>
                    <a:pt x="2068" y="1067"/>
                  </a:lnTo>
                  <a:lnTo>
                    <a:pt x="2065" y="1073"/>
                  </a:lnTo>
                  <a:lnTo>
                    <a:pt x="2064" y="1077"/>
                  </a:lnTo>
                  <a:lnTo>
                    <a:pt x="2064" y="1078"/>
                  </a:lnTo>
                  <a:lnTo>
                    <a:pt x="2065" y="1080"/>
                  </a:lnTo>
                  <a:lnTo>
                    <a:pt x="2068" y="1081"/>
                  </a:lnTo>
                  <a:lnTo>
                    <a:pt x="2071" y="1081"/>
                  </a:lnTo>
                  <a:lnTo>
                    <a:pt x="2071" y="1081"/>
                  </a:lnTo>
                  <a:lnTo>
                    <a:pt x="2093" y="1080"/>
                  </a:lnTo>
                  <a:lnTo>
                    <a:pt x="2103" y="1080"/>
                  </a:lnTo>
                  <a:lnTo>
                    <a:pt x="2113" y="1080"/>
                  </a:lnTo>
                  <a:lnTo>
                    <a:pt x="2193" y="969"/>
                  </a:lnTo>
                  <a:lnTo>
                    <a:pt x="2196" y="964"/>
                  </a:lnTo>
                  <a:close/>
                  <a:moveTo>
                    <a:pt x="1741" y="910"/>
                  </a:moveTo>
                  <a:lnTo>
                    <a:pt x="1741" y="910"/>
                  </a:lnTo>
                  <a:lnTo>
                    <a:pt x="1720" y="927"/>
                  </a:lnTo>
                  <a:lnTo>
                    <a:pt x="1698" y="945"/>
                  </a:lnTo>
                  <a:lnTo>
                    <a:pt x="1679" y="964"/>
                  </a:lnTo>
                  <a:lnTo>
                    <a:pt x="1661" y="984"/>
                  </a:lnTo>
                  <a:lnTo>
                    <a:pt x="1624" y="1026"/>
                  </a:lnTo>
                  <a:lnTo>
                    <a:pt x="1589" y="1068"/>
                  </a:lnTo>
                  <a:lnTo>
                    <a:pt x="1589" y="1068"/>
                  </a:lnTo>
                  <a:lnTo>
                    <a:pt x="1596" y="1073"/>
                  </a:lnTo>
                  <a:lnTo>
                    <a:pt x="1604" y="1074"/>
                  </a:lnTo>
                  <a:lnTo>
                    <a:pt x="1611" y="1074"/>
                  </a:lnTo>
                  <a:lnTo>
                    <a:pt x="1616" y="1071"/>
                  </a:lnTo>
                  <a:lnTo>
                    <a:pt x="1616" y="1071"/>
                  </a:lnTo>
                  <a:lnTo>
                    <a:pt x="1655" y="1032"/>
                  </a:lnTo>
                  <a:lnTo>
                    <a:pt x="1693" y="991"/>
                  </a:lnTo>
                  <a:lnTo>
                    <a:pt x="1711" y="970"/>
                  </a:lnTo>
                  <a:lnTo>
                    <a:pt x="1728" y="949"/>
                  </a:lnTo>
                  <a:lnTo>
                    <a:pt x="1743" y="927"/>
                  </a:lnTo>
                  <a:lnTo>
                    <a:pt x="1759" y="904"/>
                  </a:lnTo>
                  <a:lnTo>
                    <a:pt x="1759" y="904"/>
                  </a:lnTo>
                  <a:lnTo>
                    <a:pt x="1749" y="905"/>
                  </a:lnTo>
                  <a:lnTo>
                    <a:pt x="1741" y="910"/>
                  </a:lnTo>
                  <a:lnTo>
                    <a:pt x="1741" y="910"/>
                  </a:lnTo>
                  <a:close/>
                  <a:moveTo>
                    <a:pt x="1836" y="1078"/>
                  </a:moveTo>
                  <a:lnTo>
                    <a:pt x="1836" y="1078"/>
                  </a:lnTo>
                  <a:lnTo>
                    <a:pt x="1852" y="1081"/>
                  </a:lnTo>
                  <a:lnTo>
                    <a:pt x="1870" y="1084"/>
                  </a:lnTo>
                  <a:lnTo>
                    <a:pt x="1878" y="1083"/>
                  </a:lnTo>
                  <a:lnTo>
                    <a:pt x="1887" y="1081"/>
                  </a:lnTo>
                  <a:lnTo>
                    <a:pt x="1892" y="1078"/>
                  </a:lnTo>
                  <a:lnTo>
                    <a:pt x="1898" y="1074"/>
                  </a:lnTo>
                  <a:lnTo>
                    <a:pt x="1898" y="1074"/>
                  </a:lnTo>
                  <a:lnTo>
                    <a:pt x="1908" y="1059"/>
                  </a:lnTo>
                  <a:lnTo>
                    <a:pt x="1912" y="1052"/>
                  </a:lnTo>
                  <a:lnTo>
                    <a:pt x="1915" y="1043"/>
                  </a:lnTo>
                  <a:lnTo>
                    <a:pt x="1915" y="1043"/>
                  </a:lnTo>
                  <a:lnTo>
                    <a:pt x="1915" y="1042"/>
                  </a:lnTo>
                  <a:lnTo>
                    <a:pt x="1916" y="1038"/>
                  </a:lnTo>
                  <a:lnTo>
                    <a:pt x="1923" y="1028"/>
                  </a:lnTo>
                  <a:lnTo>
                    <a:pt x="1942" y="1007"/>
                  </a:lnTo>
                  <a:lnTo>
                    <a:pt x="1942" y="1007"/>
                  </a:lnTo>
                  <a:lnTo>
                    <a:pt x="1943" y="1007"/>
                  </a:lnTo>
                  <a:lnTo>
                    <a:pt x="2015" y="908"/>
                  </a:lnTo>
                  <a:lnTo>
                    <a:pt x="2015" y="908"/>
                  </a:lnTo>
                  <a:lnTo>
                    <a:pt x="1980" y="938"/>
                  </a:lnTo>
                  <a:lnTo>
                    <a:pt x="1946" y="967"/>
                  </a:lnTo>
                  <a:lnTo>
                    <a:pt x="1913" y="1000"/>
                  </a:lnTo>
                  <a:lnTo>
                    <a:pt x="1881" y="1032"/>
                  </a:lnTo>
                  <a:lnTo>
                    <a:pt x="1880" y="1026"/>
                  </a:lnTo>
                  <a:lnTo>
                    <a:pt x="1880" y="1026"/>
                  </a:lnTo>
                  <a:lnTo>
                    <a:pt x="1874" y="1032"/>
                  </a:lnTo>
                  <a:lnTo>
                    <a:pt x="1869" y="1038"/>
                  </a:lnTo>
                  <a:lnTo>
                    <a:pt x="1860" y="1052"/>
                  </a:lnTo>
                  <a:lnTo>
                    <a:pt x="1849" y="1066"/>
                  </a:lnTo>
                  <a:lnTo>
                    <a:pt x="1843" y="1073"/>
                  </a:lnTo>
                  <a:lnTo>
                    <a:pt x="1836" y="1078"/>
                  </a:lnTo>
                  <a:lnTo>
                    <a:pt x="1836" y="1078"/>
                  </a:lnTo>
                  <a:close/>
                  <a:moveTo>
                    <a:pt x="2650" y="918"/>
                  </a:moveTo>
                  <a:lnTo>
                    <a:pt x="2650" y="918"/>
                  </a:lnTo>
                  <a:lnTo>
                    <a:pt x="2608" y="952"/>
                  </a:lnTo>
                  <a:lnTo>
                    <a:pt x="2588" y="970"/>
                  </a:lnTo>
                  <a:lnTo>
                    <a:pt x="2568" y="988"/>
                  </a:lnTo>
                  <a:lnTo>
                    <a:pt x="2549" y="1008"/>
                  </a:lnTo>
                  <a:lnTo>
                    <a:pt x="2530" y="1028"/>
                  </a:lnTo>
                  <a:lnTo>
                    <a:pt x="2512" y="1049"/>
                  </a:lnTo>
                  <a:lnTo>
                    <a:pt x="2495" y="1071"/>
                  </a:lnTo>
                  <a:lnTo>
                    <a:pt x="2495" y="1071"/>
                  </a:lnTo>
                  <a:lnTo>
                    <a:pt x="2509" y="1071"/>
                  </a:lnTo>
                  <a:lnTo>
                    <a:pt x="2525" y="1073"/>
                  </a:lnTo>
                  <a:lnTo>
                    <a:pt x="2533" y="1073"/>
                  </a:lnTo>
                  <a:lnTo>
                    <a:pt x="2540" y="1071"/>
                  </a:lnTo>
                  <a:lnTo>
                    <a:pt x="2544" y="1070"/>
                  </a:lnTo>
                  <a:lnTo>
                    <a:pt x="2549" y="1067"/>
                  </a:lnTo>
                  <a:lnTo>
                    <a:pt x="2549" y="1067"/>
                  </a:lnTo>
                  <a:lnTo>
                    <a:pt x="2570" y="1033"/>
                  </a:lnTo>
                  <a:lnTo>
                    <a:pt x="2592" y="1001"/>
                  </a:lnTo>
                  <a:lnTo>
                    <a:pt x="2603" y="986"/>
                  </a:lnTo>
                  <a:lnTo>
                    <a:pt x="2616" y="972"/>
                  </a:lnTo>
                  <a:lnTo>
                    <a:pt x="2629" y="957"/>
                  </a:lnTo>
                  <a:lnTo>
                    <a:pt x="2643" y="945"/>
                  </a:lnTo>
                  <a:lnTo>
                    <a:pt x="2643" y="945"/>
                  </a:lnTo>
                  <a:lnTo>
                    <a:pt x="2644" y="943"/>
                  </a:lnTo>
                  <a:lnTo>
                    <a:pt x="2641" y="946"/>
                  </a:lnTo>
                  <a:lnTo>
                    <a:pt x="2639" y="948"/>
                  </a:lnTo>
                  <a:lnTo>
                    <a:pt x="2640" y="945"/>
                  </a:lnTo>
                  <a:lnTo>
                    <a:pt x="2640" y="945"/>
                  </a:lnTo>
                  <a:lnTo>
                    <a:pt x="2644" y="939"/>
                  </a:lnTo>
                  <a:lnTo>
                    <a:pt x="2648" y="931"/>
                  </a:lnTo>
                  <a:lnTo>
                    <a:pt x="2650" y="924"/>
                  </a:lnTo>
                  <a:lnTo>
                    <a:pt x="2654" y="917"/>
                  </a:lnTo>
                  <a:lnTo>
                    <a:pt x="2654" y="917"/>
                  </a:lnTo>
                  <a:lnTo>
                    <a:pt x="2650" y="918"/>
                  </a:lnTo>
                  <a:lnTo>
                    <a:pt x="2650" y="918"/>
                  </a:lnTo>
                  <a:close/>
                  <a:moveTo>
                    <a:pt x="23" y="461"/>
                  </a:moveTo>
                  <a:lnTo>
                    <a:pt x="23" y="461"/>
                  </a:lnTo>
                  <a:lnTo>
                    <a:pt x="35" y="439"/>
                  </a:lnTo>
                  <a:lnTo>
                    <a:pt x="46" y="415"/>
                  </a:lnTo>
                  <a:lnTo>
                    <a:pt x="71" y="370"/>
                  </a:lnTo>
                  <a:lnTo>
                    <a:pt x="71" y="370"/>
                  </a:lnTo>
                  <a:lnTo>
                    <a:pt x="61" y="380"/>
                  </a:lnTo>
                  <a:lnTo>
                    <a:pt x="53" y="391"/>
                  </a:lnTo>
                  <a:lnTo>
                    <a:pt x="45" y="401"/>
                  </a:lnTo>
                  <a:lnTo>
                    <a:pt x="35" y="409"/>
                  </a:lnTo>
                  <a:lnTo>
                    <a:pt x="35" y="409"/>
                  </a:lnTo>
                  <a:lnTo>
                    <a:pt x="39" y="394"/>
                  </a:lnTo>
                  <a:lnTo>
                    <a:pt x="45" y="378"/>
                  </a:lnTo>
                  <a:lnTo>
                    <a:pt x="57" y="349"/>
                  </a:lnTo>
                  <a:lnTo>
                    <a:pt x="73" y="319"/>
                  </a:lnTo>
                  <a:lnTo>
                    <a:pt x="87" y="293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9" y="342"/>
                  </a:lnTo>
                  <a:lnTo>
                    <a:pt x="47" y="343"/>
                  </a:lnTo>
                  <a:lnTo>
                    <a:pt x="46" y="341"/>
                  </a:lnTo>
                  <a:lnTo>
                    <a:pt x="45" y="339"/>
                  </a:lnTo>
                  <a:lnTo>
                    <a:pt x="45" y="332"/>
                  </a:lnTo>
                  <a:lnTo>
                    <a:pt x="46" y="326"/>
                  </a:lnTo>
                  <a:lnTo>
                    <a:pt x="46" y="326"/>
                  </a:lnTo>
                  <a:lnTo>
                    <a:pt x="68" y="290"/>
                  </a:lnTo>
                  <a:lnTo>
                    <a:pt x="89" y="252"/>
                  </a:lnTo>
                  <a:lnTo>
                    <a:pt x="111" y="214"/>
                  </a:lnTo>
                  <a:lnTo>
                    <a:pt x="132" y="178"/>
                  </a:lnTo>
                  <a:lnTo>
                    <a:pt x="122" y="185"/>
                  </a:lnTo>
                  <a:lnTo>
                    <a:pt x="122" y="185"/>
                  </a:lnTo>
                  <a:lnTo>
                    <a:pt x="99" y="208"/>
                  </a:lnTo>
                  <a:lnTo>
                    <a:pt x="78" y="235"/>
                  </a:lnTo>
                  <a:lnTo>
                    <a:pt x="68" y="251"/>
                  </a:lnTo>
                  <a:lnTo>
                    <a:pt x="60" y="266"/>
                  </a:lnTo>
                  <a:lnTo>
                    <a:pt x="52" y="282"/>
                  </a:lnTo>
                  <a:lnTo>
                    <a:pt x="43" y="298"/>
                  </a:lnTo>
                  <a:lnTo>
                    <a:pt x="37" y="315"/>
                  </a:lnTo>
                  <a:lnTo>
                    <a:pt x="32" y="334"/>
                  </a:lnTo>
                  <a:lnTo>
                    <a:pt x="26" y="353"/>
                  </a:lnTo>
                  <a:lnTo>
                    <a:pt x="23" y="373"/>
                  </a:lnTo>
                  <a:lnTo>
                    <a:pt x="21" y="394"/>
                  </a:lnTo>
                  <a:lnTo>
                    <a:pt x="21" y="415"/>
                  </a:lnTo>
                  <a:lnTo>
                    <a:pt x="21" y="438"/>
                  </a:lnTo>
                  <a:lnTo>
                    <a:pt x="23" y="461"/>
                  </a:lnTo>
                  <a:lnTo>
                    <a:pt x="23" y="461"/>
                  </a:lnTo>
                  <a:close/>
                  <a:moveTo>
                    <a:pt x="926" y="1002"/>
                  </a:moveTo>
                  <a:lnTo>
                    <a:pt x="926" y="1002"/>
                  </a:lnTo>
                  <a:lnTo>
                    <a:pt x="919" y="1005"/>
                  </a:lnTo>
                  <a:lnTo>
                    <a:pt x="913" y="1008"/>
                  </a:lnTo>
                  <a:lnTo>
                    <a:pt x="906" y="1012"/>
                  </a:lnTo>
                  <a:lnTo>
                    <a:pt x="900" y="1018"/>
                  </a:lnTo>
                  <a:lnTo>
                    <a:pt x="895" y="1025"/>
                  </a:lnTo>
                  <a:lnTo>
                    <a:pt x="890" y="1032"/>
                  </a:lnTo>
                  <a:lnTo>
                    <a:pt x="888" y="1040"/>
                  </a:lnTo>
                  <a:lnTo>
                    <a:pt x="886" y="1049"/>
                  </a:lnTo>
                  <a:lnTo>
                    <a:pt x="886" y="1049"/>
                  </a:lnTo>
                  <a:lnTo>
                    <a:pt x="909" y="1050"/>
                  </a:lnTo>
                  <a:lnTo>
                    <a:pt x="923" y="1050"/>
                  </a:lnTo>
                  <a:lnTo>
                    <a:pt x="928" y="1050"/>
                  </a:lnTo>
                  <a:lnTo>
                    <a:pt x="931" y="1049"/>
                  </a:lnTo>
                  <a:lnTo>
                    <a:pt x="931" y="1049"/>
                  </a:lnTo>
                  <a:lnTo>
                    <a:pt x="935" y="1046"/>
                  </a:lnTo>
                  <a:lnTo>
                    <a:pt x="940" y="1040"/>
                  </a:lnTo>
                  <a:lnTo>
                    <a:pt x="949" y="1028"/>
                  </a:lnTo>
                  <a:lnTo>
                    <a:pt x="965" y="1004"/>
                  </a:lnTo>
                  <a:lnTo>
                    <a:pt x="965" y="1004"/>
                  </a:lnTo>
                  <a:lnTo>
                    <a:pt x="985" y="977"/>
                  </a:lnTo>
                  <a:lnTo>
                    <a:pt x="1006" y="949"/>
                  </a:lnTo>
                  <a:lnTo>
                    <a:pt x="1024" y="920"/>
                  </a:lnTo>
                  <a:lnTo>
                    <a:pt x="1041" y="891"/>
                  </a:lnTo>
                  <a:lnTo>
                    <a:pt x="1041" y="891"/>
                  </a:lnTo>
                  <a:lnTo>
                    <a:pt x="1010" y="917"/>
                  </a:lnTo>
                  <a:lnTo>
                    <a:pt x="980" y="942"/>
                  </a:lnTo>
                  <a:lnTo>
                    <a:pt x="952" y="972"/>
                  </a:lnTo>
                  <a:lnTo>
                    <a:pt x="926" y="1002"/>
                  </a:lnTo>
                  <a:lnTo>
                    <a:pt x="926" y="1002"/>
                  </a:lnTo>
                  <a:close/>
                  <a:moveTo>
                    <a:pt x="948" y="901"/>
                  </a:moveTo>
                  <a:lnTo>
                    <a:pt x="948" y="901"/>
                  </a:lnTo>
                  <a:lnTo>
                    <a:pt x="930" y="914"/>
                  </a:lnTo>
                  <a:lnTo>
                    <a:pt x="913" y="929"/>
                  </a:lnTo>
                  <a:lnTo>
                    <a:pt x="879" y="960"/>
                  </a:lnTo>
                  <a:lnTo>
                    <a:pt x="845" y="991"/>
                  </a:lnTo>
                  <a:lnTo>
                    <a:pt x="829" y="1005"/>
                  </a:lnTo>
                  <a:lnTo>
                    <a:pt x="810" y="1021"/>
                  </a:lnTo>
                  <a:lnTo>
                    <a:pt x="810" y="1021"/>
                  </a:lnTo>
                  <a:lnTo>
                    <a:pt x="810" y="1023"/>
                  </a:lnTo>
                  <a:lnTo>
                    <a:pt x="810" y="1026"/>
                  </a:lnTo>
                  <a:lnTo>
                    <a:pt x="808" y="1031"/>
                  </a:lnTo>
                  <a:lnTo>
                    <a:pt x="803" y="1033"/>
                  </a:lnTo>
                  <a:lnTo>
                    <a:pt x="798" y="1035"/>
                  </a:lnTo>
                  <a:lnTo>
                    <a:pt x="798" y="1035"/>
                  </a:lnTo>
                  <a:lnTo>
                    <a:pt x="795" y="1036"/>
                  </a:lnTo>
                  <a:lnTo>
                    <a:pt x="793" y="1038"/>
                  </a:lnTo>
                  <a:lnTo>
                    <a:pt x="793" y="1040"/>
                  </a:lnTo>
                  <a:lnTo>
                    <a:pt x="793" y="1040"/>
                  </a:lnTo>
                  <a:lnTo>
                    <a:pt x="795" y="1042"/>
                  </a:lnTo>
                  <a:lnTo>
                    <a:pt x="796" y="1040"/>
                  </a:lnTo>
                  <a:lnTo>
                    <a:pt x="798" y="1039"/>
                  </a:lnTo>
                  <a:lnTo>
                    <a:pt x="798" y="1039"/>
                  </a:lnTo>
                  <a:lnTo>
                    <a:pt x="802" y="1042"/>
                  </a:lnTo>
                  <a:lnTo>
                    <a:pt x="809" y="1043"/>
                  </a:lnTo>
                  <a:lnTo>
                    <a:pt x="816" y="1045"/>
                  </a:lnTo>
                  <a:lnTo>
                    <a:pt x="824" y="1045"/>
                  </a:lnTo>
                  <a:lnTo>
                    <a:pt x="840" y="1043"/>
                  </a:lnTo>
                  <a:lnTo>
                    <a:pt x="855" y="1043"/>
                  </a:lnTo>
                  <a:lnTo>
                    <a:pt x="855" y="1043"/>
                  </a:lnTo>
                  <a:lnTo>
                    <a:pt x="867" y="1023"/>
                  </a:lnTo>
                  <a:lnTo>
                    <a:pt x="879" y="1005"/>
                  </a:lnTo>
                  <a:lnTo>
                    <a:pt x="906" y="967"/>
                  </a:lnTo>
                  <a:lnTo>
                    <a:pt x="933" y="931"/>
                  </a:lnTo>
                  <a:lnTo>
                    <a:pt x="959" y="898"/>
                  </a:lnTo>
                  <a:lnTo>
                    <a:pt x="959" y="898"/>
                  </a:lnTo>
                  <a:lnTo>
                    <a:pt x="954" y="898"/>
                  </a:lnTo>
                  <a:lnTo>
                    <a:pt x="948" y="901"/>
                  </a:lnTo>
                  <a:lnTo>
                    <a:pt x="948" y="901"/>
                  </a:lnTo>
                  <a:close/>
                  <a:moveTo>
                    <a:pt x="2724" y="912"/>
                  </a:moveTo>
                  <a:lnTo>
                    <a:pt x="2724" y="912"/>
                  </a:lnTo>
                  <a:lnTo>
                    <a:pt x="2702" y="929"/>
                  </a:lnTo>
                  <a:lnTo>
                    <a:pt x="2679" y="946"/>
                  </a:lnTo>
                  <a:lnTo>
                    <a:pt x="2658" y="964"/>
                  </a:lnTo>
                  <a:lnTo>
                    <a:pt x="2639" y="983"/>
                  </a:lnTo>
                  <a:lnTo>
                    <a:pt x="2619" y="1002"/>
                  </a:lnTo>
                  <a:lnTo>
                    <a:pt x="2599" y="1023"/>
                  </a:lnTo>
                  <a:lnTo>
                    <a:pt x="2581" y="1046"/>
                  </a:lnTo>
                  <a:lnTo>
                    <a:pt x="2564" y="1068"/>
                  </a:lnTo>
                  <a:lnTo>
                    <a:pt x="2564" y="1068"/>
                  </a:lnTo>
                  <a:lnTo>
                    <a:pt x="2578" y="1068"/>
                  </a:lnTo>
                  <a:lnTo>
                    <a:pt x="2591" y="1070"/>
                  </a:lnTo>
                  <a:lnTo>
                    <a:pt x="2602" y="1068"/>
                  </a:lnTo>
                  <a:lnTo>
                    <a:pt x="2606" y="1067"/>
                  </a:lnTo>
                  <a:lnTo>
                    <a:pt x="2609" y="1064"/>
                  </a:lnTo>
                  <a:lnTo>
                    <a:pt x="2692" y="962"/>
                  </a:lnTo>
                  <a:lnTo>
                    <a:pt x="2692" y="962"/>
                  </a:lnTo>
                  <a:lnTo>
                    <a:pt x="2698" y="959"/>
                  </a:lnTo>
                  <a:lnTo>
                    <a:pt x="2703" y="953"/>
                  </a:lnTo>
                  <a:lnTo>
                    <a:pt x="2709" y="948"/>
                  </a:lnTo>
                  <a:lnTo>
                    <a:pt x="2714" y="941"/>
                  </a:lnTo>
                  <a:lnTo>
                    <a:pt x="2720" y="932"/>
                  </a:lnTo>
                  <a:lnTo>
                    <a:pt x="2724" y="924"/>
                  </a:lnTo>
                  <a:lnTo>
                    <a:pt x="2729" y="915"/>
                  </a:lnTo>
                  <a:lnTo>
                    <a:pt x="2730" y="907"/>
                  </a:lnTo>
                  <a:lnTo>
                    <a:pt x="2730" y="907"/>
                  </a:lnTo>
                  <a:lnTo>
                    <a:pt x="2724" y="912"/>
                  </a:lnTo>
                  <a:lnTo>
                    <a:pt x="2724" y="912"/>
                  </a:lnTo>
                  <a:close/>
                  <a:moveTo>
                    <a:pt x="81" y="737"/>
                  </a:moveTo>
                  <a:lnTo>
                    <a:pt x="81" y="737"/>
                  </a:lnTo>
                  <a:lnTo>
                    <a:pt x="75" y="747"/>
                  </a:lnTo>
                  <a:lnTo>
                    <a:pt x="71" y="757"/>
                  </a:lnTo>
                  <a:lnTo>
                    <a:pt x="71" y="757"/>
                  </a:lnTo>
                  <a:lnTo>
                    <a:pt x="92" y="730"/>
                  </a:lnTo>
                  <a:lnTo>
                    <a:pt x="113" y="703"/>
                  </a:lnTo>
                  <a:lnTo>
                    <a:pt x="136" y="679"/>
                  </a:lnTo>
                  <a:lnTo>
                    <a:pt x="161" y="657"/>
                  </a:lnTo>
                  <a:lnTo>
                    <a:pt x="161" y="657"/>
                  </a:lnTo>
                  <a:lnTo>
                    <a:pt x="160" y="601"/>
                  </a:lnTo>
                  <a:lnTo>
                    <a:pt x="158" y="574"/>
                  </a:lnTo>
                  <a:lnTo>
                    <a:pt x="156" y="549"/>
                  </a:lnTo>
                  <a:lnTo>
                    <a:pt x="156" y="549"/>
                  </a:lnTo>
                  <a:lnTo>
                    <a:pt x="151" y="558"/>
                  </a:lnTo>
                  <a:lnTo>
                    <a:pt x="144" y="570"/>
                  </a:lnTo>
                  <a:lnTo>
                    <a:pt x="137" y="577"/>
                  </a:lnTo>
                  <a:lnTo>
                    <a:pt x="136" y="578"/>
                  </a:lnTo>
                  <a:lnTo>
                    <a:pt x="134" y="577"/>
                  </a:lnTo>
                  <a:lnTo>
                    <a:pt x="134" y="577"/>
                  </a:lnTo>
                  <a:lnTo>
                    <a:pt x="132" y="577"/>
                  </a:lnTo>
                  <a:lnTo>
                    <a:pt x="130" y="578"/>
                  </a:lnTo>
                  <a:lnTo>
                    <a:pt x="129" y="581"/>
                  </a:lnTo>
                  <a:lnTo>
                    <a:pt x="130" y="584"/>
                  </a:lnTo>
                  <a:lnTo>
                    <a:pt x="130" y="589"/>
                  </a:lnTo>
                  <a:lnTo>
                    <a:pt x="130" y="589"/>
                  </a:lnTo>
                  <a:lnTo>
                    <a:pt x="101" y="636"/>
                  </a:lnTo>
                  <a:lnTo>
                    <a:pt x="87" y="661"/>
                  </a:lnTo>
                  <a:lnTo>
                    <a:pt x="73" y="686"/>
                  </a:lnTo>
                  <a:lnTo>
                    <a:pt x="73" y="686"/>
                  </a:lnTo>
                  <a:lnTo>
                    <a:pt x="87" y="668"/>
                  </a:lnTo>
                  <a:lnTo>
                    <a:pt x="101" y="653"/>
                  </a:lnTo>
                  <a:lnTo>
                    <a:pt x="130" y="622"/>
                  </a:lnTo>
                  <a:lnTo>
                    <a:pt x="130" y="622"/>
                  </a:lnTo>
                  <a:lnTo>
                    <a:pt x="136" y="616"/>
                  </a:lnTo>
                  <a:lnTo>
                    <a:pt x="141" y="612"/>
                  </a:lnTo>
                  <a:lnTo>
                    <a:pt x="146" y="610"/>
                  </a:lnTo>
                  <a:lnTo>
                    <a:pt x="148" y="610"/>
                  </a:lnTo>
                  <a:lnTo>
                    <a:pt x="151" y="610"/>
                  </a:lnTo>
                  <a:lnTo>
                    <a:pt x="156" y="613"/>
                  </a:lnTo>
                  <a:lnTo>
                    <a:pt x="112" y="683"/>
                  </a:lnTo>
                  <a:lnTo>
                    <a:pt x="112" y="683"/>
                  </a:lnTo>
                  <a:lnTo>
                    <a:pt x="111" y="682"/>
                  </a:lnTo>
                  <a:lnTo>
                    <a:pt x="112" y="679"/>
                  </a:lnTo>
                  <a:lnTo>
                    <a:pt x="113" y="675"/>
                  </a:lnTo>
                  <a:lnTo>
                    <a:pt x="113" y="672"/>
                  </a:lnTo>
                  <a:lnTo>
                    <a:pt x="94" y="706"/>
                  </a:lnTo>
                  <a:lnTo>
                    <a:pt x="94" y="707"/>
                  </a:lnTo>
                  <a:lnTo>
                    <a:pt x="92" y="712"/>
                  </a:lnTo>
                  <a:lnTo>
                    <a:pt x="89" y="713"/>
                  </a:lnTo>
                  <a:lnTo>
                    <a:pt x="89" y="713"/>
                  </a:lnTo>
                  <a:lnTo>
                    <a:pt x="84" y="717"/>
                  </a:lnTo>
                  <a:lnTo>
                    <a:pt x="82" y="720"/>
                  </a:lnTo>
                  <a:lnTo>
                    <a:pt x="84" y="723"/>
                  </a:lnTo>
                  <a:lnTo>
                    <a:pt x="85" y="723"/>
                  </a:lnTo>
                  <a:lnTo>
                    <a:pt x="85" y="723"/>
                  </a:lnTo>
                  <a:lnTo>
                    <a:pt x="82" y="727"/>
                  </a:lnTo>
                  <a:lnTo>
                    <a:pt x="81" y="733"/>
                  </a:lnTo>
                  <a:lnTo>
                    <a:pt x="81" y="733"/>
                  </a:lnTo>
                  <a:lnTo>
                    <a:pt x="81" y="737"/>
                  </a:lnTo>
                  <a:lnTo>
                    <a:pt x="81" y="737"/>
                  </a:lnTo>
                  <a:close/>
                  <a:moveTo>
                    <a:pt x="147" y="324"/>
                  </a:moveTo>
                  <a:lnTo>
                    <a:pt x="60" y="433"/>
                  </a:lnTo>
                  <a:lnTo>
                    <a:pt x="60" y="433"/>
                  </a:lnTo>
                  <a:lnTo>
                    <a:pt x="42" y="454"/>
                  </a:lnTo>
                  <a:lnTo>
                    <a:pt x="35" y="467"/>
                  </a:lnTo>
                  <a:lnTo>
                    <a:pt x="28" y="478"/>
                  </a:lnTo>
                  <a:lnTo>
                    <a:pt x="22" y="492"/>
                  </a:lnTo>
                  <a:lnTo>
                    <a:pt x="19" y="506"/>
                  </a:lnTo>
                  <a:lnTo>
                    <a:pt x="19" y="515"/>
                  </a:lnTo>
                  <a:lnTo>
                    <a:pt x="19" y="523"/>
                  </a:lnTo>
                  <a:lnTo>
                    <a:pt x="21" y="532"/>
                  </a:lnTo>
                  <a:lnTo>
                    <a:pt x="23" y="540"/>
                  </a:lnTo>
                  <a:lnTo>
                    <a:pt x="125" y="370"/>
                  </a:lnTo>
                  <a:lnTo>
                    <a:pt x="125" y="370"/>
                  </a:lnTo>
                  <a:lnTo>
                    <a:pt x="130" y="360"/>
                  </a:lnTo>
                  <a:lnTo>
                    <a:pt x="139" y="349"/>
                  </a:lnTo>
                  <a:lnTo>
                    <a:pt x="143" y="342"/>
                  </a:lnTo>
                  <a:lnTo>
                    <a:pt x="146" y="336"/>
                  </a:lnTo>
                  <a:lnTo>
                    <a:pt x="148" y="331"/>
                  </a:lnTo>
                  <a:lnTo>
                    <a:pt x="147" y="324"/>
                  </a:lnTo>
                  <a:lnTo>
                    <a:pt x="147" y="324"/>
                  </a:lnTo>
                  <a:close/>
                  <a:moveTo>
                    <a:pt x="883" y="898"/>
                  </a:moveTo>
                  <a:lnTo>
                    <a:pt x="883" y="898"/>
                  </a:lnTo>
                  <a:lnTo>
                    <a:pt x="844" y="929"/>
                  </a:lnTo>
                  <a:lnTo>
                    <a:pt x="824" y="946"/>
                  </a:lnTo>
                  <a:lnTo>
                    <a:pt x="805" y="963"/>
                  </a:lnTo>
                  <a:lnTo>
                    <a:pt x="788" y="981"/>
                  </a:lnTo>
                  <a:lnTo>
                    <a:pt x="771" y="1001"/>
                  </a:lnTo>
                  <a:lnTo>
                    <a:pt x="756" y="1021"/>
                  </a:lnTo>
                  <a:lnTo>
                    <a:pt x="742" y="1043"/>
                  </a:lnTo>
                  <a:lnTo>
                    <a:pt x="775" y="1045"/>
                  </a:lnTo>
                  <a:lnTo>
                    <a:pt x="775" y="1045"/>
                  </a:lnTo>
                  <a:lnTo>
                    <a:pt x="782" y="1033"/>
                  </a:lnTo>
                  <a:lnTo>
                    <a:pt x="789" y="1022"/>
                  </a:lnTo>
                  <a:lnTo>
                    <a:pt x="799" y="1011"/>
                  </a:lnTo>
                  <a:lnTo>
                    <a:pt x="809" y="1002"/>
                  </a:lnTo>
                  <a:lnTo>
                    <a:pt x="809" y="1000"/>
                  </a:lnTo>
                  <a:lnTo>
                    <a:pt x="809" y="1000"/>
                  </a:lnTo>
                  <a:lnTo>
                    <a:pt x="829" y="976"/>
                  </a:lnTo>
                  <a:lnTo>
                    <a:pt x="850" y="952"/>
                  </a:lnTo>
                  <a:lnTo>
                    <a:pt x="868" y="925"/>
                  </a:lnTo>
                  <a:lnTo>
                    <a:pt x="883" y="898"/>
                  </a:lnTo>
                  <a:lnTo>
                    <a:pt x="883" y="898"/>
                  </a:lnTo>
                  <a:close/>
                  <a:moveTo>
                    <a:pt x="25" y="554"/>
                  </a:moveTo>
                  <a:lnTo>
                    <a:pt x="25" y="554"/>
                  </a:lnTo>
                  <a:lnTo>
                    <a:pt x="23" y="558"/>
                  </a:lnTo>
                  <a:lnTo>
                    <a:pt x="22" y="564"/>
                  </a:lnTo>
                  <a:lnTo>
                    <a:pt x="22" y="577"/>
                  </a:lnTo>
                  <a:lnTo>
                    <a:pt x="22" y="603"/>
                  </a:lnTo>
                  <a:lnTo>
                    <a:pt x="22" y="603"/>
                  </a:lnTo>
                  <a:lnTo>
                    <a:pt x="39" y="579"/>
                  </a:lnTo>
                  <a:lnTo>
                    <a:pt x="56" y="554"/>
                  </a:lnTo>
                  <a:lnTo>
                    <a:pt x="88" y="502"/>
                  </a:lnTo>
                  <a:lnTo>
                    <a:pt x="119" y="449"/>
                  </a:lnTo>
                  <a:lnTo>
                    <a:pt x="151" y="398"/>
                  </a:lnTo>
                  <a:lnTo>
                    <a:pt x="151" y="398"/>
                  </a:lnTo>
                  <a:lnTo>
                    <a:pt x="133" y="415"/>
                  </a:lnTo>
                  <a:lnTo>
                    <a:pt x="116" y="433"/>
                  </a:lnTo>
                  <a:lnTo>
                    <a:pt x="99" y="452"/>
                  </a:lnTo>
                  <a:lnTo>
                    <a:pt x="82" y="471"/>
                  </a:lnTo>
                  <a:lnTo>
                    <a:pt x="67" y="491"/>
                  </a:lnTo>
                  <a:lnTo>
                    <a:pt x="53" y="512"/>
                  </a:lnTo>
                  <a:lnTo>
                    <a:pt x="39" y="533"/>
                  </a:lnTo>
                  <a:lnTo>
                    <a:pt x="25" y="554"/>
                  </a:lnTo>
                  <a:lnTo>
                    <a:pt x="25" y="554"/>
                  </a:lnTo>
                  <a:close/>
                  <a:moveTo>
                    <a:pt x="527" y="1033"/>
                  </a:moveTo>
                  <a:lnTo>
                    <a:pt x="527" y="1033"/>
                  </a:lnTo>
                  <a:lnTo>
                    <a:pt x="549" y="1038"/>
                  </a:lnTo>
                  <a:lnTo>
                    <a:pt x="560" y="1038"/>
                  </a:lnTo>
                  <a:lnTo>
                    <a:pt x="564" y="1038"/>
                  </a:lnTo>
                  <a:lnTo>
                    <a:pt x="566" y="1035"/>
                  </a:lnTo>
                  <a:lnTo>
                    <a:pt x="566" y="1035"/>
                  </a:lnTo>
                  <a:lnTo>
                    <a:pt x="576" y="1022"/>
                  </a:lnTo>
                  <a:lnTo>
                    <a:pt x="584" y="1009"/>
                  </a:lnTo>
                  <a:lnTo>
                    <a:pt x="605" y="987"/>
                  </a:lnTo>
                  <a:lnTo>
                    <a:pt x="626" y="964"/>
                  </a:lnTo>
                  <a:lnTo>
                    <a:pt x="636" y="952"/>
                  </a:lnTo>
                  <a:lnTo>
                    <a:pt x="645" y="939"/>
                  </a:lnTo>
                  <a:lnTo>
                    <a:pt x="645" y="939"/>
                  </a:lnTo>
                  <a:lnTo>
                    <a:pt x="652" y="929"/>
                  </a:lnTo>
                  <a:lnTo>
                    <a:pt x="659" y="922"/>
                  </a:lnTo>
                  <a:lnTo>
                    <a:pt x="666" y="915"/>
                  </a:lnTo>
                  <a:lnTo>
                    <a:pt x="668" y="911"/>
                  </a:lnTo>
                  <a:lnTo>
                    <a:pt x="670" y="904"/>
                  </a:lnTo>
                  <a:lnTo>
                    <a:pt x="670" y="904"/>
                  </a:lnTo>
                  <a:lnTo>
                    <a:pt x="654" y="914"/>
                  </a:lnTo>
                  <a:lnTo>
                    <a:pt x="639" y="925"/>
                  </a:lnTo>
                  <a:lnTo>
                    <a:pt x="609" y="948"/>
                  </a:lnTo>
                  <a:lnTo>
                    <a:pt x="581" y="973"/>
                  </a:lnTo>
                  <a:lnTo>
                    <a:pt x="555" y="998"/>
                  </a:lnTo>
                  <a:lnTo>
                    <a:pt x="555" y="998"/>
                  </a:lnTo>
                  <a:lnTo>
                    <a:pt x="550" y="998"/>
                  </a:lnTo>
                  <a:lnTo>
                    <a:pt x="546" y="1001"/>
                  </a:lnTo>
                  <a:lnTo>
                    <a:pt x="543" y="1005"/>
                  </a:lnTo>
                  <a:lnTo>
                    <a:pt x="539" y="1011"/>
                  </a:lnTo>
                  <a:lnTo>
                    <a:pt x="527" y="1033"/>
                  </a:lnTo>
                  <a:lnTo>
                    <a:pt x="527" y="1033"/>
                  </a:lnTo>
                  <a:close/>
                  <a:moveTo>
                    <a:pt x="1916" y="949"/>
                  </a:moveTo>
                  <a:lnTo>
                    <a:pt x="1916" y="949"/>
                  </a:lnTo>
                  <a:lnTo>
                    <a:pt x="1915" y="955"/>
                  </a:lnTo>
                  <a:lnTo>
                    <a:pt x="1913" y="959"/>
                  </a:lnTo>
                  <a:lnTo>
                    <a:pt x="1906" y="969"/>
                  </a:lnTo>
                  <a:lnTo>
                    <a:pt x="1906" y="969"/>
                  </a:lnTo>
                  <a:lnTo>
                    <a:pt x="1888" y="993"/>
                  </a:lnTo>
                  <a:lnTo>
                    <a:pt x="1870" y="1016"/>
                  </a:lnTo>
                  <a:lnTo>
                    <a:pt x="1852" y="1043"/>
                  </a:lnTo>
                  <a:lnTo>
                    <a:pt x="1835" y="1071"/>
                  </a:lnTo>
                  <a:lnTo>
                    <a:pt x="1835" y="1071"/>
                  </a:lnTo>
                  <a:lnTo>
                    <a:pt x="1839" y="1070"/>
                  </a:lnTo>
                  <a:lnTo>
                    <a:pt x="1842" y="1067"/>
                  </a:lnTo>
                  <a:lnTo>
                    <a:pt x="1843" y="1063"/>
                  </a:lnTo>
                  <a:lnTo>
                    <a:pt x="1843" y="1063"/>
                  </a:lnTo>
                  <a:lnTo>
                    <a:pt x="1861" y="1040"/>
                  </a:lnTo>
                  <a:lnTo>
                    <a:pt x="1880" y="1019"/>
                  </a:lnTo>
                  <a:lnTo>
                    <a:pt x="1919" y="979"/>
                  </a:lnTo>
                  <a:lnTo>
                    <a:pt x="1961" y="941"/>
                  </a:lnTo>
                  <a:lnTo>
                    <a:pt x="2002" y="903"/>
                  </a:lnTo>
                  <a:lnTo>
                    <a:pt x="1951" y="903"/>
                  </a:lnTo>
                  <a:lnTo>
                    <a:pt x="1951" y="903"/>
                  </a:lnTo>
                  <a:lnTo>
                    <a:pt x="1943" y="915"/>
                  </a:lnTo>
                  <a:lnTo>
                    <a:pt x="1932" y="927"/>
                  </a:lnTo>
                  <a:lnTo>
                    <a:pt x="1920" y="938"/>
                  </a:lnTo>
                  <a:lnTo>
                    <a:pt x="1909" y="949"/>
                  </a:lnTo>
                  <a:lnTo>
                    <a:pt x="1916" y="949"/>
                  </a:lnTo>
                  <a:close/>
                  <a:moveTo>
                    <a:pt x="144" y="488"/>
                  </a:moveTo>
                  <a:lnTo>
                    <a:pt x="144" y="488"/>
                  </a:lnTo>
                  <a:lnTo>
                    <a:pt x="129" y="504"/>
                  </a:lnTo>
                  <a:lnTo>
                    <a:pt x="113" y="519"/>
                  </a:lnTo>
                  <a:lnTo>
                    <a:pt x="85" y="550"/>
                  </a:lnTo>
                  <a:lnTo>
                    <a:pt x="59" y="584"/>
                  </a:lnTo>
                  <a:lnTo>
                    <a:pt x="33" y="619"/>
                  </a:lnTo>
                  <a:lnTo>
                    <a:pt x="33" y="619"/>
                  </a:lnTo>
                  <a:lnTo>
                    <a:pt x="29" y="626"/>
                  </a:lnTo>
                  <a:lnTo>
                    <a:pt x="26" y="631"/>
                  </a:lnTo>
                  <a:lnTo>
                    <a:pt x="23" y="645"/>
                  </a:lnTo>
                  <a:lnTo>
                    <a:pt x="22" y="662"/>
                  </a:lnTo>
                  <a:lnTo>
                    <a:pt x="18" y="681"/>
                  </a:lnTo>
                  <a:lnTo>
                    <a:pt x="18" y="681"/>
                  </a:lnTo>
                  <a:lnTo>
                    <a:pt x="64" y="620"/>
                  </a:lnTo>
                  <a:lnTo>
                    <a:pt x="85" y="589"/>
                  </a:lnTo>
                  <a:lnTo>
                    <a:pt x="94" y="574"/>
                  </a:lnTo>
                  <a:lnTo>
                    <a:pt x="102" y="557"/>
                  </a:lnTo>
                  <a:lnTo>
                    <a:pt x="102" y="557"/>
                  </a:lnTo>
                  <a:lnTo>
                    <a:pt x="125" y="523"/>
                  </a:lnTo>
                  <a:lnTo>
                    <a:pt x="134" y="506"/>
                  </a:lnTo>
                  <a:lnTo>
                    <a:pt x="144" y="488"/>
                  </a:lnTo>
                  <a:lnTo>
                    <a:pt x="144" y="488"/>
                  </a:lnTo>
                  <a:close/>
                  <a:moveTo>
                    <a:pt x="871" y="1045"/>
                  </a:moveTo>
                  <a:lnTo>
                    <a:pt x="871" y="1045"/>
                  </a:lnTo>
                  <a:lnTo>
                    <a:pt x="909" y="1001"/>
                  </a:lnTo>
                  <a:lnTo>
                    <a:pt x="948" y="959"/>
                  </a:lnTo>
                  <a:lnTo>
                    <a:pt x="990" y="918"/>
                  </a:lnTo>
                  <a:lnTo>
                    <a:pt x="1032" y="880"/>
                  </a:lnTo>
                  <a:lnTo>
                    <a:pt x="1032" y="880"/>
                  </a:lnTo>
                  <a:lnTo>
                    <a:pt x="1023" y="877"/>
                  </a:lnTo>
                  <a:lnTo>
                    <a:pt x="1010" y="876"/>
                  </a:lnTo>
                  <a:lnTo>
                    <a:pt x="1004" y="876"/>
                  </a:lnTo>
                  <a:lnTo>
                    <a:pt x="999" y="877"/>
                  </a:lnTo>
                  <a:lnTo>
                    <a:pt x="994" y="879"/>
                  </a:lnTo>
                  <a:lnTo>
                    <a:pt x="990" y="882"/>
                  </a:lnTo>
                  <a:lnTo>
                    <a:pt x="990" y="882"/>
                  </a:lnTo>
                  <a:lnTo>
                    <a:pt x="958" y="921"/>
                  </a:lnTo>
                  <a:lnTo>
                    <a:pt x="927" y="960"/>
                  </a:lnTo>
                  <a:lnTo>
                    <a:pt x="897" y="1002"/>
                  </a:lnTo>
                  <a:lnTo>
                    <a:pt x="883" y="1023"/>
                  </a:lnTo>
                  <a:lnTo>
                    <a:pt x="871" y="1045"/>
                  </a:lnTo>
                  <a:lnTo>
                    <a:pt x="871" y="1045"/>
                  </a:lnTo>
                  <a:close/>
                  <a:moveTo>
                    <a:pt x="638" y="1032"/>
                  </a:moveTo>
                  <a:lnTo>
                    <a:pt x="638" y="1032"/>
                  </a:lnTo>
                  <a:lnTo>
                    <a:pt x="643" y="1031"/>
                  </a:lnTo>
                  <a:lnTo>
                    <a:pt x="647" y="1026"/>
                  </a:lnTo>
                  <a:lnTo>
                    <a:pt x="654" y="1016"/>
                  </a:lnTo>
                  <a:lnTo>
                    <a:pt x="661" y="1007"/>
                  </a:lnTo>
                  <a:lnTo>
                    <a:pt x="670" y="995"/>
                  </a:lnTo>
                  <a:lnTo>
                    <a:pt x="670" y="993"/>
                  </a:lnTo>
                  <a:lnTo>
                    <a:pt x="670" y="993"/>
                  </a:lnTo>
                  <a:lnTo>
                    <a:pt x="675" y="983"/>
                  </a:lnTo>
                  <a:lnTo>
                    <a:pt x="678" y="979"/>
                  </a:lnTo>
                  <a:lnTo>
                    <a:pt x="682" y="976"/>
                  </a:lnTo>
                  <a:lnTo>
                    <a:pt x="685" y="973"/>
                  </a:lnTo>
                  <a:lnTo>
                    <a:pt x="685" y="973"/>
                  </a:lnTo>
                  <a:lnTo>
                    <a:pt x="690" y="966"/>
                  </a:lnTo>
                  <a:lnTo>
                    <a:pt x="695" y="959"/>
                  </a:lnTo>
                  <a:lnTo>
                    <a:pt x="706" y="946"/>
                  </a:lnTo>
                  <a:lnTo>
                    <a:pt x="718" y="932"/>
                  </a:lnTo>
                  <a:lnTo>
                    <a:pt x="722" y="924"/>
                  </a:lnTo>
                  <a:lnTo>
                    <a:pt x="725" y="915"/>
                  </a:lnTo>
                  <a:lnTo>
                    <a:pt x="725" y="915"/>
                  </a:lnTo>
                  <a:lnTo>
                    <a:pt x="698" y="934"/>
                  </a:lnTo>
                  <a:lnTo>
                    <a:pt x="673" y="953"/>
                  </a:lnTo>
                  <a:lnTo>
                    <a:pt x="650" y="976"/>
                  </a:lnTo>
                  <a:lnTo>
                    <a:pt x="629" y="998"/>
                  </a:lnTo>
                  <a:lnTo>
                    <a:pt x="629" y="998"/>
                  </a:lnTo>
                  <a:lnTo>
                    <a:pt x="628" y="1000"/>
                  </a:lnTo>
                  <a:lnTo>
                    <a:pt x="628" y="998"/>
                  </a:lnTo>
                  <a:lnTo>
                    <a:pt x="629" y="994"/>
                  </a:lnTo>
                  <a:lnTo>
                    <a:pt x="629" y="993"/>
                  </a:lnTo>
                  <a:lnTo>
                    <a:pt x="629" y="991"/>
                  </a:lnTo>
                  <a:lnTo>
                    <a:pt x="626" y="991"/>
                  </a:lnTo>
                  <a:lnTo>
                    <a:pt x="623" y="995"/>
                  </a:lnTo>
                  <a:lnTo>
                    <a:pt x="623" y="995"/>
                  </a:lnTo>
                  <a:lnTo>
                    <a:pt x="616" y="1005"/>
                  </a:lnTo>
                  <a:lnTo>
                    <a:pt x="611" y="1015"/>
                  </a:lnTo>
                  <a:lnTo>
                    <a:pt x="604" y="1025"/>
                  </a:lnTo>
                  <a:lnTo>
                    <a:pt x="597" y="1033"/>
                  </a:lnTo>
                  <a:lnTo>
                    <a:pt x="597" y="1033"/>
                  </a:lnTo>
                  <a:lnTo>
                    <a:pt x="602" y="1036"/>
                  </a:lnTo>
                  <a:lnTo>
                    <a:pt x="607" y="1038"/>
                  </a:lnTo>
                  <a:lnTo>
                    <a:pt x="616" y="1038"/>
                  </a:lnTo>
                  <a:lnTo>
                    <a:pt x="628" y="1036"/>
                  </a:lnTo>
                  <a:lnTo>
                    <a:pt x="638" y="1032"/>
                  </a:lnTo>
                  <a:lnTo>
                    <a:pt x="638" y="1032"/>
                  </a:lnTo>
                  <a:close/>
                  <a:moveTo>
                    <a:pt x="50" y="891"/>
                  </a:moveTo>
                  <a:lnTo>
                    <a:pt x="50" y="891"/>
                  </a:lnTo>
                  <a:lnTo>
                    <a:pt x="53" y="893"/>
                  </a:lnTo>
                  <a:lnTo>
                    <a:pt x="53" y="894"/>
                  </a:lnTo>
                  <a:lnTo>
                    <a:pt x="54" y="896"/>
                  </a:lnTo>
                  <a:lnTo>
                    <a:pt x="53" y="897"/>
                  </a:lnTo>
                  <a:lnTo>
                    <a:pt x="50" y="898"/>
                  </a:lnTo>
                  <a:lnTo>
                    <a:pt x="46" y="898"/>
                  </a:lnTo>
                  <a:lnTo>
                    <a:pt x="54" y="908"/>
                  </a:lnTo>
                  <a:lnTo>
                    <a:pt x="94" y="849"/>
                  </a:lnTo>
                  <a:lnTo>
                    <a:pt x="94" y="849"/>
                  </a:lnTo>
                  <a:lnTo>
                    <a:pt x="123" y="806"/>
                  </a:lnTo>
                  <a:lnTo>
                    <a:pt x="139" y="782"/>
                  </a:lnTo>
                  <a:lnTo>
                    <a:pt x="144" y="771"/>
                  </a:lnTo>
                  <a:lnTo>
                    <a:pt x="150" y="759"/>
                  </a:lnTo>
                  <a:lnTo>
                    <a:pt x="150" y="759"/>
                  </a:lnTo>
                  <a:lnTo>
                    <a:pt x="122" y="783"/>
                  </a:lnTo>
                  <a:lnTo>
                    <a:pt x="95" y="807"/>
                  </a:lnTo>
                  <a:lnTo>
                    <a:pt x="70" y="834"/>
                  </a:lnTo>
                  <a:lnTo>
                    <a:pt x="49" y="860"/>
                  </a:lnTo>
                  <a:lnTo>
                    <a:pt x="49" y="860"/>
                  </a:lnTo>
                  <a:lnTo>
                    <a:pt x="50" y="860"/>
                  </a:lnTo>
                  <a:lnTo>
                    <a:pt x="50" y="863"/>
                  </a:lnTo>
                  <a:lnTo>
                    <a:pt x="47" y="872"/>
                  </a:lnTo>
                  <a:lnTo>
                    <a:pt x="45" y="880"/>
                  </a:lnTo>
                  <a:lnTo>
                    <a:pt x="45" y="886"/>
                  </a:lnTo>
                  <a:lnTo>
                    <a:pt x="46" y="889"/>
                  </a:lnTo>
                  <a:lnTo>
                    <a:pt x="46" y="889"/>
                  </a:lnTo>
                  <a:lnTo>
                    <a:pt x="50" y="891"/>
                  </a:lnTo>
                  <a:lnTo>
                    <a:pt x="50" y="891"/>
                  </a:lnTo>
                  <a:close/>
                  <a:moveTo>
                    <a:pt x="101" y="943"/>
                  </a:moveTo>
                  <a:lnTo>
                    <a:pt x="101" y="943"/>
                  </a:lnTo>
                  <a:lnTo>
                    <a:pt x="104" y="952"/>
                  </a:lnTo>
                  <a:lnTo>
                    <a:pt x="105" y="957"/>
                  </a:lnTo>
                  <a:lnTo>
                    <a:pt x="109" y="963"/>
                  </a:lnTo>
                  <a:lnTo>
                    <a:pt x="116" y="969"/>
                  </a:lnTo>
                  <a:lnTo>
                    <a:pt x="116" y="969"/>
                  </a:lnTo>
                  <a:lnTo>
                    <a:pt x="119" y="969"/>
                  </a:lnTo>
                  <a:lnTo>
                    <a:pt x="123" y="969"/>
                  </a:lnTo>
                  <a:lnTo>
                    <a:pt x="126" y="966"/>
                  </a:lnTo>
                  <a:lnTo>
                    <a:pt x="129" y="963"/>
                  </a:lnTo>
                  <a:lnTo>
                    <a:pt x="129" y="963"/>
                  </a:lnTo>
                  <a:lnTo>
                    <a:pt x="167" y="904"/>
                  </a:lnTo>
                  <a:lnTo>
                    <a:pt x="185" y="875"/>
                  </a:lnTo>
                  <a:lnTo>
                    <a:pt x="206" y="846"/>
                  </a:lnTo>
                  <a:lnTo>
                    <a:pt x="206" y="846"/>
                  </a:lnTo>
                  <a:lnTo>
                    <a:pt x="209" y="846"/>
                  </a:lnTo>
                  <a:lnTo>
                    <a:pt x="212" y="846"/>
                  </a:lnTo>
                  <a:lnTo>
                    <a:pt x="215" y="845"/>
                  </a:lnTo>
                  <a:lnTo>
                    <a:pt x="216" y="842"/>
                  </a:lnTo>
                  <a:lnTo>
                    <a:pt x="216" y="842"/>
                  </a:lnTo>
                  <a:lnTo>
                    <a:pt x="212" y="844"/>
                  </a:lnTo>
                  <a:lnTo>
                    <a:pt x="209" y="844"/>
                  </a:lnTo>
                  <a:lnTo>
                    <a:pt x="209" y="842"/>
                  </a:lnTo>
                  <a:lnTo>
                    <a:pt x="212" y="839"/>
                  </a:lnTo>
                  <a:lnTo>
                    <a:pt x="212" y="839"/>
                  </a:lnTo>
                  <a:lnTo>
                    <a:pt x="213" y="838"/>
                  </a:lnTo>
                  <a:lnTo>
                    <a:pt x="215" y="835"/>
                  </a:lnTo>
                  <a:lnTo>
                    <a:pt x="215" y="828"/>
                  </a:lnTo>
                  <a:lnTo>
                    <a:pt x="215" y="828"/>
                  </a:lnTo>
                  <a:lnTo>
                    <a:pt x="184" y="855"/>
                  </a:lnTo>
                  <a:lnTo>
                    <a:pt x="154" y="883"/>
                  </a:lnTo>
                  <a:lnTo>
                    <a:pt x="126" y="912"/>
                  </a:lnTo>
                  <a:lnTo>
                    <a:pt x="101" y="943"/>
                  </a:lnTo>
                  <a:lnTo>
                    <a:pt x="101" y="943"/>
                  </a:lnTo>
                  <a:close/>
                  <a:moveTo>
                    <a:pt x="2304" y="1023"/>
                  </a:moveTo>
                  <a:lnTo>
                    <a:pt x="2446" y="908"/>
                  </a:lnTo>
                  <a:lnTo>
                    <a:pt x="2446" y="908"/>
                  </a:lnTo>
                  <a:lnTo>
                    <a:pt x="2410" y="910"/>
                  </a:lnTo>
                  <a:lnTo>
                    <a:pt x="2393" y="911"/>
                  </a:lnTo>
                  <a:lnTo>
                    <a:pt x="2377" y="910"/>
                  </a:lnTo>
                  <a:lnTo>
                    <a:pt x="2377" y="910"/>
                  </a:lnTo>
                  <a:lnTo>
                    <a:pt x="2360" y="939"/>
                  </a:lnTo>
                  <a:lnTo>
                    <a:pt x="2342" y="967"/>
                  </a:lnTo>
                  <a:lnTo>
                    <a:pt x="2304" y="1023"/>
                  </a:lnTo>
                  <a:lnTo>
                    <a:pt x="2304" y="1023"/>
                  </a:lnTo>
                  <a:close/>
                  <a:moveTo>
                    <a:pt x="583" y="924"/>
                  </a:moveTo>
                  <a:lnTo>
                    <a:pt x="583" y="924"/>
                  </a:lnTo>
                  <a:lnTo>
                    <a:pt x="580" y="928"/>
                  </a:lnTo>
                  <a:lnTo>
                    <a:pt x="576" y="929"/>
                  </a:lnTo>
                  <a:lnTo>
                    <a:pt x="573" y="928"/>
                  </a:lnTo>
                  <a:lnTo>
                    <a:pt x="570" y="927"/>
                  </a:lnTo>
                  <a:lnTo>
                    <a:pt x="570" y="927"/>
                  </a:lnTo>
                  <a:lnTo>
                    <a:pt x="566" y="934"/>
                  </a:lnTo>
                  <a:lnTo>
                    <a:pt x="564" y="938"/>
                  </a:lnTo>
                  <a:lnTo>
                    <a:pt x="566" y="941"/>
                  </a:lnTo>
                  <a:lnTo>
                    <a:pt x="569" y="939"/>
                  </a:lnTo>
                  <a:lnTo>
                    <a:pt x="569" y="939"/>
                  </a:lnTo>
                  <a:lnTo>
                    <a:pt x="536" y="983"/>
                  </a:lnTo>
                  <a:lnTo>
                    <a:pt x="519" y="1005"/>
                  </a:lnTo>
                  <a:lnTo>
                    <a:pt x="505" y="1029"/>
                  </a:lnTo>
                  <a:lnTo>
                    <a:pt x="505" y="1029"/>
                  </a:lnTo>
                  <a:lnTo>
                    <a:pt x="508" y="1029"/>
                  </a:lnTo>
                  <a:lnTo>
                    <a:pt x="512" y="1029"/>
                  </a:lnTo>
                  <a:lnTo>
                    <a:pt x="515" y="1026"/>
                  </a:lnTo>
                  <a:lnTo>
                    <a:pt x="515" y="1025"/>
                  </a:lnTo>
                  <a:lnTo>
                    <a:pt x="515" y="1022"/>
                  </a:lnTo>
                  <a:lnTo>
                    <a:pt x="515" y="1022"/>
                  </a:lnTo>
                  <a:lnTo>
                    <a:pt x="548" y="990"/>
                  </a:lnTo>
                  <a:lnTo>
                    <a:pt x="581" y="959"/>
                  </a:lnTo>
                  <a:lnTo>
                    <a:pt x="616" y="928"/>
                  </a:lnTo>
                  <a:lnTo>
                    <a:pt x="635" y="914"/>
                  </a:lnTo>
                  <a:lnTo>
                    <a:pt x="653" y="901"/>
                  </a:lnTo>
                  <a:lnTo>
                    <a:pt x="600" y="898"/>
                  </a:lnTo>
                  <a:lnTo>
                    <a:pt x="600" y="898"/>
                  </a:lnTo>
                  <a:lnTo>
                    <a:pt x="595" y="904"/>
                  </a:lnTo>
                  <a:lnTo>
                    <a:pt x="591" y="911"/>
                  </a:lnTo>
                  <a:lnTo>
                    <a:pt x="586" y="917"/>
                  </a:lnTo>
                  <a:lnTo>
                    <a:pt x="583" y="924"/>
                  </a:lnTo>
                  <a:lnTo>
                    <a:pt x="583" y="924"/>
                  </a:lnTo>
                  <a:close/>
                  <a:moveTo>
                    <a:pt x="140" y="863"/>
                  </a:moveTo>
                  <a:lnTo>
                    <a:pt x="144" y="862"/>
                  </a:lnTo>
                  <a:lnTo>
                    <a:pt x="144" y="862"/>
                  </a:lnTo>
                  <a:lnTo>
                    <a:pt x="151" y="855"/>
                  </a:lnTo>
                  <a:lnTo>
                    <a:pt x="153" y="853"/>
                  </a:lnTo>
                  <a:lnTo>
                    <a:pt x="151" y="853"/>
                  </a:lnTo>
                  <a:lnTo>
                    <a:pt x="144" y="856"/>
                  </a:lnTo>
                  <a:lnTo>
                    <a:pt x="144" y="856"/>
                  </a:lnTo>
                  <a:lnTo>
                    <a:pt x="153" y="841"/>
                  </a:lnTo>
                  <a:lnTo>
                    <a:pt x="164" y="827"/>
                  </a:lnTo>
                  <a:lnTo>
                    <a:pt x="175" y="811"/>
                  </a:lnTo>
                  <a:lnTo>
                    <a:pt x="179" y="804"/>
                  </a:lnTo>
                  <a:lnTo>
                    <a:pt x="184" y="796"/>
                  </a:lnTo>
                  <a:lnTo>
                    <a:pt x="184" y="796"/>
                  </a:lnTo>
                  <a:lnTo>
                    <a:pt x="156" y="824"/>
                  </a:lnTo>
                  <a:lnTo>
                    <a:pt x="129" y="852"/>
                  </a:lnTo>
                  <a:lnTo>
                    <a:pt x="80" y="908"/>
                  </a:lnTo>
                  <a:lnTo>
                    <a:pt x="80" y="908"/>
                  </a:lnTo>
                  <a:lnTo>
                    <a:pt x="71" y="915"/>
                  </a:lnTo>
                  <a:lnTo>
                    <a:pt x="70" y="915"/>
                  </a:lnTo>
                  <a:lnTo>
                    <a:pt x="71" y="914"/>
                  </a:lnTo>
                  <a:lnTo>
                    <a:pt x="71" y="914"/>
                  </a:lnTo>
                  <a:lnTo>
                    <a:pt x="66" y="918"/>
                  </a:lnTo>
                  <a:lnTo>
                    <a:pt x="64" y="922"/>
                  </a:lnTo>
                  <a:lnTo>
                    <a:pt x="64" y="927"/>
                  </a:lnTo>
                  <a:lnTo>
                    <a:pt x="66" y="931"/>
                  </a:lnTo>
                  <a:lnTo>
                    <a:pt x="68" y="935"/>
                  </a:lnTo>
                  <a:lnTo>
                    <a:pt x="73" y="939"/>
                  </a:lnTo>
                  <a:lnTo>
                    <a:pt x="84" y="948"/>
                  </a:lnTo>
                  <a:lnTo>
                    <a:pt x="137" y="865"/>
                  </a:lnTo>
                  <a:lnTo>
                    <a:pt x="140" y="863"/>
                  </a:lnTo>
                  <a:close/>
                  <a:moveTo>
                    <a:pt x="1419" y="903"/>
                  </a:moveTo>
                  <a:lnTo>
                    <a:pt x="1354" y="997"/>
                  </a:lnTo>
                  <a:lnTo>
                    <a:pt x="1354" y="997"/>
                  </a:lnTo>
                  <a:lnTo>
                    <a:pt x="1387" y="967"/>
                  </a:lnTo>
                  <a:lnTo>
                    <a:pt x="1420" y="938"/>
                  </a:lnTo>
                  <a:lnTo>
                    <a:pt x="1438" y="922"/>
                  </a:lnTo>
                  <a:lnTo>
                    <a:pt x="1455" y="910"/>
                  </a:lnTo>
                  <a:lnTo>
                    <a:pt x="1475" y="897"/>
                  </a:lnTo>
                  <a:lnTo>
                    <a:pt x="1495" y="884"/>
                  </a:lnTo>
                  <a:lnTo>
                    <a:pt x="1495" y="884"/>
                  </a:lnTo>
                  <a:lnTo>
                    <a:pt x="1479" y="887"/>
                  </a:lnTo>
                  <a:lnTo>
                    <a:pt x="1461" y="886"/>
                  </a:lnTo>
                  <a:lnTo>
                    <a:pt x="1444" y="886"/>
                  </a:lnTo>
                  <a:lnTo>
                    <a:pt x="1429" y="883"/>
                  </a:lnTo>
                  <a:lnTo>
                    <a:pt x="1429" y="883"/>
                  </a:lnTo>
                  <a:lnTo>
                    <a:pt x="1424" y="894"/>
                  </a:lnTo>
                  <a:lnTo>
                    <a:pt x="1419" y="903"/>
                  </a:lnTo>
                  <a:lnTo>
                    <a:pt x="1419" y="903"/>
                  </a:lnTo>
                  <a:close/>
                  <a:moveTo>
                    <a:pt x="1075" y="1008"/>
                  </a:moveTo>
                  <a:lnTo>
                    <a:pt x="1075" y="1008"/>
                  </a:lnTo>
                  <a:lnTo>
                    <a:pt x="1075" y="1007"/>
                  </a:lnTo>
                  <a:lnTo>
                    <a:pt x="1076" y="1005"/>
                  </a:lnTo>
                  <a:lnTo>
                    <a:pt x="1079" y="1001"/>
                  </a:lnTo>
                  <a:lnTo>
                    <a:pt x="1080" y="1000"/>
                  </a:lnTo>
                  <a:lnTo>
                    <a:pt x="1079" y="998"/>
                  </a:lnTo>
                  <a:lnTo>
                    <a:pt x="1077" y="998"/>
                  </a:lnTo>
                  <a:lnTo>
                    <a:pt x="1077" y="998"/>
                  </a:lnTo>
                  <a:lnTo>
                    <a:pt x="1068" y="1008"/>
                  </a:lnTo>
                  <a:lnTo>
                    <a:pt x="1058" y="1021"/>
                  </a:lnTo>
                  <a:lnTo>
                    <a:pt x="1049" y="1033"/>
                  </a:lnTo>
                  <a:lnTo>
                    <a:pt x="1046" y="1040"/>
                  </a:lnTo>
                  <a:lnTo>
                    <a:pt x="1044" y="1047"/>
                  </a:lnTo>
                  <a:lnTo>
                    <a:pt x="1044" y="1047"/>
                  </a:lnTo>
                  <a:lnTo>
                    <a:pt x="1053" y="1050"/>
                  </a:lnTo>
                  <a:lnTo>
                    <a:pt x="1063" y="1050"/>
                  </a:lnTo>
                  <a:lnTo>
                    <a:pt x="1069" y="1050"/>
                  </a:lnTo>
                  <a:lnTo>
                    <a:pt x="1075" y="1047"/>
                  </a:lnTo>
                  <a:lnTo>
                    <a:pt x="1079" y="1045"/>
                  </a:lnTo>
                  <a:lnTo>
                    <a:pt x="1083" y="1039"/>
                  </a:lnTo>
                  <a:lnTo>
                    <a:pt x="1083" y="1039"/>
                  </a:lnTo>
                  <a:lnTo>
                    <a:pt x="1103" y="1008"/>
                  </a:lnTo>
                  <a:lnTo>
                    <a:pt x="1125" y="979"/>
                  </a:lnTo>
                  <a:lnTo>
                    <a:pt x="1169" y="920"/>
                  </a:lnTo>
                  <a:lnTo>
                    <a:pt x="1169" y="920"/>
                  </a:lnTo>
                  <a:lnTo>
                    <a:pt x="1148" y="936"/>
                  </a:lnTo>
                  <a:lnTo>
                    <a:pt x="1128" y="955"/>
                  </a:lnTo>
                  <a:lnTo>
                    <a:pt x="1110" y="974"/>
                  </a:lnTo>
                  <a:lnTo>
                    <a:pt x="1091" y="994"/>
                  </a:lnTo>
                  <a:lnTo>
                    <a:pt x="1091" y="994"/>
                  </a:lnTo>
                  <a:lnTo>
                    <a:pt x="1089" y="995"/>
                  </a:lnTo>
                  <a:lnTo>
                    <a:pt x="1086" y="995"/>
                  </a:lnTo>
                  <a:lnTo>
                    <a:pt x="1086" y="995"/>
                  </a:lnTo>
                  <a:lnTo>
                    <a:pt x="1084" y="1000"/>
                  </a:lnTo>
                  <a:lnTo>
                    <a:pt x="1082" y="1004"/>
                  </a:lnTo>
                  <a:lnTo>
                    <a:pt x="1075" y="1008"/>
                  </a:lnTo>
                  <a:lnTo>
                    <a:pt x="1073" y="1011"/>
                  </a:lnTo>
                  <a:lnTo>
                    <a:pt x="1075" y="1008"/>
                  </a:lnTo>
                  <a:close/>
                  <a:moveTo>
                    <a:pt x="25" y="699"/>
                  </a:moveTo>
                  <a:lnTo>
                    <a:pt x="25" y="699"/>
                  </a:lnTo>
                  <a:lnTo>
                    <a:pt x="23" y="705"/>
                  </a:lnTo>
                  <a:lnTo>
                    <a:pt x="22" y="709"/>
                  </a:lnTo>
                  <a:lnTo>
                    <a:pt x="23" y="720"/>
                  </a:lnTo>
                  <a:lnTo>
                    <a:pt x="25" y="731"/>
                  </a:lnTo>
                  <a:lnTo>
                    <a:pt x="26" y="742"/>
                  </a:lnTo>
                  <a:lnTo>
                    <a:pt x="26" y="742"/>
                  </a:lnTo>
                  <a:lnTo>
                    <a:pt x="75" y="655"/>
                  </a:lnTo>
                  <a:lnTo>
                    <a:pt x="101" y="613"/>
                  </a:lnTo>
                  <a:lnTo>
                    <a:pt x="129" y="571"/>
                  </a:lnTo>
                  <a:lnTo>
                    <a:pt x="129" y="571"/>
                  </a:lnTo>
                  <a:lnTo>
                    <a:pt x="101" y="601"/>
                  </a:lnTo>
                  <a:lnTo>
                    <a:pt x="74" y="631"/>
                  </a:lnTo>
                  <a:lnTo>
                    <a:pt x="49" y="664"/>
                  </a:lnTo>
                  <a:lnTo>
                    <a:pt x="25" y="699"/>
                  </a:lnTo>
                  <a:lnTo>
                    <a:pt x="25" y="699"/>
                  </a:lnTo>
                  <a:close/>
                  <a:moveTo>
                    <a:pt x="67" y="821"/>
                  </a:moveTo>
                  <a:lnTo>
                    <a:pt x="119" y="769"/>
                  </a:lnTo>
                  <a:lnTo>
                    <a:pt x="119" y="769"/>
                  </a:lnTo>
                  <a:lnTo>
                    <a:pt x="129" y="761"/>
                  </a:lnTo>
                  <a:lnTo>
                    <a:pt x="141" y="752"/>
                  </a:lnTo>
                  <a:lnTo>
                    <a:pt x="153" y="745"/>
                  </a:lnTo>
                  <a:lnTo>
                    <a:pt x="165" y="741"/>
                  </a:lnTo>
                  <a:lnTo>
                    <a:pt x="161" y="683"/>
                  </a:lnTo>
                  <a:lnTo>
                    <a:pt x="148" y="697"/>
                  </a:lnTo>
                  <a:lnTo>
                    <a:pt x="148" y="697"/>
                  </a:lnTo>
                  <a:lnTo>
                    <a:pt x="146" y="697"/>
                  </a:lnTo>
                  <a:lnTo>
                    <a:pt x="141" y="699"/>
                  </a:lnTo>
                  <a:lnTo>
                    <a:pt x="139" y="703"/>
                  </a:lnTo>
                  <a:lnTo>
                    <a:pt x="136" y="707"/>
                  </a:lnTo>
                  <a:lnTo>
                    <a:pt x="134" y="710"/>
                  </a:lnTo>
                  <a:lnTo>
                    <a:pt x="134" y="713"/>
                  </a:lnTo>
                  <a:lnTo>
                    <a:pt x="136" y="714"/>
                  </a:lnTo>
                  <a:lnTo>
                    <a:pt x="139" y="713"/>
                  </a:lnTo>
                  <a:lnTo>
                    <a:pt x="139" y="713"/>
                  </a:lnTo>
                  <a:lnTo>
                    <a:pt x="120" y="740"/>
                  </a:lnTo>
                  <a:lnTo>
                    <a:pt x="102" y="768"/>
                  </a:lnTo>
                  <a:lnTo>
                    <a:pt x="84" y="794"/>
                  </a:lnTo>
                  <a:lnTo>
                    <a:pt x="67" y="821"/>
                  </a:lnTo>
                  <a:lnTo>
                    <a:pt x="67" y="821"/>
                  </a:lnTo>
                  <a:close/>
                  <a:moveTo>
                    <a:pt x="801" y="896"/>
                  </a:moveTo>
                  <a:lnTo>
                    <a:pt x="801" y="896"/>
                  </a:lnTo>
                  <a:lnTo>
                    <a:pt x="785" y="897"/>
                  </a:lnTo>
                  <a:lnTo>
                    <a:pt x="772" y="898"/>
                  </a:lnTo>
                  <a:lnTo>
                    <a:pt x="758" y="898"/>
                  </a:lnTo>
                  <a:lnTo>
                    <a:pt x="747" y="900"/>
                  </a:lnTo>
                  <a:lnTo>
                    <a:pt x="747" y="900"/>
                  </a:lnTo>
                  <a:lnTo>
                    <a:pt x="742" y="911"/>
                  </a:lnTo>
                  <a:lnTo>
                    <a:pt x="736" y="922"/>
                  </a:lnTo>
                  <a:lnTo>
                    <a:pt x="729" y="932"/>
                  </a:lnTo>
                  <a:lnTo>
                    <a:pt x="720" y="942"/>
                  </a:lnTo>
                  <a:lnTo>
                    <a:pt x="712" y="950"/>
                  </a:lnTo>
                  <a:lnTo>
                    <a:pt x="704" y="959"/>
                  </a:lnTo>
                  <a:lnTo>
                    <a:pt x="685" y="973"/>
                  </a:lnTo>
                  <a:lnTo>
                    <a:pt x="682" y="976"/>
                  </a:lnTo>
                  <a:lnTo>
                    <a:pt x="677" y="988"/>
                  </a:lnTo>
                  <a:lnTo>
                    <a:pt x="677" y="988"/>
                  </a:lnTo>
                  <a:lnTo>
                    <a:pt x="684" y="984"/>
                  </a:lnTo>
                  <a:lnTo>
                    <a:pt x="687" y="983"/>
                  </a:lnTo>
                  <a:lnTo>
                    <a:pt x="685" y="986"/>
                  </a:lnTo>
                  <a:lnTo>
                    <a:pt x="685" y="986"/>
                  </a:lnTo>
                  <a:lnTo>
                    <a:pt x="674" y="1001"/>
                  </a:lnTo>
                  <a:lnTo>
                    <a:pt x="668" y="1009"/>
                  </a:lnTo>
                  <a:lnTo>
                    <a:pt x="664" y="1019"/>
                  </a:lnTo>
                  <a:lnTo>
                    <a:pt x="664" y="1019"/>
                  </a:lnTo>
                  <a:lnTo>
                    <a:pt x="697" y="987"/>
                  </a:lnTo>
                  <a:lnTo>
                    <a:pt x="729" y="955"/>
                  </a:lnTo>
                  <a:lnTo>
                    <a:pt x="764" y="924"/>
                  </a:lnTo>
                  <a:lnTo>
                    <a:pt x="801" y="896"/>
                  </a:lnTo>
                  <a:lnTo>
                    <a:pt x="801" y="896"/>
                  </a:lnTo>
                  <a:close/>
                  <a:moveTo>
                    <a:pt x="40" y="959"/>
                  </a:moveTo>
                  <a:lnTo>
                    <a:pt x="40" y="959"/>
                  </a:lnTo>
                  <a:lnTo>
                    <a:pt x="81" y="980"/>
                  </a:lnTo>
                  <a:lnTo>
                    <a:pt x="101" y="990"/>
                  </a:lnTo>
                  <a:lnTo>
                    <a:pt x="122" y="1000"/>
                  </a:lnTo>
                  <a:lnTo>
                    <a:pt x="146" y="1007"/>
                  </a:lnTo>
                  <a:lnTo>
                    <a:pt x="170" y="1012"/>
                  </a:lnTo>
                  <a:lnTo>
                    <a:pt x="196" y="1016"/>
                  </a:lnTo>
                  <a:lnTo>
                    <a:pt x="224" y="1016"/>
                  </a:lnTo>
                  <a:lnTo>
                    <a:pt x="224" y="1016"/>
                  </a:lnTo>
                  <a:lnTo>
                    <a:pt x="199" y="1014"/>
                  </a:lnTo>
                  <a:lnTo>
                    <a:pt x="174" y="1008"/>
                  </a:lnTo>
                  <a:lnTo>
                    <a:pt x="151" y="1001"/>
                  </a:lnTo>
                  <a:lnTo>
                    <a:pt x="129" y="993"/>
                  </a:lnTo>
                  <a:lnTo>
                    <a:pt x="108" y="983"/>
                  </a:lnTo>
                  <a:lnTo>
                    <a:pt x="88" y="973"/>
                  </a:lnTo>
                  <a:lnTo>
                    <a:pt x="50" y="949"/>
                  </a:lnTo>
                  <a:lnTo>
                    <a:pt x="50" y="949"/>
                  </a:lnTo>
                  <a:lnTo>
                    <a:pt x="37" y="920"/>
                  </a:lnTo>
                  <a:lnTo>
                    <a:pt x="29" y="903"/>
                  </a:lnTo>
                  <a:lnTo>
                    <a:pt x="25" y="897"/>
                  </a:lnTo>
                  <a:lnTo>
                    <a:pt x="21" y="893"/>
                  </a:lnTo>
                  <a:lnTo>
                    <a:pt x="21" y="893"/>
                  </a:lnTo>
                  <a:lnTo>
                    <a:pt x="25" y="911"/>
                  </a:lnTo>
                  <a:lnTo>
                    <a:pt x="29" y="928"/>
                  </a:lnTo>
                  <a:lnTo>
                    <a:pt x="35" y="945"/>
                  </a:lnTo>
                  <a:lnTo>
                    <a:pt x="40" y="959"/>
                  </a:lnTo>
                  <a:lnTo>
                    <a:pt x="40" y="959"/>
                  </a:lnTo>
                  <a:close/>
                  <a:moveTo>
                    <a:pt x="26" y="783"/>
                  </a:moveTo>
                  <a:lnTo>
                    <a:pt x="26" y="783"/>
                  </a:lnTo>
                  <a:lnTo>
                    <a:pt x="25" y="789"/>
                  </a:lnTo>
                  <a:lnTo>
                    <a:pt x="25" y="796"/>
                  </a:lnTo>
                  <a:lnTo>
                    <a:pt x="26" y="801"/>
                  </a:lnTo>
                  <a:lnTo>
                    <a:pt x="28" y="804"/>
                  </a:lnTo>
                  <a:lnTo>
                    <a:pt x="32" y="807"/>
                  </a:lnTo>
                  <a:lnTo>
                    <a:pt x="32" y="807"/>
                  </a:lnTo>
                  <a:lnTo>
                    <a:pt x="52" y="766"/>
                  </a:lnTo>
                  <a:lnTo>
                    <a:pt x="73" y="726"/>
                  </a:lnTo>
                  <a:lnTo>
                    <a:pt x="95" y="688"/>
                  </a:lnTo>
                  <a:lnTo>
                    <a:pt x="119" y="651"/>
                  </a:lnTo>
                  <a:lnTo>
                    <a:pt x="119" y="651"/>
                  </a:lnTo>
                  <a:lnTo>
                    <a:pt x="92" y="681"/>
                  </a:lnTo>
                  <a:lnTo>
                    <a:pt x="78" y="695"/>
                  </a:lnTo>
                  <a:lnTo>
                    <a:pt x="66" y="710"/>
                  </a:lnTo>
                  <a:lnTo>
                    <a:pt x="54" y="727"/>
                  </a:lnTo>
                  <a:lnTo>
                    <a:pt x="43" y="744"/>
                  </a:lnTo>
                  <a:lnTo>
                    <a:pt x="33" y="764"/>
                  </a:lnTo>
                  <a:lnTo>
                    <a:pt x="26" y="783"/>
                  </a:lnTo>
                  <a:lnTo>
                    <a:pt x="26" y="783"/>
                  </a:lnTo>
                  <a:close/>
                  <a:moveTo>
                    <a:pt x="59" y="418"/>
                  </a:moveTo>
                  <a:lnTo>
                    <a:pt x="59" y="418"/>
                  </a:lnTo>
                  <a:lnTo>
                    <a:pt x="81" y="390"/>
                  </a:lnTo>
                  <a:lnTo>
                    <a:pt x="94" y="376"/>
                  </a:lnTo>
                  <a:lnTo>
                    <a:pt x="105" y="362"/>
                  </a:lnTo>
                  <a:lnTo>
                    <a:pt x="105" y="362"/>
                  </a:lnTo>
                  <a:lnTo>
                    <a:pt x="112" y="352"/>
                  </a:lnTo>
                  <a:lnTo>
                    <a:pt x="120" y="342"/>
                  </a:lnTo>
                  <a:lnTo>
                    <a:pt x="137" y="324"/>
                  </a:lnTo>
                  <a:lnTo>
                    <a:pt x="144" y="312"/>
                  </a:lnTo>
                  <a:lnTo>
                    <a:pt x="150" y="300"/>
                  </a:lnTo>
                  <a:lnTo>
                    <a:pt x="151" y="293"/>
                  </a:lnTo>
                  <a:lnTo>
                    <a:pt x="153" y="286"/>
                  </a:lnTo>
                  <a:lnTo>
                    <a:pt x="153" y="276"/>
                  </a:lnTo>
                  <a:lnTo>
                    <a:pt x="153" y="266"/>
                  </a:lnTo>
                  <a:lnTo>
                    <a:pt x="153" y="266"/>
                  </a:lnTo>
                  <a:lnTo>
                    <a:pt x="148" y="275"/>
                  </a:lnTo>
                  <a:lnTo>
                    <a:pt x="143" y="282"/>
                  </a:lnTo>
                  <a:lnTo>
                    <a:pt x="132" y="293"/>
                  </a:lnTo>
                  <a:lnTo>
                    <a:pt x="122" y="305"/>
                  </a:lnTo>
                  <a:lnTo>
                    <a:pt x="118" y="312"/>
                  </a:lnTo>
                  <a:lnTo>
                    <a:pt x="113" y="319"/>
                  </a:lnTo>
                  <a:lnTo>
                    <a:pt x="113" y="319"/>
                  </a:lnTo>
                  <a:lnTo>
                    <a:pt x="101" y="345"/>
                  </a:lnTo>
                  <a:lnTo>
                    <a:pt x="85" y="369"/>
                  </a:lnTo>
                  <a:lnTo>
                    <a:pt x="71" y="393"/>
                  </a:lnTo>
                  <a:lnTo>
                    <a:pt x="59" y="418"/>
                  </a:lnTo>
                  <a:lnTo>
                    <a:pt x="59" y="418"/>
                  </a:lnTo>
                  <a:close/>
                  <a:moveTo>
                    <a:pt x="129" y="439"/>
                  </a:moveTo>
                  <a:lnTo>
                    <a:pt x="137" y="442"/>
                  </a:lnTo>
                  <a:lnTo>
                    <a:pt x="70" y="553"/>
                  </a:lnTo>
                  <a:lnTo>
                    <a:pt x="70" y="553"/>
                  </a:lnTo>
                  <a:lnTo>
                    <a:pt x="82" y="536"/>
                  </a:lnTo>
                  <a:lnTo>
                    <a:pt x="97" y="520"/>
                  </a:lnTo>
                  <a:lnTo>
                    <a:pt x="129" y="488"/>
                  </a:lnTo>
                  <a:lnTo>
                    <a:pt x="129" y="488"/>
                  </a:lnTo>
                  <a:lnTo>
                    <a:pt x="136" y="484"/>
                  </a:lnTo>
                  <a:lnTo>
                    <a:pt x="143" y="478"/>
                  </a:lnTo>
                  <a:lnTo>
                    <a:pt x="150" y="471"/>
                  </a:lnTo>
                  <a:lnTo>
                    <a:pt x="154" y="461"/>
                  </a:lnTo>
                  <a:lnTo>
                    <a:pt x="157" y="452"/>
                  </a:lnTo>
                  <a:lnTo>
                    <a:pt x="158" y="440"/>
                  </a:lnTo>
                  <a:lnTo>
                    <a:pt x="157" y="429"/>
                  </a:lnTo>
                  <a:lnTo>
                    <a:pt x="154" y="418"/>
                  </a:lnTo>
                  <a:lnTo>
                    <a:pt x="154" y="418"/>
                  </a:lnTo>
                  <a:lnTo>
                    <a:pt x="151" y="422"/>
                  </a:lnTo>
                  <a:lnTo>
                    <a:pt x="148" y="425"/>
                  </a:lnTo>
                  <a:lnTo>
                    <a:pt x="146" y="428"/>
                  </a:lnTo>
                  <a:lnTo>
                    <a:pt x="143" y="429"/>
                  </a:lnTo>
                  <a:lnTo>
                    <a:pt x="136" y="432"/>
                  </a:lnTo>
                  <a:lnTo>
                    <a:pt x="132" y="435"/>
                  </a:lnTo>
                  <a:lnTo>
                    <a:pt x="129" y="439"/>
                  </a:lnTo>
                  <a:lnTo>
                    <a:pt x="129" y="439"/>
                  </a:lnTo>
                  <a:close/>
                  <a:moveTo>
                    <a:pt x="146" y="215"/>
                  </a:moveTo>
                  <a:lnTo>
                    <a:pt x="146" y="215"/>
                  </a:lnTo>
                  <a:lnTo>
                    <a:pt x="134" y="231"/>
                  </a:lnTo>
                  <a:lnTo>
                    <a:pt x="125" y="248"/>
                  </a:lnTo>
                  <a:lnTo>
                    <a:pt x="105" y="282"/>
                  </a:lnTo>
                  <a:lnTo>
                    <a:pt x="88" y="317"/>
                  </a:lnTo>
                  <a:lnTo>
                    <a:pt x="71" y="352"/>
                  </a:lnTo>
                  <a:lnTo>
                    <a:pt x="71" y="352"/>
                  </a:lnTo>
                  <a:lnTo>
                    <a:pt x="89" y="326"/>
                  </a:lnTo>
                  <a:lnTo>
                    <a:pt x="108" y="301"/>
                  </a:lnTo>
                  <a:lnTo>
                    <a:pt x="129" y="276"/>
                  </a:lnTo>
                  <a:lnTo>
                    <a:pt x="140" y="263"/>
                  </a:lnTo>
                  <a:lnTo>
                    <a:pt x="151" y="252"/>
                  </a:lnTo>
                  <a:lnTo>
                    <a:pt x="151" y="252"/>
                  </a:lnTo>
                  <a:lnTo>
                    <a:pt x="153" y="249"/>
                  </a:lnTo>
                  <a:lnTo>
                    <a:pt x="154" y="246"/>
                  </a:lnTo>
                  <a:lnTo>
                    <a:pt x="153" y="235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46" y="215"/>
                  </a:lnTo>
                  <a:lnTo>
                    <a:pt x="146" y="215"/>
                  </a:lnTo>
                  <a:close/>
                  <a:moveTo>
                    <a:pt x="75" y="900"/>
                  </a:moveTo>
                  <a:lnTo>
                    <a:pt x="75" y="900"/>
                  </a:lnTo>
                  <a:lnTo>
                    <a:pt x="97" y="872"/>
                  </a:lnTo>
                  <a:lnTo>
                    <a:pt x="120" y="845"/>
                  </a:lnTo>
                  <a:lnTo>
                    <a:pt x="146" y="818"/>
                  </a:lnTo>
                  <a:lnTo>
                    <a:pt x="171" y="794"/>
                  </a:lnTo>
                  <a:lnTo>
                    <a:pt x="171" y="794"/>
                  </a:lnTo>
                  <a:lnTo>
                    <a:pt x="175" y="790"/>
                  </a:lnTo>
                  <a:lnTo>
                    <a:pt x="177" y="785"/>
                  </a:lnTo>
                  <a:lnTo>
                    <a:pt x="177" y="780"/>
                  </a:lnTo>
                  <a:lnTo>
                    <a:pt x="175" y="775"/>
                  </a:lnTo>
                  <a:lnTo>
                    <a:pt x="171" y="766"/>
                  </a:lnTo>
                  <a:lnTo>
                    <a:pt x="167" y="758"/>
                  </a:lnTo>
                  <a:lnTo>
                    <a:pt x="167" y="758"/>
                  </a:lnTo>
                  <a:lnTo>
                    <a:pt x="161" y="769"/>
                  </a:lnTo>
                  <a:lnTo>
                    <a:pt x="154" y="779"/>
                  </a:lnTo>
                  <a:lnTo>
                    <a:pt x="139" y="800"/>
                  </a:lnTo>
                  <a:lnTo>
                    <a:pt x="136" y="803"/>
                  </a:lnTo>
                  <a:lnTo>
                    <a:pt x="134" y="808"/>
                  </a:lnTo>
                  <a:lnTo>
                    <a:pt x="134" y="808"/>
                  </a:lnTo>
                  <a:lnTo>
                    <a:pt x="104" y="853"/>
                  </a:lnTo>
                  <a:lnTo>
                    <a:pt x="88" y="876"/>
                  </a:lnTo>
                  <a:lnTo>
                    <a:pt x="75" y="900"/>
                  </a:lnTo>
                  <a:lnTo>
                    <a:pt x="75" y="900"/>
                  </a:lnTo>
                  <a:close/>
                  <a:moveTo>
                    <a:pt x="40" y="824"/>
                  </a:moveTo>
                  <a:lnTo>
                    <a:pt x="40" y="824"/>
                  </a:lnTo>
                  <a:lnTo>
                    <a:pt x="32" y="821"/>
                  </a:lnTo>
                  <a:lnTo>
                    <a:pt x="29" y="820"/>
                  </a:lnTo>
                  <a:lnTo>
                    <a:pt x="28" y="821"/>
                  </a:lnTo>
                  <a:lnTo>
                    <a:pt x="28" y="823"/>
                  </a:lnTo>
                  <a:lnTo>
                    <a:pt x="28" y="827"/>
                  </a:lnTo>
                  <a:lnTo>
                    <a:pt x="28" y="827"/>
                  </a:lnTo>
                  <a:lnTo>
                    <a:pt x="29" y="832"/>
                  </a:lnTo>
                  <a:lnTo>
                    <a:pt x="30" y="841"/>
                  </a:lnTo>
                  <a:lnTo>
                    <a:pt x="30" y="855"/>
                  </a:lnTo>
                  <a:lnTo>
                    <a:pt x="30" y="855"/>
                  </a:lnTo>
                  <a:lnTo>
                    <a:pt x="57" y="814"/>
                  </a:lnTo>
                  <a:lnTo>
                    <a:pt x="85" y="773"/>
                  </a:lnTo>
                  <a:lnTo>
                    <a:pt x="112" y="733"/>
                  </a:lnTo>
                  <a:lnTo>
                    <a:pt x="139" y="693"/>
                  </a:lnTo>
                  <a:lnTo>
                    <a:pt x="139" y="693"/>
                  </a:lnTo>
                  <a:lnTo>
                    <a:pt x="112" y="723"/>
                  </a:lnTo>
                  <a:lnTo>
                    <a:pt x="85" y="754"/>
                  </a:lnTo>
                  <a:lnTo>
                    <a:pt x="73" y="771"/>
                  </a:lnTo>
                  <a:lnTo>
                    <a:pt x="61" y="787"/>
                  </a:lnTo>
                  <a:lnTo>
                    <a:pt x="50" y="804"/>
                  </a:lnTo>
                  <a:lnTo>
                    <a:pt x="40" y="824"/>
                  </a:lnTo>
                  <a:lnTo>
                    <a:pt x="40" y="824"/>
                  </a:lnTo>
                  <a:close/>
                  <a:moveTo>
                    <a:pt x="2481" y="1001"/>
                  </a:moveTo>
                  <a:lnTo>
                    <a:pt x="2481" y="1001"/>
                  </a:lnTo>
                  <a:lnTo>
                    <a:pt x="2532" y="955"/>
                  </a:lnTo>
                  <a:lnTo>
                    <a:pt x="2560" y="931"/>
                  </a:lnTo>
                  <a:lnTo>
                    <a:pt x="2587" y="908"/>
                  </a:lnTo>
                  <a:lnTo>
                    <a:pt x="2587" y="908"/>
                  </a:lnTo>
                  <a:lnTo>
                    <a:pt x="2580" y="910"/>
                  </a:lnTo>
                  <a:lnTo>
                    <a:pt x="2574" y="910"/>
                  </a:lnTo>
                  <a:lnTo>
                    <a:pt x="2560" y="908"/>
                  </a:lnTo>
                  <a:lnTo>
                    <a:pt x="2550" y="908"/>
                  </a:lnTo>
                  <a:lnTo>
                    <a:pt x="2546" y="910"/>
                  </a:lnTo>
                  <a:lnTo>
                    <a:pt x="2543" y="911"/>
                  </a:lnTo>
                  <a:lnTo>
                    <a:pt x="2481" y="1001"/>
                  </a:lnTo>
                  <a:close/>
                  <a:moveTo>
                    <a:pt x="333" y="936"/>
                  </a:moveTo>
                  <a:lnTo>
                    <a:pt x="333" y="929"/>
                  </a:lnTo>
                  <a:lnTo>
                    <a:pt x="333" y="929"/>
                  </a:lnTo>
                  <a:lnTo>
                    <a:pt x="344" y="920"/>
                  </a:lnTo>
                  <a:lnTo>
                    <a:pt x="354" y="907"/>
                  </a:lnTo>
                  <a:lnTo>
                    <a:pt x="363" y="893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2"/>
                  </a:lnTo>
                  <a:lnTo>
                    <a:pt x="369" y="870"/>
                  </a:lnTo>
                  <a:lnTo>
                    <a:pt x="365" y="869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35" y="889"/>
                  </a:lnTo>
                  <a:lnTo>
                    <a:pt x="323" y="900"/>
                  </a:lnTo>
                  <a:lnTo>
                    <a:pt x="312" y="910"/>
                  </a:lnTo>
                  <a:lnTo>
                    <a:pt x="300" y="922"/>
                  </a:lnTo>
                  <a:lnTo>
                    <a:pt x="289" y="935"/>
                  </a:lnTo>
                  <a:lnTo>
                    <a:pt x="279" y="948"/>
                  </a:lnTo>
                  <a:lnTo>
                    <a:pt x="271" y="962"/>
                  </a:lnTo>
                  <a:lnTo>
                    <a:pt x="351" y="889"/>
                  </a:lnTo>
                  <a:lnTo>
                    <a:pt x="351" y="889"/>
                  </a:lnTo>
                  <a:lnTo>
                    <a:pt x="348" y="896"/>
                  </a:lnTo>
                  <a:lnTo>
                    <a:pt x="344" y="903"/>
                  </a:lnTo>
                  <a:lnTo>
                    <a:pt x="335" y="915"/>
                  </a:lnTo>
                  <a:lnTo>
                    <a:pt x="327" y="927"/>
                  </a:lnTo>
                  <a:lnTo>
                    <a:pt x="323" y="934"/>
                  </a:lnTo>
                  <a:lnTo>
                    <a:pt x="320" y="941"/>
                  </a:lnTo>
                  <a:lnTo>
                    <a:pt x="333" y="936"/>
                  </a:lnTo>
                  <a:close/>
                  <a:moveTo>
                    <a:pt x="1122" y="1014"/>
                  </a:moveTo>
                  <a:lnTo>
                    <a:pt x="1122" y="1014"/>
                  </a:lnTo>
                  <a:lnTo>
                    <a:pt x="1136" y="1002"/>
                  </a:lnTo>
                  <a:lnTo>
                    <a:pt x="1152" y="990"/>
                  </a:lnTo>
                  <a:lnTo>
                    <a:pt x="1180" y="962"/>
                  </a:lnTo>
                  <a:lnTo>
                    <a:pt x="1208" y="934"/>
                  </a:lnTo>
                  <a:lnTo>
                    <a:pt x="1222" y="921"/>
                  </a:lnTo>
                  <a:lnTo>
                    <a:pt x="1238" y="908"/>
                  </a:lnTo>
                  <a:lnTo>
                    <a:pt x="1233" y="908"/>
                  </a:lnTo>
                  <a:lnTo>
                    <a:pt x="1256" y="894"/>
                  </a:lnTo>
                  <a:lnTo>
                    <a:pt x="1256" y="894"/>
                  </a:lnTo>
                  <a:lnTo>
                    <a:pt x="1260" y="889"/>
                  </a:lnTo>
                  <a:lnTo>
                    <a:pt x="1263" y="887"/>
                  </a:lnTo>
                  <a:lnTo>
                    <a:pt x="1266" y="887"/>
                  </a:lnTo>
                  <a:lnTo>
                    <a:pt x="1266" y="887"/>
                  </a:lnTo>
                  <a:lnTo>
                    <a:pt x="1266" y="884"/>
                  </a:lnTo>
                  <a:lnTo>
                    <a:pt x="1267" y="883"/>
                  </a:lnTo>
                  <a:lnTo>
                    <a:pt x="1270" y="880"/>
                  </a:lnTo>
                  <a:lnTo>
                    <a:pt x="1270" y="880"/>
                  </a:lnTo>
                  <a:lnTo>
                    <a:pt x="1259" y="886"/>
                  </a:lnTo>
                  <a:lnTo>
                    <a:pt x="1247" y="891"/>
                  </a:lnTo>
                  <a:lnTo>
                    <a:pt x="1225" y="907"/>
                  </a:lnTo>
                  <a:lnTo>
                    <a:pt x="1204" y="925"/>
                  </a:lnTo>
                  <a:lnTo>
                    <a:pt x="1186" y="942"/>
                  </a:lnTo>
                  <a:lnTo>
                    <a:pt x="1120" y="1007"/>
                  </a:lnTo>
                  <a:lnTo>
                    <a:pt x="1117" y="1009"/>
                  </a:lnTo>
                  <a:lnTo>
                    <a:pt x="1114" y="1015"/>
                  </a:lnTo>
                  <a:lnTo>
                    <a:pt x="1114" y="1015"/>
                  </a:lnTo>
                  <a:lnTo>
                    <a:pt x="1118" y="1015"/>
                  </a:lnTo>
                  <a:lnTo>
                    <a:pt x="1122" y="1014"/>
                  </a:lnTo>
                  <a:lnTo>
                    <a:pt x="1122" y="1014"/>
                  </a:lnTo>
                  <a:close/>
                  <a:moveTo>
                    <a:pt x="200" y="776"/>
                  </a:moveTo>
                  <a:lnTo>
                    <a:pt x="200" y="776"/>
                  </a:lnTo>
                  <a:lnTo>
                    <a:pt x="200" y="783"/>
                  </a:lnTo>
                  <a:lnTo>
                    <a:pt x="203" y="789"/>
                  </a:lnTo>
                  <a:lnTo>
                    <a:pt x="208" y="793"/>
                  </a:lnTo>
                  <a:lnTo>
                    <a:pt x="212" y="797"/>
                  </a:lnTo>
                  <a:lnTo>
                    <a:pt x="223" y="803"/>
                  </a:lnTo>
                  <a:lnTo>
                    <a:pt x="234" y="807"/>
                  </a:lnTo>
                  <a:lnTo>
                    <a:pt x="234" y="807"/>
                  </a:lnTo>
                  <a:lnTo>
                    <a:pt x="224" y="794"/>
                  </a:lnTo>
                  <a:lnTo>
                    <a:pt x="216" y="780"/>
                  </a:lnTo>
                  <a:lnTo>
                    <a:pt x="209" y="765"/>
                  </a:lnTo>
                  <a:lnTo>
                    <a:pt x="202" y="748"/>
                  </a:lnTo>
                  <a:lnTo>
                    <a:pt x="189" y="716"/>
                  </a:lnTo>
                  <a:lnTo>
                    <a:pt x="178" y="681"/>
                  </a:lnTo>
                  <a:lnTo>
                    <a:pt x="178" y="681"/>
                  </a:lnTo>
                  <a:lnTo>
                    <a:pt x="178" y="706"/>
                  </a:lnTo>
                  <a:lnTo>
                    <a:pt x="181" y="730"/>
                  </a:lnTo>
                  <a:lnTo>
                    <a:pt x="184" y="752"/>
                  </a:lnTo>
                  <a:lnTo>
                    <a:pt x="191" y="772"/>
                  </a:lnTo>
                  <a:lnTo>
                    <a:pt x="191" y="772"/>
                  </a:lnTo>
                  <a:lnTo>
                    <a:pt x="192" y="775"/>
                  </a:lnTo>
                  <a:lnTo>
                    <a:pt x="196" y="775"/>
                  </a:lnTo>
                  <a:lnTo>
                    <a:pt x="199" y="775"/>
                  </a:lnTo>
                  <a:lnTo>
                    <a:pt x="200" y="776"/>
                  </a:lnTo>
                  <a:lnTo>
                    <a:pt x="200" y="776"/>
                  </a:lnTo>
                  <a:close/>
                  <a:moveTo>
                    <a:pt x="907" y="887"/>
                  </a:moveTo>
                  <a:lnTo>
                    <a:pt x="861" y="960"/>
                  </a:lnTo>
                  <a:lnTo>
                    <a:pt x="861" y="960"/>
                  </a:lnTo>
                  <a:lnTo>
                    <a:pt x="883" y="939"/>
                  </a:lnTo>
                  <a:lnTo>
                    <a:pt x="907" y="920"/>
                  </a:lnTo>
                  <a:lnTo>
                    <a:pt x="931" y="900"/>
                  </a:lnTo>
                  <a:lnTo>
                    <a:pt x="958" y="882"/>
                  </a:lnTo>
                  <a:lnTo>
                    <a:pt x="958" y="882"/>
                  </a:lnTo>
                  <a:lnTo>
                    <a:pt x="935" y="884"/>
                  </a:lnTo>
                  <a:lnTo>
                    <a:pt x="926" y="884"/>
                  </a:lnTo>
                  <a:lnTo>
                    <a:pt x="916" y="884"/>
                  </a:lnTo>
                  <a:lnTo>
                    <a:pt x="916" y="884"/>
                  </a:lnTo>
                  <a:lnTo>
                    <a:pt x="907" y="887"/>
                  </a:lnTo>
                  <a:lnTo>
                    <a:pt x="907" y="887"/>
                  </a:lnTo>
                  <a:close/>
                  <a:moveTo>
                    <a:pt x="2720" y="903"/>
                  </a:moveTo>
                  <a:lnTo>
                    <a:pt x="2720" y="903"/>
                  </a:lnTo>
                  <a:lnTo>
                    <a:pt x="2709" y="901"/>
                  </a:lnTo>
                  <a:lnTo>
                    <a:pt x="2699" y="901"/>
                  </a:lnTo>
                  <a:lnTo>
                    <a:pt x="2675" y="903"/>
                  </a:lnTo>
                  <a:lnTo>
                    <a:pt x="2675" y="903"/>
                  </a:lnTo>
                  <a:lnTo>
                    <a:pt x="2664" y="922"/>
                  </a:lnTo>
                  <a:lnTo>
                    <a:pt x="2653" y="942"/>
                  </a:lnTo>
                  <a:lnTo>
                    <a:pt x="2627" y="980"/>
                  </a:lnTo>
                  <a:lnTo>
                    <a:pt x="2627" y="980"/>
                  </a:lnTo>
                  <a:lnTo>
                    <a:pt x="2671" y="941"/>
                  </a:lnTo>
                  <a:lnTo>
                    <a:pt x="2695" y="921"/>
                  </a:lnTo>
                  <a:lnTo>
                    <a:pt x="2720" y="903"/>
                  </a:lnTo>
                  <a:lnTo>
                    <a:pt x="2720" y="903"/>
                  </a:lnTo>
                  <a:close/>
                  <a:moveTo>
                    <a:pt x="2737" y="51"/>
                  </a:moveTo>
                  <a:lnTo>
                    <a:pt x="2744" y="47"/>
                  </a:lnTo>
                  <a:lnTo>
                    <a:pt x="2744" y="47"/>
                  </a:lnTo>
                  <a:lnTo>
                    <a:pt x="2712" y="44"/>
                  </a:lnTo>
                  <a:lnTo>
                    <a:pt x="2675" y="41"/>
                  </a:lnTo>
                  <a:lnTo>
                    <a:pt x="2591" y="36"/>
                  </a:lnTo>
                  <a:lnTo>
                    <a:pt x="2516" y="34"/>
                  </a:lnTo>
                  <a:lnTo>
                    <a:pt x="2491" y="34"/>
                  </a:lnTo>
                  <a:lnTo>
                    <a:pt x="2477" y="36"/>
                  </a:lnTo>
                  <a:lnTo>
                    <a:pt x="2737" y="51"/>
                  </a:lnTo>
                  <a:close/>
                  <a:moveTo>
                    <a:pt x="725" y="898"/>
                  </a:moveTo>
                  <a:lnTo>
                    <a:pt x="725" y="898"/>
                  </a:lnTo>
                  <a:lnTo>
                    <a:pt x="711" y="898"/>
                  </a:lnTo>
                  <a:lnTo>
                    <a:pt x="705" y="898"/>
                  </a:lnTo>
                  <a:lnTo>
                    <a:pt x="698" y="900"/>
                  </a:lnTo>
                  <a:lnTo>
                    <a:pt x="698" y="900"/>
                  </a:lnTo>
                  <a:lnTo>
                    <a:pt x="697" y="904"/>
                  </a:lnTo>
                  <a:lnTo>
                    <a:pt x="697" y="905"/>
                  </a:lnTo>
                  <a:lnTo>
                    <a:pt x="695" y="905"/>
                  </a:lnTo>
                  <a:lnTo>
                    <a:pt x="694" y="903"/>
                  </a:lnTo>
                  <a:lnTo>
                    <a:pt x="694" y="900"/>
                  </a:lnTo>
                  <a:lnTo>
                    <a:pt x="694" y="900"/>
                  </a:lnTo>
                  <a:lnTo>
                    <a:pt x="684" y="907"/>
                  </a:lnTo>
                  <a:lnTo>
                    <a:pt x="678" y="914"/>
                  </a:lnTo>
                  <a:lnTo>
                    <a:pt x="666" y="932"/>
                  </a:lnTo>
                  <a:lnTo>
                    <a:pt x="666" y="932"/>
                  </a:lnTo>
                  <a:lnTo>
                    <a:pt x="660" y="938"/>
                  </a:lnTo>
                  <a:lnTo>
                    <a:pt x="654" y="942"/>
                  </a:lnTo>
                  <a:lnTo>
                    <a:pt x="649" y="942"/>
                  </a:lnTo>
                  <a:lnTo>
                    <a:pt x="647" y="941"/>
                  </a:lnTo>
                  <a:lnTo>
                    <a:pt x="645" y="939"/>
                  </a:lnTo>
                  <a:lnTo>
                    <a:pt x="645" y="939"/>
                  </a:lnTo>
                  <a:lnTo>
                    <a:pt x="646" y="945"/>
                  </a:lnTo>
                  <a:lnTo>
                    <a:pt x="646" y="948"/>
                  </a:lnTo>
                  <a:lnTo>
                    <a:pt x="646" y="950"/>
                  </a:lnTo>
                  <a:lnTo>
                    <a:pt x="646" y="950"/>
                  </a:lnTo>
                  <a:lnTo>
                    <a:pt x="642" y="957"/>
                  </a:lnTo>
                  <a:lnTo>
                    <a:pt x="638" y="964"/>
                  </a:lnTo>
                  <a:lnTo>
                    <a:pt x="628" y="977"/>
                  </a:lnTo>
                  <a:lnTo>
                    <a:pt x="616" y="991"/>
                  </a:lnTo>
                  <a:lnTo>
                    <a:pt x="608" y="1004"/>
                  </a:lnTo>
                  <a:lnTo>
                    <a:pt x="608" y="1004"/>
                  </a:lnTo>
                  <a:lnTo>
                    <a:pt x="635" y="976"/>
                  </a:lnTo>
                  <a:lnTo>
                    <a:pt x="663" y="949"/>
                  </a:lnTo>
                  <a:lnTo>
                    <a:pt x="694" y="922"/>
                  </a:lnTo>
                  <a:lnTo>
                    <a:pt x="725" y="898"/>
                  </a:lnTo>
                  <a:lnTo>
                    <a:pt x="725" y="898"/>
                  </a:lnTo>
                  <a:close/>
                  <a:moveTo>
                    <a:pt x="2397" y="1012"/>
                  </a:moveTo>
                  <a:lnTo>
                    <a:pt x="2397" y="1012"/>
                  </a:lnTo>
                  <a:lnTo>
                    <a:pt x="2449" y="962"/>
                  </a:lnTo>
                  <a:lnTo>
                    <a:pt x="2476" y="936"/>
                  </a:lnTo>
                  <a:lnTo>
                    <a:pt x="2502" y="912"/>
                  </a:lnTo>
                  <a:lnTo>
                    <a:pt x="2502" y="912"/>
                  </a:lnTo>
                  <a:lnTo>
                    <a:pt x="2494" y="910"/>
                  </a:lnTo>
                  <a:lnTo>
                    <a:pt x="2485" y="908"/>
                  </a:lnTo>
                  <a:lnTo>
                    <a:pt x="2477" y="908"/>
                  </a:lnTo>
                  <a:lnTo>
                    <a:pt x="2474" y="908"/>
                  </a:lnTo>
                  <a:lnTo>
                    <a:pt x="2471" y="911"/>
                  </a:lnTo>
                  <a:lnTo>
                    <a:pt x="2397" y="1012"/>
                  </a:lnTo>
                  <a:close/>
                  <a:moveTo>
                    <a:pt x="2128" y="981"/>
                  </a:moveTo>
                  <a:lnTo>
                    <a:pt x="2128" y="981"/>
                  </a:lnTo>
                  <a:lnTo>
                    <a:pt x="2133" y="983"/>
                  </a:lnTo>
                  <a:lnTo>
                    <a:pt x="2133" y="983"/>
                  </a:lnTo>
                  <a:lnTo>
                    <a:pt x="2173" y="948"/>
                  </a:lnTo>
                  <a:lnTo>
                    <a:pt x="2195" y="929"/>
                  </a:lnTo>
                  <a:lnTo>
                    <a:pt x="2218" y="914"/>
                  </a:lnTo>
                  <a:lnTo>
                    <a:pt x="2179" y="911"/>
                  </a:lnTo>
                  <a:lnTo>
                    <a:pt x="2140" y="969"/>
                  </a:lnTo>
                  <a:lnTo>
                    <a:pt x="2137" y="972"/>
                  </a:lnTo>
                  <a:lnTo>
                    <a:pt x="2140" y="969"/>
                  </a:lnTo>
                  <a:lnTo>
                    <a:pt x="2140" y="969"/>
                  </a:lnTo>
                  <a:lnTo>
                    <a:pt x="2141" y="963"/>
                  </a:lnTo>
                  <a:lnTo>
                    <a:pt x="2144" y="959"/>
                  </a:lnTo>
                  <a:lnTo>
                    <a:pt x="2147" y="955"/>
                  </a:lnTo>
                  <a:lnTo>
                    <a:pt x="2148" y="949"/>
                  </a:lnTo>
                  <a:lnTo>
                    <a:pt x="2148" y="949"/>
                  </a:lnTo>
                  <a:lnTo>
                    <a:pt x="2141" y="955"/>
                  </a:lnTo>
                  <a:lnTo>
                    <a:pt x="2137" y="963"/>
                  </a:lnTo>
                  <a:lnTo>
                    <a:pt x="2128" y="979"/>
                  </a:lnTo>
                  <a:lnTo>
                    <a:pt x="2128" y="979"/>
                  </a:lnTo>
                  <a:lnTo>
                    <a:pt x="2131" y="979"/>
                  </a:lnTo>
                  <a:lnTo>
                    <a:pt x="2131" y="980"/>
                  </a:lnTo>
                  <a:lnTo>
                    <a:pt x="2131" y="981"/>
                  </a:lnTo>
                  <a:lnTo>
                    <a:pt x="2128" y="981"/>
                  </a:lnTo>
                  <a:lnTo>
                    <a:pt x="2128" y="981"/>
                  </a:lnTo>
                  <a:close/>
                  <a:moveTo>
                    <a:pt x="2352" y="912"/>
                  </a:moveTo>
                  <a:lnTo>
                    <a:pt x="2313" y="911"/>
                  </a:lnTo>
                  <a:lnTo>
                    <a:pt x="2313" y="911"/>
                  </a:lnTo>
                  <a:lnTo>
                    <a:pt x="2306" y="931"/>
                  </a:lnTo>
                  <a:lnTo>
                    <a:pt x="2294" y="949"/>
                  </a:lnTo>
                  <a:lnTo>
                    <a:pt x="2284" y="967"/>
                  </a:lnTo>
                  <a:lnTo>
                    <a:pt x="2275" y="984"/>
                  </a:lnTo>
                  <a:lnTo>
                    <a:pt x="2352" y="912"/>
                  </a:lnTo>
                  <a:close/>
                  <a:moveTo>
                    <a:pt x="2279" y="914"/>
                  </a:moveTo>
                  <a:lnTo>
                    <a:pt x="2279" y="914"/>
                  </a:lnTo>
                  <a:lnTo>
                    <a:pt x="2269" y="911"/>
                  </a:lnTo>
                  <a:lnTo>
                    <a:pt x="2258" y="911"/>
                  </a:lnTo>
                  <a:lnTo>
                    <a:pt x="2249" y="912"/>
                  </a:lnTo>
                  <a:lnTo>
                    <a:pt x="2247" y="914"/>
                  </a:lnTo>
                  <a:lnTo>
                    <a:pt x="2244" y="915"/>
                  </a:lnTo>
                  <a:lnTo>
                    <a:pt x="2244" y="915"/>
                  </a:lnTo>
                  <a:lnTo>
                    <a:pt x="2237" y="928"/>
                  </a:lnTo>
                  <a:lnTo>
                    <a:pt x="2228" y="941"/>
                  </a:lnTo>
                  <a:lnTo>
                    <a:pt x="2218" y="952"/>
                  </a:lnTo>
                  <a:lnTo>
                    <a:pt x="2209" y="962"/>
                  </a:lnTo>
                  <a:lnTo>
                    <a:pt x="2195" y="987"/>
                  </a:lnTo>
                  <a:lnTo>
                    <a:pt x="2279" y="914"/>
                  </a:lnTo>
                  <a:close/>
                  <a:moveTo>
                    <a:pt x="2051" y="993"/>
                  </a:moveTo>
                  <a:lnTo>
                    <a:pt x="2141" y="912"/>
                  </a:lnTo>
                  <a:lnTo>
                    <a:pt x="2110" y="911"/>
                  </a:lnTo>
                  <a:lnTo>
                    <a:pt x="2110" y="911"/>
                  </a:lnTo>
                  <a:lnTo>
                    <a:pt x="2096" y="932"/>
                  </a:lnTo>
                  <a:lnTo>
                    <a:pt x="2081" y="952"/>
                  </a:lnTo>
                  <a:lnTo>
                    <a:pt x="2065" y="972"/>
                  </a:lnTo>
                  <a:lnTo>
                    <a:pt x="2051" y="993"/>
                  </a:lnTo>
                  <a:lnTo>
                    <a:pt x="2051" y="993"/>
                  </a:lnTo>
                  <a:close/>
                  <a:moveTo>
                    <a:pt x="1571" y="891"/>
                  </a:moveTo>
                  <a:lnTo>
                    <a:pt x="1571" y="891"/>
                  </a:lnTo>
                  <a:lnTo>
                    <a:pt x="1568" y="901"/>
                  </a:lnTo>
                  <a:lnTo>
                    <a:pt x="1564" y="910"/>
                  </a:lnTo>
                  <a:lnTo>
                    <a:pt x="1559" y="918"/>
                  </a:lnTo>
                  <a:lnTo>
                    <a:pt x="1554" y="927"/>
                  </a:lnTo>
                  <a:lnTo>
                    <a:pt x="1548" y="934"/>
                  </a:lnTo>
                  <a:lnTo>
                    <a:pt x="1542" y="939"/>
                  </a:lnTo>
                  <a:lnTo>
                    <a:pt x="1535" y="945"/>
                  </a:lnTo>
                  <a:lnTo>
                    <a:pt x="1528" y="948"/>
                  </a:lnTo>
                  <a:lnTo>
                    <a:pt x="1528" y="948"/>
                  </a:lnTo>
                  <a:lnTo>
                    <a:pt x="1527" y="949"/>
                  </a:lnTo>
                  <a:lnTo>
                    <a:pt x="1527" y="948"/>
                  </a:lnTo>
                  <a:lnTo>
                    <a:pt x="1530" y="946"/>
                  </a:lnTo>
                  <a:lnTo>
                    <a:pt x="1533" y="945"/>
                  </a:lnTo>
                  <a:lnTo>
                    <a:pt x="1534" y="945"/>
                  </a:lnTo>
                  <a:lnTo>
                    <a:pt x="1535" y="946"/>
                  </a:lnTo>
                  <a:lnTo>
                    <a:pt x="1537" y="949"/>
                  </a:lnTo>
                  <a:lnTo>
                    <a:pt x="1537" y="949"/>
                  </a:lnTo>
                  <a:lnTo>
                    <a:pt x="1554" y="935"/>
                  </a:lnTo>
                  <a:lnTo>
                    <a:pt x="1573" y="918"/>
                  </a:lnTo>
                  <a:lnTo>
                    <a:pt x="1596" y="901"/>
                  </a:lnTo>
                  <a:lnTo>
                    <a:pt x="1607" y="893"/>
                  </a:lnTo>
                  <a:lnTo>
                    <a:pt x="1618" y="887"/>
                  </a:lnTo>
                  <a:lnTo>
                    <a:pt x="1568" y="890"/>
                  </a:lnTo>
                  <a:lnTo>
                    <a:pt x="1571" y="891"/>
                  </a:lnTo>
                  <a:close/>
                  <a:moveTo>
                    <a:pt x="98" y="438"/>
                  </a:moveTo>
                  <a:lnTo>
                    <a:pt x="98" y="438"/>
                  </a:lnTo>
                  <a:lnTo>
                    <a:pt x="125" y="408"/>
                  </a:lnTo>
                  <a:lnTo>
                    <a:pt x="139" y="393"/>
                  </a:lnTo>
                  <a:lnTo>
                    <a:pt x="154" y="378"/>
                  </a:lnTo>
                  <a:lnTo>
                    <a:pt x="154" y="378"/>
                  </a:lnTo>
                  <a:lnTo>
                    <a:pt x="156" y="376"/>
                  </a:lnTo>
                  <a:lnTo>
                    <a:pt x="157" y="371"/>
                  </a:lnTo>
                  <a:lnTo>
                    <a:pt x="157" y="362"/>
                  </a:lnTo>
                  <a:lnTo>
                    <a:pt x="153" y="338"/>
                  </a:lnTo>
                  <a:lnTo>
                    <a:pt x="153" y="338"/>
                  </a:lnTo>
                  <a:lnTo>
                    <a:pt x="150" y="346"/>
                  </a:lnTo>
                  <a:lnTo>
                    <a:pt x="146" y="353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36" y="367"/>
                  </a:lnTo>
                  <a:lnTo>
                    <a:pt x="98" y="438"/>
                  </a:lnTo>
                  <a:close/>
                  <a:moveTo>
                    <a:pt x="146" y="876"/>
                  </a:moveTo>
                  <a:lnTo>
                    <a:pt x="146" y="876"/>
                  </a:lnTo>
                  <a:lnTo>
                    <a:pt x="163" y="860"/>
                  </a:lnTo>
                  <a:lnTo>
                    <a:pt x="179" y="845"/>
                  </a:lnTo>
                  <a:lnTo>
                    <a:pt x="213" y="817"/>
                  </a:lnTo>
                  <a:lnTo>
                    <a:pt x="213" y="817"/>
                  </a:lnTo>
                  <a:lnTo>
                    <a:pt x="209" y="813"/>
                  </a:lnTo>
                  <a:lnTo>
                    <a:pt x="203" y="810"/>
                  </a:lnTo>
                  <a:lnTo>
                    <a:pt x="199" y="807"/>
                  </a:lnTo>
                  <a:lnTo>
                    <a:pt x="195" y="804"/>
                  </a:lnTo>
                  <a:lnTo>
                    <a:pt x="195" y="804"/>
                  </a:lnTo>
                  <a:lnTo>
                    <a:pt x="179" y="820"/>
                  </a:lnTo>
                  <a:lnTo>
                    <a:pt x="168" y="837"/>
                  </a:lnTo>
                  <a:lnTo>
                    <a:pt x="157" y="855"/>
                  </a:lnTo>
                  <a:lnTo>
                    <a:pt x="146" y="876"/>
                  </a:lnTo>
                  <a:lnTo>
                    <a:pt x="146" y="876"/>
                  </a:lnTo>
                  <a:close/>
                  <a:moveTo>
                    <a:pt x="874" y="889"/>
                  </a:moveTo>
                  <a:lnTo>
                    <a:pt x="874" y="889"/>
                  </a:lnTo>
                  <a:lnTo>
                    <a:pt x="864" y="890"/>
                  </a:lnTo>
                  <a:lnTo>
                    <a:pt x="855" y="891"/>
                  </a:lnTo>
                  <a:lnTo>
                    <a:pt x="845" y="894"/>
                  </a:lnTo>
                  <a:lnTo>
                    <a:pt x="837" y="897"/>
                  </a:lnTo>
                  <a:lnTo>
                    <a:pt x="837" y="897"/>
                  </a:lnTo>
                  <a:lnTo>
                    <a:pt x="833" y="901"/>
                  </a:lnTo>
                  <a:lnTo>
                    <a:pt x="829" y="905"/>
                  </a:lnTo>
                  <a:lnTo>
                    <a:pt x="820" y="917"/>
                  </a:lnTo>
                  <a:lnTo>
                    <a:pt x="812" y="928"/>
                  </a:lnTo>
                  <a:lnTo>
                    <a:pt x="808" y="932"/>
                  </a:lnTo>
                  <a:lnTo>
                    <a:pt x="803" y="936"/>
                  </a:lnTo>
                  <a:lnTo>
                    <a:pt x="808" y="936"/>
                  </a:lnTo>
                  <a:lnTo>
                    <a:pt x="808" y="936"/>
                  </a:lnTo>
                  <a:lnTo>
                    <a:pt x="798" y="950"/>
                  </a:lnTo>
                  <a:lnTo>
                    <a:pt x="793" y="957"/>
                  </a:lnTo>
                  <a:lnTo>
                    <a:pt x="789" y="964"/>
                  </a:lnTo>
                  <a:lnTo>
                    <a:pt x="789" y="964"/>
                  </a:lnTo>
                  <a:lnTo>
                    <a:pt x="830" y="925"/>
                  </a:lnTo>
                  <a:lnTo>
                    <a:pt x="851" y="905"/>
                  </a:lnTo>
                  <a:lnTo>
                    <a:pt x="862" y="897"/>
                  </a:lnTo>
                  <a:lnTo>
                    <a:pt x="874" y="889"/>
                  </a:lnTo>
                  <a:lnTo>
                    <a:pt x="874" y="889"/>
                  </a:lnTo>
                  <a:close/>
                  <a:moveTo>
                    <a:pt x="1683" y="943"/>
                  </a:moveTo>
                  <a:lnTo>
                    <a:pt x="1749" y="891"/>
                  </a:lnTo>
                  <a:lnTo>
                    <a:pt x="1749" y="891"/>
                  </a:lnTo>
                  <a:lnTo>
                    <a:pt x="1741" y="891"/>
                  </a:lnTo>
                  <a:lnTo>
                    <a:pt x="1735" y="893"/>
                  </a:lnTo>
                  <a:lnTo>
                    <a:pt x="1729" y="894"/>
                  </a:lnTo>
                  <a:lnTo>
                    <a:pt x="1725" y="894"/>
                  </a:lnTo>
                  <a:lnTo>
                    <a:pt x="1725" y="894"/>
                  </a:lnTo>
                  <a:lnTo>
                    <a:pt x="1717" y="891"/>
                  </a:lnTo>
                  <a:lnTo>
                    <a:pt x="1708" y="890"/>
                  </a:lnTo>
                  <a:lnTo>
                    <a:pt x="1704" y="891"/>
                  </a:lnTo>
                  <a:lnTo>
                    <a:pt x="1701" y="893"/>
                  </a:lnTo>
                  <a:lnTo>
                    <a:pt x="1700" y="896"/>
                  </a:lnTo>
                  <a:lnTo>
                    <a:pt x="1700" y="900"/>
                  </a:lnTo>
                  <a:lnTo>
                    <a:pt x="1700" y="900"/>
                  </a:lnTo>
                  <a:lnTo>
                    <a:pt x="1700" y="907"/>
                  </a:lnTo>
                  <a:lnTo>
                    <a:pt x="1698" y="914"/>
                  </a:lnTo>
                  <a:lnTo>
                    <a:pt x="1694" y="920"/>
                  </a:lnTo>
                  <a:lnTo>
                    <a:pt x="1691" y="925"/>
                  </a:lnTo>
                  <a:lnTo>
                    <a:pt x="1684" y="935"/>
                  </a:lnTo>
                  <a:lnTo>
                    <a:pt x="1683" y="939"/>
                  </a:lnTo>
                  <a:lnTo>
                    <a:pt x="1683" y="943"/>
                  </a:lnTo>
                  <a:lnTo>
                    <a:pt x="1683" y="943"/>
                  </a:lnTo>
                  <a:close/>
                  <a:moveTo>
                    <a:pt x="115" y="550"/>
                  </a:moveTo>
                  <a:lnTo>
                    <a:pt x="115" y="550"/>
                  </a:lnTo>
                  <a:lnTo>
                    <a:pt x="122" y="540"/>
                  </a:lnTo>
                  <a:lnTo>
                    <a:pt x="125" y="537"/>
                  </a:lnTo>
                  <a:lnTo>
                    <a:pt x="127" y="534"/>
                  </a:lnTo>
                  <a:lnTo>
                    <a:pt x="127" y="534"/>
                  </a:lnTo>
                  <a:lnTo>
                    <a:pt x="122" y="546"/>
                  </a:lnTo>
                  <a:lnTo>
                    <a:pt x="115" y="558"/>
                  </a:lnTo>
                  <a:lnTo>
                    <a:pt x="106" y="571"/>
                  </a:lnTo>
                  <a:lnTo>
                    <a:pt x="99" y="584"/>
                  </a:lnTo>
                  <a:lnTo>
                    <a:pt x="99" y="584"/>
                  </a:lnTo>
                  <a:lnTo>
                    <a:pt x="125" y="557"/>
                  </a:lnTo>
                  <a:lnTo>
                    <a:pt x="137" y="546"/>
                  </a:lnTo>
                  <a:lnTo>
                    <a:pt x="150" y="534"/>
                  </a:lnTo>
                  <a:lnTo>
                    <a:pt x="150" y="534"/>
                  </a:lnTo>
                  <a:lnTo>
                    <a:pt x="153" y="530"/>
                  </a:lnTo>
                  <a:lnTo>
                    <a:pt x="156" y="526"/>
                  </a:lnTo>
                  <a:lnTo>
                    <a:pt x="156" y="522"/>
                  </a:lnTo>
                  <a:lnTo>
                    <a:pt x="156" y="518"/>
                  </a:lnTo>
                  <a:lnTo>
                    <a:pt x="154" y="509"/>
                  </a:lnTo>
                  <a:lnTo>
                    <a:pt x="153" y="502"/>
                  </a:lnTo>
                  <a:lnTo>
                    <a:pt x="153" y="502"/>
                  </a:lnTo>
                  <a:lnTo>
                    <a:pt x="148" y="508"/>
                  </a:lnTo>
                  <a:lnTo>
                    <a:pt x="144" y="513"/>
                  </a:lnTo>
                  <a:lnTo>
                    <a:pt x="133" y="523"/>
                  </a:lnTo>
                  <a:lnTo>
                    <a:pt x="127" y="527"/>
                  </a:lnTo>
                  <a:lnTo>
                    <a:pt x="123" y="534"/>
                  </a:lnTo>
                  <a:lnTo>
                    <a:pt x="119" y="542"/>
                  </a:lnTo>
                  <a:lnTo>
                    <a:pt x="115" y="550"/>
                  </a:lnTo>
                  <a:lnTo>
                    <a:pt x="115" y="550"/>
                  </a:lnTo>
                  <a:close/>
                  <a:moveTo>
                    <a:pt x="1607" y="946"/>
                  </a:moveTo>
                  <a:lnTo>
                    <a:pt x="1607" y="946"/>
                  </a:lnTo>
                  <a:lnTo>
                    <a:pt x="1645" y="917"/>
                  </a:lnTo>
                  <a:lnTo>
                    <a:pt x="1663" y="903"/>
                  </a:lnTo>
                  <a:lnTo>
                    <a:pt x="1683" y="891"/>
                  </a:lnTo>
                  <a:lnTo>
                    <a:pt x="1683" y="891"/>
                  </a:lnTo>
                  <a:lnTo>
                    <a:pt x="1673" y="889"/>
                  </a:lnTo>
                  <a:lnTo>
                    <a:pt x="1662" y="887"/>
                  </a:lnTo>
                  <a:lnTo>
                    <a:pt x="1651" y="887"/>
                  </a:lnTo>
                  <a:lnTo>
                    <a:pt x="1646" y="889"/>
                  </a:lnTo>
                  <a:lnTo>
                    <a:pt x="1644" y="891"/>
                  </a:lnTo>
                  <a:lnTo>
                    <a:pt x="1644" y="891"/>
                  </a:lnTo>
                  <a:lnTo>
                    <a:pt x="1634" y="903"/>
                  </a:lnTo>
                  <a:lnTo>
                    <a:pt x="1625" y="915"/>
                  </a:lnTo>
                  <a:lnTo>
                    <a:pt x="1617" y="931"/>
                  </a:lnTo>
                  <a:lnTo>
                    <a:pt x="1607" y="946"/>
                  </a:lnTo>
                  <a:lnTo>
                    <a:pt x="1607" y="946"/>
                  </a:lnTo>
                  <a:close/>
                  <a:moveTo>
                    <a:pt x="2613" y="912"/>
                  </a:moveTo>
                  <a:lnTo>
                    <a:pt x="2613" y="912"/>
                  </a:lnTo>
                  <a:lnTo>
                    <a:pt x="2603" y="928"/>
                  </a:lnTo>
                  <a:lnTo>
                    <a:pt x="2591" y="943"/>
                  </a:lnTo>
                  <a:lnTo>
                    <a:pt x="2580" y="957"/>
                  </a:lnTo>
                  <a:lnTo>
                    <a:pt x="2570" y="973"/>
                  </a:lnTo>
                  <a:lnTo>
                    <a:pt x="2570" y="973"/>
                  </a:lnTo>
                  <a:lnTo>
                    <a:pt x="2606" y="939"/>
                  </a:lnTo>
                  <a:lnTo>
                    <a:pt x="2626" y="924"/>
                  </a:lnTo>
                  <a:lnTo>
                    <a:pt x="2647" y="908"/>
                  </a:lnTo>
                  <a:lnTo>
                    <a:pt x="2647" y="908"/>
                  </a:lnTo>
                  <a:lnTo>
                    <a:pt x="2637" y="908"/>
                  </a:lnTo>
                  <a:lnTo>
                    <a:pt x="2627" y="910"/>
                  </a:lnTo>
                  <a:lnTo>
                    <a:pt x="2627" y="910"/>
                  </a:lnTo>
                  <a:lnTo>
                    <a:pt x="2623" y="910"/>
                  </a:lnTo>
                  <a:lnTo>
                    <a:pt x="2620" y="910"/>
                  </a:lnTo>
                  <a:lnTo>
                    <a:pt x="2616" y="910"/>
                  </a:lnTo>
                  <a:lnTo>
                    <a:pt x="2613" y="912"/>
                  </a:lnTo>
                  <a:lnTo>
                    <a:pt x="2613" y="912"/>
                  </a:lnTo>
                  <a:close/>
                  <a:moveTo>
                    <a:pt x="1510" y="894"/>
                  </a:moveTo>
                  <a:lnTo>
                    <a:pt x="1510" y="894"/>
                  </a:lnTo>
                  <a:lnTo>
                    <a:pt x="1505" y="904"/>
                  </a:lnTo>
                  <a:lnTo>
                    <a:pt x="1499" y="914"/>
                  </a:lnTo>
                  <a:lnTo>
                    <a:pt x="1490" y="924"/>
                  </a:lnTo>
                  <a:lnTo>
                    <a:pt x="1483" y="935"/>
                  </a:lnTo>
                  <a:lnTo>
                    <a:pt x="1483" y="935"/>
                  </a:lnTo>
                  <a:lnTo>
                    <a:pt x="1499" y="922"/>
                  </a:lnTo>
                  <a:lnTo>
                    <a:pt x="1516" y="910"/>
                  </a:lnTo>
                  <a:lnTo>
                    <a:pt x="1533" y="897"/>
                  </a:lnTo>
                  <a:lnTo>
                    <a:pt x="1548" y="887"/>
                  </a:lnTo>
                  <a:lnTo>
                    <a:pt x="1548" y="887"/>
                  </a:lnTo>
                  <a:lnTo>
                    <a:pt x="1526" y="887"/>
                  </a:lnTo>
                  <a:lnTo>
                    <a:pt x="1517" y="887"/>
                  </a:lnTo>
                  <a:lnTo>
                    <a:pt x="1510" y="889"/>
                  </a:lnTo>
                  <a:lnTo>
                    <a:pt x="1510" y="889"/>
                  </a:lnTo>
                  <a:lnTo>
                    <a:pt x="1510" y="894"/>
                  </a:lnTo>
                  <a:lnTo>
                    <a:pt x="1510" y="894"/>
                  </a:lnTo>
                  <a:close/>
                  <a:moveTo>
                    <a:pt x="2731" y="1011"/>
                  </a:moveTo>
                  <a:lnTo>
                    <a:pt x="2731" y="1011"/>
                  </a:lnTo>
                  <a:lnTo>
                    <a:pt x="2751" y="993"/>
                  </a:lnTo>
                  <a:lnTo>
                    <a:pt x="2769" y="973"/>
                  </a:lnTo>
                  <a:lnTo>
                    <a:pt x="2788" y="950"/>
                  </a:lnTo>
                  <a:lnTo>
                    <a:pt x="2803" y="929"/>
                  </a:lnTo>
                  <a:lnTo>
                    <a:pt x="2803" y="929"/>
                  </a:lnTo>
                  <a:lnTo>
                    <a:pt x="2803" y="924"/>
                  </a:lnTo>
                  <a:lnTo>
                    <a:pt x="2771" y="960"/>
                  </a:lnTo>
                  <a:lnTo>
                    <a:pt x="2771" y="960"/>
                  </a:lnTo>
                  <a:lnTo>
                    <a:pt x="2759" y="973"/>
                  </a:lnTo>
                  <a:lnTo>
                    <a:pt x="2751" y="986"/>
                  </a:lnTo>
                  <a:lnTo>
                    <a:pt x="2731" y="1011"/>
                  </a:lnTo>
                  <a:lnTo>
                    <a:pt x="2731" y="1011"/>
                  </a:lnTo>
                  <a:close/>
                  <a:moveTo>
                    <a:pt x="2751" y="896"/>
                  </a:moveTo>
                  <a:lnTo>
                    <a:pt x="2751" y="896"/>
                  </a:lnTo>
                  <a:lnTo>
                    <a:pt x="2738" y="918"/>
                  </a:lnTo>
                  <a:lnTo>
                    <a:pt x="2724" y="939"/>
                  </a:lnTo>
                  <a:lnTo>
                    <a:pt x="2783" y="891"/>
                  </a:lnTo>
                  <a:lnTo>
                    <a:pt x="2783" y="891"/>
                  </a:lnTo>
                  <a:lnTo>
                    <a:pt x="2776" y="891"/>
                  </a:lnTo>
                  <a:lnTo>
                    <a:pt x="2769" y="891"/>
                  </a:lnTo>
                  <a:lnTo>
                    <a:pt x="2754" y="894"/>
                  </a:lnTo>
                  <a:lnTo>
                    <a:pt x="2754" y="894"/>
                  </a:lnTo>
                  <a:lnTo>
                    <a:pt x="2751" y="896"/>
                  </a:lnTo>
                  <a:lnTo>
                    <a:pt x="2751" y="896"/>
                  </a:lnTo>
                  <a:close/>
                  <a:moveTo>
                    <a:pt x="151" y="151"/>
                  </a:moveTo>
                  <a:lnTo>
                    <a:pt x="151" y="151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7" y="155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60" y="142"/>
                  </a:lnTo>
                  <a:lnTo>
                    <a:pt x="158" y="138"/>
                  </a:lnTo>
                  <a:lnTo>
                    <a:pt x="158" y="134"/>
                  </a:lnTo>
                  <a:lnTo>
                    <a:pt x="160" y="130"/>
                  </a:lnTo>
                  <a:lnTo>
                    <a:pt x="160" y="130"/>
                  </a:lnTo>
                  <a:lnTo>
                    <a:pt x="150" y="140"/>
                  </a:lnTo>
                  <a:lnTo>
                    <a:pt x="140" y="149"/>
                  </a:lnTo>
                  <a:lnTo>
                    <a:pt x="122" y="172"/>
                  </a:lnTo>
                  <a:lnTo>
                    <a:pt x="122" y="172"/>
                  </a:lnTo>
                  <a:lnTo>
                    <a:pt x="120" y="173"/>
                  </a:lnTo>
                  <a:lnTo>
                    <a:pt x="120" y="175"/>
                  </a:lnTo>
                  <a:lnTo>
                    <a:pt x="120" y="175"/>
                  </a:lnTo>
                  <a:lnTo>
                    <a:pt x="129" y="172"/>
                  </a:lnTo>
                  <a:lnTo>
                    <a:pt x="137" y="166"/>
                  </a:lnTo>
                  <a:lnTo>
                    <a:pt x="146" y="161"/>
                  </a:lnTo>
                  <a:lnTo>
                    <a:pt x="148" y="156"/>
                  </a:lnTo>
                  <a:lnTo>
                    <a:pt x="151" y="151"/>
                  </a:lnTo>
                  <a:lnTo>
                    <a:pt x="151" y="151"/>
                  </a:lnTo>
                  <a:close/>
                  <a:moveTo>
                    <a:pt x="1625" y="1074"/>
                  </a:moveTo>
                  <a:lnTo>
                    <a:pt x="1625" y="1074"/>
                  </a:lnTo>
                  <a:lnTo>
                    <a:pt x="1631" y="1075"/>
                  </a:lnTo>
                  <a:lnTo>
                    <a:pt x="1637" y="1075"/>
                  </a:lnTo>
                  <a:lnTo>
                    <a:pt x="1642" y="1074"/>
                  </a:lnTo>
                  <a:lnTo>
                    <a:pt x="1645" y="1073"/>
                  </a:lnTo>
                  <a:lnTo>
                    <a:pt x="1646" y="1071"/>
                  </a:lnTo>
                  <a:lnTo>
                    <a:pt x="1646" y="1071"/>
                  </a:lnTo>
                  <a:lnTo>
                    <a:pt x="1659" y="1050"/>
                  </a:lnTo>
                  <a:lnTo>
                    <a:pt x="1665" y="1039"/>
                  </a:lnTo>
                  <a:lnTo>
                    <a:pt x="1668" y="1032"/>
                  </a:lnTo>
                  <a:lnTo>
                    <a:pt x="1668" y="1032"/>
                  </a:lnTo>
                  <a:lnTo>
                    <a:pt x="1656" y="1043"/>
                  </a:lnTo>
                  <a:lnTo>
                    <a:pt x="1645" y="1053"/>
                  </a:lnTo>
                  <a:lnTo>
                    <a:pt x="1635" y="1063"/>
                  </a:lnTo>
                  <a:lnTo>
                    <a:pt x="1625" y="1074"/>
                  </a:lnTo>
                  <a:lnTo>
                    <a:pt x="1625" y="1074"/>
                  </a:lnTo>
                  <a:close/>
                  <a:moveTo>
                    <a:pt x="132" y="210"/>
                  </a:moveTo>
                  <a:lnTo>
                    <a:pt x="132" y="210"/>
                  </a:lnTo>
                  <a:lnTo>
                    <a:pt x="137" y="207"/>
                  </a:lnTo>
                  <a:lnTo>
                    <a:pt x="141" y="201"/>
                  </a:lnTo>
                  <a:lnTo>
                    <a:pt x="150" y="187"/>
                  </a:lnTo>
                  <a:lnTo>
                    <a:pt x="150" y="187"/>
                  </a:lnTo>
                  <a:lnTo>
                    <a:pt x="153" y="182"/>
                  </a:lnTo>
                  <a:lnTo>
                    <a:pt x="154" y="173"/>
                  </a:lnTo>
                  <a:lnTo>
                    <a:pt x="153" y="168"/>
                  </a:lnTo>
                  <a:lnTo>
                    <a:pt x="151" y="165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47" y="175"/>
                  </a:lnTo>
                  <a:lnTo>
                    <a:pt x="139" y="192"/>
                  </a:lnTo>
                  <a:lnTo>
                    <a:pt x="130" y="207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2" y="210"/>
                  </a:lnTo>
                  <a:lnTo>
                    <a:pt x="132" y="210"/>
                  </a:lnTo>
                  <a:close/>
                  <a:moveTo>
                    <a:pt x="140" y="977"/>
                  </a:moveTo>
                  <a:lnTo>
                    <a:pt x="140" y="977"/>
                  </a:lnTo>
                  <a:lnTo>
                    <a:pt x="144" y="980"/>
                  </a:lnTo>
                  <a:lnTo>
                    <a:pt x="150" y="980"/>
                  </a:lnTo>
                  <a:lnTo>
                    <a:pt x="156" y="977"/>
                  </a:lnTo>
                  <a:lnTo>
                    <a:pt x="157" y="974"/>
                  </a:lnTo>
                  <a:lnTo>
                    <a:pt x="158" y="973"/>
                  </a:lnTo>
                  <a:lnTo>
                    <a:pt x="158" y="973"/>
                  </a:lnTo>
                  <a:lnTo>
                    <a:pt x="161" y="967"/>
                  </a:lnTo>
                  <a:lnTo>
                    <a:pt x="165" y="962"/>
                  </a:lnTo>
                  <a:lnTo>
                    <a:pt x="172" y="952"/>
                  </a:lnTo>
                  <a:lnTo>
                    <a:pt x="172" y="952"/>
                  </a:lnTo>
                  <a:lnTo>
                    <a:pt x="163" y="957"/>
                  </a:lnTo>
                  <a:lnTo>
                    <a:pt x="153" y="962"/>
                  </a:lnTo>
                  <a:lnTo>
                    <a:pt x="148" y="964"/>
                  </a:lnTo>
                  <a:lnTo>
                    <a:pt x="144" y="969"/>
                  </a:lnTo>
                  <a:lnTo>
                    <a:pt x="141" y="973"/>
                  </a:lnTo>
                  <a:lnTo>
                    <a:pt x="140" y="977"/>
                  </a:lnTo>
                  <a:lnTo>
                    <a:pt x="140" y="977"/>
                  </a:lnTo>
                  <a:close/>
                  <a:moveTo>
                    <a:pt x="473" y="981"/>
                  </a:moveTo>
                  <a:lnTo>
                    <a:pt x="473" y="981"/>
                  </a:lnTo>
                  <a:lnTo>
                    <a:pt x="467" y="984"/>
                  </a:lnTo>
                  <a:lnTo>
                    <a:pt x="462" y="991"/>
                  </a:lnTo>
                  <a:lnTo>
                    <a:pt x="458" y="998"/>
                  </a:lnTo>
                  <a:lnTo>
                    <a:pt x="456" y="1002"/>
                  </a:lnTo>
                  <a:lnTo>
                    <a:pt x="458" y="1007"/>
                  </a:lnTo>
                  <a:lnTo>
                    <a:pt x="458" y="1007"/>
                  </a:lnTo>
                  <a:lnTo>
                    <a:pt x="462" y="1005"/>
                  </a:lnTo>
                  <a:lnTo>
                    <a:pt x="465" y="1002"/>
                  </a:lnTo>
                  <a:lnTo>
                    <a:pt x="466" y="1000"/>
                  </a:lnTo>
                  <a:lnTo>
                    <a:pt x="467" y="995"/>
                  </a:lnTo>
                  <a:lnTo>
                    <a:pt x="470" y="988"/>
                  </a:lnTo>
                  <a:lnTo>
                    <a:pt x="472" y="984"/>
                  </a:lnTo>
                  <a:lnTo>
                    <a:pt x="473" y="981"/>
                  </a:lnTo>
                  <a:lnTo>
                    <a:pt x="473" y="981"/>
                  </a:lnTo>
                  <a:close/>
                  <a:moveTo>
                    <a:pt x="313" y="983"/>
                  </a:moveTo>
                  <a:lnTo>
                    <a:pt x="313" y="983"/>
                  </a:lnTo>
                  <a:lnTo>
                    <a:pt x="312" y="988"/>
                  </a:lnTo>
                  <a:lnTo>
                    <a:pt x="309" y="991"/>
                  </a:lnTo>
                  <a:lnTo>
                    <a:pt x="307" y="994"/>
                  </a:lnTo>
                  <a:lnTo>
                    <a:pt x="307" y="998"/>
                  </a:lnTo>
                  <a:lnTo>
                    <a:pt x="324" y="983"/>
                  </a:lnTo>
                  <a:lnTo>
                    <a:pt x="324" y="983"/>
                  </a:lnTo>
                  <a:lnTo>
                    <a:pt x="327" y="976"/>
                  </a:lnTo>
                  <a:lnTo>
                    <a:pt x="328" y="972"/>
                  </a:lnTo>
                  <a:lnTo>
                    <a:pt x="327" y="972"/>
                  </a:lnTo>
                  <a:lnTo>
                    <a:pt x="324" y="974"/>
                  </a:lnTo>
                  <a:lnTo>
                    <a:pt x="317" y="980"/>
                  </a:lnTo>
                  <a:lnTo>
                    <a:pt x="314" y="983"/>
                  </a:lnTo>
                  <a:lnTo>
                    <a:pt x="313" y="983"/>
                  </a:lnTo>
                  <a:lnTo>
                    <a:pt x="313" y="983"/>
                  </a:lnTo>
                  <a:close/>
                  <a:moveTo>
                    <a:pt x="2824" y="898"/>
                  </a:moveTo>
                  <a:lnTo>
                    <a:pt x="2824" y="898"/>
                  </a:lnTo>
                  <a:lnTo>
                    <a:pt x="2830" y="891"/>
                  </a:lnTo>
                  <a:lnTo>
                    <a:pt x="2834" y="886"/>
                  </a:lnTo>
                  <a:lnTo>
                    <a:pt x="2838" y="879"/>
                  </a:lnTo>
                  <a:lnTo>
                    <a:pt x="2841" y="870"/>
                  </a:lnTo>
                  <a:lnTo>
                    <a:pt x="2841" y="870"/>
                  </a:lnTo>
                  <a:lnTo>
                    <a:pt x="2835" y="877"/>
                  </a:lnTo>
                  <a:lnTo>
                    <a:pt x="2830" y="883"/>
                  </a:lnTo>
                  <a:lnTo>
                    <a:pt x="2827" y="891"/>
                  </a:lnTo>
                  <a:lnTo>
                    <a:pt x="2824" y="898"/>
                  </a:lnTo>
                  <a:lnTo>
                    <a:pt x="2824" y="898"/>
                  </a:lnTo>
                  <a:close/>
                  <a:moveTo>
                    <a:pt x="2332" y="969"/>
                  </a:moveTo>
                  <a:lnTo>
                    <a:pt x="2332" y="969"/>
                  </a:lnTo>
                  <a:lnTo>
                    <a:pt x="2342" y="960"/>
                  </a:lnTo>
                  <a:lnTo>
                    <a:pt x="2346" y="955"/>
                  </a:lnTo>
                  <a:lnTo>
                    <a:pt x="2349" y="949"/>
                  </a:lnTo>
                  <a:lnTo>
                    <a:pt x="2349" y="949"/>
                  </a:lnTo>
                  <a:lnTo>
                    <a:pt x="2348" y="948"/>
                  </a:lnTo>
                  <a:lnTo>
                    <a:pt x="2346" y="948"/>
                  </a:lnTo>
                  <a:lnTo>
                    <a:pt x="2343" y="949"/>
                  </a:lnTo>
                  <a:lnTo>
                    <a:pt x="2341" y="950"/>
                  </a:lnTo>
                  <a:lnTo>
                    <a:pt x="2341" y="950"/>
                  </a:lnTo>
                  <a:lnTo>
                    <a:pt x="2339" y="955"/>
                  </a:lnTo>
                  <a:lnTo>
                    <a:pt x="2338" y="957"/>
                  </a:lnTo>
                  <a:lnTo>
                    <a:pt x="2336" y="957"/>
                  </a:lnTo>
                  <a:lnTo>
                    <a:pt x="2334" y="962"/>
                  </a:lnTo>
                  <a:lnTo>
                    <a:pt x="2332" y="964"/>
                  </a:lnTo>
                  <a:lnTo>
                    <a:pt x="2332" y="969"/>
                  </a:lnTo>
                  <a:close/>
                  <a:moveTo>
                    <a:pt x="136" y="803"/>
                  </a:moveTo>
                  <a:lnTo>
                    <a:pt x="139" y="800"/>
                  </a:lnTo>
                  <a:lnTo>
                    <a:pt x="139" y="800"/>
                  </a:lnTo>
                  <a:lnTo>
                    <a:pt x="139" y="796"/>
                  </a:lnTo>
                  <a:lnTo>
                    <a:pt x="137" y="793"/>
                  </a:lnTo>
                  <a:lnTo>
                    <a:pt x="136" y="793"/>
                  </a:lnTo>
                  <a:lnTo>
                    <a:pt x="133" y="796"/>
                  </a:lnTo>
                  <a:lnTo>
                    <a:pt x="133" y="796"/>
                  </a:lnTo>
                  <a:lnTo>
                    <a:pt x="129" y="806"/>
                  </a:lnTo>
                  <a:lnTo>
                    <a:pt x="126" y="810"/>
                  </a:lnTo>
                  <a:lnTo>
                    <a:pt x="126" y="814"/>
                  </a:lnTo>
                  <a:lnTo>
                    <a:pt x="134" y="808"/>
                  </a:lnTo>
                  <a:lnTo>
                    <a:pt x="136" y="803"/>
                  </a:lnTo>
                  <a:close/>
                  <a:moveTo>
                    <a:pt x="71" y="364"/>
                  </a:moveTo>
                  <a:lnTo>
                    <a:pt x="71" y="364"/>
                  </a:lnTo>
                  <a:lnTo>
                    <a:pt x="78" y="360"/>
                  </a:lnTo>
                  <a:lnTo>
                    <a:pt x="84" y="353"/>
                  </a:lnTo>
                  <a:lnTo>
                    <a:pt x="88" y="346"/>
                  </a:lnTo>
                  <a:lnTo>
                    <a:pt x="88" y="343"/>
                  </a:lnTo>
                  <a:lnTo>
                    <a:pt x="87" y="342"/>
                  </a:lnTo>
                  <a:lnTo>
                    <a:pt x="87" y="342"/>
                  </a:lnTo>
                  <a:lnTo>
                    <a:pt x="78" y="353"/>
                  </a:lnTo>
                  <a:lnTo>
                    <a:pt x="75" y="359"/>
                  </a:lnTo>
                  <a:lnTo>
                    <a:pt x="71" y="364"/>
                  </a:lnTo>
                  <a:lnTo>
                    <a:pt x="71" y="364"/>
                  </a:lnTo>
                  <a:close/>
                  <a:moveTo>
                    <a:pt x="538" y="964"/>
                  </a:moveTo>
                  <a:lnTo>
                    <a:pt x="538" y="964"/>
                  </a:lnTo>
                  <a:lnTo>
                    <a:pt x="541" y="964"/>
                  </a:lnTo>
                  <a:lnTo>
                    <a:pt x="545" y="963"/>
                  </a:lnTo>
                  <a:lnTo>
                    <a:pt x="550" y="956"/>
                  </a:lnTo>
                  <a:lnTo>
                    <a:pt x="553" y="953"/>
                  </a:lnTo>
                  <a:lnTo>
                    <a:pt x="553" y="950"/>
                  </a:lnTo>
                  <a:lnTo>
                    <a:pt x="550" y="950"/>
                  </a:lnTo>
                  <a:lnTo>
                    <a:pt x="546" y="950"/>
                  </a:lnTo>
                  <a:lnTo>
                    <a:pt x="538" y="964"/>
                  </a:lnTo>
                  <a:close/>
                  <a:moveTo>
                    <a:pt x="2571" y="957"/>
                  </a:moveTo>
                  <a:lnTo>
                    <a:pt x="2571" y="957"/>
                  </a:lnTo>
                  <a:lnTo>
                    <a:pt x="2581" y="949"/>
                  </a:lnTo>
                  <a:lnTo>
                    <a:pt x="2584" y="945"/>
                  </a:lnTo>
                  <a:lnTo>
                    <a:pt x="2585" y="942"/>
                  </a:lnTo>
                  <a:lnTo>
                    <a:pt x="2585" y="939"/>
                  </a:lnTo>
                  <a:lnTo>
                    <a:pt x="2571" y="952"/>
                  </a:lnTo>
                  <a:lnTo>
                    <a:pt x="2571" y="957"/>
                  </a:lnTo>
                  <a:close/>
                  <a:moveTo>
                    <a:pt x="2421" y="967"/>
                  </a:moveTo>
                  <a:lnTo>
                    <a:pt x="2428" y="960"/>
                  </a:lnTo>
                  <a:lnTo>
                    <a:pt x="2429" y="957"/>
                  </a:lnTo>
                  <a:lnTo>
                    <a:pt x="2429" y="957"/>
                  </a:lnTo>
                  <a:lnTo>
                    <a:pt x="2431" y="955"/>
                  </a:lnTo>
                  <a:lnTo>
                    <a:pt x="2432" y="952"/>
                  </a:lnTo>
                  <a:lnTo>
                    <a:pt x="2433" y="950"/>
                  </a:lnTo>
                  <a:lnTo>
                    <a:pt x="2433" y="946"/>
                  </a:lnTo>
                  <a:lnTo>
                    <a:pt x="2433" y="946"/>
                  </a:lnTo>
                  <a:lnTo>
                    <a:pt x="2429" y="950"/>
                  </a:lnTo>
                  <a:lnTo>
                    <a:pt x="2425" y="956"/>
                  </a:lnTo>
                  <a:lnTo>
                    <a:pt x="2418" y="964"/>
                  </a:lnTo>
                  <a:lnTo>
                    <a:pt x="2418" y="964"/>
                  </a:lnTo>
                  <a:lnTo>
                    <a:pt x="2418" y="969"/>
                  </a:lnTo>
                  <a:lnTo>
                    <a:pt x="2421" y="967"/>
                  </a:lnTo>
                  <a:close/>
                  <a:moveTo>
                    <a:pt x="198" y="685"/>
                  </a:moveTo>
                  <a:lnTo>
                    <a:pt x="198" y="685"/>
                  </a:lnTo>
                  <a:lnTo>
                    <a:pt x="198" y="676"/>
                  </a:lnTo>
                  <a:lnTo>
                    <a:pt x="195" y="669"/>
                  </a:lnTo>
                  <a:lnTo>
                    <a:pt x="191" y="657"/>
                  </a:lnTo>
                  <a:lnTo>
                    <a:pt x="191" y="657"/>
                  </a:lnTo>
                  <a:lnTo>
                    <a:pt x="189" y="657"/>
                  </a:lnTo>
                  <a:lnTo>
                    <a:pt x="189" y="660"/>
                  </a:lnTo>
                  <a:lnTo>
                    <a:pt x="191" y="665"/>
                  </a:lnTo>
                  <a:lnTo>
                    <a:pt x="191" y="665"/>
                  </a:lnTo>
                  <a:lnTo>
                    <a:pt x="193" y="675"/>
                  </a:lnTo>
                  <a:lnTo>
                    <a:pt x="195" y="679"/>
                  </a:lnTo>
                  <a:lnTo>
                    <a:pt x="198" y="685"/>
                  </a:lnTo>
                  <a:lnTo>
                    <a:pt x="198" y="685"/>
                  </a:lnTo>
                  <a:close/>
                  <a:moveTo>
                    <a:pt x="861" y="948"/>
                  </a:moveTo>
                  <a:lnTo>
                    <a:pt x="861" y="948"/>
                  </a:lnTo>
                  <a:lnTo>
                    <a:pt x="872" y="936"/>
                  </a:lnTo>
                  <a:lnTo>
                    <a:pt x="876" y="931"/>
                  </a:lnTo>
                  <a:lnTo>
                    <a:pt x="875" y="931"/>
                  </a:lnTo>
                  <a:lnTo>
                    <a:pt x="874" y="932"/>
                  </a:lnTo>
                  <a:lnTo>
                    <a:pt x="874" y="932"/>
                  </a:lnTo>
                  <a:lnTo>
                    <a:pt x="864" y="941"/>
                  </a:lnTo>
                  <a:lnTo>
                    <a:pt x="862" y="943"/>
                  </a:lnTo>
                  <a:lnTo>
                    <a:pt x="861" y="948"/>
                  </a:lnTo>
                  <a:lnTo>
                    <a:pt x="861" y="948"/>
                  </a:lnTo>
                  <a:close/>
                  <a:moveTo>
                    <a:pt x="2209" y="962"/>
                  </a:moveTo>
                  <a:lnTo>
                    <a:pt x="2209" y="962"/>
                  </a:lnTo>
                  <a:lnTo>
                    <a:pt x="2209" y="959"/>
                  </a:lnTo>
                  <a:lnTo>
                    <a:pt x="2209" y="956"/>
                  </a:lnTo>
                  <a:lnTo>
                    <a:pt x="2207" y="956"/>
                  </a:lnTo>
                  <a:lnTo>
                    <a:pt x="2206" y="957"/>
                  </a:lnTo>
                  <a:lnTo>
                    <a:pt x="2203" y="960"/>
                  </a:lnTo>
                  <a:lnTo>
                    <a:pt x="2200" y="963"/>
                  </a:lnTo>
                  <a:lnTo>
                    <a:pt x="2196" y="964"/>
                  </a:lnTo>
                  <a:lnTo>
                    <a:pt x="2193" y="969"/>
                  </a:lnTo>
                  <a:lnTo>
                    <a:pt x="2193" y="969"/>
                  </a:lnTo>
                  <a:lnTo>
                    <a:pt x="2196" y="969"/>
                  </a:lnTo>
                  <a:lnTo>
                    <a:pt x="2199" y="969"/>
                  </a:lnTo>
                  <a:lnTo>
                    <a:pt x="2202" y="967"/>
                  </a:lnTo>
                  <a:lnTo>
                    <a:pt x="2204" y="964"/>
                  </a:lnTo>
                  <a:lnTo>
                    <a:pt x="2209" y="962"/>
                  </a:lnTo>
                  <a:lnTo>
                    <a:pt x="2209" y="962"/>
                  </a:lnTo>
                  <a:close/>
                  <a:moveTo>
                    <a:pt x="1086" y="995"/>
                  </a:moveTo>
                  <a:lnTo>
                    <a:pt x="1082" y="994"/>
                  </a:lnTo>
                  <a:lnTo>
                    <a:pt x="1077" y="998"/>
                  </a:lnTo>
                  <a:lnTo>
                    <a:pt x="1077" y="998"/>
                  </a:lnTo>
                  <a:lnTo>
                    <a:pt x="1079" y="998"/>
                  </a:lnTo>
                  <a:lnTo>
                    <a:pt x="1080" y="1000"/>
                  </a:lnTo>
                  <a:lnTo>
                    <a:pt x="1079" y="1001"/>
                  </a:lnTo>
                  <a:lnTo>
                    <a:pt x="1076" y="1005"/>
                  </a:lnTo>
                  <a:lnTo>
                    <a:pt x="1075" y="1007"/>
                  </a:lnTo>
                  <a:lnTo>
                    <a:pt x="1075" y="1008"/>
                  </a:lnTo>
                  <a:lnTo>
                    <a:pt x="1075" y="1008"/>
                  </a:lnTo>
                  <a:lnTo>
                    <a:pt x="1082" y="1004"/>
                  </a:lnTo>
                  <a:lnTo>
                    <a:pt x="1084" y="1000"/>
                  </a:lnTo>
                  <a:lnTo>
                    <a:pt x="1086" y="995"/>
                  </a:lnTo>
                  <a:lnTo>
                    <a:pt x="1086" y="995"/>
                  </a:lnTo>
                  <a:close/>
                  <a:moveTo>
                    <a:pt x="671" y="994"/>
                  </a:moveTo>
                  <a:lnTo>
                    <a:pt x="674" y="991"/>
                  </a:lnTo>
                  <a:lnTo>
                    <a:pt x="677" y="988"/>
                  </a:lnTo>
                  <a:lnTo>
                    <a:pt x="682" y="976"/>
                  </a:lnTo>
                  <a:lnTo>
                    <a:pt x="682" y="976"/>
                  </a:lnTo>
                  <a:lnTo>
                    <a:pt x="678" y="979"/>
                  </a:lnTo>
                  <a:lnTo>
                    <a:pt x="675" y="983"/>
                  </a:lnTo>
                  <a:lnTo>
                    <a:pt x="670" y="993"/>
                  </a:lnTo>
                  <a:lnTo>
                    <a:pt x="671" y="994"/>
                  </a:lnTo>
                  <a:close/>
                  <a:moveTo>
                    <a:pt x="46" y="898"/>
                  </a:moveTo>
                  <a:lnTo>
                    <a:pt x="46" y="898"/>
                  </a:lnTo>
                  <a:lnTo>
                    <a:pt x="50" y="898"/>
                  </a:lnTo>
                  <a:lnTo>
                    <a:pt x="53" y="897"/>
                  </a:lnTo>
                  <a:lnTo>
                    <a:pt x="54" y="896"/>
                  </a:lnTo>
                  <a:lnTo>
                    <a:pt x="53" y="894"/>
                  </a:lnTo>
                  <a:lnTo>
                    <a:pt x="53" y="893"/>
                  </a:lnTo>
                  <a:lnTo>
                    <a:pt x="50" y="891"/>
                  </a:lnTo>
                  <a:lnTo>
                    <a:pt x="50" y="891"/>
                  </a:lnTo>
                  <a:lnTo>
                    <a:pt x="46" y="889"/>
                  </a:lnTo>
                  <a:lnTo>
                    <a:pt x="46" y="898"/>
                  </a:lnTo>
                  <a:close/>
                  <a:moveTo>
                    <a:pt x="42" y="894"/>
                  </a:moveTo>
                  <a:lnTo>
                    <a:pt x="46" y="898"/>
                  </a:lnTo>
                  <a:lnTo>
                    <a:pt x="46" y="889"/>
                  </a:lnTo>
                  <a:lnTo>
                    <a:pt x="42" y="894"/>
                  </a:lnTo>
                  <a:close/>
                  <a:moveTo>
                    <a:pt x="269" y="915"/>
                  </a:moveTo>
                  <a:lnTo>
                    <a:pt x="269" y="915"/>
                  </a:lnTo>
                  <a:lnTo>
                    <a:pt x="269" y="920"/>
                  </a:lnTo>
                  <a:lnTo>
                    <a:pt x="269" y="920"/>
                  </a:lnTo>
                  <a:lnTo>
                    <a:pt x="272" y="920"/>
                  </a:lnTo>
                  <a:lnTo>
                    <a:pt x="275" y="915"/>
                  </a:lnTo>
                  <a:lnTo>
                    <a:pt x="278" y="914"/>
                  </a:lnTo>
                  <a:lnTo>
                    <a:pt x="278" y="914"/>
                  </a:lnTo>
                  <a:lnTo>
                    <a:pt x="278" y="911"/>
                  </a:lnTo>
                  <a:lnTo>
                    <a:pt x="276" y="908"/>
                  </a:lnTo>
                  <a:lnTo>
                    <a:pt x="275" y="908"/>
                  </a:lnTo>
                  <a:lnTo>
                    <a:pt x="274" y="908"/>
                  </a:lnTo>
                  <a:lnTo>
                    <a:pt x="272" y="912"/>
                  </a:lnTo>
                  <a:lnTo>
                    <a:pt x="269" y="915"/>
                  </a:lnTo>
                  <a:lnTo>
                    <a:pt x="269" y="915"/>
                  </a:lnTo>
                  <a:close/>
                  <a:moveTo>
                    <a:pt x="2776" y="941"/>
                  </a:moveTo>
                  <a:lnTo>
                    <a:pt x="2776" y="941"/>
                  </a:lnTo>
                  <a:lnTo>
                    <a:pt x="2771" y="950"/>
                  </a:lnTo>
                  <a:lnTo>
                    <a:pt x="2769" y="955"/>
                  </a:lnTo>
                  <a:lnTo>
                    <a:pt x="2769" y="957"/>
                  </a:lnTo>
                  <a:lnTo>
                    <a:pt x="2771" y="960"/>
                  </a:lnTo>
                  <a:lnTo>
                    <a:pt x="2771" y="960"/>
                  </a:lnTo>
                  <a:lnTo>
                    <a:pt x="2772" y="955"/>
                  </a:lnTo>
                  <a:lnTo>
                    <a:pt x="2773" y="950"/>
                  </a:lnTo>
                  <a:lnTo>
                    <a:pt x="2776" y="946"/>
                  </a:lnTo>
                  <a:lnTo>
                    <a:pt x="2776" y="941"/>
                  </a:lnTo>
                  <a:lnTo>
                    <a:pt x="2776" y="941"/>
                  </a:lnTo>
                  <a:close/>
                  <a:moveTo>
                    <a:pt x="2283" y="955"/>
                  </a:moveTo>
                  <a:lnTo>
                    <a:pt x="2276" y="960"/>
                  </a:lnTo>
                  <a:lnTo>
                    <a:pt x="2275" y="962"/>
                  </a:lnTo>
                  <a:lnTo>
                    <a:pt x="2272" y="972"/>
                  </a:lnTo>
                  <a:lnTo>
                    <a:pt x="2272" y="972"/>
                  </a:lnTo>
                  <a:lnTo>
                    <a:pt x="2276" y="969"/>
                  </a:lnTo>
                  <a:lnTo>
                    <a:pt x="2279" y="964"/>
                  </a:lnTo>
                  <a:lnTo>
                    <a:pt x="2283" y="955"/>
                  </a:lnTo>
                  <a:lnTo>
                    <a:pt x="2283" y="955"/>
                  </a:lnTo>
                  <a:close/>
                  <a:moveTo>
                    <a:pt x="584" y="1026"/>
                  </a:moveTo>
                  <a:lnTo>
                    <a:pt x="584" y="1026"/>
                  </a:lnTo>
                  <a:lnTo>
                    <a:pt x="586" y="1029"/>
                  </a:lnTo>
                  <a:lnTo>
                    <a:pt x="587" y="1032"/>
                  </a:lnTo>
                  <a:lnTo>
                    <a:pt x="590" y="1032"/>
                  </a:lnTo>
                  <a:lnTo>
                    <a:pt x="594" y="1032"/>
                  </a:lnTo>
                  <a:lnTo>
                    <a:pt x="597" y="1033"/>
                  </a:lnTo>
                  <a:lnTo>
                    <a:pt x="597" y="1033"/>
                  </a:lnTo>
                  <a:lnTo>
                    <a:pt x="597" y="1026"/>
                  </a:lnTo>
                  <a:lnTo>
                    <a:pt x="597" y="1026"/>
                  </a:lnTo>
                  <a:lnTo>
                    <a:pt x="595" y="1026"/>
                  </a:lnTo>
                  <a:lnTo>
                    <a:pt x="591" y="1028"/>
                  </a:lnTo>
                  <a:lnTo>
                    <a:pt x="588" y="1028"/>
                  </a:lnTo>
                  <a:lnTo>
                    <a:pt x="584" y="1026"/>
                  </a:lnTo>
                  <a:lnTo>
                    <a:pt x="584" y="1026"/>
                  </a:lnTo>
                  <a:close/>
                  <a:moveTo>
                    <a:pt x="2521" y="931"/>
                  </a:moveTo>
                  <a:lnTo>
                    <a:pt x="2521" y="931"/>
                  </a:lnTo>
                  <a:lnTo>
                    <a:pt x="2518" y="934"/>
                  </a:lnTo>
                  <a:lnTo>
                    <a:pt x="2516" y="936"/>
                  </a:lnTo>
                  <a:lnTo>
                    <a:pt x="2514" y="942"/>
                  </a:lnTo>
                  <a:lnTo>
                    <a:pt x="2514" y="942"/>
                  </a:lnTo>
                  <a:lnTo>
                    <a:pt x="2518" y="941"/>
                  </a:lnTo>
                  <a:lnTo>
                    <a:pt x="2521" y="938"/>
                  </a:lnTo>
                  <a:lnTo>
                    <a:pt x="2522" y="934"/>
                  </a:lnTo>
                  <a:lnTo>
                    <a:pt x="2521" y="931"/>
                  </a:lnTo>
                  <a:lnTo>
                    <a:pt x="2521" y="931"/>
                  </a:lnTo>
                  <a:close/>
                  <a:moveTo>
                    <a:pt x="2270" y="973"/>
                  </a:moveTo>
                  <a:lnTo>
                    <a:pt x="2272" y="972"/>
                  </a:lnTo>
                  <a:lnTo>
                    <a:pt x="2275" y="962"/>
                  </a:lnTo>
                  <a:lnTo>
                    <a:pt x="2263" y="977"/>
                  </a:lnTo>
                  <a:lnTo>
                    <a:pt x="2270" y="973"/>
                  </a:lnTo>
                  <a:close/>
                  <a:moveTo>
                    <a:pt x="81" y="733"/>
                  </a:moveTo>
                  <a:lnTo>
                    <a:pt x="82" y="727"/>
                  </a:lnTo>
                  <a:lnTo>
                    <a:pt x="84" y="723"/>
                  </a:lnTo>
                  <a:lnTo>
                    <a:pt x="84" y="723"/>
                  </a:lnTo>
                  <a:lnTo>
                    <a:pt x="78" y="730"/>
                  </a:lnTo>
                  <a:lnTo>
                    <a:pt x="75" y="733"/>
                  </a:lnTo>
                  <a:lnTo>
                    <a:pt x="74" y="737"/>
                  </a:lnTo>
                  <a:lnTo>
                    <a:pt x="81" y="733"/>
                  </a:lnTo>
                  <a:close/>
                  <a:moveTo>
                    <a:pt x="1646" y="973"/>
                  </a:moveTo>
                  <a:lnTo>
                    <a:pt x="1646" y="973"/>
                  </a:lnTo>
                  <a:lnTo>
                    <a:pt x="1654" y="967"/>
                  </a:lnTo>
                  <a:lnTo>
                    <a:pt x="1656" y="96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9" y="966"/>
                  </a:lnTo>
                  <a:lnTo>
                    <a:pt x="1648" y="969"/>
                  </a:lnTo>
                  <a:lnTo>
                    <a:pt x="1646" y="973"/>
                  </a:lnTo>
                  <a:lnTo>
                    <a:pt x="1646" y="973"/>
                  </a:lnTo>
                  <a:close/>
                  <a:moveTo>
                    <a:pt x="1235" y="942"/>
                  </a:moveTo>
                  <a:lnTo>
                    <a:pt x="1235" y="942"/>
                  </a:lnTo>
                  <a:lnTo>
                    <a:pt x="1239" y="938"/>
                  </a:lnTo>
                  <a:lnTo>
                    <a:pt x="1243" y="934"/>
                  </a:lnTo>
                  <a:lnTo>
                    <a:pt x="1243" y="932"/>
                  </a:lnTo>
                  <a:lnTo>
                    <a:pt x="1242" y="932"/>
                  </a:lnTo>
                  <a:lnTo>
                    <a:pt x="1235" y="936"/>
                  </a:lnTo>
                  <a:lnTo>
                    <a:pt x="1235" y="936"/>
                  </a:lnTo>
                  <a:lnTo>
                    <a:pt x="1235" y="942"/>
                  </a:lnTo>
                  <a:lnTo>
                    <a:pt x="1235" y="942"/>
                  </a:lnTo>
                  <a:close/>
                  <a:moveTo>
                    <a:pt x="1035" y="922"/>
                  </a:moveTo>
                  <a:lnTo>
                    <a:pt x="1035" y="922"/>
                  </a:lnTo>
                  <a:lnTo>
                    <a:pt x="1037" y="918"/>
                  </a:lnTo>
                  <a:lnTo>
                    <a:pt x="1035" y="917"/>
                  </a:lnTo>
                  <a:lnTo>
                    <a:pt x="1035" y="917"/>
                  </a:lnTo>
                  <a:lnTo>
                    <a:pt x="1032" y="917"/>
                  </a:lnTo>
                  <a:lnTo>
                    <a:pt x="1030" y="921"/>
                  </a:lnTo>
                  <a:lnTo>
                    <a:pt x="1028" y="924"/>
                  </a:lnTo>
                  <a:lnTo>
                    <a:pt x="1028" y="924"/>
                  </a:lnTo>
                  <a:lnTo>
                    <a:pt x="1028" y="925"/>
                  </a:lnTo>
                  <a:lnTo>
                    <a:pt x="1030" y="927"/>
                  </a:lnTo>
                  <a:lnTo>
                    <a:pt x="1032" y="925"/>
                  </a:lnTo>
                  <a:lnTo>
                    <a:pt x="1035" y="922"/>
                  </a:lnTo>
                  <a:close/>
                  <a:moveTo>
                    <a:pt x="1935" y="920"/>
                  </a:moveTo>
                  <a:lnTo>
                    <a:pt x="1935" y="920"/>
                  </a:lnTo>
                  <a:lnTo>
                    <a:pt x="1933" y="918"/>
                  </a:lnTo>
                  <a:lnTo>
                    <a:pt x="1933" y="917"/>
                  </a:lnTo>
                  <a:lnTo>
                    <a:pt x="1932" y="915"/>
                  </a:lnTo>
                  <a:lnTo>
                    <a:pt x="1930" y="915"/>
                  </a:lnTo>
                  <a:lnTo>
                    <a:pt x="1926" y="918"/>
                  </a:lnTo>
                  <a:lnTo>
                    <a:pt x="1926" y="918"/>
                  </a:lnTo>
                  <a:lnTo>
                    <a:pt x="1926" y="920"/>
                  </a:lnTo>
                  <a:lnTo>
                    <a:pt x="1928" y="922"/>
                  </a:lnTo>
                  <a:lnTo>
                    <a:pt x="1928" y="924"/>
                  </a:lnTo>
                  <a:lnTo>
                    <a:pt x="1929" y="924"/>
                  </a:lnTo>
                  <a:lnTo>
                    <a:pt x="1930" y="922"/>
                  </a:lnTo>
                  <a:lnTo>
                    <a:pt x="1935" y="920"/>
                  </a:lnTo>
                  <a:lnTo>
                    <a:pt x="1935" y="920"/>
                  </a:lnTo>
                  <a:close/>
                  <a:moveTo>
                    <a:pt x="659" y="1038"/>
                  </a:moveTo>
                  <a:lnTo>
                    <a:pt x="659" y="1038"/>
                  </a:lnTo>
                  <a:lnTo>
                    <a:pt x="659" y="1032"/>
                  </a:lnTo>
                  <a:lnTo>
                    <a:pt x="659" y="1029"/>
                  </a:lnTo>
                  <a:lnTo>
                    <a:pt x="657" y="1028"/>
                  </a:lnTo>
                  <a:lnTo>
                    <a:pt x="657" y="1028"/>
                  </a:lnTo>
                  <a:lnTo>
                    <a:pt x="657" y="1029"/>
                  </a:lnTo>
                  <a:lnTo>
                    <a:pt x="656" y="1031"/>
                  </a:lnTo>
                  <a:lnTo>
                    <a:pt x="653" y="1035"/>
                  </a:lnTo>
                  <a:lnTo>
                    <a:pt x="652" y="1038"/>
                  </a:lnTo>
                  <a:lnTo>
                    <a:pt x="653" y="1038"/>
                  </a:lnTo>
                  <a:lnTo>
                    <a:pt x="654" y="1039"/>
                  </a:lnTo>
                  <a:lnTo>
                    <a:pt x="659" y="1038"/>
                  </a:lnTo>
                  <a:lnTo>
                    <a:pt x="659" y="1038"/>
                  </a:lnTo>
                  <a:close/>
                  <a:moveTo>
                    <a:pt x="2811" y="914"/>
                  </a:moveTo>
                  <a:lnTo>
                    <a:pt x="2811" y="914"/>
                  </a:lnTo>
                  <a:lnTo>
                    <a:pt x="2806" y="918"/>
                  </a:lnTo>
                  <a:lnTo>
                    <a:pt x="2804" y="921"/>
                  </a:lnTo>
                  <a:lnTo>
                    <a:pt x="2803" y="924"/>
                  </a:lnTo>
                  <a:lnTo>
                    <a:pt x="2803" y="924"/>
                  </a:lnTo>
                  <a:lnTo>
                    <a:pt x="2807" y="922"/>
                  </a:lnTo>
                  <a:lnTo>
                    <a:pt x="2810" y="921"/>
                  </a:lnTo>
                  <a:lnTo>
                    <a:pt x="2811" y="917"/>
                  </a:lnTo>
                  <a:lnTo>
                    <a:pt x="2811" y="914"/>
                  </a:lnTo>
                  <a:lnTo>
                    <a:pt x="2811" y="914"/>
                  </a:lnTo>
                  <a:close/>
                  <a:moveTo>
                    <a:pt x="213" y="735"/>
                  </a:moveTo>
                  <a:lnTo>
                    <a:pt x="213" y="735"/>
                  </a:lnTo>
                  <a:lnTo>
                    <a:pt x="215" y="734"/>
                  </a:lnTo>
                  <a:lnTo>
                    <a:pt x="215" y="731"/>
                  </a:lnTo>
                  <a:lnTo>
                    <a:pt x="213" y="726"/>
                  </a:lnTo>
                  <a:lnTo>
                    <a:pt x="210" y="723"/>
                  </a:lnTo>
                  <a:lnTo>
                    <a:pt x="210" y="723"/>
                  </a:lnTo>
                  <a:lnTo>
                    <a:pt x="210" y="727"/>
                  </a:lnTo>
                  <a:lnTo>
                    <a:pt x="210" y="727"/>
                  </a:lnTo>
                  <a:lnTo>
                    <a:pt x="212" y="733"/>
                  </a:lnTo>
                  <a:lnTo>
                    <a:pt x="213" y="735"/>
                  </a:lnTo>
                  <a:lnTo>
                    <a:pt x="213" y="7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42" name="Freeform 128"/>
            <p:cNvSpPr>
              <a:spLocks noEditPoints="1"/>
            </p:cNvSpPr>
            <p:nvPr/>
          </p:nvSpPr>
          <p:spPr bwMode="auto">
            <a:xfrm rot="16872957">
              <a:off x="4156477" y="3319924"/>
              <a:ext cx="1738323" cy="968685"/>
            </a:xfrm>
            <a:custGeom>
              <a:avLst/>
              <a:gdLst/>
              <a:ahLst/>
              <a:cxnLst>
                <a:cxn ang="0">
                  <a:pos x="7" y="475"/>
                </a:cxn>
                <a:cxn ang="0">
                  <a:pos x="2824" y="83"/>
                </a:cxn>
                <a:cxn ang="0">
                  <a:pos x="649" y="1056"/>
                </a:cxn>
                <a:cxn ang="0">
                  <a:pos x="2076" y="27"/>
                </a:cxn>
                <a:cxn ang="0">
                  <a:pos x="172" y="526"/>
                </a:cxn>
                <a:cxn ang="0">
                  <a:pos x="1718" y="1039"/>
                </a:cxn>
                <a:cxn ang="0">
                  <a:pos x="1774" y="1068"/>
                </a:cxn>
                <a:cxn ang="0">
                  <a:pos x="1781" y="1032"/>
                </a:cxn>
                <a:cxn ang="0">
                  <a:pos x="333" y="936"/>
                </a:cxn>
                <a:cxn ang="0">
                  <a:pos x="392" y="925"/>
                </a:cxn>
                <a:cxn ang="0">
                  <a:pos x="363" y="1000"/>
                </a:cxn>
                <a:cxn ang="0">
                  <a:pos x="503" y="880"/>
                </a:cxn>
                <a:cxn ang="0">
                  <a:pos x="1070" y="1002"/>
                </a:cxn>
                <a:cxn ang="0">
                  <a:pos x="1231" y="969"/>
                </a:cxn>
                <a:cxn ang="0">
                  <a:pos x="1562" y="1066"/>
                </a:cxn>
                <a:cxn ang="0">
                  <a:pos x="2570" y="952"/>
                </a:cxn>
                <a:cxn ang="0">
                  <a:pos x="2350" y="939"/>
                </a:cxn>
                <a:cxn ang="0">
                  <a:pos x="2269" y="1060"/>
                </a:cxn>
                <a:cxn ang="0">
                  <a:pos x="2003" y="943"/>
                </a:cxn>
                <a:cxn ang="0">
                  <a:pos x="290" y="863"/>
                </a:cxn>
                <a:cxn ang="0">
                  <a:pos x="2193" y="1080"/>
                </a:cxn>
                <a:cxn ang="0">
                  <a:pos x="444" y="1031"/>
                </a:cxn>
                <a:cxn ang="0">
                  <a:pos x="1999" y="1059"/>
                </a:cxn>
                <a:cxn ang="0">
                  <a:pos x="2788" y="924"/>
                </a:cxn>
                <a:cxn ang="0">
                  <a:pos x="1208" y="1000"/>
                </a:cxn>
                <a:cxn ang="0">
                  <a:pos x="1020" y="1032"/>
                </a:cxn>
                <a:cxn ang="0">
                  <a:pos x="1107" y="1032"/>
                </a:cxn>
                <a:cxn ang="0">
                  <a:pos x="2071" y="1081"/>
                </a:cxn>
                <a:cxn ang="0">
                  <a:pos x="1980" y="938"/>
                </a:cxn>
                <a:cxn ang="0">
                  <a:pos x="46" y="415"/>
                </a:cxn>
                <a:cxn ang="0">
                  <a:pos x="886" y="1049"/>
                </a:cxn>
                <a:cxn ang="0">
                  <a:pos x="867" y="1023"/>
                </a:cxn>
                <a:cxn ang="0">
                  <a:pos x="151" y="558"/>
                </a:cxn>
                <a:cxn ang="0">
                  <a:pos x="28" y="478"/>
                </a:cxn>
                <a:cxn ang="0">
                  <a:pos x="116" y="433"/>
                </a:cxn>
                <a:cxn ang="0">
                  <a:pos x="1842" y="1067"/>
                </a:cxn>
                <a:cxn ang="0">
                  <a:pos x="958" y="921"/>
                </a:cxn>
                <a:cxn ang="0">
                  <a:pos x="50" y="891"/>
                </a:cxn>
                <a:cxn ang="0">
                  <a:pos x="209" y="842"/>
                </a:cxn>
                <a:cxn ang="0">
                  <a:pos x="595" y="904"/>
                </a:cxn>
                <a:cxn ang="0">
                  <a:pos x="1419" y="903"/>
                </a:cxn>
                <a:cxn ang="0">
                  <a:pos x="129" y="571"/>
                </a:cxn>
                <a:cxn ang="0">
                  <a:pos x="668" y="1009"/>
                </a:cxn>
                <a:cxn ang="0">
                  <a:pos x="54" y="727"/>
                </a:cxn>
                <a:cxn ang="0">
                  <a:pos x="146" y="428"/>
                </a:cxn>
                <a:cxn ang="0">
                  <a:pos x="40" y="824"/>
                </a:cxn>
                <a:cxn ang="0">
                  <a:pos x="300" y="922"/>
                </a:cxn>
                <a:cxn ang="0">
                  <a:pos x="234" y="807"/>
                </a:cxn>
                <a:cxn ang="0">
                  <a:pos x="2516" y="34"/>
                </a:cxn>
                <a:cxn ang="0">
                  <a:pos x="2397" y="1012"/>
                </a:cxn>
                <a:cxn ang="0">
                  <a:pos x="2110" y="911"/>
                </a:cxn>
                <a:cxn ang="0">
                  <a:pos x="179" y="845"/>
                </a:cxn>
                <a:cxn ang="0">
                  <a:pos x="1700" y="907"/>
                </a:cxn>
                <a:cxn ang="0">
                  <a:pos x="1617" y="931"/>
                </a:cxn>
                <a:cxn ang="0">
                  <a:pos x="2731" y="1011"/>
                </a:cxn>
                <a:cxn ang="0">
                  <a:pos x="1645" y="1053"/>
                </a:cxn>
                <a:cxn ang="0">
                  <a:pos x="462" y="1005"/>
                </a:cxn>
                <a:cxn ang="0">
                  <a:pos x="2332" y="969"/>
                </a:cxn>
                <a:cxn ang="0">
                  <a:pos x="2433" y="946"/>
                </a:cxn>
                <a:cxn ang="0">
                  <a:pos x="1077" y="998"/>
                </a:cxn>
                <a:cxn ang="0">
                  <a:pos x="2776" y="941"/>
                </a:cxn>
                <a:cxn ang="0">
                  <a:pos x="82" y="727"/>
                </a:cxn>
                <a:cxn ang="0">
                  <a:pos x="1930" y="922"/>
                </a:cxn>
              </a:cxnLst>
              <a:rect l="0" t="0" r="r" b="b"/>
              <a:pathLst>
                <a:path w="2921" h="1098">
                  <a:moveTo>
                    <a:pt x="633" y="1063"/>
                  </a:moveTo>
                  <a:lnTo>
                    <a:pt x="633" y="1063"/>
                  </a:lnTo>
                  <a:lnTo>
                    <a:pt x="629" y="1063"/>
                  </a:lnTo>
                  <a:lnTo>
                    <a:pt x="626" y="1063"/>
                  </a:lnTo>
                  <a:lnTo>
                    <a:pt x="625" y="1060"/>
                  </a:lnTo>
                  <a:lnTo>
                    <a:pt x="626" y="1054"/>
                  </a:lnTo>
                  <a:lnTo>
                    <a:pt x="626" y="1054"/>
                  </a:lnTo>
                  <a:lnTo>
                    <a:pt x="586" y="1053"/>
                  </a:lnTo>
                  <a:lnTo>
                    <a:pt x="542" y="1053"/>
                  </a:lnTo>
                  <a:lnTo>
                    <a:pt x="452" y="1052"/>
                  </a:lnTo>
                  <a:lnTo>
                    <a:pt x="406" y="1050"/>
                  </a:lnTo>
                  <a:lnTo>
                    <a:pt x="362" y="1046"/>
                  </a:lnTo>
                  <a:lnTo>
                    <a:pt x="320" y="1042"/>
                  </a:lnTo>
                  <a:lnTo>
                    <a:pt x="279" y="1035"/>
                  </a:lnTo>
                  <a:lnTo>
                    <a:pt x="279" y="1035"/>
                  </a:lnTo>
                  <a:lnTo>
                    <a:pt x="278" y="1035"/>
                  </a:lnTo>
                  <a:lnTo>
                    <a:pt x="275" y="1036"/>
                  </a:lnTo>
                  <a:lnTo>
                    <a:pt x="268" y="1042"/>
                  </a:lnTo>
                  <a:lnTo>
                    <a:pt x="265" y="1043"/>
                  </a:lnTo>
                  <a:lnTo>
                    <a:pt x="262" y="1043"/>
                  </a:lnTo>
                  <a:lnTo>
                    <a:pt x="260" y="1043"/>
                  </a:lnTo>
                  <a:lnTo>
                    <a:pt x="257" y="1039"/>
                  </a:lnTo>
                  <a:lnTo>
                    <a:pt x="257" y="1039"/>
                  </a:lnTo>
                  <a:lnTo>
                    <a:pt x="254" y="1036"/>
                  </a:lnTo>
                  <a:lnTo>
                    <a:pt x="250" y="1033"/>
                  </a:lnTo>
                  <a:lnTo>
                    <a:pt x="243" y="1032"/>
                  </a:lnTo>
                  <a:lnTo>
                    <a:pt x="237" y="1032"/>
                  </a:lnTo>
                  <a:lnTo>
                    <a:pt x="223" y="1033"/>
                  </a:lnTo>
                  <a:lnTo>
                    <a:pt x="210" y="1033"/>
                  </a:lnTo>
                  <a:lnTo>
                    <a:pt x="210" y="1033"/>
                  </a:lnTo>
                  <a:lnTo>
                    <a:pt x="181" y="1031"/>
                  </a:lnTo>
                  <a:lnTo>
                    <a:pt x="154" y="1025"/>
                  </a:lnTo>
                  <a:lnTo>
                    <a:pt x="130" y="1018"/>
                  </a:lnTo>
                  <a:lnTo>
                    <a:pt x="106" y="1008"/>
                  </a:lnTo>
                  <a:lnTo>
                    <a:pt x="85" y="998"/>
                  </a:lnTo>
                  <a:lnTo>
                    <a:pt x="64" y="987"/>
                  </a:lnTo>
                  <a:lnTo>
                    <a:pt x="45" y="974"/>
                  </a:lnTo>
                  <a:lnTo>
                    <a:pt x="26" y="962"/>
                  </a:lnTo>
                  <a:lnTo>
                    <a:pt x="26" y="962"/>
                  </a:lnTo>
                  <a:lnTo>
                    <a:pt x="18" y="934"/>
                  </a:lnTo>
                  <a:lnTo>
                    <a:pt x="11" y="904"/>
                  </a:lnTo>
                  <a:lnTo>
                    <a:pt x="7" y="875"/>
                  </a:lnTo>
                  <a:lnTo>
                    <a:pt x="4" y="845"/>
                  </a:lnTo>
                  <a:lnTo>
                    <a:pt x="2" y="814"/>
                  </a:lnTo>
                  <a:lnTo>
                    <a:pt x="4" y="785"/>
                  </a:lnTo>
                  <a:lnTo>
                    <a:pt x="7" y="755"/>
                  </a:lnTo>
                  <a:lnTo>
                    <a:pt x="11" y="727"/>
                  </a:lnTo>
                  <a:lnTo>
                    <a:pt x="11" y="727"/>
                  </a:lnTo>
                  <a:lnTo>
                    <a:pt x="7" y="629"/>
                  </a:lnTo>
                  <a:lnTo>
                    <a:pt x="5" y="578"/>
                  </a:lnTo>
                  <a:lnTo>
                    <a:pt x="5" y="526"/>
                  </a:lnTo>
                  <a:lnTo>
                    <a:pt x="7" y="475"/>
                  </a:lnTo>
                  <a:lnTo>
                    <a:pt x="8" y="423"/>
                  </a:lnTo>
                  <a:lnTo>
                    <a:pt x="11" y="374"/>
                  </a:lnTo>
                  <a:lnTo>
                    <a:pt x="16" y="326"/>
                  </a:lnTo>
                  <a:lnTo>
                    <a:pt x="16" y="326"/>
                  </a:lnTo>
                  <a:lnTo>
                    <a:pt x="14" y="331"/>
                  </a:lnTo>
                  <a:lnTo>
                    <a:pt x="11" y="335"/>
                  </a:lnTo>
                  <a:lnTo>
                    <a:pt x="7" y="339"/>
                  </a:lnTo>
                  <a:lnTo>
                    <a:pt x="4" y="34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40" y="273"/>
                  </a:lnTo>
                  <a:lnTo>
                    <a:pt x="82" y="208"/>
                  </a:lnTo>
                  <a:lnTo>
                    <a:pt x="104" y="178"/>
                  </a:lnTo>
                  <a:lnTo>
                    <a:pt x="126" y="147"/>
                  </a:lnTo>
                  <a:lnTo>
                    <a:pt x="148" y="117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8" y="74"/>
                  </a:lnTo>
                  <a:lnTo>
                    <a:pt x="185" y="61"/>
                  </a:lnTo>
                  <a:lnTo>
                    <a:pt x="195" y="51"/>
                  </a:lnTo>
                  <a:lnTo>
                    <a:pt x="205" y="41"/>
                  </a:lnTo>
                  <a:lnTo>
                    <a:pt x="217" y="34"/>
                  </a:lnTo>
                  <a:lnTo>
                    <a:pt x="231" y="29"/>
                  </a:lnTo>
                  <a:lnTo>
                    <a:pt x="245" y="23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81" y="13"/>
                  </a:lnTo>
                  <a:lnTo>
                    <a:pt x="299" y="10"/>
                  </a:lnTo>
                  <a:lnTo>
                    <a:pt x="340" y="5"/>
                  </a:lnTo>
                  <a:lnTo>
                    <a:pt x="383" y="2"/>
                  </a:lnTo>
                  <a:lnTo>
                    <a:pt x="428" y="0"/>
                  </a:lnTo>
                  <a:lnTo>
                    <a:pt x="475" y="0"/>
                  </a:lnTo>
                  <a:lnTo>
                    <a:pt x="519" y="3"/>
                  </a:lnTo>
                  <a:lnTo>
                    <a:pt x="608" y="9"/>
                  </a:lnTo>
                  <a:lnTo>
                    <a:pt x="608" y="9"/>
                  </a:lnTo>
                  <a:lnTo>
                    <a:pt x="715" y="6"/>
                  </a:lnTo>
                  <a:lnTo>
                    <a:pt x="819" y="6"/>
                  </a:lnTo>
                  <a:lnTo>
                    <a:pt x="1030" y="8"/>
                  </a:lnTo>
                  <a:lnTo>
                    <a:pt x="1134" y="8"/>
                  </a:lnTo>
                  <a:lnTo>
                    <a:pt x="1239" y="8"/>
                  </a:lnTo>
                  <a:lnTo>
                    <a:pt x="1346" y="5"/>
                  </a:lnTo>
                  <a:lnTo>
                    <a:pt x="1451" y="0"/>
                  </a:lnTo>
                  <a:lnTo>
                    <a:pt x="2653" y="23"/>
                  </a:lnTo>
                  <a:lnTo>
                    <a:pt x="2653" y="23"/>
                  </a:lnTo>
                  <a:lnTo>
                    <a:pt x="2681" y="24"/>
                  </a:lnTo>
                  <a:lnTo>
                    <a:pt x="2706" y="27"/>
                  </a:lnTo>
                  <a:lnTo>
                    <a:pt x="2730" y="33"/>
                  </a:lnTo>
                  <a:lnTo>
                    <a:pt x="2752" y="40"/>
                  </a:lnTo>
                  <a:lnTo>
                    <a:pt x="2772" y="48"/>
                  </a:lnTo>
                  <a:lnTo>
                    <a:pt x="2790" y="58"/>
                  </a:lnTo>
                  <a:lnTo>
                    <a:pt x="2809" y="69"/>
                  </a:lnTo>
                  <a:lnTo>
                    <a:pt x="2824" y="83"/>
                  </a:lnTo>
                  <a:lnTo>
                    <a:pt x="2838" y="97"/>
                  </a:lnTo>
                  <a:lnTo>
                    <a:pt x="2849" y="114"/>
                  </a:lnTo>
                  <a:lnTo>
                    <a:pt x="2861" y="131"/>
                  </a:lnTo>
                  <a:lnTo>
                    <a:pt x="2870" y="151"/>
                  </a:lnTo>
                  <a:lnTo>
                    <a:pt x="2879" y="171"/>
                  </a:lnTo>
                  <a:lnTo>
                    <a:pt x="2884" y="193"/>
                  </a:lnTo>
                  <a:lnTo>
                    <a:pt x="2890" y="215"/>
                  </a:lnTo>
                  <a:lnTo>
                    <a:pt x="2894" y="239"/>
                  </a:lnTo>
                  <a:lnTo>
                    <a:pt x="2894" y="239"/>
                  </a:lnTo>
                  <a:lnTo>
                    <a:pt x="2893" y="270"/>
                  </a:lnTo>
                  <a:lnTo>
                    <a:pt x="2893" y="301"/>
                  </a:lnTo>
                  <a:lnTo>
                    <a:pt x="2896" y="363"/>
                  </a:lnTo>
                  <a:lnTo>
                    <a:pt x="2901" y="423"/>
                  </a:lnTo>
                  <a:lnTo>
                    <a:pt x="2907" y="482"/>
                  </a:lnTo>
                  <a:lnTo>
                    <a:pt x="2907" y="482"/>
                  </a:lnTo>
                  <a:lnTo>
                    <a:pt x="2910" y="516"/>
                  </a:lnTo>
                  <a:lnTo>
                    <a:pt x="2911" y="551"/>
                  </a:lnTo>
                  <a:lnTo>
                    <a:pt x="2913" y="619"/>
                  </a:lnTo>
                  <a:lnTo>
                    <a:pt x="2914" y="688"/>
                  </a:lnTo>
                  <a:lnTo>
                    <a:pt x="2917" y="723"/>
                  </a:lnTo>
                  <a:lnTo>
                    <a:pt x="2921" y="758"/>
                  </a:lnTo>
                  <a:lnTo>
                    <a:pt x="2921" y="758"/>
                  </a:lnTo>
                  <a:lnTo>
                    <a:pt x="2900" y="800"/>
                  </a:lnTo>
                  <a:lnTo>
                    <a:pt x="2879" y="841"/>
                  </a:lnTo>
                  <a:lnTo>
                    <a:pt x="2855" y="882"/>
                  </a:lnTo>
                  <a:lnTo>
                    <a:pt x="2831" y="920"/>
                  </a:lnTo>
                  <a:lnTo>
                    <a:pt x="2804" y="956"/>
                  </a:lnTo>
                  <a:lnTo>
                    <a:pt x="2790" y="973"/>
                  </a:lnTo>
                  <a:lnTo>
                    <a:pt x="2775" y="990"/>
                  </a:lnTo>
                  <a:lnTo>
                    <a:pt x="2759" y="1005"/>
                  </a:lnTo>
                  <a:lnTo>
                    <a:pt x="2743" y="1021"/>
                  </a:lnTo>
                  <a:lnTo>
                    <a:pt x="2726" y="1036"/>
                  </a:lnTo>
                  <a:lnTo>
                    <a:pt x="2709" y="1050"/>
                  </a:lnTo>
                  <a:lnTo>
                    <a:pt x="2709" y="1050"/>
                  </a:lnTo>
                  <a:lnTo>
                    <a:pt x="2699" y="1056"/>
                  </a:lnTo>
                  <a:lnTo>
                    <a:pt x="2689" y="1061"/>
                  </a:lnTo>
                  <a:lnTo>
                    <a:pt x="2668" y="1070"/>
                  </a:lnTo>
                  <a:lnTo>
                    <a:pt x="2644" y="1077"/>
                  </a:lnTo>
                  <a:lnTo>
                    <a:pt x="2619" y="1081"/>
                  </a:lnTo>
                  <a:lnTo>
                    <a:pt x="2594" y="1085"/>
                  </a:lnTo>
                  <a:lnTo>
                    <a:pt x="2565" y="1087"/>
                  </a:lnTo>
                  <a:lnTo>
                    <a:pt x="2508" y="1090"/>
                  </a:lnTo>
                  <a:lnTo>
                    <a:pt x="2508" y="1090"/>
                  </a:lnTo>
                  <a:lnTo>
                    <a:pt x="2363" y="1092"/>
                  </a:lnTo>
                  <a:lnTo>
                    <a:pt x="2224" y="1095"/>
                  </a:lnTo>
                  <a:lnTo>
                    <a:pt x="1942" y="1098"/>
                  </a:lnTo>
                  <a:lnTo>
                    <a:pt x="1942" y="1098"/>
                  </a:lnTo>
                  <a:lnTo>
                    <a:pt x="1909" y="1098"/>
                  </a:lnTo>
                  <a:lnTo>
                    <a:pt x="1880" y="1098"/>
                  </a:lnTo>
                  <a:lnTo>
                    <a:pt x="1818" y="1095"/>
                  </a:lnTo>
                  <a:lnTo>
                    <a:pt x="649" y="1056"/>
                  </a:lnTo>
                  <a:lnTo>
                    <a:pt x="649" y="1056"/>
                  </a:lnTo>
                  <a:lnTo>
                    <a:pt x="645" y="1057"/>
                  </a:lnTo>
                  <a:lnTo>
                    <a:pt x="640" y="1059"/>
                  </a:lnTo>
                  <a:lnTo>
                    <a:pt x="633" y="1063"/>
                  </a:lnTo>
                  <a:lnTo>
                    <a:pt x="633" y="1063"/>
                  </a:lnTo>
                  <a:close/>
                  <a:moveTo>
                    <a:pt x="2785" y="862"/>
                  </a:moveTo>
                  <a:lnTo>
                    <a:pt x="2785" y="862"/>
                  </a:lnTo>
                  <a:lnTo>
                    <a:pt x="2797" y="860"/>
                  </a:lnTo>
                  <a:lnTo>
                    <a:pt x="2809" y="858"/>
                  </a:lnTo>
                  <a:lnTo>
                    <a:pt x="2820" y="853"/>
                  </a:lnTo>
                  <a:lnTo>
                    <a:pt x="2830" y="849"/>
                  </a:lnTo>
                  <a:lnTo>
                    <a:pt x="2838" y="844"/>
                  </a:lnTo>
                  <a:lnTo>
                    <a:pt x="2848" y="838"/>
                  </a:lnTo>
                  <a:lnTo>
                    <a:pt x="2855" y="832"/>
                  </a:lnTo>
                  <a:lnTo>
                    <a:pt x="2862" y="824"/>
                  </a:lnTo>
                  <a:lnTo>
                    <a:pt x="2869" y="817"/>
                  </a:lnTo>
                  <a:lnTo>
                    <a:pt x="2875" y="808"/>
                  </a:lnTo>
                  <a:lnTo>
                    <a:pt x="2886" y="790"/>
                  </a:lnTo>
                  <a:lnTo>
                    <a:pt x="2893" y="769"/>
                  </a:lnTo>
                  <a:lnTo>
                    <a:pt x="2900" y="748"/>
                  </a:lnTo>
                  <a:lnTo>
                    <a:pt x="2900" y="748"/>
                  </a:lnTo>
                  <a:lnTo>
                    <a:pt x="2899" y="688"/>
                  </a:lnTo>
                  <a:lnTo>
                    <a:pt x="2897" y="629"/>
                  </a:lnTo>
                  <a:lnTo>
                    <a:pt x="2893" y="512"/>
                  </a:lnTo>
                  <a:lnTo>
                    <a:pt x="2884" y="395"/>
                  </a:lnTo>
                  <a:lnTo>
                    <a:pt x="2877" y="279"/>
                  </a:lnTo>
                  <a:lnTo>
                    <a:pt x="2877" y="279"/>
                  </a:lnTo>
                  <a:lnTo>
                    <a:pt x="2877" y="260"/>
                  </a:lnTo>
                  <a:lnTo>
                    <a:pt x="2877" y="244"/>
                  </a:lnTo>
                  <a:lnTo>
                    <a:pt x="2876" y="227"/>
                  </a:lnTo>
                  <a:lnTo>
                    <a:pt x="2873" y="211"/>
                  </a:lnTo>
                  <a:lnTo>
                    <a:pt x="2869" y="196"/>
                  </a:lnTo>
                  <a:lnTo>
                    <a:pt x="2865" y="182"/>
                  </a:lnTo>
                  <a:lnTo>
                    <a:pt x="2861" y="169"/>
                  </a:lnTo>
                  <a:lnTo>
                    <a:pt x="2854" y="155"/>
                  </a:lnTo>
                  <a:lnTo>
                    <a:pt x="2848" y="144"/>
                  </a:lnTo>
                  <a:lnTo>
                    <a:pt x="2840" y="133"/>
                  </a:lnTo>
                  <a:lnTo>
                    <a:pt x="2824" y="111"/>
                  </a:lnTo>
                  <a:lnTo>
                    <a:pt x="2806" y="92"/>
                  </a:lnTo>
                  <a:lnTo>
                    <a:pt x="2786" y="75"/>
                  </a:lnTo>
                  <a:lnTo>
                    <a:pt x="2786" y="75"/>
                  </a:lnTo>
                  <a:lnTo>
                    <a:pt x="2734" y="68"/>
                  </a:lnTo>
                  <a:lnTo>
                    <a:pt x="2682" y="62"/>
                  </a:lnTo>
                  <a:lnTo>
                    <a:pt x="2629" y="60"/>
                  </a:lnTo>
                  <a:lnTo>
                    <a:pt x="2574" y="55"/>
                  </a:lnTo>
                  <a:lnTo>
                    <a:pt x="2466" y="50"/>
                  </a:lnTo>
                  <a:lnTo>
                    <a:pt x="2412" y="45"/>
                  </a:lnTo>
                  <a:lnTo>
                    <a:pt x="2360" y="41"/>
                  </a:lnTo>
                  <a:lnTo>
                    <a:pt x="2360" y="41"/>
                  </a:lnTo>
                  <a:lnTo>
                    <a:pt x="2314" y="37"/>
                  </a:lnTo>
                  <a:lnTo>
                    <a:pt x="2268" y="34"/>
                  </a:lnTo>
                  <a:lnTo>
                    <a:pt x="2172" y="30"/>
                  </a:lnTo>
                  <a:lnTo>
                    <a:pt x="2076" y="27"/>
                  </a:lnTo>
                  <a:lnTo>
                    <a:pt x="1980" y="27"/>
                  </a:lnTo>
                  <a:lnTo>
                    <a:pt x="1786" y="27"/>
                  </a:lnTo>
                  <a:lnTo>
                    <a:pt x="1689" y="26"/>
                  </a:lnTo>
                  <a:lnTo>
                    <a:pt x="1593" y="22"/>
                  </a:lnTo>
                  <a:lnTo>
                    <a:pt x="1593" y="22"/>
                  </a:lnTo>
                  <a:lnTo>
                    <a:pt x="1550" y="20"/>
                  </a:lnTo>
                  <a:lnTo>
                    <a:pt x="1505" y="19"/>
                  </a:lnTo>
                  <a:lnTo>
                    <a:pt x="1416" y="19"/>
                  </a:lnTo>
                  <a:lnTo>
                    <a:pt x="1329" y="22"/>
                  </a:lnTo>
                  <a:lnTo>
                    <a:pt x="1243" y="24"/>
                  </a:lnTo>
                  <a:lnTo>
                    <a:pt x="1157" y="27"/>
                  </a:lnTo>
                  <a:lnTo>
                    <a:pt x="1070" y="30"/>
                  </a:lnTo>
                  <a:lnTo>
                    <a:pt x="986" y="30"/>
                  </a:lnTo>
                  <a:lnTo>
                    <a:pt x="942" y="29"/>
                  </a:lnTo>
                  <a:lnTo>
                    <a:pt x="900" y="27"/>
                  </a:lnTo>
                  <a:lnTo>
                    <a:pt x="900" y="27"/>
                  </a:lnTo>
                  <a:lnTo>
                    <a:pt x="848" y="26"/>
                  </a:lnTo>
                  <a:lnTo>
                    <a:pt x="796" y="24"/>
                  </a:lnTo>
                  <a:lnTo>
                    <a:pt x="694" y="26"/>
                  </a:lnTo>
                  <a:lnTo>
                    <a:pt x="642" y="27"/>
                  </a:lnTo>
                  <a:lnTo>
                    <a:pt x="590" y="27"/>
                  </a:lnTo>
                  <a:lnTo>
                    <a:pt x="536" y="26"/>
                  </a:lnTo>
                  <a:lnTo>
                    <a:pt x="483" y="22"/>
                  </a:lnTo>
                  <a:lnTo>
                    <a:pt x="483" y="22"/>
                  </a:lnTo>
                  <a:lnTo>
                    <a:pt x="487" y="24"/>
                  </a:lnTo>
                  <a:lnTo>
                    <a:pt x="493" y="27"/>
                  </a:lnTo>
                  <a:lnTo>
                    <a:pt x="493" y="27"/>
                  </a:lnTo>
                  <a:lnTo>
                    <a:pt x="489" y="29"/>
                  </a:lnTo>
                  <a:lnTo>
                    <a:pt x="484" y="27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48" y="24"/>
                  </a:lnTo>
                  <a:lnTo>
                    <a:pt x="418" y="26"/>
                  </a:lnTo>
                  <a:lnTo>
                    <a:pt x="359" y="29"/>
                  </a:lnTo>
                  <a:lnTo>
                    <a:pt x="302" y="33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0" y="44"/>
                  </a:lnTo>
                  <a:lnTo>
                    <a:pt x="231" y="50"/>
                  </a:lnTo>
                  <a:lnTo>
                    <a:pt x="217" y="64"/>
                  </a:lnTo>
                  <a:lnTo>
                    <a:pt x="193" y="90"/>
                  </a:lnTo>
                  <a:lnTo>
                    <a:pt x="193" y="90"/>
                  </a:lnTo>
                  <a:lnTo>
                    <a:pt x="188" y="106"/>
                  </a:lnTo>
                  <a:lnTo>
                    <a:pt x="185" y="123"/>
                  </a:lnTo>
                  <a:lnTo>
                    <a:pt x="181" y="138"/>
                  </a:lnTo>
                  <a:lnTo>
                    <a:pt x="175" y="155"/>
                  </a:lnTo>
                  <a:lnTo>
                    <a:pt x="175" y="155"/>
                  </a:lnTo>
                  <a:lnTo>
                    <a:pt x="171" y="275"/>
                  </a:lnTo>
                  <a:lnTo>
                    <a:pt x="170" y="336"/>
                  </a:lnTo>
                  <a:lnTo>
                    <a:pt x="170" y="400"/>
                  </a:lnTo>
                  <a:lnTo>
                    <a:pt x="171" y="463"/>
                  </a:lnTo>
                  <a:lnTo>
                    <a:pt x="172" y="526"/>
                  </a:lnTo>
                  <a:lnTo>
                    <a:pt x="177" y="588"/>
                  </a:lnTo>
                  <a:lnTo>
                    <a:pt x="182" y="648"/>
                  </a:lnTo>
                  <a:lnTo>
                    <a:pt x="182" y="648"/>
                  </a:lnTo>
                  <a:lnTo>
                    <a:pt x="189" y="676"/>
                  </a:lnTo>
                  <a:lnTo>
                    <a:pt x="198" y="705"/>
                  </a:lnTo>
                  <a:lnTo>
                    <a:pt x="208" y="731"/>
                  </a:lnTo>
                  <a:lnTo>
                    <a:pt x="219" y="755"/>
                  </a:lnTo>
                  <a:lnTo>
                    <a:pt x="231" y="779"/>
                  </a:lnTo>
                  <a:lnTo>
                    <a:pt x="245" y="799"/>
                  </a:lnTo>
                  <a:lnTo>
                    <a:pt x="254" y="808"/>
                  </a:lnTo>
                  <a:lnTo>
                    <a:pt x="262" y="817"/>
                  </a:lnTo>
                  <a:lnTo>
                    <a:pt x="271" y="824"/>
                  </a:lnTo>
                  <a:lnTo>
                    <a:pt x="281" y="831"/>
                  </a:lnTo>
                  <a:lnTo>
                    <a:pt x="281" y="831"/>
                  </a:lnTo>
                  <a:lnTo>
                    <a:pt x="302" y="837"/>
                  </a:lnTo>
                  <a:lnTo>
                    <a:pt x="321" y="841"/>
                  </a:lnTo>
                  <a:lnTo>
                    <a:pt x="363" y="846"/>
                  </a:lnTo>
                  <a:lnTo>
                    <a:pt x="408" y="849"/>
                  </a:lnTo>
                  <a:lnTo>
                    <a:pt x="453" y="851"/>
                  </a:lnTo>
                  <a:lnTo>
                    <a:pt x="498" y="851"/>
                  </a:lnTo>
                  <a:lnTo>
                    <a:pt x="543" y="849"/>
                  </a:lnTo>
                  <a:lnTo>
                    <a:pt x="632" y="848"/>
                  </a:lnTo>
                  <a:lnTo>
                    <a:pt x="632" y="848"/>
                  </a:lnTo>
                  <a:lnTo>
                    <a:pt x="791" y="849"/>
                  </a:lnTo>
                  <a:lnTo>
                    <a:pt x="948" y="852"/>
                  </a:lnTo>
                  <a:lnTo>
                    <a:pt x="1104" y="855"/>
                  </a:lnTo>
                  <a:lnTo>
                    <a:pt x="1259" y="859"/>
                  </a:lnTo>
                  <a:lnTo>
                    <a:pt x="1569" y="870"/>
                  </a:lnTo>
                  <a:lnTo>
                    <a:pt x="1883" y="883"/>
                  </a:lnTo>
                  <a:lnTo>
                    <a:pt x="1883" y="883"/>
                  </a:lnTo>
                  <a:lnTo>
                    <a:pt x="2019" y="889"/>
                  </a:lnTo>
                  <a:lnTo>
                    <a:pt x="2157" y="893"/>
                  </a:lnTo>
                  <a:lnTo>
                    <a:pt x="2296" y="896"/>
                  </a:lnTo>
                  <a:lnTo>
                    <a:pt x="2366" y="896"/>
                  </a:lnTo>
                  <a:lnTo>
                    <a:pt x="2436" y="894"/>
                  </a:lnTo>
                  <a:lnTo>
                    <a:pt x="2436" y="894"/>
                  </a:lnTo>
                  <a:lnTo>
                    <a:pt x="2516" y="893"/>
                  </a:lnTo>
                  <a:lnTo>
                    <a:pt x="2596" y="891"/>
                  </a:lnTo>
                  <a:lnTo>
                    <a:pt x="2637" y="890"/>
                  </a:lnTo>
                  <a:lnTo>
                    <a:pt x="2679" y="887"/>
                  </a:lnTo>
                  <a:lnTo>
                    <a:pt x="2720" y="883"/>
                  </a:lnTo>
                  <a:lnTo>
                    <a:pt x="2761" y="877"/>
                  </a:lnTo>
                  <a:lnTo>
                    <a:pt x="2761" y="877"/>
                  </a:lnTo>
                  <a:lnTo>
                    <a:pt x="2762" y="872"/>
                  </a:lnTo>
                  <a:lnTo>
                    <a:pt x="2765" y="868"/>
                  </a:lnTo>
                  <a:lnTo>
                    <a:pt x="2768" y="866"/>
                  </a:lnTo>
                  <a:lnTo>
                    <a:pt x="2771" y="863"/>
                  </a:lnTo>
                  <a:lnTo>
                    <a:pt x="2778" y="862"/>
                  </a:lnTo>
                  <a:lnTo>
                    <a:pt x="2785" y="862"/>
                  </a:lnTo>
                  <a:lnTo>
                    <a:pt x="2785" y="862"/>
                  </a:lnTo>
                  <a:close/>
                  <a:moveTo>
                    <a:pt x="1718" y="1039"/>
                  </a:moveTo>
                  <a:lnTo>
                    <a:pt x="1718" y="1039"/>
                  </a:lnTo>
                  <a:lnTo>
                    <a:pt x="1727" y="1025"/>
                  </a:lnTo>
                  <a:lnTo>
                    <a:pt x="1734" y="1012"/>
                  </a:lnTo>
                  <a:lnTo>
                    <a:pt x="1748" y="983"/>
                  </a:lnTo>
                  <a:lnTo>
                    <a:pt x="1763" y="955"/>
                  </a:lnTo>
                  <a:lnTo>
                    <a:pt x="1772" y="942"/>
                  </a:lnTo>
                  <a:lnTo>
                    <a:pt x="1781" y="929"/>
                  </a:lnTo>
                  <a:lnTo>
                    <a:pt x="1749" y="998"/>
                  </a:lnTo>
                  <a:lnTo>
                    <a:pt x="1749" y="998"/>
                  </a:lnTo>
                  <a:lnTo>
                    <a:pt x="1798" y="945"/>
                  </a:lnTo>
                  <a:lnTo>
                    <a:pt x="1824" y="921"/>
                  </a:lnTo>
                  <a:lnTo>
                    <a:pt x="1850" y="897"/>
                  </a:lnTo>
                  <a:lnTo>
                    <a:pt x="1850" y="897"/>
                  </a:lnTo>
                  <a:lnTo>
                    <a:pt x="1842" y="896"/>
                  </a:lnTo>
                  <a:lnTo>
                    <a:pt x="1831" y="896"/>
                  </a:lnTo>
                  <a:lnTo>
                    <a:pt x="1809" y="896"/>
                  </a:lnTo>
                  <a:lnTo>
                    <a:pt x="1809" y="896"/>
                  </a:lnTo>
                  <a:lnTo>
                    <a:pt x="1807" y="896"/>
                  </a:lnTo>
                  <a:lnTo>
                    <a:pt x="1804" y="897"/>
                  </a:lnTo>
                  <a:lnTo>
                    <a:pt x="1801" y="901"/>
                  </a:lnTo>
                  <a:lnTo>
                    <a:pt x="1800" y="907"/>
                  </a:lnTo>
                  <a:lnTo>
                    <a:pt x="1798" y="910"/>
                  </a:lnTo>
                  <a:lnTo>
                    <a:pt x="1795" y="912"/>
                  </a:lnTo>
                  <a:lnTo>
                    <a:pt x="1795" y="912"/>
                  </a:lnTo>
                  <a:lnTo>
                    <a:pt x="1794" y="910"/>
                  </a:lnTo>
                  <a:lnTo>
                    <a:pt x="1794" y="907"/>
                  </a:lnTo>
                  <a:lnTo>
                    <a:pt x="1795" y="901"/>
                  </a:lnTo>
                  <a:lnTo>
                    <a:pt x="1798" y="897"/>
                  </a:lnTo>
                  <a:lnTo>
                    <a:pt x="1798" y="896"/>
                  </a:lnTo>
                  <a:lnTo>
                    <a:pt x="1797" y="894"/>
                  </a:lnTo>
                  <a:lnTo>
                    <a:pt x="1797" y="894"/>
                  </a:lnTo>
                  <a:lnTo>
                    <a:pt x="1791" y="893"/>
                  </a:lnTo>
                  <a:lnTo>
                    <a:pt x="1783" y="893"/>
                  </a:lnTo>
                  <a:lnTo>
                    <a:pt x="1770" y="894"/>
                  </a:lnTo>
                  <a:lnTo>
                    <a:pt x="1770" y="894"/>
                  </a:lnTo>
                  <a:lnTo>
                    <a:pt x="1773" y="898"/>
                  </a:lnTo>
                  <a:lnTo>
                    <a:pt x="1772" y="903"/>
                  </a:lnTo>
                  <a:lnTo>
                    <a:pt x="1770" y="907"/>
                  </a:lnTo>
                  <a:lnTo>
                    <a:pt x="1769" y="911"/>
                  </a:lnTo>
                  <a:lnTo>
                    <a:pt x="1769" y="911"/>
                  </a:lnTo>
                  <a:lnTo>
                    <a:pt x="1739" y="952"/>
                  </a:lnTo>
                  <a:lnTo>
                    <a:pt x="1710" y="991"/>
                  </a:lnTo>
                  <a:lnTo>
                    <a:pt x="1682" y="1032"/>
                  </a:lnTo>
                  <a:lnTo>
                    <a:pt x="1668" y="1053"/>
                  </a:lnTo>
                  <a:lnTo>
                    <a:pt x="1655" y="1074"/>
                  </a:lnTo>
                  <a:lnTo>
                    <a:pt x="1655" y="1074"/>
                  </a:lnTo>
                  <a:lnTo>
                    <a:pt x="1673" y="1077"/>
                  </a:lnTo>
                  <a:lnTo>
                    <a:pt x="1691" y="1078"/>
                  </a:lnTo>
                  <a:lnTo>
                    <a:pt x="1710" y="1078"/>
                  </a:lnTo>
                  <a:lnTo>
                    <a:pt x="1728" y="1078"/>
                  </a:lnTo>
                  <a:lnTo>
                    <a:pt x="1745" y="1077"/>
                  </a:lnTo>
                  <a:lnTo>
                    <a:pt x="1760" y="1074"/>
                  </a:lnTo>
                  <a:lnTo>
                    <a:pt x="1774" y="1068"/>
                  </a:lnTo>
                  <a:lnTo>
                    <a:pt x="1784" y="1063"/>
                  </a:lnTo>
                  <a:lnTo>
                    <a:pt x="1784" y="1063"/>
                  </a:lnTo>
                  <a:lnTo>
                    <a:pt x="1783" y="1060"/>
                  </a:lnTo>
                  <a:lnTo>
                    <a:pt x="1784" y="1057"/>
                  </a:lnTo>
                  <a:lnTo>
                    <a:pt x="1786" y="1056"/>
                  </a:lnTo>
                  <a:lnTo>
                    <a:pt x="1788" y="1054"/>
                  </a:lnTo>
                  <a:lnTo>
                    <a:pt x="1790" y="1053"/>
                  </a:lnTo>
                  <a:lnTo>
                    <a:pt x="1793" y="1053"/>
                  </a:lnTo>
                  <a:lnTo>
                    <a:pt x="1794" y="1054"/>
                  </a:lnTo>
                  <a:lnTo>
                    <a:pt x="1793" y="1057"/>
                  </a:lnTo>
                  <a:lnTo>
                    <a:pt x="1793" y="1057"/>
                  </a:lnTo>
                  <a:lnTo>
                    <a:pt x="1788" y="1064"/>
                  </a:lnTo>
                  <a:lnTo>
                    <a:pt x="1783" y="1070"/>
                  </a:lnTo>
                  <a:lnTo>
                    <a:pt x="1772" y="1080"/>
                  </a:lnTo>
                  <a:lnTo>
                    <a:pt x="1822" y="1080"/>
                  </a:lnTo>
                  <a:lnTo>
                    <a:pt x="1822" y="1080"/>
                  </a:lnTo>
                  <a:lnTo>
                    <a:pt x="1832" y="1061"/>
                  </a:lnTo>
                  <a:lnTo>
                    <a:pt x="1843" y="1045"/>
                  </a:lnTo>
                  <a:lnTo>
                    <a:pt x="1866" y="1011"/>
                  </a:lnTo>
                  <a:lnTo>
                    <a:pt x="1866" y="1011"/>
                  </a:lnTo>
                  <a:lnTo>
                    <a:pt x="1866" y="1011"/>
                  </a:lnTo>
                  <a:lnTo>
                    <a:pt x="1870" y="1008"/>
                  </a:lnTo>
                  <a:lnTo>
                    <a:pt x="1873" y="1004"/>
                  </a:lnTo>
                  <a:lnTo>
                    <a:pt x="1878" y="993"/>
                  </a:lnTo>
                  <a:lnTo>
                    <a:pt x="1874" y="993"/>
                  </a:lnTo>
                  <a:lnTo>
                    <a:pt x="1874" y="993"/>
                  </a:lnTo>
                  <a:lnTo>
                    <a:pt x="1888" y="976"/>
                  </a:lnTo>
                  <a:lnTo>
                    <a:pt x="1901" y="957"/>
                  </a:lnTo>
                  <a:lnTo>
                    <a:pt x="1912" y="939"/>
                  </a:lnTo>
                  <a:lnTo>
                    <a:pt x="1923" y="921"/>
                  </a:lnTo>
                  <a:lnTo>
                    <a:pt x="1791" y="1049"/>
                  </a:lnTo>
                  <a:lnTo>
                    <a:pt x="1791" y="1049"/>
                  </a:lnTo>
                  <a:lnTo>
                    <a:pt x="1824" y="1009"/>
                  </a:lnTo>
                  <a:lnTo>
                    <a:pt x="1857" y="972"/>
                  </a:lnTo>
                  <a:lnTo>
                    <a:pt x="1892" y="936"/>
                  </a:lnTo>
                  <a:lnTo>
                    <a:pt x="1929" y="901"/>
                  </a:lnTo>
                  <a:lnTo>
                    <a:pt x="1929" y="901"/>
                  </a:lnTo>
                  <a:lnTo>
                    <a:pt x="1918" y="898"/>
                  </a:lnTo>
                  <a:lnTo>
                    <a:pt x="1905" y="898"/>
                  </a:lnTo>
                  <a:lnTo>
                    <a:pt x="1878" y="898"/>
                  </a:lnTo>
                  <a:lnTo>
                    <a:pt x="1878" y="898"/>
                  </a:lnTo>
                  <a:lnTo>
                    <a:pt x="1866" y="921"/>
                  </a:lnTo>
                  <a:lnTo>
                    <a:pt x="1853" y="943"/>
                  </a:lnTo>
                  <a:lnTo>
                    <a:pt x="1825" y="987"/>
                  </a:lnTo>
                  <a:lnTo>
                    <a:pt x="1825" y="987"/>
                  </a:lnTo>
                  <a:lnTo>
                    <a:pt x="1821" y="984"/>
                  </a:lnTo>
                  <a:lnTo>
                    <a:pt x="1818" y="984"/>
                  </a:lnTo>
                  <a:lnTo>
                    <a:pt x="1818" y="984"/>
                  </a:lnTo>
                  <a:lnTo>
                    <a:pt x="1818" y="984"/>
                  </a:lnTo>
                  <a:lnTo>
                    <a:pt x="1800" y="1011"/>
                  </a:lnTo>
                  <a:lnTo>
                    <a:pt x="1788" y="1023"/>
                  </a:lnTo>
                  <a:lnTo>
                    <a:pt x="1781" y="1032"/>
                  </a:lnTo>
                  <a:lnTo>
                    <a:pt x="1781" y="1032"/>
                  </a:lnTo>
                  <a:lnTo>
                    <a:pt x="1793" y="1014"/>
                  </a:lnTo>
                  <a:lnTo>
                    <a:pt x="1804" y="997"/>
                  </a:lnTo>
                  <a:lnTo>
                    <a:pt x="1817" y="980"/>
                  </a:lnTo>
                  <a:lnTo>
                    <a:pt x="1831" y="966"/>
                  </a:lnTo>
                  <a:lnTo>
                    <a:pt x="1829" y="962"/>
                  </a:lnTo>
                  <a:lnTo>
                    <a:pt x="1829" y="962"/>
                  </a:lnTo>
                  <a:lnTo>
                    <a:pt x="1838" y="949"/>
                  </a:lnTo>
                  <a:lnTo>
                    <a:pt x="1846" y="936"/>
                  </a:lnTo>
                  <a:lnTo>
                    <a:pt x="1854" y="922"/>
                  </a:lnTo>
                  <a:lnTo>
                    <a:pt x="1863" y="908"/>
                  </a:lnTo>
                  <a:lnTo>
                    <a:pt x="1863" y="908"/>
                  </a:lnTo>
                  <a:lnTo>
                    <a:pt x="1864" y="904"/>
                  </a:lnTo>
                  <a:lnTo>
                    <a:pt x="1863" y="903"/>
                  </a:lnTo>
                  <a:lnTo>
                    <a:pt x="1860" y="903"/>
                  </a:lnTo>
                  <a:lnTo>
                    <a:pt x="1856" y="905"/>
                  </a:lnTo>
                  <a:lnTo>
                    <a:pt x="1856" y="905"/>
                  </a:lnTo>
                  <a:lnTo>
                    <a:pt x="1818" y="941"/>
                  </a:lnTo>
                  <a:lnTo>
                    <a:pt x="1780" y="977"/>
                  </a:lnTo>
                  <a:lnTo>
                    <a:pt x="1745" y="1014"/>
                  </a:lnTo>
                  <a:lnTo>
                    <a:pt x="1711" y="1053"/>
                  </a:lnTo>
                  <a:lnTo>
                    <a:pt x="1711" y="1053"/>
                  </a:lnTo>
                  <a:lnTo>
                    <a:pt x="1711" y="1049"/>
                  </a:lnTo>
                  <a:lnTo>
                    <a:pt x="1711" y="1042"/>
                  </a:lnTo>
                  <a:lnTo>
                    <a:pt x="1711" y="1040"/>
                  </a:lnTo>
                  <a:lnTo>
                    <a:pt x="1713" y="1038"/>
                  </a:lnTo>
                  <a:lnTo>
                    <a:pt x="1714" y="1038"/>
                  </a:lnTo>
                  <a:lnTo>
                    <a:pt x="1718" y="1039"/>
                  </a:lnTo>
                  <a:lnTo>
                    <a:pt x="1718" y="1039"/>
                  </a:lnTo>
                  <a:close/>
                  <a:moveTo>
                    <a:pt x="231" y="993"/>
                  </a:moveTo>
                  <a:lnTo>
                    <a:pt x="231" y="993"/>
                  </a:lnTo>
                  <a:lnTo>
                    <a:pt x="236" y="990"/>
                  </a:lnTo>
                  <a:lnTo>
                    <a:pt x="240" y="986"/>
                  </a:lnTo>
                  <a:lnTo>
                    <a:pt x="248" y="974"/>
                  </a:lnTo>
                  <a:lnTo>
                    <a:pt x="257" y="964"/>
                  </a:lnTo>
                  <a:lnTo>
                    <a:pt x="261" y="959"/>
                  </a:lnTo>
                  <a:lnTo>
                    <a:pt x="267" y="955"/>
                  </a:lnTo>
                  <a:lnTo>
                    <a:pt x="267" y="955"/>
                  </a:lnTo>
                  <a:lnTo>
                    <a:pt x="260" y="967"/>
                  </a:lnTo>
                  <a:lnTo>
                    <a:pt x="254" y="977"/>
                  </a:lnTo>
                  <a:lnTo>
                    <a:pt x="248" y="988"/>
                  </a:lnTo>
                  <a:lnTo>
                    <a:pt x="244" y="994"/>
                  </a:lnTo>
                  <a:lnTo>
                    <a:pt x="237" y="1000"/>
                  </a:lnTo>
                  <a:lnTo>
                    <a:pt x="237" y="1000"/>
                  </a:lnTo>
                  <a:lnTo>
                    <a:pt x="245" y="1001"/>
                  </a:lnTo>
                  <a:lnTo>
                    <a:pt x="255" y="1002"/>
                  </a:lnTo>
                  <a:lnTo>
                    <a:pt x="275" y="1005"/>
                  </a:lnTo>
                  <a:lnTo>
                    <a:pt x="275" y="1005"/>
                  </a:lnTo>
                  <a:lnTo>
                    <a:pt x="286" y="984"/>
                  </a:lnTo>
                  <a:lnTo>
                    <a:pt x="300" y="966"/>
                  </a:lnTo>
                  <a:lnTo>
                    <a:pt x="316" y="950"/>
                  </a:lnTo>
                  <a:lnTo>
                    <a:pt x="333" y="936"/>
                  </a:lnTo>
                  <a:lnTo>
                    <a:pt x="320" y="941"/>
                  </a:lnTo>
                  <a:lnTo>
                    <a:pt x="317" y="942"/>
                  </a:lnTo>
                  <a:lnTo>
                    <a:pt x="316" y="946"/>
                  </a:lnTo>
                  <a:lnTo>
                    <a:pt x="317" y="942"/>
                  </a:lnTo>
                  <a:lnTo>
                    <a:pt x="320" y="941"/>
                  </a:lnTo>
                  <a:lnTo>
                    <a:pt x="320" y="941"/>
                  </a:lnTo>
                  <a:lnTo>
                    <a:pt x="323" y="934"/>
                  </a:lnTo>
                  <a:lnTo>
                    <a:pt x="327" y="927"/>
                  </a:lnTo>
                  <a:lnTo>
                    <a:pt x="335" y="915"/>
                  </a:lnTo>
                  <a:lnTo>
                    <a:pt x="344" y="903"/>
                  </a:lnTo>
                  <a:lnTo>
                    <a:pt x="348" y="896"/>
                  </a:lnTo>
                  <a:lnTo>
                    <a:pt x="351" y="889"/>
                  </a:lnTo>
                  <a:lnTo>
                    <a:pt x="271" y="962"/>
                  </a:lnTo>
                  <a:lnTo>
                    <a:pt x="271" y="962"/>
                  </a:lnTo>
                  <a:lnTo>
                    <a:pt x="279" y="948"/>
                  </a:lnTo>
                  <a:lnTo>
                    <a:pt x="289" y="935"/>
                  </a:lnTo>
                  <a:lnTo>
                    <a:pt x="300" y="922"/>
                  </a:lnTo>
                  <a:lnTo>
                    <a:pt x="312" y="910"/>
                  </a:lnTo>
                  <a:lnTo>
                    <a:pt x="323" y="900"/>
                  </a:lnTo>
                  <a:lnTo>
                    <a:pt x="335" y="889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5" y="869"/>
                  </a:lnTo>
                  <a:lnTo>
                    <a:pt x="369" y="870"/>
                  </a:lnTo>
                  <a:lnTo>
                    <a:pt x="371" y="872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63" y="893"/>
                  </a:lnTo>
                  <a:lnTo>
                    <a:pt x="354" y="907"/>
                  </a:lnTo>
                  <a:lnTo>
                    <a:pt x="344" y="920"/>
                  </a:lnTo>
                  <a:lnTo>
                    <a:pt x="333" y="929"/>
                  </a:lnTo>
                  <a:lnTo>
                    <a:pt x="337" y="929"/>
                  </a:lnTo>
                  <a:lnTo>
                    <a:pt x="292" y="1001"/>
                  </a:lnTo>
                  <a:lnTo>
                    <a:pt x="292" y="1001"/>
                  </a:lnTo>
                  <a:lnTo>
                    <a:pt x="290" y="1005"/>
                  </a:lnTo>
                  <a:lnTo>
                    <a:pt x="290" y="1009"/>
                  </a:lnTo>
                  <a:lnTo>
                    <a:pt x="292" y="1009"/>
                  </a:lnTo>
                  <a:lnTo>
                    <a:pt x="293" y="1009"/>
                  </a:lnTo>
                  <a:lnTo>
                    <a:pt x="296" y="1005"/>
                  </a:lnTo>
                  <a:lnTo>
                    <a:pt x="296" y="1005"/>
                  </a:lnTo>
                  <a:lnTo>
                    <a:pt x="297" y="1002"/>
                  </a:lnTo>
                  <a:lnTo>
                    <a:pt x="299" y="1001"/>
                  </a:lnTo>
                  <a:lnTo>
                    <a:pt x="300" y="1001"/>
                  </a:lnTo>
                  <a:lnTo>
                    <a:pt x="302" y="1002"/>
                  </a:lnTo>
                  <a:lnTo>
                    <a:pt x="303" y="1005"/>
                  </a:lnTo>
                  <a:lnTo>
                    <a:pt x="303" y="1009"/>
                  </a:lnTo>
                  <a:lnTo>
                    <a:pt x="303" y="1009"/>
                  </a:lnTo>
                  <a:lnTo>
                    <a:pt x="309" y="1012"/>
                  </a:lnTo>
                  <a:lnTo>
                    <a:pt x="314" y="1014"/>
                  </a:lnTo>
                  <a:lnTo>
                    <a:pt x="320" y="1015"/>
                  </a:lnTo>
                  <a:lnTo>
                    <a:pt x="327" y="1015"/>
                  </a:lnTo>
                  <a:lnTo>
                    <a:pt x="392" y="925"/>
                  </a:lnTo>
                  <a:lnTo>
                    <a:pt x="392" y="925"/>
                  </a:lnTo>
                  <a:lnTo>
                    <a:pt x="375" y="939"/>
                  </a:lnTo>
                  <a:lnTo>
                    <a:pt x="358" y="956"/>
                  </a:lnTo>
                  <a:lnTo>
                    <a:pt x="342" y="972"/>
                  </a:lnTo>
                  <a:lnTo>
                    <a:pt x="326" y="988"/>
                  </a:lnTo>
                  <a:lnTo>
                    <a:pt x="324" y="983"/>
                  </a:lnTo>
                  <a:lnTo>
                    <a:pt x="307" y="998"/>
                  </a:lnTo>
                  <a:lnTo>
                    <a:pt x="307" y="998"/>
                  </a:lnTo>
                  <a:lnTo>
                    <a:pt x="307" y="994"/>
                  </a:lnTo>
                  <a:lnTo>
                    <a:pt x="309" y="991"/>
                  </a:lnTo>
                  <a:lnTo>
                    <a:pt x="312" y="988"/>
                  </a:lnTo>
                  <a:lnTo>
                    <a:pt x="313" y="983"/>
                  </a:lnTo>
                  <a:lnTo>
                    <a:pt x="313" y="983"/>
                  </a:lnTo>
                  <a:lnTo>
                    <a:pt x="314" y="983"/>
                  </a:lnTo>
                  <a:lnTo>
                    <a:pt x="317" y="980"/>
                  </a:lnTo>
                  <a:lnTo>
                    <a:pt x="324" y="974"/>
                  </a:lnTo>
                  <a:lnTo>
                    <a:pt x="327" y="972"/>
                  </a:lnTo>
                  <a:lnTo>
                    <a:pt x="328" y="972"/>
                  </a:lnTo>
                  <a:lnTo>
                    <a:pt x="327" y="976"/>
                  </a:lnTo>
                  <a:lnTo>
                    <a:pt x="324" y="983"/>
                  </a:lnTo>
                  <a:lnTo>
                    <a:pt x="324" y="983"/>
                  </a:lnTo>
                  <a:lnTo>
                    <a:pt x="328" y="980"/>
                  </a:lnTo>
                  <a:lnTo>
                    <a:pt x="333" y="976"/>
                  </a:lnTo>
                  <a:lnTo>
                    <a:pt x="338" y="967"/>
                  </a:lnTo>
                  <a:lnTo>
                    <a:pt x="338" y="964"/>
                  </a:lnTo>
                  <a:lnTo>
                    <a:pt x="338" y="964"/>
                  </a:lnTo>
                  <a:lnTo>
                    <a:pt x="340" y="960"/>
                  </a:lnTo>
                  <a:lnTo>
                    <a:pt x="340" y="960"/>
                  </a:lnTo>
                  <a:lnTo>
                    <a:pt x="362" y="936"/>
                  </a:lnTo>
                  <a:lnTo>
                    <a:pt x="386" y="914"/>
                  </a:lnTo>
                  <a:lnTo>
                    <a:pt x="411" y="893"/>
                  </a:lnTo>
                  <a:lnTo>
                    <a:pt x="439" y="875"/>
                  </a:lnTo>
                  <a:lnTo>
                    <a:pt x="439" y="875"/>
                  </a:lnTo>
                  <a:lnTo>
                    <a:pt x="437" y="882"/>
                  </a:lnTo>
                  <a:lnTo>
                    <a:pt x="432" y="890"/>
                  </a:lnTo>
                  <a:lnTo>
                    <a:pt x="421" y="907"/>
                  </a:lnTo>
                  <a:lnTo>
                    <a:pt x="407" y="922"/>
                  </a:lnTo>
                  <a:lnTo>
                    <a:pt x="394" y="935"/>
                  </a:lnTo>
                  <a:lnTo>
                    <a:pt x="394" y="935"/>
                  </a:lnTo>
                  <a:lnTo>
                    <a:pt x="396" y="939"/>
                  </a:lnTo>
                  <a:lnTo>
                    <a:pt x="396" y="942"/>
                  </a:lnTo>
                  <a:lnTo>
                    <a:pt x="392" y="949"/>
                  </a:lnTo>
                  <a:lnTo>
                    <a:pt x="392" y="949"/>
                  </a:lnTo>
                  <a:lnTo>
                    <a:pt x="379" y="964"/>
                  </a:lnTo>
                  <a:lnTo>
                    <a:pt x="366" y="981"/>
                  </a:lnTo>
                  <a:lnTo>
                    <a:pt x="354" y="1000"/>
                  </a:lnTo>
                  <a:lnTo>
                    <a:pt x="342" y="1019"/>
                  </a:lnTo>
                  <a:lnTo>
                    <a:pt x="342" y="1019"/>
                  </a:lnTo>
                  <a:lnTo>
                    <a:pt x="349" y="1015"/>
                  </a:lnTo>
                  <a:lnTo>
                    <a:pt x="355" y="1011"/>
                  </a:lnTo>
                  <a:lnTo>
                    <a:pt x="359" y="1005"/>
                  </a:lnTo>
                  <a:lnTo>
                    <a:pt x="363" y="1000"/>
                  </a:lnTo>
                  <a:lnTo>
                    <a:pt x="372" y="988"/>
                  </a:lnTo>
                  <a:lnTo>
                    <a:pt x="376" y="984"/>
                  </a:lnTo>
                  <a:lnTo>
                    <a:pt x="383" y="979"/>
                  </a:lnTo>
                  <a:lnTo>
                    <a:pt x="383" y="979"/>
                  </a:lnTo>
                  <a:lnTo>
                    <a:pt x="383" y="981"/>
                  </a:lnTo>
                  <a:lnTo>
                    <a:pt x="382" y="986"/>
                  </a:lnTo>
                  <a:lnTo>
                    <a:pt x="378" y="991"/>
                  </a:lnTo>
                  <a:lnTo>
                    <a:pt x="373" y="997"/>
                  </a:lnTo>
                  <a:lnTo>
                    <a:pt x="372" y="1001"/>
                  </a:lnTo>
                  <a:lnTo>
                    <a:pt x="372" y="1005"/>
                  </a:lnTo>
                  <a:lnTo>
                    <a:pt x="372" y="1005"/>
                  </a:lnTo>
                  <a:lnTo>
                    <a:pt x="371" y="1007"/>
                  </a:lnTo>
                  <a:lnTo>
                    <a:pt x="368" y="1008"/>
                  </a:lnTo>
                  <a:lnTo>
                    <a:pt x="362" y="1014"/>
                  </a:lnTo>
                  <a:lnTo>
                    <a:pt x="361" y="1015"/>
                  </a:lnTo>
                  <a:lnTo>
                    <a:pt x="361" y="1018"/>
                  </a:lnTo>
                  <a:lnTo>
                    <a:pt x="362" y="1019"/>
                  </a:lnTo>
                  <a:lnTo>
                    <a:pt x="366" y="1022"/>
                  </a:lnTo>
                  <a:lnTo>
                    <a:pt x="366" y="1022"/>
                  </a:lnTo>
                  <a:lnTo>
                    <a:pt x="380" y="1025"/>
                  </a:lnTo>
                  <a:lnTo>
                    <a:pt x="394" y="1026"/>
                  </a:lnTo>
                  <a:lnTo>
                    <a:pt x="421" y="1029"/>
                  </a:lnTo>
                  <a:lnTo>
                    <a:pt x="421" y="1029"/>
                  </a:lnTo>
                  <a:lnTo>
                    <a:pt x="424" y="1018"/>
                  </a:lnTo>
                  <a:lnTo>
                    <a:pt x="430" y="1007"/>
                  </a:lnTo>
                  <a:lnTo>
                    <a:pt x="437" y="997"/>
                  </a:lnTo>
                  <a:lnTo>
                    <a:pt x="444" y="987"/>
                  </a:lnTo>
                  <a:lnTo>
                    <a:pt x="459" y="970"/>
                  </a:lnTo>
                  <a:lnTo>
                    <a:pt x="465" y="963"/>
                  </a:lnTo>
                  <a:lnTo>
                    <a:pt x="466" y="957"/>
                  </a:lnTo>
                  <a:lnTo>
                    <a:pt x="466" y="957"/>
                  </a:lnTo>
                  <a:lnTo>
                    <a:pt x="479" y="939"/>
                  </a:lnTo>
                  <a:lnTo>
                    <a:pt x="493" y="921"/>
                  </a:lnTo>
                  <a:lnTo>
                    <a:pt x="507" y="903"/>
                  </a:lnTo>
                  <a:lnTo>
                    <a:pt x="514" y="893"/>
                  </a:lnTo>
                  <a:lnTo>
                    <a:pt x="519" y="880"/>
                  </a:lnTo>
                  <a:lnTo>
                    <a:pt x="519" y="880"/>
                  </a:lnTo>
                  <a:lnTo>
                    <a:pt x="500" y="893"/>
                  </a:lnTo>
                  <a:lnTo>
                    <a:pt x="482" y="905"/>
                  </a:lnTo>
                  <a:lnTo>
                    <a:pt x="463" y="918"/>
                  </a:lnTo>
                  <a:lnTo>
                    <a:pt x="446" y="932"/>
                  </a:lnTo>
                  <a:lnTo>
                    <a:pt x="414" y="960"/>
                  </a:lnTo>
                  <a:lnTo>
                    <a:pt x="385" y="988"/>
                  </a:lnTo>
                  <a:lnTo>
                    <a:pt x="385" y="988"/>
                  </a:lnTo>
                  <a:lnTo>
                    <a:pt x="396" y="972"/>
                  </a:lnTo>
                  <a:lnTo>
                    <a:pt x="407" y="956"/>
                  </a:lnTo>
                  <a:lnTo>
                    <a:pt x="420" y="942"/>
                  </a:lnTo>
                  <a:lnTo>
                    <a:pt x="435" y="928"/>
                  </a:lnTo>
                  <a:lnTo>
                    <a:pt x="451" y="915"/>
                  </a:lnTo>
                  <a:lnTo>
                    <a:pt x="467" y="903"/>
                  </a:lnTo>
                  <a:lnTo>
                    <a:pt x="503" y="880"/>
                  </a:lnTo>
                  <a:lnTo>
                    <a:pt x="503" y="880"/>
                  </a:lnTo>
                  <a:lnTo>
                    <a:pt x="480" y="875"/>
                  </a:lnTo>
                  <a:lnTo>
                    <a:pt x="458" y="870"/>
                  </a:lnTo>
                  <a:lnTo>
                    <a:pt x="434" y="868"/>
                  </a:lnTo>
                  <a:lnTo>
                    <a:pt x="408" y="868"/>
                  </a:lnTo>
                  <a:lnTo>
                    <a:pt x="359" y="865"/>
                  </a:lnTo>
                  <a:lnTo>
                    <a:pt x="335" y="862"/>
                  </a:lnTo>
                  <a:lnTo>
                    <a:pt x="313" y="859"/>
                  </a:lnTo>
                  <a:lnTo>
                    <a:pt x="313" y="859"/>
                  </a:lnTo>
                  <a:lnTo>
                    <a:pt x="307" y="872"/>
                  </a:lnTo>
                  <a:lnTo>
                    <a:pt x="297" y="887"/>
                  </a:lnTo>
                  <a:lnTo>
                    <a:pt x="278" y="914"/>
                  </a:lnTo>
                  <a:lnTo>
                    <a:pt x="278" y="914"/>
                  </a:lnTo>
                  <a:lnTo>
                    <a:pt x="252" y="952"/>
                  </a:lnTo>
                  <a:lnTo>
                    <a:pt x="240" y="973"/>
                  </a:lnTo>
                  <a:lnTo>
                    <a:pt x="234" y="983"/>
                  </a:lnTo>
                  <a:lnTo>
                    <a:pt x="231" y="993"/>
                  </a:lnTo>
                  <a:lnTo>
                    <a:pt x="231" y="993"/>
                  </a:lnTo>
                  <a:close/>
                  <a:moveTo>
                    <a:pt x="992" y="986"/>
                  </a:moveTo>
                  <a:lnTo>
                    <a:pt x="992" y="986"/>
                  </a:lnTo>
                  <a:lnTo>
                    <a:pt x="1021" y="956"/>
                  </a:lnTo>
                  <a:lnTo>
                    <a:pt x="1037" y="942"/>
                  </a:lnTo>
                  <a:lnTo>
                    <a:pt x="1053" y="928"/>
                  </a:lnTo>
                  <a:lnTo>
                    <a:pt x="1070" y="914"/>
                  </a:lnTo>
                  <a:lnTo>
                    <a:pt x="1089" y="901"/>
                  </a:lnTo>
                  <a:lnTo>
                    <a:pt x="1110" y="890"/>
                  </a:lnTo>
                  <a:lnTo>
                    <a:pt x="1131" y="879"/>
                  </a:lnTo>
                  <a:lnTo>
                    <a:pt x="1131" y="879"/>
                  </a:lnTo>
                  <a:lnTo>
                    <a:pt x="1129" y="890"/>
                  </a:lnTo>
                  <a:lnTo>
                    <a:pt x="1127" y="901"/>
                  </a:lnTo>
                  <a:lnTo>
                    <a:pt x="1122" y="911"/>
                  </a:lnTo>
                  <a:lnTo>
                    <a:pt x="1115" y="921"/>
                  </a:lnTo>
                  <a:lnTo>
                    <a:pt x="1108" y="931"/>
                  </a:lnTo>
                  <a:lnTo>
                    <a:pt x="1101" y="938"/>
                  </a:lnTo>
                  <a:lnTo>
                    <a:pt x="1090" y="950"/>
                  </a:lnTo>
                  <a:lnTo>
                    <a:pt x="1093" y="949"/>
                  </a:lnTo>
                  <a:lnTo>
                    <a:pt x="1090" y="950"/>
                  </a:lnTo>
                  <a:lnTo>
                    <a:pt x="1090" y="950"/>
                  </a:lnTo>
                  <a:lnTo>
                    <a:pt x="1075" y="973"/>
                  </a:lnTo>
                  <a:lnTo>
                    <a:pt x="1056" y="998"/>
                  </a:lnTo>
                  <a:lnTo>
                    <a:pt x="1039" y="1022"/>
                  </a:lnTo>
                  <a:lnTo>
                    <a:pt x="1024" y="1046"/>
                  </a:lnTo>
                  <a:lnTo>
                    <a:pt x="1024" y="1046"/>
                  </a:lnTo>
                  <a:lnTo>
                    <a:pt x="1032" y="1045"/>
                  </a:lnTo>
                  <a:lnTo>
                    <a:pt x="1037" y="1043"/>
                  </a:lnTo>
                  <a:lnTo>
                    <a:pt x="1037" y="1042"/>
                  </a:lnTo>
                  <a:lnTo>
                    <a:pt x="1035" y="1042"/>
                  </a:lnTo>
                  <a:lnTo>
                    <a:pt x="1030" y="1043"/>
                  </a:lnTo>
                  <a:lnTo>
                    <a:pt x="1030" y="1043"/>
                  </a:lnTo>
                  <a:lnTo>
                    <a:pt x="1042" y="1032"/>
                  </a:lnTo>
                  <a:lnTo>
                    <a:pt x="1053" y="1019"/>
                  </a:lnTo>
                  <a:lnTo>
                    <a:pt x="1065" y="1007"/>
                  </a:lnTo>
                  <a:lnTo>
                    <a:pt x="1070" y="1002"/>
                  </a:lnTo>
                  <a:lnTo>
                    <a:pt x="1077" y="998"/>
                  </a:lnTo>
                  <a:lnTo>
                    <a:pt x="1082" y="994"/>
                  </a:lnTo>
                  <a:lnTo>
                    <a:pt x="1083" y="991"/>
                  </a:lnTo>
                  <a:lnTo>
                    <a:pt x="1083" y="991"/>
                  </a:lnTo>
                  <a:lnTo>
                    <a:pt x="1084" y="988"/>
                  </a:lnTo>
                  <a:lnTo>
                    <a:pt x="1084" y="986"/>
                  </a:lnTo>
                  <a:lnTo>
                    <a:pt x="1084" y="986"/>
                  </a:lnTo>
                  <a:lnTo>
                    <a:pt x="1094" y="974"/>
                  </a:lnTo>
                  <a:lnTo>
                    <a:pt x="1104" y="964"/>
                  </a:lnTo>
                  <a:lnTo>
                    <a:pt x="1125" y="943"/>
                  </a:lnTo>
                  <a:lnTo>
                    <a:pt x="1125" y="943"/>
                  </a:lnTo>
                  <a:lnTo>
                    <a:pt x="1143" y="927"/>
                  </a:lnTo>
                  <a:lnTo>
                    <a:pt x="1164" y="908"/>
                  </a:lnTo>
                  <a:lnTo>
                    <a:pt x="1176" y="900"/>
                  </a:lnTo>
                  <a:lnTo>
                    <a:pt x="1187" y="891"/>
                  </a:lnTo>
                  <a:lnTo>
                    <a:pt x="1200" y="886"/>
                  </a:lnTo>
                  <a:lnTo>
                    <a:pt x="1212" y="879"/>
                  </a:lnTo>
                  <a:lnTo>
                    <a:pt x="1212" y="879"/>
                  </a:lnTo>
                  <a:lnTo>
                    <a:pt x="1209" y="887"/>
                  </a:lnTo>
                  <a:lnTo>
                    <a:pt x="1205" y="896"/>
                  </a:lnTo>
                  <a:lnTo>
                    <a:pt x="1193" y="911"/>
                  </a:lnTo>
                  <a:lnTo>
                    <a:pt x="1181" y="924"/>
                  </a:lnTo>
                  <a:lnTo>
                    <a:pt x="1177" y="927"/>
                  </a:lnTo>
                  <a:lnTo>
                    <a:pt x="1174" y="927"/>
                  </a:lnTo>
                  <a:lnTo>
                    <a:pt x="1174" y="927"/>
                  </a:lnTo>
                  <a:lnTo>
                    <a:pt x="1173" y="927"/>
                  </a:lnTo>
                  <a:lnTo>
                    <a:pt x="1170" y="927"/>
                  </a:lnTo>
                  <a:lnTo>
                    <a:pt x="1167" y="929"/>
                  </a:lnTo>
                  <a:lnTo>
                    <a:pt x="1166" y="934"/>
                  </a:lnTo>
                  <a:lnTo>
                    <a:pt x="1166" y="938"/>
                  </a:lnTo>
                  <a:lnTo>
                    <a:pt x="1172" y="939"/>
                  </a:lnTo>
                  <a:lnTo>
                    <a:pt x="1172" y="939"/>
                  </a:lnTo>
                  <a:lnTo>
                    <a:pt x="1143" y="972"/>
                  </a:lnTo>
                  <a:lnTo>
                    <a:pt x="1131" y="988"/>
                  </a:lnTo>
                  <a:lnTo>
                    <a:pt x="1120" y="1007"/>
                  </a:lnTo>
                  <a:lnTo>
                    <a:pt x="1186" y="942"/>
                  </a:lnTo>
                  <a:lnTo>
                    <a:pt x="1186" y="942"/>
                  </a:lnTo>
                  <a:lnTo>
                    <a:pt x="1204" y="925"/>
                  </a:lnTo>
                  <a:lnTo>
                    <a:pt x="1225" y="907"/>
                  </a:lnTo>
                  <a:lnTo>
                    <a:pt x="1247" y="891"/>
                  </a:lnTo>
                  <a:lnTo>
                    <a:pt x="1259" y="886"/>
                  </a:lnTo>
                  <a:lnTo>
                    <a:pt x="1270" y="880"/>
                  </a:lnTo>
                  <a:lnTo>
                    <a:pt x="1270" y="880"/>
                  </a:lnTo>
                  <a:lnTo>
                    <a:pt x="1274" y="882"/>
                  </a:lnTo>
                  <a:lnTo>
                    <a:pt x="1278" y="883"/>
                  </a:lnTo>
                  <a:lnTo>
                    <a:pt x="1281" y="886"/>
                  </a:lnTo>
                  <a:lnTo>
                    <a:pt x="1281" y="887"/>
                  </a:lnTo>
                  <a:lnTo>
                    <a:pt x="1281" y="889"/>
                  </a:lnTo>
                  <a:lnTo>
                    <a:pt x="1198" y="1004"/>
                  </a:lnTo>
                  <a:lnTo>
                    <a:pt x="1198" y="1004"/>
                  </a:lnTo>
                  <a:lnTo>
                    <a:pt x="1214" y="986"/>
                  </a:lnTo>
                  <a:lnTo>
                    <a:pt x="1231" y="969"/>
                  </a:lnTo>
                  <a:lnTo>
                    <a:pt x="1247" y="953"/>
                  </a:lnTo>
                  <a:lnTo>
                    <a:pt x="1264" y="938"/>
                  </a:lnTo>
                  <a:lnTo>
                    <a:pt x="1283" y="922"/>
                  </a:lnTo>
                  <a:lnTo>
                    <a:pt x="1301" y="908"/>
                  </a:lnTo>
                  <a:lnTo>
                    <a:pt x="1319" y="896"/>
                  </a:lnTo>
                  <a:lnTo>
                    <a:pt x="1339" y="883"/>
                  </a:lnTo>
                  <a:lnTo>
                    <a:pt x="1339" y="883"/>
                  </a:lnTo>
                  <a:lnTo>
                    <a:pt x="1342" y="883"/>
                  </a:lnTo>
                  <a:lnTo>
                    <a:pt x="1343" y="883"/>
                  </a:lnTo>
                  <a:lnTo>
                    <a:pt x="1344" y="884"/>
                  </a:lnTo>
                  <a:lnTo>
                    <a:pt x="1346" y="887"/>
                  </a:lnTo>
                  <a:lnTo>
                    <a:pt x="1347" y="893"/>
                  </a:lnTo>
                  <a:lnTo>
                    <a:pt x="1347" y="896"/>
                  </a:lnTo>
                  <a:lnTo>
                    <a:pt x="1285" y="991"/>
                  </a:lnTo>
                  <a:lnTo>
                    <a:pt x="1285" y="991"/>
                  </a:lnTo>
                  <a:lnTo>
                    <a:pt x="1315" y="963"/>
                  </a:lnTo>
                  <a:lnTo>
                    <a:pt x="1344" y="935"/>
                  </a:lnTo>
                  <a:lnTo>
                    <a:pt x="1377" y="907"/>
                  </a:lnTo>
                  <a:lnTo>
                    <a:pt x="1394" y="894"/>
                  </a:lnTo>
                  <a:lnTo>
                    <a:pt x="1410" y="882"/>
                  </a:lnTo>
                  <a:lnTo>
                    <a:pt x="1410" y="882"/>
                  </a:lnTo>
                  <a:lnTo>
                    <a:pt x="1367" y="879"/>
                  </a:lnTo>
                  <a:lnTo>
                    <a:pt x="1323" y="877"/>
                  </a:lnTo>
                  <a:lnTo>
                    <a:pt x="1235" y="877"/>
                  </a:lnTo>
                  <a:lnTo>
                    <a:pt x="1149" y="877"/>
                  </a:lnTo>
                  <a:lnTo>
                    <a:pt x="1107" y="877"/>
                  </a:lnTo>
                  <a:lnTo>
                    <a:pt x="1065" y="877"/>
                  </a:lnTo>
                  <a:lnTo>
                    <a:pt x="1065" y="877"/>
                  </a:lnTo>
                  <a:lnTo>
                    <a:pt x="1059" y="889"/>
                  </a:lnTo>
                  <a:lnTo>
                    <a:pt x="1052" y="900"/>
                  </a:lnTo>
                  <a:lnTo>
                    <a:pt x="1035" y="922"/>
                  </a:lnTo>
                  <a:lnTo>
                    <a:pt x="1032" y="925"/>
                  </a:lnTo>
                  <a:lnTo>
                    <a:pt x="1032" y="925"/>
                  </a:lnTo>
                  <a:lnTo>
                    <a:pt x="1024" y="941"/>
                  </a:lnTo>
                  <a:lnTo>
                    <a:pt x="1013" y="956"/>
                  </a:lnTo>
                  <a:lnTo>
                    <a:pt x="992" y="986"/>
                  </a:lnTo>
                  <a:lnTo>
                    <a:pt x="992" y="986"/>
                  </a:lnTo>
                  <a:close/>
                  <a:moveTo>
                    <a:pt x="1617" y="898"/>
                  </a:moveTo>
                  <a:lnTo>
                    <a:pt x="1617" y="898"/>
                  </a:lnTo>
                  <a:lnTo>
                    <a:pt x="1593" y="917"/>
                  </a:lnTo>
                  <a:lnTo>
                    <a:pt x="1571" y="935"/>
                  </a:lnTo>
                  <a:lnTo>
                    <a:pt x="1548" y="953"/>
                  </a:lnTo>
                  <a:lnTo>
                    <a:pt x="1527" y="974"/>
                  </a:lnTo>
                  <a:lnTo>
                    <a:pt x="1507" y="994"/>
                  </a:lnTo>
                  <a:lnTo>
                    <a:pt x="1488" y="1016"/>
                  </a:lnTo>
                  <a:lnTo>
                    <a:pt x="1469" y="1039"/>
                  </a:lnTo>
                  <a:lnTo>
                    <a:pt x="1451" y="1063"/>
                  </a:lnTo>
                  <a:lnTo>
                    <a:pt x="1451" y="1063"/>
                  </a:lnTo>
                  <a:lnTo>
                    <a:pt x="1509" y="1066"/>
                  </a:lnTo>
                  <a:lnTo>
                    <a:pt x="1535" y="1067"/>
                  </a:lnTo>
                  <a:lnTo>
                    <a:pt x="1562" y="1066"/>
                  </a:lnTo>
                  <a:lnTo>
                    <a:pt x="1562" y="1066"/>
                  </a:lnTo>
                  <a:lnTo>
                    <a:pt x="1594" y="1026"/>
                  </a:lnTo>
                  <a:lnTo>
                    <a:pt x="1628" y="987"/>
                  </a:lnTo>
                  <a:lnTo>
                    <a:pt x="1645" y="967"/>
                  </a:lnTo>
                  <a:lnTo>
                    <a:pt x="1661" y="946"/>
                  </a:lnTo>
                  <a:lnTo>
                    <a:pt x="1675" y="925"/>
                  </a:lnTo>
                  <a:lnTo>
                    <a:pt x="1687" y="904"/>
                  </a:lnTo>
                  <a:lnTo>
                    <a:pt x="1687" y="904"/>
                  </a:lnTo>
                  <a:lnTo>
                    <a:pt x="1663" y="920"/>
                  </a:lnTo>
                  <a:lnTo>
                    <a:pt x="1639" y="936"/>
                  </a:lnTo>
                  <a:lnTo>
                    <a:pt x="1616" y="953"/>
                  </a:lnTo>
                  <a:lnTo>
                    <a:pt x="1594" y="973"/>
                  </a:lnTo>
                  <a:lnTo>
                    <a:pt x="1572" y="993"/>
                  </a:lnTo>
                  <a:lnTo>
                    <a:pt x="1552" y="1012"/>
                  </a:lnTo>
                  <a:lnTo>
                    <a:pt x="1533" y="1033"/>
                  </a:lnTo>
                  <a:lnTo>
                    <a:pt x="1513" y="1054"/>
                  </a:lnTo>
                  <a:lnTo>
                    <a:pt x="1513" y="1054"/>
                  </a:lnTo>
                  <a:lnTo>
                    <a:pt x="1541" y="1015"/>
                  </a:lnTo>
                  <a:lnTo>
                    <a:pt x="1571" y="974"/>
                  </a:lnTo>
                  <a:lnTo>
                    <a:pt x="1602" y="934"/>
                  </a:lnTo>
                  <a:lnTo>
                    <a:pt x="1632" y="891"/>
                  </a:lnTo>
                  <a:lnTo>
                    <a:pt x="1632" y="891"/>
                  </a:lnTo>
                  <a:lnTo>
                    <a:pt x="1617" y="898"/>
                  </a:lnTo>
                  <a:lnTo>
                    <a:pt x="1617" y="898"/>
                  </a:lnTo>
                  <a:close/>
                  <a:moveTo>
                    <a:pt x="2529" y="905"/>
                  </a:moveTo>
                  <a:lnTo>
                    <a:pt x="2529" y="905"/>
                  </a:lnTo>
                  <a:lnTo>
                    <a:pt x="2512" y="918"/>
                  </a:lnTo>
                  <a:lnTo>
                    <a:pt x="2495" y="931"/>
                  </a:lnTo>
                  <a:lnTo>
                    <a:pt x="2480" y="945"/>
                  </a:lnTo>
                  <a:lnTo>
                    <a:pt x="2464" y="959"/>
                  </a:lnTo>
                  <a:lnTo>
                    <a:pt x="2436" y="988"/>
                  </a:lnTo>
                  <a:lnTo>
                    <a:pt x="2422" y="1001"/>
                  </a:lnTo>
                  <a:lnTo>
                    <a:pt x="2407" y="1014"/>
                  </a:lnTo>
                  <a:lnTo>
                    <a:pt x="2407" y="1014"/>
                  </a:lnTo>
                  <a:lnTo>
                    <a:pt x="2393" y="1028"/>
                  </a:lnTo>
                  <a:lnTo>
                    <a:pt x="2380" y="1045"/>
                  </a:lnTo>
                  <a:lnTo>
                    <a:pt x="2369" y="1061"/>
                  </a:lnTo>
                  <a:lnTo>
                    <a:pt x="2356" y="1077"/>
                  </a:lnTo>
                  <a:lnTo>
                    <a:pt x="2356" y="1077"/>
                  </a:lnTo>
                  <a:lnTo>
                    <a:pt x="2388" y="1077"/>
                  </a:lnTo>
                  <a:lnTo>
                    <a:pt x="2419" y="1077"/>
                  </a:lnTo>
                  <a:lnTo>
                    <a:pt x="2480" y="1074"/>
                  </a:lnTo>
                  <a:lnTo>
                    <a:pt x="2480" y="1074"/>
                  </a:lnTo>
                  <a:lnTo>
                    <a:pt x="2498" y="1046"/>
                  </a:lnTo>
                  <a:lnTo>
                    <a:pt x="2518" y="1019"/>
                  </a:lnTo>
                  <a:lnTo>
                    <a:pt x="2557" y="966"/>
                  </a:lnTo>
                  <a:lnTo>
                    <a:pt x="2560" y="964"/>
                  </a:lnTo>
                  <a:lnTo>
                    <a:pt x="2563" y="962"/>
                  </a:lnTo>
                  <a:lnTo>
                    <a:pt x="2564" y="960"/>
                  </a:lnTo>
                  <a:lnTo>
                    <a:pt x="2567" y="957"/>
                  </a:lnTo>
                  <a:lnTo>
                    <a:pt x="2567" y="957"/>
                  </a:lnTo>
                  <a:lnTo>
                    <a:pt x="2568" y="953"/>
                  </a:lnTo>
                  <a:lnTo>
                    <a:pt x="2570" y="952"/>
                  </a:lnTo>
                  <a:lnTo>
                    <a:pt x="2571" y="952"/>
                  </a:lnTo>
                  <a:lnTo>
                    <a:pt x="2571" y="952"/>
                  </a:lnTo>
                  <a:lnTo>
                    <a:pt x="2573" y="948"/>
                  </a:lnTo>
                  <a:lnTo>
                    <a:pt x="2573" y="948"/>
                  </a:lnTo>
                  <a:lnTo>
                    <a:pt x="2575" y="942"/>
                  </a:lnTo>
                  <a:lnTo>
                    <a:pt x="2581" y="938"/>
                  </a:lnTo>
                  <a:lnTo>
                    <a:pt x="2585" y="935"/>
                  </a:lnTo>
                  <a:lnTo>
                    <a:pt x="2591" y="932"/>
                  </a:lnTo>
                  <a:lnTo>
                    <a:pt x="2591" y="932"/>
                  </a:lnTo>
                  <a:lnTo>
                    <a:pt x="2591" y="931"/>
                  </a:lnTo>
                  <a:lnTo>
                    <a:pt x="2591" y="928"/>
                  </a:lnTo>
                  <a:lnTo>
                    <a:pt x="2592" y="924"/>
                  </a:lnTo>
                  <a:lnTo>
                    <a:pt x="2592" y="920"/>
                  </a:lnTo>
                  <a:lnTo>
                    <a:pt x="2591" y="920"/>
                  </a:lnTo>
                  <a:lnTo>
                    <a:pt x="2589" y="921"/>
                  </a:lnTo>
                  <a:lnTo>
                    <a:pt x="2589" y="921"/>
                  </a:lnTo>
                  <a:lnTo>
                    <a:pt x="2554" y="949"/>
                  </a:lnTo>
                  <a:lnTo>
                    <a:pt x="2519" y="979"/>
                  </a:lnTo>
                  <a:lnTo>
                    <a:pt x="2487" y="1011"/>
                  </a:lnTo>
                  <a:lnTo>
                    <a:pt x="2456" y="1043"/>
                  </a:lnTo>
                  <a:lnTo>
                    <a:pt x="2456" y="1043"/>
                  </a:lnTo>
                  <a:lnTo>
                    <a:pt x="2450" y="1052"/>
                  </a:lnTo>
                  <a:lnTo>
                    <a:pt x="2445" y="1060"/>
                  </a:lnTo>
                  <a:lnTo>
                    <a:pt x="2440" y="1064"/>
                  </a:lnTo>
                  <a:lnTo>
                    <a:pt x="2436" y="1067"/>
                  </a:lnTo>
                  <a:lnTo>
                    <a:pt x="2431" y="1068"/>
                  </a:lnTo>
                  <a:lnTo>
                    <a:pt x="2424" y="1068"/>
                  </a:lnTo>
                  <a:lnTo>
                    <a:pt x="2424" y="1068"/>
                  </a:lnTo>
                  <a:lnTo>
                    <a:pt x="2443" y="1035"/>
                  </a:lnTo>
                  <a:lnTo>
                    <a:pt x="2464" y="1002"/>
                  </a:lnTo>
                  <a:lnTo>
                    <a:pt x="2487" y="972"/>
                  </a:lnTo>
                  <a:lnTo>
                    <a:pt x="2508" y="942"/>
                  </a:lnTo>
                  <a:lnTo>
                    <a:pt x="2508" y="942"/>
                  </a:lnTo>
                  <a:lnTo>
                    <a:pt x="2509" y="938"/>
                  </a:lnTo>
                  <a:lnTo>
                    <a:pt x="2512" y="934"/>
                  </a:lnTo>
                  <a:lnTo>
                    <a:pt x="2519" y="927"/>
                  </a:lnTo>
                  <a:lnTo>
                    <a:pt x="2522" y="924"/>
                  </a:lnTo>
                  <a:lnTo>
                    <a:pt x="2526" y="920"/>
                  </a:lnTo>
                  <a:lnTo>
                    <a:pt x="2528" y="912"/>
                  </a:lnTo>
                  <a:lnTo>
                    <a:pt x="2529" y="905"/>
                  </a:lnTo>
                  <a:lnTo>
                    <a:pt x="2529" y="905"/>
                  </a:lnTo>
                  <a:close/>
                  <a:moveTo>
                    <a:pt x="2329" y="969"/>
                  </a:moveTo>
                  <a:lnTo>
                    <a:pt x="2332" y="964"/>
                  </a:lnTo>
                  <a:lnTo>
                    <a:pt x="2334" y="962"/>
                  </a:lnTo>
                  <a:lnTo>
                    <a:pt x="2336" y="957"/>
                  </a:lnTo>
                  <a:lnTo>
                    <a:pt x="2336" y="957"/>
                  </a:lnTo>
                  <a:lnTo>
                    <a:pt x="2338" y="953"/>
                  </a:lnTo>
                  <a:lnTo>
                    <a:pt x="2339" y="952"/>
                  </a:lnTo>
                  <a:lnTo>
                    <a:pt x="2341" y="950"/>
                  </a:lnTo>
                  <a:lnTo>
                    <a:pt x="2341" y="950"/>
                  </a:lnTo>
                  <a:lnTo>
                    <a:pt x="2345" y="945"/>
                  </a:lnTo>
                  <a:lnTo>
                    <a:pt x="2350" y="939"/>
                  </a:lnTo>
                  <a:lnTo>
                    <a:pt x="2352" y="936"/>
                  </a:lnTo>
                  <a:lnTo>
                    <a:pt x="2353" y="932"/>
                  </a:lnTo>
                  <a:lnTo>
                    <a:pt x="2355" y="929"/>
                  </a:lnTo>
                  <a:lnTo>
                    <a:pt x="2353" y="927"/>
                  </a:lnTo>
                  <a:lnTo>
                    <a:pt x="2353" y="927"/>
                  </a:lnTo>
                  <a:lnTo>
                    <a:pt x="2314" y="962"/>
                  </a:lnTo>
                  <a:lnTo>
                    <a:pt x="2277" y="1000"/>
                  </a:lnTo>
                  <a:lnTo>
                    <a:pt x="2242" y="1039"/>
                  </a:lnTo>
                  <a:lnTo>
                    <a:pt x="2209" y="1081"/>
                  </a:lnTo>
                  <a:lnTo>
                    <a:pt x="2343" y="1077"/>
                  </a:lnTo>
                  <a:lnTo>
                    <a:pt x="2343" y="1077"/>
                  </a:lnTo>
                  <a:lnTo>
                    <a:pt x="2358" y="1050"/>
                  </a:lnTo>
                  <a:lnTo>
                    <a:pt x="2372" y="1026"/>
                  </a:lnTo>
                  <a:lnTo>
                    <a:pt x="2387" y="1004"/>
                  </a:lnTo>
                  <a:lnTo>
                    <a:pt x="2402" y="984"/>
                  </a:lnTo>
                  <a:lnTo>
                    <a:pt x="2405" y="984"/>
                  </a:lnTo>
                  <a:lnTo>
                    <a:pt x="2418" y="969"/>
                  </a:lnTo>
                  <a:lnTo>
                    <a:pt x="2418" y="969"/>
                  </a:lnTo>
                  <a:lnTo>
                    <a:pt x="2418" y="964"/>
                  </a:lnTo>
                  <a:lnTo>
                    <a:pt x="2418" y="964"/>
                  </a:lnTo>
                  <a:lnTo>
                    <a:pt x="2425" y="956"/>
                  </a:lnTo>
                  <a:lnTo>
                    <a:pt x="2429" y="950"/>
                  </a:lnTo>
                  <a:lnTo>
                    <a:pt x="2433" y="946"/>
                  </a:lnTo>
                  <a:lnTo>
                    <a:pt x="2433" y="946"/>
                  </a:lnTo>
                  <a:lnTo>
                    <a:pt x="2433" y="950"/>
                  </a:lnTo>
                  <a:lnTo>
                    <a:pt x="2432" y="952"/>
                  </a:lnTo>
                  <a:lnTo>
                    <a:pt x="2431" y="955"/>
                  </a:lnTo>
                  <a:lnTo>
                    <a:pt x="2429" y="957"/>
                  </a:lnTo>
                  <a:lnTo>
                    <a:pt x="2429" y="957"/>
                  </a:lnTo>
                  <a:lnTo>
                    <a:pt x="2432" y="957"/>
                  </a:lnTo>
                  <a:lnTo>
                    <a:pt x="2435" y="956"/>
                  </a:lnTo>
                  <a:lnTo>
                    <a:pt x="2436" y="953"/>
                  </a:lnTo>
                  <a:lnTo>
                    <a:pt x="2438" y="950"/>
                  </a:lnTo>
                  <a:lnTo>
                    <a:pt x="2438" y="950"/>
                  </a:lnTo>
                  <a:lnTo>
                    <a:pt x="2439" y="943"/>
                  </a:lnTo>
                  <a:lnTo>
                    <a:pt x="2442" y="936"/>
                  </a:lnTo>
                  <a:lnTo>
                    <a:pt x="2446" y="929"/>
                  </a:lnTo>
                  <a:lnTo>
                    <a:pt x="2449" y="921"/>
                  </a:lnTo>
                  <a:lnTo>
                    <a:pt x="2449" y="921"/>
                  </a:lnTo>
                  <a:lnTo>
                    <a:pt x="2402" y="956"/>
                  </a:lnTo>
                  <a:lnTo>
                    <a:pt x="2356" y="993"/>
                  </a:lnTo>
                  <a:lnTo>
                    <a:pt x="2334" y="1011"/>
                  </a:lnTo>
                  <a:lnTo>
                    <a:pt x="2311" y="1031"/>
                  </a:lnTo>
                  <a:lnTo>
                    <a:pt x="2291" y="1052"/>
                  </a:lnTo>
                  <a:lnTo>
                    <a:pt x="2272" y="1073"/>
                  </a:lnTo>
                  <a:lnTo>
                    <a:pt x="2272" y="1073"/>
                  </a:lnTo>
                  <a:lnTo>
                    <a:pt x="2270" y="1074"/>
                  </a:lnTo>
                  <a:lnTo>
                    <a:pt x="2270" y="1073"/>
                  </a:lnTo>
                  <a:lnTo>
                    <a:pt x="2269" y="1068"/>
                  </a:lnTo>
                  <a:lnTo>
                    <a:pt x="2268" y="1064"/>
                  </a:lnTo>
                  <a:lnTo>
                    <a:pt x="2269" y="1060"/>
                  </a:lnTo>
                  <a:lnTo>
                    <a:pt x="2269" y="1060"/>
                  </a:lnTo>
                  <a:lnTo>
                    <a:pt x="2282" y="1036"/>
                  </a:lnTo>
                  <a:lnTo>
                    <a:pt x="2296" y="1014"/>
                  </a:lnTo>
                  <a:lnTo>
                    <a:pt x="2327" y="970"/>
                  </a:lnTo>
                  <a:lnTo>
                    <a:pt x="2329" y="969"/>
                  </a:lnTo>
                  <a:close/>
                  <a:moveTo>
                    <a:pt x="1899" y="1078"/>
                  </a:moveTo>
                  <a:lnTo>
                    <a:pt x="1899" y="1078"/>
                  </a:lnTo>
                  <a:lnTo>
                    <a:pt x="1904" y="1078"/>
                  </a:lnTo>
                  <a:lnTo>
                    <a:pt x="1908" y="1075"/>
                  </a:lnTo>
                  <a:lnTo>
                    <a:pt x="1911" y="1074"/>
                  </a:lnTo>
                  <a:lnTo>
                    <a:pt x="1912" y="1071"/>
                  </a:lnTo>
                  <a:lnTo>
                    <a:pt x="1916" y="1066"/>
                  </a:lnTo>
                  <a:lnTo>
                    <a:pt x="1918" y="1064"/>
                  </a:lnTo>
                  <a:lnTo>
                    <a:pt x="1919" y="1064"/>
                  </a:lnTo>
                  <a:lnTo>
                    <a:pt x="1919" y="1064"/>
                  </a:lnTo>
                  <a:lnTo>
                    <a:pt x="1922" y="1066"/>
                  </a:lnTo>
                  <a:lnTo>
                    <a:pt x="1923" y="1067"/>
                  </a:lnTo>
                  <a:lnTo>
                    <a:pt x="1923" y="1068"/>
                  </a:lnTo>
                  <a:lnTo>
                    <a:pt x="1922" y="1071"/>
                  </a:lnTo>
                  <a:lnTo>
                    <a:pt x="1912" y="1080"/>
                  </a:lnTo>
                  <a:lnTo>
                    <a:pt x="1912" y="1080"/>
                  </a:lnTo>
                  <a:lnTo>
                    <a:pt x="1919" y="1078"/>
                  </a:lnTo>
                  <a:lnTo>
                    <a:pt x="1926" y="1080"/>
                  </a:lnTo>
                  <a:lnTo>
                    <a:pt x="1942" y="1081"/>
                  </a:lnTo>
                  <a:lnTo>
                    <a:pt x="1954" y="1081"/>
                  </a:lnTo>
                  <a:lnTo>
                    <a:pt x="1960" y="1080"/>
                  </a:lnTo>
                  <a:lnTo>
                    <a:pt x="1963" y="1078"/>
                  </a:lnTo>
                  <a:lnTo>
                    <a:pt x="1963" y="1078"/>
                  </a:lnTo>
                  <a:lnTo>
                    <a:pt x="2032" y="994"/>
                  </a:lnTo>
                  <a:lnTo>
                    <a:pt x="2067" y="953"/>
                  </a:lnTo>
                  <a:lnTo>
                    <a:pt x="2099" y="910"/>
                  </a:lnTo>
                  <a:lnTo>
                    <a:pt x="2099" y="910"/>
                  </a:lnTo>
                  <a:lnTo>
                    <a:pt x="2084" y="915"/>
                  </a:lnTo>
                  <a:lnTo>
                    <a:pt x="2076" y="918"/>
                  </a:lnTo>
                  <a:lnTo>
                    <a:pt x="2071" y="922"/>
                  </a:lnTo>
                  <a:lnTo>
                    <a:pt x="1923" y="1057"/>
                  </a:lnTo>
                  <a:lnTo>
                    <a:pt x="1923" y="1057"/>
                  </a:lnTo>
                  <a:lnTo>
                    <a:pt x="1958" y="1018"/>
                  </a:lnTo>
                  <a:lnTo>
                    <a:pt x="1995" y="979"/>
                  </a:lnTo>
                  <a:lnTo>
                    <a:pt x="2034" y="942"/>
                  </a:lnTo>
                  <a:lnTo>
                    <a:pt x="2055" y="925"/>
                  </a:lnTo>
                  <a:lnTo>
                    <a:pt x="2075" y="908"/>
                  </a:lnTo>
                  <a:lnTo>
                    <a:pt x="2075" y="908"/>
                  </a:lnTo>
                  <a:lnTo>
                    <a:pt x="2064" y="905"/>
                  </a:lnTo>
                  <a:lnTo>
                    <a:pt x="2053" y="904"/>
                  </a:lnTo>
                  <a:lnTo>
                    <a:pt x="2029" y="905"/>
                  </a:lnTo>
                  <a:lnTo>
                    <a:pt x="2029" y="905"/>
                  </a:lnTo>
                  <a:lnTo>
                    <a:pt x="2023" y="915"/>
                  </a:lnTo>
                  <a:lnTo>
                    <a:pt x="2016" y="924"/>
                  </a:lnTo>
                  <a:lnTo>
                    <a:pt x="2010" y="932"/>
                  </a:lnTo>
                  <a:lnTo>
                    <a:pt x="2005" y="941"/>
                  </a:lnTo>
                  <a:lnTo>
                    <a:pt x="2003" y="943"/>
                  </a:lnTo>
                  <a:lnTo>
                    <a:pt x="2003" y="943"/>
                  </a:lnTo>
                  <a:lnTo>
                    <a:pt x="1978" y="977"/>
                  </a:lnTo>
                  <a:lnTo>
                    <a:pt x="1951" y="1009"/>
                  </a:lnTo>
                  <a:lnTo>
                    <a:pt x="1925" y="1043"/>
                  </a:lnTo>
                  <a:lnTo>
                    <a:pt x="1899" y="1078"/>
                  </a:lnTo>
                  <a:lnTo>
                    <a:pt x="1899" y="1078"/>
                  </a:lnTo>
                  <a:close/>
                  <a:moveTo>
                    <a:pt x="248" y="839"/>
                  </a:moveTo>
                  <a:lnTo>
                    <a:pt x="248" y="839"/>
                  </a:lnTo>
                  <a:lnTo>
                    <a:pt x="243" y="858"/>
                  </a:lnTo>
                  <a:lnTo>
                    <a:pt x="234" y="877"/>
                  </a:lnTo>
                  <a:lnTo>
                    <a:pt x="224" y="894"/>
                  </a:lnTo>
                  <a:lnTo>
                    <a:pt x="213" y="912"/>
                  </a:lnTo>
                  <a:lnTo>
                    <a:pt x="191" y="945"/>
                  </a:lnTo>
                  <a:lnTo>
                    <a:pt x="168" y="977"/>
                  </a:lnTo>
                  <a:lnTo>
                    <a:pt x="168" y="977"/>
                  </a:lnTo>
                  <a:lnTo>
                    <a:pt x="177" y="970"/>
                  </a:lnTo>
                  <a:lnTo>
                    <a:pt x="184" y="963"/>
                  </a:lnTo>
                  <a:lnTo>
                    <a:pt x="189" y="956"/>
                  </a:lnTo>
                  <a:lnTo>
                    <a:pt x="198" y="949"/>
                  </a:lnTo>
                  <a:lnTo>
                    <a:pt x="203" y="943"/>
                  </a:lnTo>
                  <a:lnTo>
                    <a:pt x="203" y="943"/>
                  </a:lnTo>
                  <a:lnTo>
                    <a:pt x="203" y="945"/>
                  </a:lnTo>
                  <a:lnTo>
                    <a:pt x="203" y="948"/>
                  </a:lnTo>
                  <a:lnTo>
                    <a:pt x="200" y="949"/>
                  </a:lnTo>
                  <a:lnTo>
                    <a:pt x="198" y="949"/>
                  </a:lnTo>
                  <a:lnTo>
                    <a:pt x="198" y="949"/>
                  </a:lnTo>
                  <a:lnTo>
                    <a:pt x="196" y="955"/>
                  </a:lnTo>
                  <a:lnTo>
                    <a:pt x="193" y="960"/>
                  </a:lnTo>
                  <a:lnTo>
                    <a:pt x="188" y="970"/>
                  </a:lnTo>
                  <a:lnTo>
                    <a:pt x="170" y="987"/>
                  </a:lnTo>
                  <a:lnTo>
                    <a:pt x="170" y="987"/>
                  </a:lnTo>
                  <a:lnTo>
                    <a:pt x="181" y="991"/>
                  </a:lnTo>
                  <a:lnTo>
                    <a:pt x="193" y="995"/>
                  </a:lnTo>
                  <a:lnTo>
                    <a:pt x="202" y="995"/>
                  </a:lnTo>
                  <a:lnTo>
                    <a:pt x="206" y="995"/>
                  </a:lnTo>
                  <a:lnTo>
                    <a:pt x="208" y="994"/>
                  </a:lnTo>
                  <a:lnTo>
                    <a:pt x="208" y="994"/>
                  </a:lnTo>
                  <a:lnTo>
                    <a:pt x="229" y="963"/>
                  </a:lnTo>
                  <a:lnTo>
                    <a:pt x="250" y="932"/>
                  </a:lnTo>
                  <a:lnTo>
                    <a:pt x="293" y="875"/>
                  </a:lnTo>
                  <a:lnTo>
                    <a:pt x="293" y="875"/>
                  </a:lnTo>
                  <a:lnTo>
                    <a:pt x="271" y="891"/>
                  </a:lnTo>
                  <a:lnTo>
                    <a:pt x="250" y="910"/>
                  </a:lnTo>
                  <a:lnTo>
                    <a:pt x="229" y="929"/>
                  </a:lnTo>
                  <a:lnTo>
                    <a:pt x="209" y="948"/>
                  </a:lnTo>
                  <a:lnTo>
                    <a:pt x="209" y="948"/>
                  </a:lnTo>
                  <a:lnTo>
                    <a:pt x="219" y="935"/>
                  </a:lnTo>
                  <a:lnTo>
                    <a:pt x="229" y="921"/>
                  </a:lnTo>
                  <a:lnTo>
                    <a:pt x="238" y="908"/>
                  </a:lnTo>
                  <a:lnTo>
                    <a:pt x="251" y="896"/>
                  </a:lnTo>
                  <a:lnTo>
                    <a:pt x="262" y="884"/>
                  </a:lnTo>
                  <a:lnTo>
                    <a:pt x="276" y="873"/>
                  </a:lnTo>
                  <a:lnTo>
                    <a:pt x="290" y="863"/>
                  </a:lnTo>
                  <a:lnTo>
                    <a:pt x="304" y="853"/>
                  </a:lnTo>
                  <a:lnTo>
                    <a:pt x="304" y="853"/>
                  </a:lnTo>
                  <a:lnTo>
                    <a:pt x="267" y="842"/>
                  </a:lnTo>
                  <a:lnTo>
                    <a:pt x="248" y="837"/>
                  </a:lnTo>
                  <a:lnTo>
                    <a:pt x="240" y="832"/>
                  </a:lnTo>
                  <a:lnTo>
                    <a:pt x="233" y="827"/>
                  </a:lnTo>
                  <a:lnTo>
                    <a:pt x="233" y="827"/>
                  </a:lnTo>
                  <a:lnTo>
                    <a:pt x="230" y="832"/>
                  </a:lnTo>
                  <a:lnTo>
                    <a:pt x="226" y="838"/>
                  </a:lnTo>
                  <a:lnTo>
                    <a:pt x="216" y="848"/>
                  </a:lnTo>
                  <a:lnTo>
                    <a:pt x="205" y="858"/>
                  </a:lnTo>
                  <a:lnTo>
                    <a:pt x="200" y="862"/>
                  </a:lnTo>
                  <a:lnTo>
                    <a:pt x="196" y="868"/>
                  </a:lnTo>
                  <a:lnTo>
                    <a:pt x="200" y="869"/>
                  </a:lnTo>
                  <a:lnTo>
                    <a:pt x="200" y="869"/>
                  </a:lnTo>
                  <a:lnTo>
                    <a:pt x="200" y="872"/>
                  </a:lnTo>
                  <a:lnTo>
                    <a:pt x="199" y="875"/>
                  </a:lnTo>
                  <a:lnTo>
                    <a:pt x="140" y="960"/>
                  </a:lnTo>
                  <a:lnTo>
                    <a:pt x="140" y="960"/>
                  </a:lnTo>
                  <a:lnTo>
                    <a:pt x="146" y="959"/>
                  </a:lnTo>
                  <a:lnTo>
                    <a:pt x="150" y="956"/>
                  </a:lnTo>
                  <a:lnTo>
                    <a:pt x="160" y="949"/>
                  </a:lnTo>
                  <a:lnTo>
                    <a:pt x="164" y="946"/>
                  </a:lnTo>
                  <a:lnTo>
                    <a:pt x="168" y="945"/>
                  </a:lnTo>
                  <a:lnTo>
                    <a:pt x="172" y="945"/>
                  </a:lnTo>
                  <a:lnTo>
                    <a:pt x="175" y="946"/>
                  </a:lnTo>
                  <a:lnTo>
                    <a:pt x="175" y="946"/>
                  </a:lnTo>
                  <a:lnTo>
                    <a:pt x="195" y="922"/>
                  </a:lnTo>
                  <a:lnTo>
                    <a:pt x="215" y="896"/>
                  </a:lnTo>
                  <a:lnTo>
                    <a:pt x="231" y="868"/>
                  </a:lnTo>
                  <a:lnTo>
                    <a:pt x="248" y="839"/>
                  </a:lnTo>
                  <a:lnTo>
                    <a:pt x="248" y="839"/>
                  </a:lnTo>
                  <a:close/>
                  <a:moveTo>
                    <a:pt x="2275" y="962"/>
                  </a:moveTo>
                  <a:lnTo>
                    <a:pt x="2276" y="960"/>
                  </a:lnTo>
                  <a:lnTo>
                    <a:pt x="2276" y="960"/>
                  </a:lnTo>
                  <a:lnTo>
                    <a:pt x="2283" y="950"/>
                  </a:lnTo>
                  <a:lnTo>
                    <a:pt x="2289" y="939"/>
                  </a:lnTo>
                  <a:lnTo>
                    <a:pt x="2293" y="929"/>
                  </a:lnTo>
                  <a:lnTo>
                    <a:pt x="2297" y="917"/>
                  </a:lnTo>
                  <a:lnTo>
                    <a:pt x="2297" y="917"/>
                  </a:lnTo>
                  <a:lnTo>
                    <a:pt x="2289" y="921"/>
                  </a:lnTo>
                  <a:lnTo>
                    <a:pt x="2282" y="925"/>
                  </a:lnTo>
                  <a:lnTo>
                    <a:pt x="2282" y="925"/>
                  </a:lnTo>
                  <a:lnTo>
                    <a:pt x="2241" y="960"/>
                  </a:lnTo>
                  <a:lnTo>
                    <a:pt x="2200" y="998"/>
                  </a:lnTo>
                  <a:lnTo>
                    <a:pt x="2162" y="1038"/>
                  </a:lnTo>
                  <a:lnTo>
                    <a:pt x="2124" y="1080"/>
                  </a:lnTo>
                  <a:lnTo>
                    <a:pt x="2124" y="1080"/>
                  </a:lnTo>
                  <a:lnTo>
                    <a:pt x="2144" y="1081"/>
                  </a:lnTo>
                  <a:lnTo>
                    <a:pt x="2161" y="1081"/>
                  </a:lnTo>
                  <a:lnTo>
                    <a:pt x="2178" y="1080"/>
                  </a:lnTo>
                  <a:lnTo>
                    <a:pt x="2193" y="1080"/>
                  </a:lnTo>
                  <a:lnTo>
                    <a:pt x="2193" y="1080"/>
                  </a:lnTo>
                  <a:lnTo>
                    <a:pt x="2210" y="1054"/>
                  </a:lnTo>
                  <a:lnTo>
                    <a:pt x="2227" y="1029"/>
                  </a:lnTo>
                  <a:lnTo>
                    <a:pt x="2244" y="1005"/>
                  </a:lnTo>
                  <a:lnTo>
                    <a:pt x="2263" y="981"/>
                  </a:lnTo>
                  <a:lnTo>
                    <a:pt x="2263" y="977"/>
                  </a:lnTo>
                  <a:lnTo>
                    <a:pt x="2275" y="962"/>
                  </a:lnTo>
                  <a:close/>
                  <a:moveTo>
                    <a:pt x="444" y="1031"/>
                  </a:moveTo>
                  <a:lnTo>
                    <a:pt x="489" y="1033"/>
                  </a:lnTo>
                  <a:lnTo>
                    <a:pt x="489" y="1033"/>
                  </a:lnTo>
                  <a:lnTo>
                    <a:pt x="501" y="1011"/>
                  </a:lnTo>
                  <a:lnTo>
                    <a:pt x="515" y="990"/>
                  </a:lnTo>
                  <a:lnTo>
                    <a:pt x="546" y="950"/>
                  </a:lnTo>
                  <a:lnTo>
                    <a:pt x="546" y="950"/>
                  </a:lnTo>
                  <a:lnTo>
                    <a:pt x="546" y="949"/>
                  </a:lnTo>
                  <a:lnTo>
                    <a:pt x="590" y="893"/>
                  </a:lnTo>
                  <a:lnTo>
                    <a:pt x="590" y="893"/>
                  </a:lnTo>
                  <a:lnTo>
                    <a:pt x="573" y="903"/>
                  </a:lnTo>
                  <a:lnTo>
                    <a:pt x="556" y="915"/>
                  </a:lnTo>
                  <a:lnTo>
                    <a:pt x="539" y="931"/>
                  </a:lnTo>
                  <a:lnTo>
                    <a:pt x="522" y="946"/>
                  </a:lnTo>
                  <a:lnTo>
                    <a:pt x="522" y="946"/>
                  </a:lnTo>
                  <a:lnTo>
                    <a:pt x="501" y="966"/>
                  </a:lnTo>
                  <a:lnTo>
                    <a:pt x="491" y="974"/>
                  </a:lnTo>
                  <a:lnTo>
                    <a:pt x="490" y="974"/>
                  </a:lnTo>
                  <a:lnTo>
                    <a:pt x="490" y="974"/>
                  </a:lnTo>
                  <a:lnTo>
                    <a:pt x="494" y="970"/>
                  </a:lnTo>
                  <a:lnTo>
                    <a:pt x="487" y="966"/>
                  </a:lnTo>
                  <a:lnTo>
                    <a:pt x="487" y="966"/>
                  </a:lnTo>
                  <a:lnTo>
                    <a:pt x="505" y="946"/>
                  </a:lnTo>
                  <a:lnTo>
                    <a:pt x="525" y="928"/>
                  </a:lnTo>
                  <a:lnTo>
                    <a:pt x="566" y="891"/>
                  </a:lnTo>
                  <a:lnTo>
                    <a:pt x="531" y="886"/>
                  </a:lnTo>
                  <a:lnTo>
                    <a:pt x="531" y="886"/>
                  </a:lnTo>
                  <a:lnTo>
                    <a:pt x="511" y="918"/>
                  </a:lnTo>
                  <a:lnTo>
                    <a:pt x="489" y="948"/>
                  </a:lnTo>
                  <a:lnTo>
                    <a:pt x="466" y="977"/>
                  </a:lnTo>
                  <a:lnTo>
                    <a:pt x="444" y="1008"/>
                  </a:lnTo>
                  <a:lnTo>
                    <a:pt x="444" y="1008"/>
                  </a:lnTo>
                  <a:lnTo>
                    <a:pt x="442" y="1011"/>
                  </a:lnTo>
                  <a:lnTo>
                    <a:pt x="444" y="1011"/>
                  </a:lnTo>
                  <a:lnTo>
                    <a:pt x="448" y="1009"/>
                  </a:lnTo>
                  <a:lnTo>
                    <a:pt x="452" y="1008"/>
                  </a:lnTo>
                  <a:lnTo>
                    <a:pt x="458" y="1007"/>
                  </a:lnTo>
                  <a:lnTo>
                    <a:pt x="458" y="1007"/>
                  </a:lnTo>
                  <a:lnTo>
                    <a:pt x="452" y="1012"/>
                  </a:lnTo>
                  <a:lnTo>
                    <a:pt x="446" y="1018"/>
                  </a:lnTo>
                  <a:lnTo>
                    <a:pt x="445" y="1021"/>
                  </a:lnTo>
                  <a:lnTo>
                    <a:pt x="444" y="1023"/>
                  </a:lnTo>
                  <a:lnTo>
                    <a:pt x="442" y="1026"/>
                  </a:lnTo>
                  <a:lnTo>
                    <a:pt x="444" y="1031"/>
                  </a:lnTo>
                  <a:lnTo>
                    <a:pt x="444" y="1031"/>
                  </a:lnTo>
                  <a:close/>
                  <a:moveTo>
                    <a:pt x="1486" y="903"/>
                  </a:moveTo>
                  <a:lnTo>
                    <a:pt x="1486" y="903"/>
                  </a:lnTo>
                  <a:lnTo>
                    <a:pt x="1438" y="936"/>
                  </a:lnTo>
                  <a:lnTo>
                    <a:pt x="1416" y="953"/>
                  </a:lnTo>
                  <a:lnTo>
                    <a:pt x="1395" y="972"/>
                  </a:lnTo>
                  <a:lnTo>
                    <a:pt x="1374" y="991"/>
                  </a:lnTo>
                  <a:lnTo>
                    <a:pt x="1354" y="1012"/>
                  </a:lnTo>
                  <a:lnTo>
                    <a:pt x="1335" y="1035"/>
                  </a:lnTo>
                  <a:lnTo>
                    <a:pt x="1318" y="1059"/>
                  </a:lnTo>
                  <a:lnTo>
                    <a:pt x="1318" y="1059"/>
                  </a:lnTo>
                  <a:lnTo>
                    <a:pt x="1335" y="1061"/>
                  </a:lnTo>
                  <a:lnTo>
                    <a:pt x="1350" y="1063"/>
                  </a:lnTo>
                  <a:lnTo>
                    <a:pt x="1364" y="1063"/>
                  </a:lnTo>
                  <a:lnTo>
                    <a:pt x="1368" y="1061"/>
                  </a:lnTo>
                  <a:lnTo>
                    <a:pt x="1372" y="1059"/>
                  </a:lnTo>
                  <a:lnTo>
                    <a:pt x="1372" y="1059"/>
                  </a:lnTo>
                  <a:lnTo>
                    <a:pt x="1387" y="1039"/>
                  </a:lnTo>
                  <a:lnTo>
                    <a:pt x="1401" y="1019"/>
                  </a:lnTo>
                  <a:lnTo>
                    <a:pt x="1433" y="980"/>
                  </a:lnTo>
                  <a:lnTo>
                    <a:pt x="1464" y="942"/>
                  </a:lnTo>
                  <a:lnTo>
                    <a:pt x="1478" y="922"/>
                  </a:lnTo>
                  <a:lnTo>
                    <a:pt x="1490" y="903"/>
                  </a:lnTo>
                  <a:lnTo>
                    <a:pt x="1490" y="903"/>
                  </a:lnTo>
                  <a:lnTo>
                    <a:pt x="1488" y="903"/>
                  </a:lnTo>
                  <a:lnTo>
                    <a:pt x="1486" y="903"/>
                  </a:lnTo>
                  <a:lnTo>
                    <a:pt x="1486" y="903"/>
                  </a:lnTo>
                  <a:close/>
                  <a:moveTo>
                    <a:pt x="505" y="866"/>
                  </a:moveTo>
                  <a:lnTo>
                    <a:pt x="505" y="866"/>
                  </a:lnTo>
                  <a:lnTo>
                    <a:pt x="529" y="872"/>
                  </a:lnTo>
                  <a:lnTo>
                    <a:pt x="556" y="876"/>
                  </a:lnTo>
                  <a:lnTo>
                    <a:pt x="609" y="882"/>
                  </a:lnTo>
                  <a:lnTo>
                    <a:pt x="664" y="884"/>
                  </a:lnTo>
                  <a:lnTo>
                    <a:pt x="722" y="884"/>
                  </a:lnTo>
                  <a:lnTo>
                    <a:pt x="779" y="883"/>
                  </a:lnTo>
                  <a:lnTo>
                    <a:pt x="837" y="879"/>
                  </a:lnTo>
                  <a:lnTo>
                    <a:pt x="893" y="875"/>
                  </a:lnTo>
                  <a:lnTo>
                    <a:pt x="948" y="869"/>
                  </a:lnTo>
                  <a:lnTo>
                    <a:pt x="948" y="869"/>
                  </a:lnTo>
                  <a:lnTo>
                    <a:pt x="869" y="866"/>
                  </a:lnTo>
                  <a:lnTo>
                    <a:pt x="792" y="863"/>
                  </a:lnTo>
                  <a:lnTo>
                    <a:pt x="713" y="860"/>
                  </a:lnTo>
                  <a:lnTo>
                    <a:pt x="674" y="860"/>
                  </a:lnTo>
                  <a:lnTo>
                    <a:pt x="633" y="862"/>
                  </a:lnTo>
                  <a:lnTo>
                    <a:pt x="633" y="862"/>
                  </a:lnTo>
                  <a:lnTo>
                    <a:pt x="570" y="863"/>
                  </a:lnTo>
                  <a:lnTo>
                    <a:pt x="538" y="865"/>
                  </a:lnTo>
                  <a:lnTo>
                    <a:pt x="505" y="866"/>
                  </a:lnTo>
                  <a:lnTo>
                    <a:pt x="505" y="866"/>
                  </a:lnTo>
                  <a:close/>
                  <a:moveTo>
                    <a:pt x="2050" y="1008"/>
                  </a:moveTo>
                  <a:lnTo>
                    <a:pt x="2050" y="1008"/>
                  </a:lnTo>
                  <a:lnTo>
                    <a:pt x="2016" y="1042"/>
                  </a:lnTo>
                  <a:lnTo>
                    <a:pt x="1999" y="1059"/>
                  </a:lnTo>
                  <a:lnTo>
                    <a:pt x="1984" y="1077"/>
                  </a:lnTo>
                  <a:lnTo>
                    <a:pt x="1984" y="1077"/>
                  </a:lnTo>
                  <a:lnTo>
                    <a:pt x="1991" y="1080"/>
                  </a:lnTo>
                  <a:lnTo>
                    <a:pt x="1998" y="1081"/>
                  </a:lnTo>
                  <a:lnTo>
                    <a:pt x="2005" y="1081"/>
                  </a:lnTo>
                  <a:lnTo>
                    <a:pt x="2012" y="1081"/>
                  </a:lnTo>
                  <a:lnTo>
                    <a:pt x="2027" y="1080"/>
                  </a:lnTo>
                  <a:lnTo>
                    <a:pt x="2034" y="1080"/>
                  </a:lnTo>
                  <a:lnTo>
                    <a:pt x="2041" y="1081"/>
                  </a:lnTo>
                  <a:lnTo>
                    <a:pt x="2041" y="1081"/>
                  </a:lnTo>
                  <a:lnTo>
                    <a:pt x="2071" y="1040"/>
                  </a:lnTo>
                  <a:lnTo>
                    <a:pt x="2102" y="1001"/>
                  </a:lnTo>
                  <a:lnTo>
                    <a:pt x="2166" y="918"/>
                  </a:lnTo>
                  <a:lnTo>
                    <a:pt x="2166" y="918"/>
                  </a:lnTo>
                  <a:lnTo>
                    <a:pt x="2166" y="917"/>
                  </a:lnTo>
                  <a:lnTo>
                    <a:pt x="2165" y="912"/>
                  </a:lnTo>
                  <a:lnTo>
                    <a:pt x="2162" y="910"/>
                  </a:lnTo>
                  <a:lnTo>
                    <a:pt x="2161" y="910"/>
                  </a:lnTo>
                  <a:lnTo>
                    <a:pt x="2159" y="910"/>
                  </a:lnTo>
                  <a:lnTo>
                    <a:pt x="2159" y="910"/>
                  </a:lnTo>
                  <a:lnTo>
                    <a:pt x="2130" y="935"/>
                  </a:lnTo>
                  <a:lnTo>
                    <a:pt x="2102" y="959"/>
                  </a:lnTo>
                  <a:lnTo>
                    <a:pt x="2075" y="984"/>
                  </a:lnTo>
                  <a:lnTo>
                    <a:pt x="2050" y="1008"/>
                  </a:lnTo>
                  <a:lnTo>
                    <a:pt x="2050" y="1008"/>
                  </a:lnTo>
                  <a:close/>
                  <a:moveTo>
                    <a:pt x="1558" y="893"/>
                  </a:moveTo>
                  <a:lnTo>
                    <a:pt x="1558" y="893"/>
                  </a:lnTo>
                  <a:lnTo>
                    <a:pt x="1533" y="911"/>
                  </a:lnTo>
                  <a:lnTo>
                    <a:pt x="1507" y="929"/>
                  </a:lnTo>
                  <a:lnTo>
                    <a:pt x="1485" y="949"/>
                  </a:lnTo>
                  <a:lnTo>
                    <a:pt x="1462" y="970"/>
                  </a:lnTo>
                  <a:lnTo>
                    <a:pt x="1443" y="991"/>
                  </a:lnTo>
                  <a:lnTo>
                    <a:pt x="1423" y="1014"/>
                  </a:lnTo>
                  <a:lnTo>
                    <a:pt x="1405" y="1038"/>
                  </a:lnTo>
                  <a:lnTo>
                    <a:pt x="1388" y="1061"/>
                  </a:lnTo>
                  <a:lnTo>
                    <a:pt x="1388" y="1061"/>
                  </a:lnTo>
                  <a:lnTo>
                    <a:pt x="1416" y="1063"/>
                  </a:lnTo>
                  <a:lnTo>
                    <a:pt x="1430" y="1064"/>
                  </a:lnTo>
                  <a:lnTo>
                    <a:pt x="1436" y="1063"/>
                  </a:lnTo>
                  <a:lnTo>
                    <a:pt x="1438" y="1061"/>
                  </a:lnTo>
                  <a:lnTo>
                    <a:pt x="1513" y="962"/>
                  </a:lnTo>
                  <a:lnTo>
                    <a:pt x="1513" y="962"/>
                  </a:lnTo>
                  <a:lnTo>
                    <a:pt x="1535" y="931"/>
                  </a:lnTo>
                  <a:lnTo>
                    <a:pt x="1548" y="914"/>
                  </a:lnTo>
                  <a:lnTo>
                    <a:pt x="1552" y="904"/>
                  </a:lnTo>
                  <a:lnTo>
                    <a:pt x="1558" y="893"/>
                  </a:lnTo>
                  <a:lnTo>
                    <a:pt x="1558" y="893"/>
                  </a:lnTo>
                  <a:close/>
                  <a:moveTo>
                    <a:pt x="2788" y="931"/>
                  </a:moveTo>
                  <a:lnTo>
                    <a:pt x="2788" y="931"/>
                  </a:lnTo>
                  <a:lnTo>
                    <a:pt x="2786" y="929"/>
                  </a:lnTo>
                  <a:lnTo>
                    <a:pt x="2786" y="927"/>
                  </a:lnTo>
                  <a:lnTo>
                    <a:pt x="2788" y="924"/>
                  </a:lnTo>
                  <a:lnTo>
                    <a:pt x="2790" y="922"/>
                  </a:lnTo>
                  <a:lnTo>
                    <a:pt x="2796" y="921"/>
                  </a:lnTo>
                  <a:lnTo>
                    <a:pt x="2796" y="921"/>
                  </a:lnTo>
                  <a:lnTo>
                    <a:pt x="2796" y="915"/>
                  </a:lnTo>
                  <a:lnTo>
                    <a:pt x="2799" y="911"/>
                  </a:lnTo>
                  <a:lnTo>
                    <a:pt x="2806" y="903"/>
                  </a:lnTo>
                  <a:lnTo>
                    <a:pt x="2814" y="893"/>
                  </a:lnTo>
                  <a:lnTo>
                    <a:pt x="2818" y="886"/>
                  </a:lnTo>
                  <a:lnTo>
                    <a:pt x="2821" y="879"/>
                  </a:lnTo>
                  <a:lnTo>
                    <a:pt x="2821" y="879"/>
                  </a:lnTo>
                  <a:lnTo>
                    <a:pt x="2793" y="898"/>
                  </a:lnTo>
                  <a:lnTo>
                    <a:pt x="2765" y="918"/>
                  </a:lnTo>
                  <a:lnTo>
                    <a:pt x="2740" y="939"/>
                  </a:lnTo>
                  <a:lnTo>
                    <a:pt x="2714" y="962"/>
                  </a:lnTo>
                  <a:lnTo>
                    <a:pt x="2692" y="984"/>
                  </a:lnTo>
                  <a:lnTo>
                    <a:pt x="2669" y="1009"/>
                  </a:lnTo>
                  <a:lnTo>
                    <a:pt x="2648" y="1035"/>
                  </a:lnTo>
                  <a:lnTo>
                    <a:pt x="2629" y="1060"/>
                  </a:lnTo>
                  <a:lnTo>
                    <a:pt x="2629" y="1060"/>
                  </a:lnTo>
                  <a:lnTo>
                    <a:pt x="2647" y="1057"/>
                  </a:lnTo>
                  <a:lnTo>
                    <a:pt x="2662" y="1053"/>
                  </a:lnTo>
                  <a:lnTo>
                    <a:pt x="2677" y="1047"/>
                  </a:lnTo>
                  <a:lnTo>
                    <a:pt x="2689" y="1043"/>
                  </a:lnTo>
                  <a:lnTo>
                    <a:pt x="2776" y="941"/>
                  </a:lnTo>
                  <a:lnTo>
                    <a:pt x="2776" y="941"/>
                  </a:lnTo>
                  <a:lnTo>
                    <a:pt x="2780" y="939"/>
                  </a:lnTo>
                  <a:lnTo>
                    <a:pt x="2785" y="938"/>
                  </a:lnTo>
                  <a:lnTo>
                    <a:pt x="2788" y="935"/>
                  </a:lnTo>
                  <a:lnTo>
                    <a:pt x="2788" y="931"/>
                  </a:lnTo>
                  <a:lnTo>
                    <a:pt x="2788" y="931"/>
                  </a:lnTo>
                  <a:close/>
                  <a:moveTo>
                    <a:pt x="1167" y="1049"/>
                  </a:moveTo>
                  <a:lnTo>
                    <a:pt x="1167" y="1049"/>
                  </a:lnTo>
                  <a:lnTo>
                    <a:pt x="1181" y="1053"/>
                  </a:lnTo>
                  <a:lnTo>
                    <a:pt x="1197" y="1056"/>
                  </a:lnTo>
                  <a:lnTo>
                    <a:pt x="1211" y="1057"/>
                  </a:lnTo>
                  <a:lnTo>
                    <a:pt x="1223" y="1057"/>
                  </a:lnTo>
                  <a:lnTo>
                    <a:pt x="1223" y="1057"/>
                  </a:lnTo>
                  <a:lnTo>
                    <a:pt x="1249" y="1021"/>
                  </a:lnTo>
                  <a:lnTo>
                    <a:pt x="1274" y="986"/>
                  </a:lnTo>
                  <a:lnTo>
                    <a:pt x="1323" y="915"/>
                  </a:lnTo>
                  <a:lnTo>
                    <a:pt x="1323" y="915"/>
                  </a:lnTo>
                  <a:lnTo>
                    <a:pt x="1329" y="907"/>
                  </a:lnTo>
                  <a:lnTo>
                    <a:pt x="1330" y="903"/>
                  </a:lnTo>
                  <a:lnTo>
                    <a:pt x="1332" y="897"/>
                  </a:lnTo>
                  <a:lnTo>
                    <a:pt x="1332" y="897"/>
                  </a:lnTo>
                  <a:lnTo>
                    <a:pt x="1315" y="908"/>
                  </a:lnTo>
                  <a:lnTo>
                    <a:pt x="1298" y="921"/>
                  </a:lnTo>
                  <a:lnTo>
                    <a:pt x="1283" y="934"/>
                  </a:lnTo>
                  <a:lnTo>
                    <a:pt x="1267" y="948"/>
                  </a:lnTo>
                  <a:lnTo>
                    <a:pt x="1239" y="976"/>
                  </a:lnTo>
                  <a:lnTo>
                    <a:pt x="1211" y="1007"/>
                  </a:lnTo>
                  <a:lnTo>
                    <a:pt x="1208" y="1000"/>
                  </a:lnTo>
                  <a:lnTo>
                    <a:pt x="1208" y="1000"/>
                  </a:lnTo>
                  <a:lnTo>
                    <a:pt x="1198" y="1011"/>
                  </a:lnTo>
                  <a:lnTo>
                    <a:pt x="1188" y="1023"/>
                  </a:lnTo>
                  <a:lnTo>
                    <a:pt x="1179" y="1036"/>
                  </a:lnTo>
                  <a:lnTo>
                    <a:pt x="1167" y="1049"/>
                  </a:lnTo>
                  <a:lnTo>
                    <a:pt x="1167" y="1049"/>
                  </a:lnTo>
                  <a:close/>
                  <a:moveTo>
                    <a:pt x="1263" y="1026"/>
                  </a:moveTo>
                  <a:lnTo>
                    <a:pt x="1263" y="1026"/>
                  </a:lnTo>
                  <a:lnTo>
                    <a:pt x="1259" y="1032"/>
                  </a:lnTo>
                  <a:lnTo>
                    <a:pt x="1253" y="1040"/>
                  </a:lnTo>
                  <a:lnTo>
                    <a:pt x="1250" y="1050"/>
                  </a:lnTo>
                  <a:lnTo>
                    <a:pt x="1250" y="1054"/>
                  </a:lnTo>
                  <a:lnTo>
                    <a:pt x="1250" y="1060"/>
                  </a:lnTo>
                  <a:lnTo>
                    <a:pt x="1250" y="1060"/>
                  </a:lnTo>
                  <a:lnTo>
                    <a:pt x="1266" y="1059"/>
                  </a:lnTo>
                  <a:lnTo>
                    <a:pt x="1281" y="1060"/>
                  </a:lnTo>
                  <a:lnTo>
                    <a:pt x="1304" y="1061"/>
                  </a:lnTo>
                  <a:lnTo>
                    <a:pt x="1304" y="1061"/>
                  </a:lnTo>
                  <a:lnTo>
                    <a:pt x="1313" y="1040"/>
                  </a:lnTo>
                  <a:lnTo>
                    <a:pt x="1326" y="1021"/>
                  </a:lnTo>
                  <a:lnTo>
                    <a:pt x="1351" y="980"/>
                  </a:lnTo>
                  <a:lnTo>
                    <a:pt x="1377" y="943"/>
                  </a:lnTo>
                  <a:lnTo>
                    <a:pt x="1403" y="910"/>
                  </a:lnTo>
                  <a:lnTo>
                    <a:pt x="1403" y="910"/>
                  </a:lnTo>
                  <a:lnTo>
                    <a:pt x="1405" y="907"/>
                  </a:lnTo>
                  <a:lnTo>
                    <a:pt x="1405" y="904"/>
                  </a:lnTo>
                  <a:lnTo>
                    <a:pt x="1403" y="898"/>
                  </a:lnTo>
                  <a:lnTo>
                    <a:pt x="1403" y="898"/>
                  </a:lnTo>
                  <a:lnTo>
                    <a:pt x="1367" y="929"/>
                  </a:lnTo>
                  <a:lnTo>
                    <a:pt x="1330" y="962"/>
                  </a:lnTo>
                  <a:lnTo>
                    <a:pt x="1294" y="994"/>
                  </a:lnTo>
                  <a:lnTo>
                    <a:pt x="1263" y="1026"/>
                  </a:lnTo>
                  <a:lnTo>
                    <a:pt x="1263" y="1026"/>
                  </a:lnTo>
                  <a:close/>
                  <a:moveTo>
                    <a:pt x="1104" y="904"/>
                  </a:moveTo>
                  <a:lnTo>
                    <a:pt x="1104" y="904"/>
                  </a:lnTo>
                  <a:lnTo>
                    <a:pt x="1082" y="920"/>
                  </a:lnTo>
                  <a:lnTo>
                    <a:pt x="1062" y="936"/>
                  </a:lnTo>
                  <a:lnTo>
                    <a:pt x="1041" y="953"/>
                  </a:lnTo>
                  <a:lnTo>
                    <a:pt x="1021" y="970"/>
                  </a:lnTo>
                  <a:lnTo>
                    <a:pt x="1003" y="988"/>
                  </a:lnTo>
                  <a:lnTo>
                    <a:pt x="985" y="1007"/>
                  </a:lnTo>
                  <a:lnTo>
                    <a:pt x="966" y="1026"/>
                  </a:lnTo>
                  <a:lnTo>
                    <a:pt x="949" y="1046"/>
                  </a:lnTo>
                  <a:lnTo>
                    <a:pt x="949" y="1046"/>
                  </a:lnTo>
                  <a:lnTo>
                    <a:pt x="964" y="1047"/>
                  </a:lnTo>
                  <a:lnTo>
                    <a:pt x="978" y="1047"/>
                  </a:lnTo>
                  <a:lnTo>
                    <a:pt x="1010" y="1047"/>
                  </a:lnTo>
                  <a:lnTo>
                    <a:pt x="1010" y="1047"/>
                  </a:lnTo>
                  <a:lnTo>
                    <a:pt x="1011" y="1046"/>
                  </a:lnTo>
                  <a:lnTo>
                    <a:pt x="1014" y="1045"/>
                  </a:lnTo>
                  <a:lnTo>
                    <a:pt x="1017" y="1039"/>
                  </a:lnTo>
                  <a:lnTo>
                    <a:pt x="1020" y="1032"/>
                  </a:lnTo>
                  <a:lnTo>
                    <a:pt x="1024" y="1026"/>
                  </a:lnTo>
                  <a:lnTo>
                    <a:pt x="1024" y="1026"/>
                  </a:lnTo>
                  <a:lnTo>
                    <a:pt x="1069" y="964"/>
                  </a:lnTo>
                  <a:lnTo>
                    <a:pt x="1091" y="934"/>
                  </a:lnTo>
                  <a:lnTo>
                    <a:pt x="1110" y="903"/>
                  </a:lnTo>
                  <a:lnTo>
                    <a:pt x="1110" y="903"/>
                  </a:lnTo>
                  <a:lnTo>
                    <a:pt x="1105" y="903"/>
                  </a:lnTo>
                  <a:lnTo>
                    <a:pt x="1104" y="904"/>
                  </a:lnTo>
                  <a:lnTo>
                    <a:pt x="1104" y="904"/>
                  </a:lnTo>
                  <a:close/>
                  <a:moveTo>
                    <a:pt x="1107" y="1032"/>
                  </a:moveTo>
                  <a:lnTo>
                    <a:pt x="1107" y="1032"/>
                  </a:lnTo>
                  <a:lnTo>
                    <a:pt x="1103" y="1033"/>
                  </a:lnTo>
                  <a:lnTo>
                    <a:pt x="1101" y="1035"/>
                  </a:lnTo>
                  <a:lnTo>
                    <a:pt x="1100" y="1038"/>
                  </a:lnTo>
                  <a:lnTo>
                    <a:pt x="1098" y="1042"/>
                  </a:lnTo>
                  <a:lnTo>
                    <a:pt x="1098" y="1042"/>
                  </a:lnTo>
                  <a:lnTo>
                    <a:pt x="1098" y="1046"/>
                  </a:lnTo>
                  <a:lnTo>
                    <a:pt x="1098" y="1049"/>
                  </a:lnTo>
                  <a:lnTo>
                    <a:pt x="1101" y="1052"/>
                  </a:lnTo>
                  <a:lnTo>
                    <a:pt x="1104" y="1053"/>
                  </a:lnTo>
                  <a:lnTo>
                    <a:pt x="1111" y="1056"/>
                  </a:lnTo>
                  <a:lnTo>
                    <a:pt x="1121" y="1057"/>
                  </a:lnTo>
                  <a:lnTo>
                    <a:pt x="1129" y="1057"/>
                  </a:lnTo>
                  <a:lnTo>
                    <a:pt x="1138" y="1056"/>
                  </a:lnTo>
                  <a:lnTo>
                    <a:pt x="1145" y="1053"/>
                  </a:lnTo>
                  <a:lnTo>
                    <a:pt x="1149" y="1052"/>
                  </a:lnTo>
                  <a:lnTo>
                    <a:pt x="1261" y="898"/>
                  </a:lnTo>
                  <a:lnTo>
                    <a:pt x="1261" y="898"/>
                  </a:lnTo>
                  <a:lnTo>
                    <a:pt x="1257" y="898"/>
                  </a:lnTo>
                  <a:lnTo>
                    <a:pt x="1256" y="897"/>
                  </a:lnTo>
                  <a:lnTo>
                    <a:pt x="1254" y="896"/>
                  </a:lnTo>
                  <a:lnTo>
                    <a:pt x="1256" y="894"/>
                  </a:lnTo>
                  <a:lnTo>
                    <a:pt x="1233" y="908"/>
                  </a:lnTo>
                  <a:lnTo>
                    <a:pt x="1238" y="908"/>
                  </a:lnTo>
                  <a:lnTo>
                    <a:pt x="1240" y="905"/>
                  </a:lnTo>
                  <a:lnTo>
                    <a:pt x="1238" y="908"/>
                  </a:lnTo>
                  <a:lnTo>
                    <a:pt x="1238" y="908"/>
                  </a:lnTo>
                  <a:lnTo>
                    <a:pt x="1222" y="921"/>
                  </a:lnTo>
                  <a:lnTo>
                    <a:pt x="1208" y="934"/>
                  </a:lnTo>
                  <a:lnTo>
                    <a:pt x="1180" y="962"/>
                  </a:lnTo>
                  <a:lnTo>
                    <a:pt x="1152" y="990"/>
                  </a:lnTo>
                  <a:lnTo>
                    <a:pt x="1136" y="1002"/>
                  </a:lnTo>
                  <a:lnTo>
                    <a:pt x="1122" y="1014"/>
                  </a:lnTo>
                  <a:lnTo>
                    <a:pt x="1122" y="1014"/>
                  </a:lnTo>
                  <a:lnTo>
                    <a:pt x="1118" y="1015"/>
                  </a:lnTo>
                  <a:lnTo>
                    <a:pt x="1114" y="1015"/>
                  </a:lnTo>
                  <a:lnTo>
                    <a:pt x="1114" y="1015"/>
                  </a:lnTo>
                  <a:lnTo>
                    <a:pt x="1115" y="1021"/>
                  </a:lnTo>
                  <a:lnTo>
                    <a:pt x="1115" y="1026"/>
                  </a:lnTo>
                  <a:lnTo>
                    <a:pt x="1112" y="1031"/>
                  </a:lnTo>
                  <a:lnTo>
                    <a:pt x="1107" y="1032"/>
                  </a:lnTo>
                  <a:lnTo>
                    <a:pt x="1107" y="1032"/>
                  </a:lnTo>
                  <a:close/>
                  <a:moveTo>
                    <a:pt x="663" y="1039"/>
                  </a:moveTo>
                  <a:lnTo>
                    <a:pt x="663" y="1039"/>
                  </a:lnTo>
                  <a:lnTo>
                    <a:pt x="695" y="1042"/>
                  </a:lnTo>
                  <a:lnTo>
                    <a:pt x="711" y="1042"/>
                  </a:lnTo>
                  <a:lnTo>
                    <a:pt x="725" y="1042"/>
                  </a:lnTo>
                  <a:lnTo>
                    <a:pt x="725" y="1042"/>
                  </a:lnTo>
                  <a:lnTo>
                    <a:pt x="747" y="1005"/>
                  </a:lnTo>
                  <a:lnTo>
                    <a:pt x="770" y="970"/>
                  </a:lnTo>
                  <a:lnTo>
                    <a:pt x="792" y="938"/>
                  </a:lnTo>
                  <a:lnTo>
                    <a:pt x="816" y="910"/>
                  </a:lnTo>
                  <a:lnTo>
                    <a:pt x="816" y="910"/>
                  </a:lnTo>
                  <a:lnTo>
                    <a:pt x="817" y="907"/>
                  </a:lnTo>
                  <a:lnTo>
                    <a:pt x="817" y="904"/>
                  </a:lnTo>
                  <a:lnTo>
                    <a:pt x="817" y="898"/>
                  </a:lnTo>
                  <a:lnTo>
                    <a:pt x="817" y="898"/>
                  </a:lnTo>
                  <a:lnTo>
                    <a:pt x="799" y="910"/>
                  </a:lnTo>
                  <a:lnTo>
                    <a:pt x="782" y="922"/>
                  </a:lnTo>
                  <a:lnTo>
                    <a:pt x="765" y="935"/>
                  </a:lnTo>
                  <a:lnTo>
                    <a:pt x="750" y="949"/>
                  </a:lnTo>
                  <a:lnTo>
                    <a:pt x="720" y="979"/>
                  </a:lnTo>
                  <a:lnTo>
                    <a:pt x="691" y="1008"/>
                  </a:lnTo>
                  <a:lnTo>
                    <a:pt x="688" y="1007"/>
                  </a:lnTo>
                  <a:lnTo>
                    <a:pt x="688" y="1007"/>
                  </a:lnTo>
                  <a:lnTo>
                    <a:pt x="682" y="1009"/>
                  </a:lnTo>
                  <a:lnTo>
                    <a:pt x="678" y="1012"/>
                  </a:lnTo>
                  <a:lnTo>
                    <a:pt x="674" y="1016"/>
                  </a:lnTo>
                  <a:lnTo>
                    <a:pt x="671" y="1021"/>
                  </a:lnTo>
                  <a:lnTo>
                    <a:pt x="667" y="1031"/>
                  </a:lnTo>
                  <a:lnTo>
                    <a:pt x="663" y="1039"/>
                  </a:lnTo>
                  <a:lnTo>
                    <a:pt x="663" y="1039"/>
                  </a:lnTo>
                  <a:close/>
                  <a:moveTo>
                    <a:pt x="2196" y="964"/>
                  </a:moveTo>
                  <a:lnTo>
                    <a:pt x="2196" y="964"/>
                  </a:lnTo>
                  <a:lnTo>
                    <a:pt x="2200" y="957"/>
                  </a:lnTo>
                  <a:lnTo>
                    <a:pt x="2203" y="953"/>
                  </a:lnTo>
                  <a:lnTo>
                    <a:pt x="2210" y="945"/>
                  </a:lnTo>
                  <a:lnTo>
                    <a:pt x="2217" y="936"/>
                  </a:lnTo>
                  <a:lnTo>
                    <a:pt x="2220" y="931"/>
                  </a:lnTo>
                  <a:lnTo>
                    <a:pt x="2221" y="922"/>
                  </a:lnTo>
                  <a:lnTo>
                    <a:pt x="2221" y="922"/>
                  </a:lnTo>
                  <a:lnTo>
                    <a:pt x="2200" y="939"/>
                  </a:lnTo>
                  <a:lnTo>
                    <a:pt x="2179" y="956"/>
                  </a:lnTo>
                  <a:lnTo>
                    <a:pt x="2159" y="973"/>
                  </a:lnTo>
                  <a:lnTo>
                    <a:pt x="2140" y="991"/>
                  </a:lnTo>
                  <a:lnTo>
                    <a:pt x="2102" y="1028"/>
                  </a:lnTo>
                  <a:lnTo>
                    <a:pt x="2068" y="1067"/>
                  </a:lnTo>
                  <a:lnTo>
                    <a:pt x="2068" y="1067"/>
                  </a:lnTo>
                  <a:lnTo>
                    <a:pt x="2065" y="1073"/>
                  </a:lnTo>
                  <a:lnTo>
                    <a:pt x="2064" y="1077"/>
                  </a:lnTo>
                  <a:lnTo>
                    <a:pt x="2064" y="1078"/>
                  </a:lnTo>
                  <a:lnTo>
                    <a:pt x="2065" y="1080"/>
                  </a:lnTo>
                  <a:lnTo>
                    <a:pt x="2068" y="1081"/>
                  </a:lnTo>
                  <a:lnTo>
                    <a:pt x="2071" y="1081"/>
                  </a:lnTo>
                  <a:lnTo>
                    <a:pt x="2071" y="1081"/>
                  </a:lnTo>
                  <a:lnTo>
                    <a:pt x="2093" y="1080"/>
                  </a:lnTo>
                  <a:lnTo>
                    <a:pt x="2103" y="1080"/>
                  </a:lnTo>
                  <a:lnTo>
                    <a:pt x="2113" y="1080"/>
                  </a:lnTo>
                  <a:lnTo>
                    <a:pt x="2193" y="969"/>
                  </a:lnTo>
                  <a:lnTo>
                    <a:pt x="2196" y="964"/>
                  </a:lnTo>
                  <a:close/>
                  <a:moveTo>
                    <a:pt x="1741" y="910"/>
                  </a:moveTo>
                  <a:lnTo>
                    <a:pt x="1741" y="910"/>
                  </a:lnTo>
                  <a:lnTo>
                    <a:pt x="1720" y="927"/>
                  </a:lnTo>
                  <a:lnTo>
                    <a:pt x="1698" y="945"/>
                  </a:lnTo>
                  <a:lnTo>
                    <a:pt x="1679" y="964"/>
                  </a:lnTo>
                  <a:lnTo>
                    <a:pt x="1661" y="984"/>
                  </a:lnTo>
                  <a:lnTo>
                    <a:pt x="1624" y="1026"/>
                  </a:lnTo>
                  <a:lnTo>
                    <a:pt x="1589" y="1068"/>
                  </a:lnTo>
                  <a:lnTo>
                    <a:pt x="1589" y="1068"/>
                  </a:lnTo>
                  <a:lnTo>
                    <a:pt x="1596" y="1073"/>
                  </a:lnTo>
                  <a:lnTo>
                    <a:pt x="1604" y="1074"/>
                  </a:lnTo>
                  <a:lnTo>
                    <a:pt x="1611" y="1074"/>
                  </a:lnTo>
                  <a:lnTo>
                    <a:pt x="1616" y="1071"/>
                  </a:lnTo>
                  <a:lnTo>
                    <a:pt x="1616" y="1071"/>
                  </a:lnTo>
                  <a:lnTo>
                    <a:pt x="1655" y="1032"/>
                  </a:lnTo>
                  <a:lnTo>
                    <a:pt x="1693" y="991"/>
                  </a:lnTo>
                  <a:lnTo>
                    <a:pt x="1711" y="970"/>
                  </a:lnTo>
                  <a:lnTo>
                    <a:pt x="1728" y="949"/>
                  </a:lnTo>
                  <a:lnTo>
                    <a:pt x="1743" y="927"/>
                  </a:lnTo>
                  <a:lnTo>
                    <a:pt x="1759" y="904"/>
                  </a:lnTo>
                  <a:lnTo>
                    <a:pt x="1759" y="904"/>
                  </a:lnTo>
                  <a:lnTo>
                    <a:pt x="1749" y="905"/>
                  </a:lnTo>
                  <a:lnTo>
                    <a:pt x="1741" y="910"/>
                  </a:lnTo>
                  <a:lnTo>
                    <a:pt x="1741" y="910"/>
                  </a:lnTo>
                  <a:close/>
                  <a:moveTo>
                    <a:pt x="1836" y="1078"/>
                  </a:moveTo>
                  <a:lnTo>
                    <a:pt x="1836" y="1078"/>
                  </a:lnTo>
                  <a:lnTo>
                    <a:pt x="1852" y="1081"/>
                  </a:lnTo>
                  <a:lnTo>
                    <a:pt x="1870" y="1084"/>
                  </a:lnTo>
                  <a:lnTo>
                    <a:pt x="1878" y="1083"/>
                  </a:lnTo>
                  <a:lnTo>
                    <a:pt x="1887" y="1081"/>
                  </a:lnTo>
                  <a:lnTo>
                    <a:pt x="1892" y="1078"/>
                  </a:lnTo>
                  <a:lnTo>
                    <a:pt x="1898" y="1074"/>
                  </a:lnTo>
                  <a:lnTo>
                    <a:pt x="1898" y="1074"/>
                  </a:lnTo>
                  <a:lnTo>
                    <a:pt x="1908" y="1059"/>
                  </a:lnTo>
                  <a:lnTo>
                    <a:pt x="1912" y="1052"/>
                  </a:lnTo>
                  <a:lnTo>
                    <a:pt x="1915" y="1043"/>
                  </a:lnTo>
                  <a:lnTo>
                    <a:pt x="1915" y="1043"/>
                  </a:lnTo>
                  <a:lnTo>
                    <a:pt x="1915" y="1042"/>
                  </a:lnTo>
                  <a:lnTo>
                    <a:pt x="1916" y="1038"/>
                  </a:lnTo>
                  <a:lnTo>
                    <a:pt x="1923" y="1028"/>
                  </a:lnTo>
                  <a:lnTo>
                    <a:pt x="1942" y="1007"/>
                  </a:lnTo>
                  <a:lnTo>
                    <a:pt x="1942" y="1007"/>
                  </a:lnTo>
                  <a:lnTo>
                    <a:pt x="1943" y="1007"/>
                  </a:lnTo>
                  <a:lnTo>
                    <a:pt x="2015" y="908"/>
                  </a:lnTo>
                  <a:lnTo>
                    <a:pt x="2015" y="908"/>
                  </a:lnTo>
                  <a:lnTo>
                    <a:pt x="1980" y="938"/>
                  </a:lnTo>
                  <a:lnTo>
                    <a:pt x="1946" y="967"/>
                  </a:lnTo>
                  <a:lnTo>
                    <a:pt x="1913" y="1000"/>
                  </a:lnTo>
                  <a:lnTo>
                    <a:pt x="1881" y="1032"/>
                  </a:lnTo>
                  <a:lnTo>
                    <a:pt x="1880" y="1026"/>
                  </a:lnTo>
                  <a:lnTo>
                    <a:pt x="1880" y="1026"/>
                  </a:lnTo>
                  <a:lnTo>
                    <a:pt x="1874" y="1032"/>
                  </a:lnTo>
                  <a:lnTo>
                    <a:pt x="1869" y="1038"/>
                  </a:lnTo>
                  <a:lnTo>
                    <a:pt x="1860" y="1052"/>
                  </a:lnTo>
                  <a:lnTo>
                    <a:pt x="1849" y="1066"/>
                  </a:lnTo>
                  <a:lnTo>
                    <a:pt x="1843" y="1073"/>
                  </a:lnTo>
                  <a:lnTo>
                    <a:pt x="1836" y="1078"/>
                  </a:lnTo>
                  <a:lnTo>
                    <a:pt x="1836" y="1078"/>
                  </a:lnTo>
                  <a:close/>
                  <a:moveTo>
                    <a:pt x="2650" y="918"/>
                  </a:moveTo>
                  <a:lnTo>
                    <a:pt x="2650" y="918"/>
                  </a:lnTo>
                  <a:lnTo>
                    <a:pt x="2608" y="952"/>
                  </a:lnTo>
                  <a:lnTo>
                    <a:pt x="2588" y="970"/>
                  </a:lnTo>
                  <a:lnTo>
                    <a:pt x="2568" y="988"/>
                  </a:lnTo>
                  <a:lnTo>
                    <a:pt x="2549" y="1008"/>
                  </a:lnTo>
                  <a:lnTo>
                    <a:pt x="2530" y="1028"/>
                  </a:lnTo>
                  <a:lnTo>
                    <a:pt x="2512" y="1049"/>
                  </a:lnTo>
                  <a:lnTo>
                    <a:pt x="2495" y="1071"/>
                  </a:lnTo>
                  <a:lnTo>
                    <a:pt x="2495" y="1071"/>
                  </a:lnTo>
                  <a:lnTo>
                    <a:pt x="2509" y="1071"/>
                  </a:lnTo>
                  <a:lnTo>
                    <a:pt x="2525" y="1073"/>
                  </a:lnTo>
                  <a:lnTo>
                    <a:pt x="2533" y="1073"/>
                  </a:lnTo>
                  <a:lnTo>
                    <a:pt x="2540" y="1071"/>
                  </a:lnTo>
                  <a:lnTo>
                    <a:pt x="2544" y="1070"/>
                  </a:lnTo>
                  <a:lnTo>
                    <a:pt x="2549" y="1067"/>
                  </a:lnTo>
                  <a:lnTo>
                    <a:pt x="2549" y="1067"/>
                  </a:lnTo>
                  <a:lnTo>
                    <a:pt x="2570" y="1033"/>
                  </a:lnTo>
                  <a:lnTo>
                    <a:pt x="2592" y="1001"/>
                  </a:lnTo>
                  <a:lnTo>
                    <a:pt x="2603" y="986"/>
                  </a:lnTo>
                  <a:lnTo>
                    <a:pt x="2616" y="972"/>
                  </a:lnTo>
                  <a:lnTo>
                    <a:pt x="2629" y="957"/>
                  </a:lnTo>
                  <a:lnTo>
                    <a:pt x="2643" y="945"/>
                  </a:lnTo>
                  <a:lnTo>
                    <a:pt x="2643" y="945"/>
                  </a:lnTo>
                  <a:lnTo>
                    <a:pt x="2644" y="943"/>
                  </a:lnTo>
                  <a:lnTo>
                    <a:pt x="2641" y="946"/>
                  </a:lnTo>
                  <a:lnTo>
                    <a:pt x="2639" y="948"/>
                  </a:lnTo>
                  <a:lnTo>
                    <a:pt x="2640" y="945"/>
                  </a:lnTo>
                  <a:lnTo>
                    <a:pt x="2640" y="945"/>
                  </a:lnTo>
                  <a:lnTo>
                    <a:pt x="2644" y="939"/>
                  </a:lnTo>
                  <a:lnTo>
                    <a:pt x="2648" y="931"/>
                  </a:lnTo>
                  <a:lnTo>
                    <a:pt x="2650" y="924"/>
                  </a:lnTo>
                  <a:lnTo>
                    <a:pt x="2654" y="917"/>
                  </a:lnTo>
                  <a:lnTo>
                    <a:pt x="2654" y="917"/>
                  </a:lnTo>
                  <a:lnTo>
                    <a:pt x="2650" y="918"/>
                  </a:lnTo>
                  <a:lnTo>
                    <a:pt x="2650" y="918"/>
                  </a:lnTo>
                  <a:close/>
                  <a:moveTo>
                    <a:pt x="23" y="461"/>
                  </a:moveTo>
                  <a:lnTo>
                    <a:pt x="23" y="461"/>
                  </a:lnTo>
                  <a:lnTo>
                    <a:pt x="35" y="439"/>
                  </a:lnTo>
                  <a:lnTo>
                    <a:pt x="46" y="415"/>
                  </a:lnTo>
                  <a:lnTo>
                    <a:pt x="71" y="370"/>
                  </a:lnTo>
                  <a:lnTo>
                    <a:pt x="71" y="370"/>
                  </a:lnTo>
                  <a:lnTo>
                    <a:pt x="61" y="380"/>
                  </a:lnTo>
                  <a:lnTo>
                    <a:pt x="53" y="391"/>
                  </a:lnTo>
                  <a:lnTo>
                    <a:pt x="45" y="401"/>
                  </a:lnTo>
                  <a:lnTo>
                    <a:pt x="35" y="409"/>
                  </a:lnTo>
                  <a:lnTo>
                    <a:pt x="35" y="409"/>
                  </a:lnTo>
                  <a:lnTo>
                    <a:pt x="39" y="394"/>
                  </a:lnTo>
                  <a:lnTo>
                    <a:pt x="45" y="378"/>
                  </a:lnTo>
                  <a:lnTo>
                    <a:pt x="57" y="349"/>
                  </a:lnTo>
                  <a:lnTo>
                    <a:pt x="73" y="319"/>
                  </a:lnTo>
                  <a:lnTo>
                    <a:pt x="87" y="293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9" y="342"/>
                  </a:lnTo>
                  <a:lnTo>
                    <a:pt x="47" y="343"/>
                  </a:lnTo>
                  <a:lnTo>
                    <a:pt x="46" y="341"/>
                  </a:lnTo>
                  <a:lnTo>
                    <a:pt x="45" y="339"/>
                  </a:lnTo>
                  <a:lnTo>
                    <a:pt x="45" y="332"/>
                  </a:lnTo>
                  <a:lnTo>
                    <a:pt x="46" y="326"/>
                  </a:lnTo>
                  <a:lnTo>
                    <a:pt x="46" y="326"/>
                  </a:lnTo>
                  <a:lnTo>
                    <a:pt x="68" y="290"/>
                  </a:lnTo>
                  <a:lnTo>
                    <a:pt x="89" y="252"/>
                  </a:lnTo>
                  <a:lnTo>
                    <a:pt x="111" y="214"/>
                  </a:lnTo>
                  <a:lnTo>
                    <a:pt x="132" y="178"/>
                  </a:lnTo>
                  <a:lnTo>
                    <a:pt x="122" y="185"/>
                  </a:lnTo>
                  <a:lnTo>
                    <a:pt x="122" y="185"/>
                  </a:lnTo>
                  <a:lnTo>
                    <a:pt x="99" y="208"/>
                  </a:lnTo>
                  <a:lnTo>
                    <a:pt x="78" y="235"/>
                  </a:lnTo>
                  <a:lnTo>
                    <a:pt x="68" y="251"/>
                  </a:lnTo>
                  <a:lnTo>
                    <a:pt x="60" y="266"/>
                  </a:lnTo>
                  <a:lnTo>
                    <a:pt x="52" y="282"/>
                  </a:lnTo>
                  <a:lnTo>
                    <a:pt x="43" y="298"/>
                  </a:lnTo>
                  <a:lnTo>
                    <a:pt x="37" y="315"/>
                  </a:lnTo>
                  <a:lnTo>
                    <a:pt x="32" y="334"/>
                  </a:lnTo>
                  <a:lnTo>
                    <a:pt x="26" y="353"/>
                  </a:lnTo>
                  <a:lnTo>
                    <a:pt x="23" y="373"/>
                  </a:lnTo>
                  <a:lnTo>
                    <a:pt x="21" y="394"/>
                  </a:lnTo>
                  <a:lnTo>
                    <a:pt x="21" y="415"/>
                  </a:lnTo>
                  <a:lnTo>
                    <a:pt x="21" y="438"/>
                  </a:lnTo>
                  <a:lnTo>
                    <a:pt x="23" y="461"/>
                  </a:lnTo>
                  <a:lnTo>
                    <a:pt x="23" y="461"/>
                  </a:lnTo>
                  <a:close/>
                  <a:moveTo>
                    <a:pt x="926" y="1002"/>
                  </a:moveTo>
                  <a:lnTo>
                    <a:pt x="926" y="1002"/>
                  </a:lnTo>
                  <a:lnTo>
                    <a:pt x="919" y="1005"/>
                  </a:lnTo>
                  <a:lnTo>
                    <a:pt x="913" y="1008"/>
                  </a:lnTo>
                  <a:lnTo>
                    <a:pt x="906" y="1012"/>
                  </a:lnTo>
                  <a:lnTo>
                    <a:pt x="900" y="1018"/>
                  </a:lnTo>
                  <a:lnTo>
                    <a:pt x="895" y="1025"/>
                  </a:lnTo>
                  <a:lnTo>
                    <a:pt x="890" y="1032"/>
                  </a:lnTo>
                  <a:lnTo>
                    <a:pt x="888" y="1040"/>
                  </a:lnTo>
                  <a:lnTo>
                    <a:pt x="886" y="1049"/>
                  </a:lnTo>
                  <a:lnTo>
                    <a:pt x="886" y="1049"/>
                  </a:lnTo>
                  <a:lnTo>
                    <a:pt x="909" y="1050"/>
                  </a:lnTo>
                  <a:lnTo>
                    <a:pt x="923" y="1050"/>
                  </a:lnTo>
                  <a:lnTo>
                    <a:pt x="928" y="1050"/>
                  </a:lnTo>
                  <a:lnTo>
                    <a:pt x="931" y="1049"/>
                  </a:lnTo>
                  <a:lnTo>
                    <a:pt x="931" y="1049"/>
                  </a:lnTo>
                  <a:lnTo>
                    <a:pt x="935" y="1046"/>
                  </a:lnTo>
                  <a:lnTo>
                    <a:pt x="940" y="1040"/>
                  </a:lnTo>
                  <a:lnTo>
                    <a:pt x="949" y="1028"/>
                  </a:lnTo>
                  <a:lnTo>
                    <a:pt x="965" y="1004"/>
                  </a:lnTo>
                  <a:lnTo>
                    <a:pt x="965" y="1004"/>
                  </a:lnTo>
                  <a:lnTo>
                    <a:pt x="985" y="977"/>
                  </a:lnTo>
                  <a:lnTo>
                    <a:pt x="1006" y="949"/>
                  </a:lnTo>
                  <a:lnTo>
                    <a:pt x="1024" y="920"/>
                  </a:lnTo>
                  <a:lnTo>
                    <a:pt x="1041" y="891"/>
                  </a:lnTo>
                  <a:lnTo>
                    <a:pt x="1041" y="891"/>
                  </a:lnTo>
                  <a:lnTo>
                    <a:pt x="1010" y="917"/>
                  </a:lnTo>
                  <a:lnTo>
                    <a:pt x="980" y="942"/>
                  </a:lnTo>
                  <a:lnTo>
                    <a:pt x="952" y="972"/>
                  </a:lnTo>
                  <a:lnTo>
                    <a:pt x="926" y="1002"/>
                  </a:lnTo>
                  <a:lnTo>
                    <a:pt x="926" y="1002"/>
                  </a:lnTo>
                  <a:close/>
                  <a:moveTo>
                    <a:pt x="948" y="901"/>
                  </a:moveTo>
                  <a:lnTo>
                    <a:pt x="948" y="901"/>
                  </a:lnTo>
                  <a:lnTo>
                    <a:pt x="930" y="914"/>
                  </a:lnTo>
                  <a:lnTo>
                    <a:pt x="913" y="929"/>
                  </a:lnTo>
                  <a:lnTo>
                    <a:pt x="879" y="960"/>
                  </a:lnTo>
                  <a:lnTo>
                    <a:pt x="845" y="991"/>
                  </a:lnTo>
                  <a:lnTo>
                    <a:pt x="829" y="1005"/>
                  </a:lnTo>
                  <a:lnTo>
                    <a:pt x="810" y="1021"/>
                  </a:lnTo>
                  <a:lnTo>
                    <a:pt x="810" y="1021"/>
                  </a:lnTo>
                  <a:lnTo>
                    <a:pt x="810" y="1023"/>
                  </a:lnTo>
                  <a:lnTo>
                    <a:pt x="810" y="1026"/>
                  </a:lnTo>
                  <a:lnTo>
                    <a:pt x="808" y="1031"/>
                  </a:lnTo>
                  <a:lnTo>
                    <a:pt x="803" y="1033"/>
                  </a:lnTo>
                  <a:lnTo>
                    <a:pt x="798" y="1035"/>
                  </a:lnTo>
                  <a:lnTo>
                    <a:pt x="798" y="1035"/>
                  </a:lnTo>
                  <a:lnTo>
                    <a:pt x="795" y="1036"/>
                  </a:lnTo>
                  <a:lnTo>
                    <a:pt x="793" y="1038"/>
                  </a:lnTo>
                  <a:lnTo>
                    <a:pt x="793" y="1040"/>
                  </a:lnTo>
                  <a:lnTo>
                    <a:pt x="793" y="1040"/>
                  </a:lnTo>
                  <a:lnTo>
                    <a:pt x="795" y="1042"/>
                  </a:lnTo>
                  <a:lnTo>
                    <a:pt x="796" y="1040"/>
                  </a:lnTo>
                  <a:lnTo>
                    <a:pt x="798" y="1039"/>
                  </a:lnTo>
                  <a:lnTo>
                    <a:pt x="798" y="1039"/>
                  </a:lnTo>
                  <a:lnTo>
                    <a:pt x="802" y="1042"/>
                  </a:lnTo>
                  <a:lnTo>
                    <a:pt x="809" y="1043"/>
                  </a:lnTo>
                  <a:lnTo>
                    <a:pt x="816" y="1045"/>
                  </a:lnTo>
                  <a:lnTo>
                    <a:pt x="824" y="1045"/>
                  </a:lnTo>
                  <a:lnTo>
                    <a:pt x="840" y="1043"/>
                  </a:lnTo>
                  <a:lnTo>
                    <a:pt x="855" y="1043"/>
                  </a:lnTo>
                  <a:lnTo>
                    <a:pt x="855" y="1043"/>
                  </a:lnTo>
                  <a:lnTo>
                    <a:pt x="867" y="1023"/>
                  </a:lnTo>
                  <a:lnTo>
                    <a:pt x="879" y="1005"/>
                  </a:lnTo>
                  <a:lnTo>
                    <a:pt x="906" y="967"/>
                  </a:lnTo>
                  <a:lnTo>
                    <a:pt x="933" y="931"/>
                  </a:lnTo>
                  <a:lnTo>
                    <a:pt x="959" y="898"/>
                  </a:lnTo>
                  <a:lnTo>
                    <a:pt x="959" y="898"/>
                  </a:lnTo>
                  <a:lnTo>
                    <a:pt x="954" y="898"/>
                  </a:lnTo>
                  <a:lnTo>
                    <a:pt x="948" y="901"/>
                  </a:lnTo>
                  <a:lnTo>
                    <a:pt x="948" y="901"/>
                  </a:lnTo>
                  <a:close/>
                  <a:moveTo>
                    <a:pt x="2724" y="912"/>
                  </a:moveTo>
                  <a:lnTo>
                    <a:pt x="2724" y="912"/>
                  </a:lnTo>
                  <a:lnTo>
                    <a:pt x="2702" y="929"/>
                  </a:lnTo>
                  <a:lnTo>
                    <a:pt x="2679" y="946"/>
                  </a:lnTo>
                  <a:lnTo>
                    <a:pt x="2658" y="964"/>
                  </a:lnTo>
                  <a:lnTo>
                    <a:pt x="2639" y="983"/>
                  </a:lnTo>
                  <a:lnTo>
                    <a:pt x="2619" y="1002"/>
                  </a:lnTo>
                  <a:lnTo>
                    <a:pt x="2599" y="1023"/>
                  </a:lnTo>
                  <a:lnTo>
                    <a:pt x="2581" y="1046"/>
                  </a:lnTo>
                  <a:lnTo>
                    <a:pt x="2564" y="1068"/>
                  </a:lnTo>
                  <a:lnTo>
                    <a:pt x="2564" y="1068"/>
                  </a:lnTo>
                  <a:lnTo>
                    <a:pt x="2578" y="1068"/>
                  </a:lnTo>
                  <a:lnTo>
                    <a:pt x="2591" y="1070"/>
                  </a:lnTo>
                  <a:lnTo>
                    <a:pt x="2602" y="1068"/>
                  </a:lnTo>
                  <a:lnTo>
                    <a:pt x="2606" y="1067"/>
                  </a:lnTo>
                  <a:lnTo>
                    <a:pt x="2609" y="1064"/>
                  </a:lnTo>
                  <a:lnTo>
                    <a:pt x="2692" y="962"/>
                  </a:lnTo>
                  <a:lnTo>
                    <a:pt x="2692" y="962"/>
                  </a:lnTo>
                  <a:lnTo>
                    <a:pt x="2698" y="959"/>
                  </a:lnTo>
                  <a:lnTo>
                    <a:pt x="2703" y="953"/>
                  </a:lnTo>
                  <a:lnTo>
                    <a:pt x="2709" y="948"/>
                  </a:lnTo>
                  <a:lnTo>
                    <a:pt x="2714" y="941"/>
                  </a:lnTo>
                  <a:lnTo>
                    <a:pt x="2720" y="932"/>
                  </a:lnTo>
                  <a:lnTo>
                    <a:pt x="2724" y="924"/>
                  </a:lnTo>
                  <a:lnTo>
                    <a:pt x="2729" y="915"/>
                  </a:lnTo>
                  <a:lnTo>
                    <a:pt x="2730" y="907"/>
                  </a:lnTo>
                  <a:lnTo>
                    <a:pt x="2730" y="907"/>
                  </a:lnTo>
                  <a:lnTo>
                    <a:pt x="2724" y="912"/>
                  </a:lnTo>
                  <a:lnTo>
                    <a:pt x="2724" y="912"/>
                  </a:lnTo>
                  <a:close/>
                  <a:moveTo>
                    <a:pt x="81" y="737"/>
                  </a:moveTo>
                  <a:lnTo>
                    <a:pt x="81" y="737"/>
                  </a:lnTo>
                  <a:lnTo>
                    <a:pt x="75" y="747"/>
                  </a:lnTo>
                  <a:lnTo>
                    <a:pt x="71" y="757"/>
                  </a:lnTo>
                  <a:lnTo>
                    <a:pt x="71" y="757"/>
                  </a:lnTo>
                  <a:lnTo>
                    <a:pt x="92" y="730"/>
                  </a:lnTo>
                  <a:lnTo>
                    <a:pt x="113" y="703"/>
                  </a:lnTo>
                  <a:lnTo>
                    <a:pt x="136" y="679"/>
                  </a:lnTo>
                  <a:lnTo>
                    <a:pt x="161" y="657"/>
                  </a:lnTo>
                  <a:lnTo>
                    <a:pt x="161" y="657"/>
                  </a:lnTo>
                  <a:lnTo>
                    <a:pt x="160" y="601"/>
                  </a:lnTo>
                  <a:lnTo>
                    <a:pt x="158" y="574"/>
                  </a:lnTo>
                  <a:lnTo>
                    <a:pt x="156" y="549"/>
                  </a:lnTo>
                  <a:lnTo>
                    <a:pt x="156" y="549"/>
                  </a:lnTo>
                  <a:lnTo>
                    <a:pt x="151" y="558"/>
                  </a:lnTo>
                  <a:lnTo>
                    <a:pt x="144" y="570"/>
                  </a:lnTo>
                  <a:lnTo>
                    <a:pt x="137" y="577"/>
                  </a:lnTo>
                  <a:lnTo>
                    <a:pt x="136" y="578"/>
                  </a:lnTo>
                  <a:lnTo>
                    <a:pt x="134" y="577"/>
                  </a:lnTo>
                  <a:lnTo>
                    <a:pt x="134" y="577"/>
                  </a:lnTo>
                  <a:lnTo>
                    <a:pt x="132" y="577"/>
                  </a:lnTo>
                  <a:lnTo>
                    <a:pt x="130" y="578"/>
                  </a:lnTo>
                  <a:lnTo>
                    <a:pt x="129" y="581"/>
                  </a:lnTo>
                  <a:lnTo>
                    <a:pt x="130" y="584"/>
                  </a:lnTo>
                  <a:lnTo>
                    <a:pt x="130" y="589"/>
                  </a:lnTo>
                  <a:lnTo>
                    <a:pt x="130" y="589"/>
                  </a:lnTo>
                  <a:lnTo>
                    <a:pt x="101" y="636"/>
                  </a:lnTo>
                  <a:lnTo>
                    <a:pt x="87" y="661"/>
                  </a:lnTo>
                  <a:lnTo>
                    <a:pt x="73" y="686"/>
                  </a:lnTo>
                  <a:lnTo>
                    <a:pt x="73" y="686"/>
                  </a:lnTo>
                  <a:lnTo>
                    <a:pt x="87" y="668"/>
                  </a:lnTo>
                  <a:lnTo>
                    <a:pt x="101" y="653"/>
                  </a:lnTo>
                  <a:lnTo>
                    <a:pt x="130" y="622"/>
                  </a:lnTo>
                  <a:lnTo>
                    <a:pt x="130" y="622"/>
                  </a:lnTo>
                  <a:lnTo>
                    <a:pt x="136" y="616"/>
                  </a:lnTo>
                  <a:lnTo>
                    <a:pt x="141" y="612"/>
                  </a:lnTo>
                  <a:lnTo>
                    <a:pt x="146" y="610"/>
                  </a:lnTo>
                  <a:lnTo>
                    <a:pt x="148" y="610"/>
                  </a:lnTo>
                  <a:lnTo>
                    <a:pt x="151" y="610"/>
                  </a:lnTo>
                  <a:lnTo>
                    <a:pt x="156" y="613"/>
                  </a:lnTo>
                  <a:lnTo>
                    <a:pt x="112" y="683"/>
                  </a:lnTo>
                  <a:lnTo>
                    <a:pt x="112" y="683"/>
                  </a:lnTo>
                  <a:lnTo>
                    <a:pt x="111" y="682"/>
                  </a:lnTo>
                  <a:lnTo>
                    <a:pt x="112" y="679"/>
                  </a:lnTo>
                  <a:lnTo>
                    <a:pt x="113" y="675"/>
                  </a:lnTo>
                  <a:lnTo>
                    <a:pt x="113" y="672"/>
                  </a:lnTo>
                  <a:lnTo>
                    <a:pt x="94" y="706"/>
                  </a:lnTo>
                  <a:lnTo>
                    <a:pt x="94" y="707"/>
                  </a:lnTo>
                  <a:lnTo>
                    <a:pt x="92" y="712"/>
                  </a:lnTo>
                  <a:lnTo>
                    <a:pt x="89" y="713"/>
                  </a:lnTo>
                  <a:lnTo>
                    <a:pt x="89" y="713"/>
                  </a:lnTo>
                  <a:lnTo>
                    <a:pt x="84" y="717"/>
                  </a:lnTo>
                  <a:lnTo>
                    <a:pt x="82" y="720"/>
                  </a:lnTo>
                  <a:lnTo>
                    <a:pt x="84" y="723"/>
                  </a:lnTo>
                  <a:lnTo>
                    <a:pt x="85" y="723"/>
                  </a:lnTo>
                  <a:lnTo>
                    <a:pt x="85" y="723"/>
                  </a:lnTo>
                  <a:lnTo>
                    <a:pt x="82" y="727"/>
                  </a:lnTo>
                  <a:lnTo>
                    <a:pt x="81" y="733"/>
                  </a:lnTo>
                  <a:lnTo>
                    <a:pt x="81" y="733"/>
                  </a:lnTo>
                  <a:lnTo>
                    <a:pt x="81" y="737"/>
                  </a:lnTo>
                  <a:lnTo>
                    <a:pt x="81" y="737"/>
                  </a:lnTo>
                  <a:close/>
                  <a:moveTo>
                    <a:pt x="147" y="324"/>
                  </a:moveTo>
                  <a:lnTo>
                    <a:pt x="60" y="433"/>
                  </a:lnTo>
                  <a:lnTo>
                    <a:pt x="60" y="433"/>
                  </a:lnTo>
                  <a:lnTo>
                    <a:pt x="42" y="454"/>
                  </a:lnTo>
                  <a:lnTo>
                    <a:pt x="35" y="467"/>
                  </a:lnTo>
                  <a:lnTo>
                    <a:pt x="28" y="478"/>
                  </a:lnTo>
                  <a:lnTo>
                    <a:pt x="22" y="492"/>
                  </a:lnTo>
                  <a:lnTo>
                    <a:pt x="19" y="506"/>
                  </a:lnTo>
                  <a:lnTo>
                    <a:pt x="19" y="515"/>
                  </a:lnTo>
                  <a:lnTo>
                    <a:pt x="19" y="523"/>
                  </a:lnTo>
                  <a:lnTo>
                    <a:pt x="21" y="532"/>
                  </a:lnTo>
                  <a:lnTo>
                    <a:pt x="23" y="540"/>
                  </a:lnTo>
                  <a:lnTo>
                    <a:pt x="125" y="370"/>
                  </a:lnTo>
                  <a:lnTo>
                    <a:pt x="125" y="370"/>
                  </a:lnTo>
                  <a:lnTo>
                    <a:pt x="130" y="360"/>
                  </a:lnTo>
                  <a:lnTo>
                    <a:pt x="139" y="349"/>
                  </a:lnTo>
                  <a:lnTo>
                    <a:pt x="143" y="342"/>
                  </a:lnTo>
                  <a:lnTo>
                    <a:pt x="146" y="336"/>
                  </a:lnTo>
                  <a:lnTo>
                    <a:pt x="148" y="331"/>
                  </a:lnTo>
                  <a:lnTo>
                    <a:pt x="147" y="324"/>
                  </a:lnTo>
                  <a:lnTo>
                    <a:pt x="147" y="324"/>
                  </a:lnTo>
                  <a:close/>
                  <a:moveTo>
                    <a:pt x="883" y="898"/>
                  </a:moveTo>
                  <a:lnTo>
                    <a:pt x="883" y="898"/>
                  </a:lnTo>
                  <a:lnTo>
                    <a:pt x="844" y="929"/>
                  </a:lnTo>
                  <a:lnTo>
                    <a:pt x="824" y="946"/>
                  </a:lnTo>
                  <a:lnTo>
                    <a:pt x="805" y="963"/>
                  </a:lnTo>
                  <a:lnTo>
                    <a:pt x="788" y="981"/>
                  </a:lnTo>
                  <a:lnTo>
                    <a:pt x="771" y="1001"/>
                  </a:lnTo>
                  <a:lnTo>
                    <a:pt x="756" y="1021"/>
                  </a:lnTo>
                  <a:lnTo>
                    <a:pt x="742" y="1043"/>
                  </a:lnTo>
                  <a:lnTo>
                    <a:pt x="775" y="1045"/>
                  </a:lnTo>
                  <a:lnTo>
                    <a:pt x="775" y="1045"/>
                  </a:lnTo>
                  <a:lnTo>
                    <a:pt x="782" y="1033"/>
                  </a:lnTo>
                  <a:lnTo>
                    <a:pt x="789" y="1022"/>
                  </a:lnTo>
                  <a:lnTo>
                    <a:pt x="799" y="1011"/>
                  </a:lnTo>
                  <a:lnTo>
                    <a:pt x="809" y="1002"/>
                  </a:lnTo>
                  <a:lnTo>
                    <a:pt x="809" y="1000"/>
                  </a:lnTo>
                  <a:lnTo>
                    <a:pt x="809" y="1000"/>
                  </a:lnTo>
                  <a:lnTo>
                    <a:pt x="829" y="976"/>
                  </a:lnTo>
                  <a:lnTo>
                    <a:pt x="850" y="952"/>
                  </a:lnTo>
                  <a:lnTo>
                    <a:pt x="868" y="925"/>
                  </a:lnTo>
                  <a:lnTo>
                    <a:pt x="883" y="898"/>
                  </a:lnTo>
                  <a:lnTo>
                    <a:pt x="883" y="898"/>
                  </a:lnTo>
                  <a:close/>
                  <a:moveTo>
                    <a:pt x="25" y="554"/>
                  </a:moveTo>
                  <a:lnTo>
                    <a:pt x="25" y="554"/>
                  </a:lnTo>
                  <a:lnTo>
                    <a:pt x="23" y="558"/>
                  </a:lnTo>
                  <a:lnTo>
                    <a:pt x="22" y="564"/>
                  </a:lnTo>
                  <a:lnTo>
                    <a:pt x="22" y="577"/>
                  </a:lnTo>
                  <a:lnTo>
                    <a:pt x="22" y="603"/>
                  </a:lnTo>
                  <a:lnTo>
                    <a:pt x="22" y="603"/>
                  </a:lnTo>
                  <a:lnTo>
                    <a:pt x="39" y="579"/>
                  </a:lnTo>
                  <a:lnTo>
                    <a:pt x="56" y="554"/>
                  </a:lnTo>
                  <a:lnTo>
                    <a:pt x="88" y="502"/>
                  </a:lnTo>
                  <a:lnTo>
                    <a:pt x="119" y="449"/>
                  </a:lnTo>
                  <a:lnTo>
                    <a:pt x="151" y="398"/>
                  </a:lnTo>
                  <a:lnTo>
                    <a:pt x="151" y="398"/>
                  </a:lnTo>
                  <a:lnTo>
                    <a:pt x="133" y="415"/>
                  </a:lnTo>
                  <a:lnTo>
                    <a:pt x="116" y="433"/>
                  </a:lnTo>
                  <a:lnTo>
                    <a:pt x="99" y="452"/>
                  </a:lnTo>
                  <a:lnTo>
                    <a:pt x="82" y="471"/>
                  </a:lnTo>
                  <a:lnTo>
                    <a:pt x="67" y="491"/>
                  </a:lnTo>
                  <a:lnTo>
                    <a:pt x="53" y="512"/>
                  </a:lnTo>
                  <a:lnTo>
                    <a:pt x="39" y="533"/>
                  </a:lnTo>
                  <a:lnTo>
                    <a:pt x="25" y="554"/>
                  </a:lnTo>
                  <a:lnTo>
                    <a:pt x="25" y="554"/>
                  </a:lnTo>
                  <a:close/>
                  <a:moveTo>
                    <a:pt x="527" y="1033"/>
                  </a:moveTo>
                  <a:lnTo>
                    <a:pt x="527" y="1033"/>
                  </a:lnTo>
                  <a:lnTo>
                    <a:pt x="549" y="1038"/>
                  </a:lnTo>
                  <a:lnTo>
                    <a:pt x="560" y="1038"/>
                  </a:lnTo>
                  <a:lnTo>
                    <a:pt x="564" y="1038"/>
                  </a:lnTo>
                  <a:lnTo>
                    <a:pt x="566" y="1035"/>
                  </a:lnTo>
                  <a:lnTo>
                    <a:pt x="566" y="1035"/>
                  </a:lnTo>
                  <a:lnTo>
                    <a:pt x="576" y="1022"/>
                  </a:lnTo>
                  <a:lnTo>
                    <a:pt x="584" y="1009"/>
                  </a:lnTo>
                  <a:lnTo>
                    <a:pt x="605" y="987"/>
                  </a:lnTo>
                  <a:lnTo>
                    <a:pt x="626" y="964"/>
                  </a:lnTo>
                  <a:lnTo>
                    <a:pt x="636" y="952"/>
                  </a:lnTo>
                  <a:lnTo>
                    <a:pt x="645" y="939"/>
                  </a:lnTo>
                  <a:lnTo>
                    <a:pt x="645" y="939"/>
                  </a:lnTo>
                  <a:lnTo>
                    <a:pt x="652" y="929"/>
                  </a:lnTo>
                  <a:lnTo>
                    <a:pt x="659" y="922"/>
                  </a:lnTo>
                  <a:lnTo>
                    <a:pt x="666" y="915"/>
                  </a:lnTo>
                  <a:lnTo>
                    <a:pt x="668" y="911"/>
                  </a:lnTo>
                  <a:lnTo>
                    <a:pt x="670" y="904"/>
                  </a:lnTo>
                  <a:lnTo>
                    <a:pt x="670" y="904"/>
                  </a:lnTo>
                  <a:lnTo>
                    <a:pt x="654" y="914"/>
                  </a:lnTo>
                  <a:lnTo>
                    <a:pt x="639" y="925"/>
                  </a:lnTo>
                  <a:lnTo>
                    <a:pt x="609" y="948"/>
                  </a:lnTo>
                  <a:lnTo>
                    <a:pt x="581" y="973"/>
                  </a:lnTo>
                  <a:lnTo>
                    <a:pt x="555" y="998"/>
                  </a:lnTo>
                  <a:lnTo>
                    <a:pt x="555" y="998"/>
                  </a:lnTo>
                  <a:lnTo>
                    <a:pt x="550" y="998"/>
                  </a:lnTo>
                  <a:lnTo>
                    <a:pt x="546" y="1001"/>
                  </a:lnTo>
                  <a:lnTo>
                    <a:pt x="543" y="1005"/>
                  </a:lnTo>
                  <a:lnTo>
                    <a:pt x="539" y="1011"/>
                  </a:lnTo>
                  <a:lnTo>
                    <a:pt x="527" y="1033"/>
                  </a:lnTo>
                  <a:lnTo>
                    <a:pt x="527" y="1033"/>
                  </a:lnTo>
                  <a:close/>
                  <a:moveTo>
                    <a:pt x="1916" y="949"/>
                  </a:moveTo>
                  <a:lnTo>
                    <a:pt x="1916" y="949"/>
                  </a:lnTo>
                  <a:lnTo>
                    <a:pt x="1915" y="955"/>
                  </a:lnTo>
                  <a:lnTo>
                    <a:pt x="1913" y="959"/>
                  </a:lnTo>
                  <a:lnTo>
                    <a:pt x="1906" y="969"/>
                  </a:lnTo>
                  <a:lnTo>
                    <a:pt x="1906" y="969"/>
                  </a:lnTo>
                  <a:lnTo>
                    <a:pt x="1888" y="993"/>
                  </a:lnTo>
                  <a:lnTo>
                    <a:pt x="1870" y="1016"/>
                  </a:lnTo>
                  <a:lnTo>
                    <a:pt x="1852" y="1043"/>
                  </a:lnTo>
                  <a:lnTo>
                    <a:pt x="1835" y="1071"/>
                  </a:lnTo>
                  <a:lnTo>
                    <a:pt x="1835" y="1071"/>
                  </a:lnTo>
                  <a:lnTo>
                    <a:pt x="1839" y="1070"/>
                  </a:lnTo>
                  <a:lnTo>
                    <a:pt x="1842" y="1067"/>
                  </a:lnTo>
                  <a:lnTo>
                    <a:pt x="1843" y="1063"/>
                  </a:lnTo>
                  <a:lnTo>
                    <a:pt x="1843" y="1063"/>
                  </a:lnTo>
                  <a:lnTo>
                    <a:pt x="1861" y="1040"/>
                  </a:lnTo>
                  <a:lnTo>
                    <a:pt x="1880" y="1019"/>
                  </a:lnTo>
                  <a:lnTo>
                    <a:pt x="1919" y="979"/>
                  </a:lnTo>
                  <a:lnTo>
                    <a:pt x="1961" y="941"/>
                  </a:lnTo>
                  <a:lnTo>
                    <a:pt x="2002" y="903"/>
                  </a:lnTo>
                  <a:lnTo>
                    <a:pt x="1951" y="903"/>
                  </a:lnTo>
                  <a:lnTo>
                    <a:pt x="1951" y="903"/>
                  </a:lnTo>
                  <a:lnTo>
                    <a:pt x="1943" y="915"/>
                  </a:lnTo>
                  <a:lnTo>
                    <a:pt x="1932" y="927"/>
                  </a:lnTo>
                  <a:lnTo>
                    <a:pt x="1920" y="938"/>
                  </a:lnTo>
                  <a:lnTo>
                    <a:pt x="1909" y="949"/>
                  </a:lnTo>
                  <a:lnTo>
                    <a:pt x="1916" y="949"/>
                  </a:lnTo>
                  <a:close/>
                  <a:moveTo>
                    <a:pt x="144" y="488"/>
                  </a:moveTo>
                  <a:lnTo>
                    <a:pt x="144" y="488"/>
                  </a:lnTo>
                  <a:lnTo>
                    <a:pt x="129" y="504"/>
                  </a:lnTo>
                  <a:lnTo>
                    <a:pt x="113" y="519"/>
                  </a:lnTo>
                  <a:lnTo>
                    <a:pt x="85" y="550"/>
                  </a:lnTo>
                  <a:lnTo>
                    <a:pt x="59" y="584"/>
                  </a:lnTo>
                  <a:lnTo>
                    <a:pt x="33" y="619"/>
                  </a:lnTo>
                  <a:lnTo>
                    <a:pt x="33" y="619"/>
                  </a:lnTo>
                  <a:lnTo>
                    <a:pt x="29" y="626"/>
                  </a:lnTo>
                  <a:lnTo>
                    <a:pt x="26" y="631"/>
                  </a:lnTo>
                  <a:lnTo>
                    <a:pt x="23" y="645"/>
                  </a:lnTo>
                  <a:lnTo>
                    <a:pt x="22" y="662"/>
                  </a:lnTo>
                  <a:lnTo>
                    <a:pt x="18" y="681"/>
                  </a:lnTo>
                  <a:lnTo>
                    <a:pt x="18" y="681"/>
                  </a:lnTo>
                  <a:lnTo>
                    <a:pt x="64" y="620"/>
                  </a:lnTo>
                  <a:lnTo>
                    <a:pt x="85" y="589"/>
                  </a:lnTo>
                  <a:lnTo>
                    <a:pt x="94" y="574"/>
                  </a:lnTo>
                  <a:lnTo>
                    <a:pt x="102" y="557"/>
                  </a:lnTo>
                  <a:lnTo>
                    <a:pt x="102" y="557"/>
                  </a:lnTo>
                  <a:lnTo>
                    <a:pt x="125" y="523"/>
                  </a:lnTo>
                  <a:lnTo>
                    <a:pt x="134" y="506"/>
                  </a:lnTo>
                  <a:lnTo>
                    <a:pt x="144" y="488"/>
                  </a:lnTo>
                  <a:lnTo>
                    <a:pt x="144" y="488"/>
                  </a:lnTo>
                  <a:close/>
                  <a:moveTo>
                    <a:pt x="871" y="1045"/>
                  </a:moveTo>
                  <a:lnTo>
                    <a:pt x="871" y="1045"/>
                  </a:lnTo>
                  <a:lnTo>
                    <a:pt x="909" y="1001"/>
                  </a:lnTo>
                  <a:lnTo>
                    <a:pt x="948" y="959"/>
                  </a:lnTo>
                  <a:lnTo>
                    <a:pt x="990" y="918"/>
                  </a:lnTo>
                  <a:lnTo>
                    <a:pt x="1032" y="880"/>
                  </a:lnTo>
                  <a:lnTo>
                    <a:pt x="1032" y="880"/>
                  </a:lnTo>
                  <a:lnTo>
                    <a:pt x="1023" y="877"/>
                  </a:lnTo>
                  <a:lnTo>
                    <a:pt x="1010" y="876"/>
                  </a:lnTo>
                  <a:lnTo>
                    <a:pt x="1004" y="876"/>
                  </a:lnTo>
                  <a:lnTo>
                    <a:pt x="999" y="877"/>
                  </a:lnTo>
                  <a:lnTo>
                    <a:pt x="994" y="879"/>
                  </a:lnTo>
                  <a:lnTo>
                    <a:pt x="990" y="882"/>
                  </a:lnTo>
                  <a:lnTo>
                    <a:pt x="990" y="882"/>
                  </a:lnTo>
                  <a:lnTo>
                    <a:pt x="958" y="921"/>
                  </a:lnTo>
                  <a:lnTo>
                    <a:pt x="927" y="960"/>
                  </a:lnTo>
                  <a:lnTo>
                    <a:pt x="897" y="1002"/>
                  </a:lnTo>
                  <a:lnTo>
                    <a:pt x="883" y="1023"/>
                  </a:lnTo>
                  <a:lnTo>
                    <a:pt x="871" y="1045"/>
                  </a:lnTo>
                  <a:lnTo>
                    <a:pt x="871" y="1045"/>
                  </a:lnTo>
                  <a:close/>
                  <a:moveTo>
                    <a:pt x="638" y="1032"/>
                  </a:moveTo>
                  <a:lnTo>
                    <a:pt x="638" y="1032"/>
                  </a:lnTo>
                  <a:lnTo>
                    <a:pt x="643" y="1031"/>
                  </a:lnTo>
                  <a:lnTo>
                    <a:pt x="647" y="1026"/>
                  </a:lnTo>
                  <a:lnTo>
                    <a:pt x="654" y="1016"/>
                  </a:lnTo>
                  <a:lnTo>
                    <a:pt x="661" y="1007"/>
                  </a:lnTo>
                  <a:lnTo>
                    <a:pt x="670" y="995"/>
                  </a:lnTo>
                  <a:lnTo>
                    <a:pt x="670" y="993"/>
                  </a:lnTo>
                  <a:lnTo>
                    <a:pt x="670" y="993"/>
                  </a:lnTo>
                  <a:lnTo>
                    <a:pt x="675" y="983"/>
                  </a:lnTo>
                  <a:lnTo>
                    <a:pt x="678" y="979"/>
                  </a:lnTo>
                  <a:lnTo>
                    <a:pt x="682" y="976"/>
                  </a:lnTo>
                  <a:lnTo>
                    <a:pt x="685" y="973"/>
                  </a:lnTo>
                  <a:lnTo>
                    <a:pt x="685" y="973"/>
                  </a:lnTo>
                  <a:lnTo>
                    <a:pt x="690" y="966"/>
                  </a:lnTo>
                  <a:lnTo>
                    <a:pt x="695" y="959"/>
                  </a:lnTo>
                  <a:lnTo>
                    <a:pt x="706" y="946"/>
                  </a:lnTo>
                  <a:lnTo>
                    <a:pt x="718" y="932"/>
                  </a:lnTo>
                  <a:lnTo>
                    <a:pt x="722" y="924"/>
                  </a:lnTo>
                  <a:lnTo>
                    <a:pt x="725" y="915"/>
                  </a:lnTo>
                  <a:lnTo>
                    <a:pt x="725" y="915"/>
                  </a:lnTo>
                  <a:lnTo>
                    <a:pt x="698" y="934"/>
                  </a:lnTo>
                  <a:lnTo>
                    <a:pt x="673" y="953"/>
                  </a:lnTo>
                  <a:lnTo>
                    <a:pt x="650" y="976"/>
                  </a:lnTo>
                  <a:lnTo>
                    <a:pt x="629" y="998"/>
                  </a:lnTo>
                  <a:lnTo>
                    <a:pt x="629" y="998"/>
                  </a:lnTo>
                  <a:lnTo>
                    <a:pt x="628" y="1000"/>
                  </a:lnTo>
                  <a:lnTo>
                    <a:pt x="628" y="998"/>
                  </a:lnTo>
                  <a:lnTo>
                    <a:pt x="629" y="994"/>
                  </a:lnTo>
                  <a:lnTo>
                    <a:pt x="629" y="993"/>
                  </a:lnTo>
                  <a:lnTo>
                    <a:pt x="629" y="991"/>
                  </a:lnTo>
                  <a:lnTo>
                    <a:pt x="626" y="991"/>
                  </a:lnTo>
                  <a:lnTo>
                    <a:pt x="623" y="995"/>
                  </a:lnTo>
                  <a:lnTo>
                    <a:pt x="623" y="995"/>
                  </a:lnTo>
                  <a:lnTo>
                    <a:pt x="616" y="1005"/>
                  </a:lnTo>
                  <a:lnTo>
                    <a:pt x="611" y="1015"/>
                  </a:lnTo>
                  <a:lnTo>
                    <a:pt x="604" y="1025"/>
                  </a:lnTo>
                  <a:lnTo>
                    <a:pt x="597" y="1033"/>
                  </a:lnTo>
                  <a:lnTo>
                    <a:pt x="597" y="1033"/>
                  </a:lnTo>
                  <a:lnTo>
                    <a:pt x="602" y="1036"/>
                  </a:lnTo>
                  <a:lnTo>
                    <a:pt x="607" y="1038"/>
                  </a:lnTo>
                  <a:lnTo>
                    <a:pt x="616" y="1038"/>
                  </a:lnTo>
                  <a:lnTo>
                    <a:pt x="628" y="1036"/>
                  </a:lnTo>
                  <a:lnTo>
                    <a:pt x="638" y="1032"/>
                  </a:lnTo>
                  <a:lnTo>
                    <a:pt x="638" y="1032"/>
                  </a:lnTo>
                  <a:close/>
                  <a:moveTo>
                    <a:pt x="50" y="891"/>
                  </a:moveTo>
                  <a:lnTo>
                    <a:pt x="50" y="891"/>
                  </a:lnTo>
                  <a:lnTo>
                    <a:pt x="53" y="893"/>
                  </a:lnTo>
                  <a:lnTo>
                    <a:pt x="53" y="894"/>
                  </a:lnTo>
                  <a:lnTo>
                    <a:pt x="54" y="896"/>
                  </a:lnTo>
                  <a:lnTo>
                    <a:pt x="53" y="897"/>
                  </a:lnTo>
                  <a:lnTo>
                    <a:pt x="50" y="898"/>
                  </a:lnTo>
                  <a:lnTo>
                    <a:pt x="46" y="898"/>
                  </a:lnTo>
                  <a:lnTo>
                    <a:pt x="54" y="908"/>
                  </a:lnTo>
                  <a:lnTo>
                    <a:pt x="94" y="849"/>
                  </a:lnTo>
                  <a:lnTo>
                    <a:pt x="94" y="849"/>
                  </a:lnTo>
                  <a:lnTo>
                    <a:pt x="123" y="806"/>
                  </a:lnTo>
                  <a:lnTo>
                    <a:pt x="139" y="782"/>
                  </a:lnTo>
                  <a:lnTo>
                    <a:pt x="144" y="771"/>
                  </a:lnTo>
                  <a:lnTo>
                    <a:pt x="150" y="759"/>
                  </a:lnTo>
                  <a:lnTo>
                    <a:pt x="150" y="759"/>
                  </a:lnTo>
                  <a:lnTo>
                    <a:pt x="122" y="783"/>
                  </a:lnTo>
                  <a:lnTo>
                    <a:pt x="95" y="807"/>
                  </a:lnTo>
                  <a:lnTo>
                    <a:pt x="70" y="834"/>
                  </a:lnTo>
                  <a:lnTo>
                    <a:pt x="49" y="860"/>
                  </a:lnTo>
                  <a:lnTo>
                    <a:pt x="49" y="860"/>
                  </a:lnTo>
                  <a:lnTo>
                    <a:pt x="50" y="860"/>
                  </a:lnTo>
                  <a:lnTo>
                    <a:pt x="50" y="863"/>
                  </a:lnTo>
                  <a:lnTo>
                    <a:pt x="47" y="872"/>
                  </a:lnTo>
                  <a:lnTo>
                    <a:pt x="45" y="880"/>
                  </a:lnTo>
                  <a:lnTo>
                    <a:pt x="45" y="886"/>
                  </a:lnTo>
                  <a:lnTo>
                    <a:pt x="46" y="889"/>
                  </a:lnTo>
                  <a:lnTo>
                    <a:pt x="46" y="889"/>
                  </a:lnTo>
                  <a:lnTo>
                    <a:pt x="50" y="891"/>
                  </a:lnTo>
                  <a:lnTo>
                    <a:pt x="50" y="891"/>
                  </a:lnTo>
                  <a:close/>
                  <a:moveTo>
                    <a:pt x="101" y="943"/>
                  </a:moveTo>
                  <a:lnTo>
                    <a:pt x="101" y="943"/>
                  </a:lnTo>
                  <a:lnTo>
                    <a:pt x="104" y="952"/>
                  </a:lnTo>
                  <a:lnTo>
                    <a:pt x="105" y="957"/>
                  </a:lnTo>
                  <a:lnTo>
                    <a:pt x="109" y="963"/>
                  </a:lnTo>
                  <a:lnTo>
                    <a:pt x="116" y="969"/>
                  </a:lnTo>
                  <a:lnTo>
                    <a:pt x="116" y="969"/>
                  </a:lnTo>
                  <a:lnTo>
                    <a:pt x="119" y="969"/>
                  </a:lnTo>
                  <a:lnTo>
                    <a:pt x="123" y="969"/>
                  </a:lnTo>
                  <a:lnTo>
                    <a:pt x="126" y="966"/>
                  </a:lnTo>
                  <a:lnTo>
                    <a:pt x="129" y="963"/>
                  </a:lnTo>
                  <a:lnTo>
                    <a:pt x="129" y="963"/>
                  </a:lnTo>
                  <a:lnTo>
                    <a:pt x="167" y="904"/>
                  </a:lnTo>
                  <a:lnTo>
                    <a:pt x="185" y="875"/>
                  </a:lnTo>
                  <a:lnTo>
                    <a:pt x="206" y="846"/>
                  </a:lnTo>
                  <a:lnTo>
                    <a:pt x="206" y="846"/>
                  </a:lnTo>
                  <a:lnTo>
                    <a:pt x="209" y="846"/>
                  </a:lnTo>
                  <a:lnTo>
                    <a:pt x="212" y="846"/>
                  </a:lnTo>
                  <a:lnTo>
                    <a:pt x="215" y="845"/>
                  </a:lnTo>
                  <a:lnTo>
                    <a:pt x="216" y="842"/>
                  </a:lnTo>
                  <a:lnTo>
                    <a:pt x="216" y="842"/>
                  </a:lnTo>
                  <a:lnTo>
                    <a:pt x="212" y="844"/>
                  </a:lnTo>
                  <a:lnTo>
                    <a:pt x="209" y="844"/>
                  </a:lnTo>
                  <a:lnTo>
                    <a:pt x="209" y="842"/>
                  </a:lnTo>
                  <a:lnTo>
                    <a:pt x="212" y="839"/>
                  </a:lnTo>
                  <a:lnTo>
                    <a:pt x="212" y="839"/>
                  </a:lnTo>
                  <a:lnTo>
                    <a:pt x="213" y="838"/>
                  </a:lnTo>
                  <a:lnTo>
                    <a:pt x="215" y="835"/>
                  </a:lnTo>
                  <a:lnTo>
                    <a:pt x="215" y="828"/>
                  </a:lnTo>
                  <a:lnTo>
                    <a:pt x="215" y="828"/>
                  </a:lnTo>
                  <a:lnTo>
                    <a:pt x="184" y="855"/>
                  </a:lnTo>
                  <a:lnTo>
                    <a:pt x="154" y="883"/>
                  </a:lnTo>
                  <a:lnTo>
                    <a:pt x="126" y="912"/>
                  </a:lnTo>
                  <a:lnTo>
                    <a:pt x="101" y="943"/>
                  </a:lnTo>
                  <a:lnTo>
                    <a:pt x="101" y="943"/>
                  </a:lnTo>
                  <a:close/>
                  <a:moveTo>
                    <a:pt x="2304" y="1023"/>
                  </a:moveTo>
                  <a:lnTo>
                    <a:pt x="2446" y="908"/>
                  </a:lnTo>
                  <a:lnTo>
                    <a:pt x="2446" y="908"/>
                  </a:lnTo>
                  <a:lnTo>
                    <a:pt x="2410" y="910"/>
                  </a:lnTo>
                  <a:lnTo>
                    <a:pt x="2393" y="911"/>
                  </a:lnTo>
                  <a:lnTo>
                    <a:pt x="2377" y="910"/>
                  </a:lnTo>
                  <a:lnTo>
                    <a:pt x="2377" y="910"/>
                  </a:lnTo>
                  <a:lnTo>
                    <a:pt x="2360" y="939"/>
                  </a:lnTo>
                  <a:lnTo>
                    <a:pt x="2342" y="967"/>
                  </a:lnTo>
                  <a:lnTo>
                    <a:pt x="2304" y="1023"/>
                  </a:lnTo>
                  <a:lnTo>
                    <a:pt x="2304" y="1023"/>
                  </a:lnTo>
                  <a:close/>
                  <a:moveTo>
                    <a:pt x="583" y="924"/>
                  </a:moveTo>
                  <a:lnTo>
                    <a:pt x="583" y="924"/>
                  </a:lnTo>
                  <a:lnTo>
                    <a:pt x="580" y="928"/>
                  </a:lnTo>
                  <a:lnTo>
                    <a:pt x="576" y="929"/>
                  </a:lnTo>
                  <a:lnTo>
                    <a:pt x="573" y="928"/>
                  </a:lnTo>
                  <a:lnTo>
                    <a:pt x="570" y="927"/>
                  </a:lnTo>
                  <a:lnTo>
                    <a:pt x="570" y="927"/>
                  </a:lnTo>
                  <a:lnTo>
                    <a:pt x="566" y="934"/>
                  </a:lnTo>
                  <a:lnTo>
                    <a:pt x="564" y="938"/>
                  </a:lnTo>
                  <a:lnTo>
                    <a:pt x="566" y="941"/>
                  </a:lnTo>
                  <a:lnTo>
                    <a:pt x="569" y="939"/>
                  </a:lnTo>
                  <a:lnTo>
                    <a:pt x="569" y="939"/>
                  </a:lnTo>
                  <a:lnTo>
                    <a:pt x="536" y="983"/>
                  </a:lnTo>
                  <a:lnTo>
                    <a:pt x="519" y="1005"/>
                  </a:lnTo>
                  <a:lnTo>
                    <a:pt x="505" y="1029"/>
                  </a:lnTo>
                  <a:lnTo>
                    <a:pt x="505" y="1029"/>
                  </a:lnTo>
                  <a:lnTo>
                    <a:pt x="508" y="1029"/>
                  </a:lnTo>
                  <a:lnTo>
                    <a:pt x="512" y="1029"/>
                  </a:lnTo>
                  <a:lnTo>
                    <a:pt x="515" y="1026"/>
                  </a:lnTo>
                  <a:lnTo>
                    <a:pt x="515" y="1025"/>
                  </a:lnTo>
                  <a:lnTo>
                    <a:pt x="515" y="1022"/>
                  </a:lnTo>
                  <a:lnTo>
                    <a:pt x="515" y="1022"/>
                  </a:lnTo>
                  <a:lnTo>
                    <a:pt x="548" y="990"/>
                  </a:lnTo>
                  <a:lnTo>
                    <a:pt x="581" y="959"/>
                  </a:lnTo>
                  <a:lnTo>
                    <a:pt x="616" y="928"/>
                  </a:lnTo>
                  <a:lnTo>
                    <a:pt x="635" y="914"/>
                  </a:lnTo>
                  <a:lnTo>
                    <a:pt x="653" y="901"/>
                  </a:lnTo>
                  <a:lnTo>
                    <a:pt x="600" y="898"/>
                  </a:lnTo>
                  <a:lnTo>
                    <a:pt x="600" y="898"/>
                  </a:lnTo>
                  <a:lnTo>
                    <a:pt x="595" y="904"/>
                  </a:lnTo>
                  <a:lnTo>
                    <a:pt x="591" y="911"/>
                  </a:lnTo>
                  <a:lnTo>
                    <a:pt x="586" y="917"/>
                  </a:lnTo>
                  <a:lnTo>
                    <a:pt x="583" y="924"/>
                  </a:lnTo>
                  <a:lnTo>
                    <a:pt x="583" y="924"/>
                  </a:lnTo>
                  <a:close/>
                  <a:moveTo>
                    <a:pt x="140" y="863"/>
                  </a:moveTo>
                  <a:lnTo>
                    <a:pt x="144" y="862"/>
                  </a:lnTo>
                  <a:lnTo>
                    <a:pt x="144" y="862"/>
                  </a:lnTo>
                  <a:lnTo>
                    <a:pt x="151" y="855"/>
                  </a:lnTo>
                  <a:lnTo>
                    <a:pt x="153" y="853"/>
                  </a:lnTo>
                  <a:lnTo>
                    <a:pt x="151" y="853"/>
                  </a:lnTo>
                  <a:lnTo>
                    <a:pt x="144" y="856"/>
                  </a:lnTo>
                  <a:lnTo>
                    <a:pt x="144" y="856"/>
                  </a:lnTo>
                  <a:lnTo>
                    <a:pt x="153" y="841"/>
                  </a:lnTo>
                  <a:lnTo>
                    <a:pt x="164" y="827"/>
                  </a:lnTo>
                  <a:lnTo>
                    <a:pt x="175" y="811"/>
                  </a:lnTo>
                  <a:lnTo>
                    <a:pt x="179" y="804"/>
                  </a:lnTo>
                  <a:lnTo>
                    <a:pt x="184" y="796"/>
                  </a:lnTo>
                  <a:lnTo>
                    <a:pt x="184" y="796"/>
                  </a:lnTo>
                  <a:lnTo>
                    <a:pt x="156" y="824"/>
                  </a:lnTo>
                  <a:lnTo>
                    <a:pt x="129" y="852"/>
                  </a:lnTo>
                  <a:lnTo>
                    <a:pt x="80" y="908"/>
                  </a:lnTo>
                  <a:lnTo>
                    <a:pt x="80" y="908"/>
                  </a:lnTo>
                  <a:lnTo>
                    <a:pt x="71" y="915"/>
                  </a:lnTo>
                  <a:lnTo>
                    <a:pt x="70" y="915"/>
                  </a:lnTo>
                  <a:lnTo>
                    <a:pt x="71" y="914"/>
                  </a:lnTo>
                  <a:lnTo>
                    <a:pt x="71" y="914"/>
                  </a:lnTo>
                  <a:lnTo>
                    <a:pt x="66" y="918"/>
                  </a:lnTo>
                  <a:lnTo>
                    <a:pt x="64" y="922"/>
                  </a:lnTo>
                  <a:lnTo>
                    <a:pt x="64" y="927"/>
                  </a:lnTo>
                  <a:lnTo>
                    <a:pt x="66" y="931"/>
                  </a:lnTo>
                  <a:lnTo>
                    <a:pt x="68" y="935"/>
                  </a:lnTo>
                  <a:lnTo>
                    <a:pt x="73" y="939"/>
                  </a:lnTo>
                  <a:lnTo>
                    <a:pt x="84" y="948"/>
                  </a:lnTo>
                  <a:lnTo>
                    <a:pt x="137" y="865"/>
                  </a:lnTo>
                  <a:lnTo>
                    <a:pt x="140" y="863"/>
                  </a:lnTo>
                  <a:close/>
                  <a:moveTo>
                    <a:pt x="1419" y="903"/>
                  </a:moveTo>
                  <a:lnTo>
                    <a:pt x="1354" y="997"/>
                  </a:lnTo>
                  <a:lnTo>
                    <a:pt x="1354" y="997"/>
                  </a:lnTo>
                  <a:lnTo>
                    <a:pt x="1387" y="967"/>
                  </a:lnTo>
                  <a:lnTo>
                    <a:pt x="1420" y="938"/>
                  </a:lnTo>
                  <a:lnTo>
                    <a:pt x="1438" y="922"/>
                  </a:lnTo>
                  <a:lnTo>
                    <a:pt x="1455" y="910"/>
                  </a:lnTo>
                  <a:lnTo>
                    <a:pt x="1475" y="897"/>
                  </a:lnTo>
                  <a:lnTo>
                    <a:pt x="1495" y="884"/>
                  </a:lnTo>
                  <a:lnTo>
                    <a:pt x="1495" y="884"/>
                  </a:lnTo>
                  <a:lnTo>
                    <a:pt x="1479" y="887"/>
                  </a:lnTo>
                  <a:lnTo>
                    <a:pt x="1461" y="886"/>
                  </a:lnTo>
                  <a:lnTo>
                    <a:pt x="1444" y="886"/>
                  </a:lnTo>
                  <a:lnTo>
                    <a:pt x="1429" y="883"/>
                  </a:lnTo>
                  <a:lnTo>
                    <a:pt x="1429" y="883"/>
                  </a:lnTo>
                  <a:lnTo>
                    <a:pt x="1424" y="894"/>
                  </a:lnTo>
                  <a:lnTo>
                    <a:pt x="1419" y="903"/>
                  </a:lnTo>
                  <a:lnTo>
                    <a:pt x="1419" y="903"/>
                  </a:lnTo>
                  <a:close/>
                  <a:moveTo>
                    <a:pt x="1075" y="1008"/>
                  </a:moveTo>
                  <a:lnTo>
                    <a:pt x="1075" y="1008"/>
                  </a:lnTo>
                  <a:lnTo>
                    <a:pt x="1075" y="1007"/>
                  </a:lnTo>
                  <a:lnTo>
                    <a:pt x="1076" y="1005"/>
                  </a:lnTo>
                  <a:lnTo>
                    <a:pt x="1079" y="1001"/>
                  </a:lnTo>
                  <a:lnTo>
                    <a:pt x="1080" y="1000"/>
                  </a:lnTo>
                  <a:lnTo>
                    <a:pt x="1079" y="998"/>
                  </a:lnTo>
                  <a:lnTo>
                    <a:pt x="1077" y="998"/>
                  </a:lnTo>
                  <a:lnTo>
                    <a:pt x="1077" y="998"/>
                  </a:lnTo>
                  <a:lnTo>
                    <a:pt x="1068" y="1008"/>
                  </a:lnTo>
                  <a:lnTo>
                    <a:pt x="1058" y="1021"/>
                  </a:lnTo>
                  <a:lnTo>
                    <a:pt x="1049" y="1033"/>
                  </a:lnTo>
                  <a:lnTo>
                    <a:pt x="1046" y="1040"/>
                  </a:lnTo>
                  <a:lnTo>
                    <a:pt x="1044" y="1047"/>
                  </a:lnTo>
                  <a:lnTo>
                    <a:pt x="1044" y="1047"/>
                  </a:lnTo>
                  <a:lnTo>
                    <a:pt x="1053" y="1050"/>
                  </a:lnTo>
                  <a:lnTo>
                    <a:pt x="1063" y="1050"/>
                  </a:lnTo>
                  <a:lnTo>
                    <a:pt x="1069" y="1050"/>
                  </a:lnTo>
                  <a:lnTo>
                    <a:pt x="1075" y="1047"/>
                  </a:lnTo>
                  <a:lnTo>
                    <a:pt x="1079" y="1045"/>
                  </a:lnTo>
                  <a:lnTo>
                    <a:pt x="1083" y="1039"/>
                  </a:lnTo>
                  <a:lnTo>
                    <a:pt x="1083" y="1039"/>
                  </a:lnTo>
                  <a:lnTo>
                    <a:pt x="1103" y="1008"/>
                  </a:lnTo>
                  <a:lnTo>
                    <a:pt x="1125" y="979"/>
                  </a:lnTo>
                  <a:lnTo>
                    <a:pt x="1169" y="920"/>
                  </a:lnTo>
                  <a:lnTo>
                    <a:pt x="1169" y="920"/>
                  </a:lnTo>
                  <a:lnTo>
                    <a:pt x="1148" y="936"/>
                  </a:lnTo>
                  <a:lnTo>
                    <a:pt x="1128" y="955"/>
                  </a:lnTo>
                  <a:lnTo>
                    <a:pt x="1110" y="974"/>
                  </a:lnTo>
                  <a:lnTo>
                    <a:pt x="1091" y="994"/>
                  </a:lnTo>
                  <a:lnTo>
                    <a:pt x="1091" y="994"/>
                  </a:lnTo>
                  <a:lnTo>
                    <a:pt x="1089" y="995"/>
                  </a:lnTo>
                  <a:lnTo>
                    <a:pt x="1086" y="995"/>
                  </a:lnTo>
                  <a:lnTo>
                    <a:pt x="1086" y="995"/>
                  </a:lnTo>
                  <a:lnTo>
                    <a:pt x="1084" y="1000"/>
                  </a:lnTo>
                  <a:lnTo>
                    <a:pt x="1082" y="1004"/>
                  </a:lnTo>
                  <a:lnTo>
                    <a:pt x="1075" y="1008"/>
                  </a:lnTo>
                  <a:lnTo>
                    <a:pt x="1073" y="1011"/>
                  </a:lnTo>
                  <a:lnTo>
                    <a:pt x="1075" y="1008"/>
                  </a:lnTo>
                  <a:close/>
                  <a:moveTo>
                    <a:pt x="25" y="699"/>
                  </a:moveTo>
                  <a:lnTo>
                    <a:pt x="25" y="699"/>
                  </a:lnTo>
                  <a:lnTo>
                    <a:pt x="23" y="705"/>
                  </a:lnTo>
                  <a:lnTo>
                    <a:pt x="22" y="709"/>
                  </a:lnTo>
                  <a:lnTo>
                    <a:pt x="23" y="720"/>
                  </a:lnTo>
                  <a:lnTo>
                    <a:pt x="25" y="731"/>
                  </a:lnTo>
                  <a:lnTo>
                    <a:pt x="26" y="742"/>
                  </a:lnTo>
                  <a:lnTo>
                    <a:pt x="26" y="742"/>
                  </a:lnTo>
                  <a:lnTo>
                    <a:pt x="75" y="655"/>
                  </a:lnTo>
                  <a:lnTo>
                    <a:pt x="101" y="613"/>
                  </a:lnTo>
                  <a:lnTo>
                    <a:pt x="129" y="571"/>
                  </a:lnTo>
                  <a:lnTo>
                    <a:pt x="129" y="571"/>
                  </a:lnTo>
                  <a:lnTo>
                    <a:pt x="101" y="601"/>
                  </a:lnTo>
                  <a:lnTo>
                    <a:pt x="74" y="631"/>
                  </a:lnTo>
                  <a:lnTo>
                    <a:pt x="49" y="664"/>
                  </a:lnTo>
                  <a:lnTo>
                    <a:pt x="25" y="699"/>
                  </a:lnTo>
                  <a:lnTo>
                    <a:pt x="25" y="699"/>
                  </a:lnTo>
                  <a:close/>
                  <a:moveTo>
                    <a:pt x="67" y="821"/>
                  </a:moveTo>
                  <a:lnTo>
                    <a:pt x="119" y="769"/>
                  </a:lnTo>
                  <a:lnTo>
                    <a:pt x="119" y="769"/>
                  </a:lnTo>
                  <a:lnTo>
                    <a:pt x="129" y="761"/>
                  </a:lnTo>
                  <a:lnTo>
                    <a:pt x="141" y="752"/>
                  </a:lnTo>
                  <a:lnTo>
                    <a:pt x="153" y="745"/>
                  </a:lnTo>
                  <a:lnTo>
                    <a:pt x="165" y="741"/>
                  </a:lnTo>
                  <a:lnTo>
                    <a:pt x="161" y="683"/>
                  </a:lnTo>
                  <a:lnTo>
                    <a:pt x="148" y="697"/>
                  </a:lnTo>
                  <a:lnTo>
                    <a:pt x="148" y="697"/>
                  </a:lnTo>
                  <a:lnTo>
                    <a:pt x="146" y="697"/>
                  </a:lnTo>
                  <a:lnTo>
                    <a:pt x="141" y="699"/>
                  </a:lnTo>
                  <a:lnTo>
                    <a:pt x="139" y="703"/>
                  </a:lnTo>
                  <a:lnTo>
                    <a:pt x="136" y="707"/>
                  </a:lnTo>
                  <a:lnTo>
                    <a:pt x="134" y="710"/>
                  </a:lnTo>
                  <a:lnTo>
                    <a:pt x="134" y="713"/>
                  </a:lnTo>
                  <a:lnTo>
                    <a:pt x="136" y="714"/>
                  </a:lnTo>
                  <a:lnTo>
                    <a:pt x="139" y="713"/>
                  </a:lnTo>
                  <a:lnTo>
                    <a:pt x="139" y="713"/>
                  </a:lnTo>
                  <a:lnTo>
                    <a:pt x="120" y="740"/>
                  </a:lnTo>
                  <a:lnTo>
                    <a:pt x="102" y="768"/>
                  </a:lnTo>
                  <a:lnTo>
                    <a:pt x="84" y="794"/>
                  </a:lnTo>
                  <a:lnTo>
                    <a:pt x="67" y="821"/>
                  </a:lnTo>
                  <a:lnTo>
                    <a:pt x="67" y="821"/>
                  </a:lnTo>
                  <a:close/>
                  <a:moveTo>
                    <a:pt x="801" y="896"/>
                  </a:moveTo>
                  <a:lnTo>
                    <a:pt x="801" y="896"/>
                  </a:lnTo>
                  <a:lnTo>
                    <a:pt x="785" y="897"/>
                  </a:lnTo>
                  <a:lnTo>
                    <a:pt x="772" y="898"/>
                  </a:lnTo>
                  <a:lnTo>
                    <a:pt x="758" y="898"/>
                  </a:lnTo>
                  <a:lnTo>
                    <a:pt x="747" y="900"/>
                  </a:lnTo>
                  <a:lnTo>
                    <a:pt x="747" y="900"/>
                  </a:lnTo>
                  <a:lnTo>
                    <a:pt x="742" y="911"/>
                  </a:lnTo>
                  <a:lnTo>
                    <a:pt x="736" y="922"/>
                  </a:lnTo>
                  <a:lnTo>
                    <a:pt x="729" y="932"/>
                  </a:lnTo>
                  <a:lnTo>
                    <a:pt x="720" y="942"/>
                  </a:lnTo>
                  <a:lnTo>
                    <a:pt x="712" y="950"/>
                  </a:lnTo>
                  <a:lnTo>
                    <a:pt x="704" y="959"/>
                  </a:lnTo>
                  <a:lnTo>
                    <a:pt x="685" y="973"/>
                  </a:lnTo>
                  <a:lnTo>
                    <a:pt x="682" y="976"/>
                  </a:lnTo>
                  <a:lnTo>
                    <a:pt x="677" y="988"/>
                  </a:lnTo>
                  <a:lnTo>
                    <a:pt x="677" y="988"/>
                  </a:lnTo>
                  <a:lnTo>
                    <a:pt x="684" y="984"/>
                  </a:lnTo>
                  <a:lnTo>
                    <a:pt x="687" y="983"/>
                  </a:lnTo>
                  <a:lnTo>
                    <a:pt x="685" y="986"/>
                  </a:lnTo>
                  <a:lnTo>
                    <a:pt x="685" y="986"/>
                  </a:lnTo>
                  <a:lnTo>
                    <a:pt x="674" y="1001"/>
                  </a:lnTo>
                  <a:lnTo>
                    <a:pt x="668" y="1009"/>
                  </a:lnTo>
                  <a:lnTo>
                    <a:pt x="664" y="1019"/>
                  </a:lnTo>
                  <a:lnTo>
                    <a:pt x="664" y="1019"/>
                  </a:lnTo>
                  <a:lnTo>
                    <a:pt x="697" y="987"/>
                  </a:lnTo>
                  <a:lnTo>
                    <a:pt x="729" y="955"/>
                  </a:lnTo>
                  <a:lnTo>
                    <a:pt x="764" y="924"/>
                  </a:lnTo>
                  <a:lnTo>
                    <a:pt x="801" y="896"/>
                  </a:lnTo>
                  <a:lnTo>
                    <a:pt x="801" y="896"/>
                  </a:lnTo>
                  <a:close/>
                  <a:moveTo>
                    <a:pt x="40" y="959"/>
                  </a:moveTo>
                  <a:lnTo>
                    <a:pt x="40" y="959"/>
                  </a:lnTo>
                  <a:lnTo>
                    <a:pt x="81" y="980"/>
                  </a:lnTo>
                  <a:lnTo>
                    <a:pt x="101" y="990"/>
                  </a:lnTo>
                  <a:lnTo>
                    <a:pt x="122" y="1000"/>
                  </a:lnTo>
                  <a:lnTo>
                    <a:pt x="146" y="1007"/>
                  </a:lnTo>
                  <a:lnTo>
                    <a:pt x="170" y="1012"/>
                  </a:lnTo>
                  <a:lnTo>
                    <a:pt x="196" y="1016"/>
                  </a:lnTo>
                  <a:lnTo>
                    <a:pt x="224" y="1016"/>
                  </a:lnTo>
                  <a:lnTo>
                    <a:pt x="224" y="1016"/>
                  </a:lnTo>
                  <a:lnTo>
                    <a:pt x="199" y="1014"/>
                  </a:lnTo>
                  <a:lnTo>
                    <a:pt x="174" y="1008"/>
                  </a:lnTo>
                  <a:lnTo>
                    <a:pt x="151" y="1001"/>
                  </a:lnTo>
                  <a:lnTo>
                    <a:pt x="129" y="993"/>
                  </a:lnTo>
                  <a:lnTo>
                    <a:pt x="108" y="983"/>
                  </a:lnTo>
                  <a:lnTo>
                    <a:pt x="88" y="973"/>
                  </a:lnTo>
                  <a:lnTo>
                    <a:pt x="50" y="949"/>
                  </a:lnTo>
                  <a:lnTo>
                    <a:pt x="50" y="949"/>
                  </a:lnTo>
                  <a:lnTo>
                    <a:pt x="37" y="920"/>
                  </a:lnTo>
                  <a:lnTo>
                    <a:pt x="29" y="903"/>
                  </a:lnTo>
                  <a:lnTo>
                    <a:pt x="25" y="897"/>
                  </a:lnTo>
                  <a:lnTo>
                    <a:pt x="21" y="893"/>
                  </a:lnTo>
                  <a:lnTo>
                    <a:pt x="21" y="893"/>
                  </a:lnTo>
                  <a:lnTo>
                    <a:pt x="25" y="911"/>
                  </a:lnTo>
                  <a:lnTo>
                    <a:pt x="29" y="928"/>
                  </a:lnTo>
                  <a:lnTo>
                    <a:pt x="35" y="945"/>
                  </a:lnTo>
                  <a:lnTo>
                    <a:pt x="40" y="959"/>
                  </a:lnTo>
                  <a:lnTo>
                    <a:pt x="40" y="959"/>
                  </a:lnTo>
                  <a:close/>
                  <a:moveTo>
                    <a:pt x="26" y="783"/>
                  </a:moveTo>
                  <a:lnTo>
                    <a:pt x="26" y="783"/>
                  </a:lnTo>
                  <a:lnTo>
                    <a:pt x="25" y="789"/>
                  </a:lnTo>
                  <a:lnTo>
                    <a:pt x="25" y="796"/>
                  </a:lnTo>
                  <a:lnTo>
                    <a:pt x="26" y="801"/>
                  </a:lnTo>
                  <a:lnTo>
                    <a:pt x="28" y="804"/>
                  </a:lnTo>
                  <a:lnTo>
                    <a:pt x="32" y="807"/>
                  </a:lnTo>
                  <a:lnTo>
                    <a:pt x="32" y="807"/>
                  </a:lnTo>
                  <a:lnTo>
                    <a:pt x="52" y="766"/>
                  </a:lnTo>
                  <a:lnTo>
                    <a:pt x="73" y="726"/>
                  </a:lnTo>
                  <a:lnTo>
                    <a:pt x="95" y="688"/>
                  </a:lnTo>
                  <a:lnTo>
                    <a:pt x="119" y="651"/>
                  </a:lnTo>
                  <a:lnTo>
                    <a:pt x="119" y="651"/>
                  </a:lnTo>
                  <a:lnTo>
                    <a:pt x="92" y="681"/>
                  </a:lnTo>
                  <a:lnTo>
                    <a:pt x="78" y="695"/>
                  </a:lnTo>
                  <a:lnTo>
                    <a:pt x="66" y="710"/>
                  </a:lnTo>
                  <a:lnTo>
                    <a:pt x="54" y="727"/>
                  </a:lnTo>
                  <a:lnTo>
                    <a:pt x="43" y="744"/>
                  </a:lnTo>
                  <a:lnTo>
                    <a:pt x="33" y="764"/>
                  </a:lnTo>
                  <a:lnTo>
                    <a:pt x="26" y="783"/>
                  </a:lnTo>
                  <a:lnTo>
                    <a:pt x="26" y="783"/>
                  </a:lnTo>
                  <a:close/>
                  <a:moveTo>
                    <a:pt x="59" y="418"/>
                  </a:moveTo>
                  <a:lnTo>
                    <a:pt x="59" y="418"/>
                  </a:lnTo>
                  <a:lnTo>
                    <a:pt x="81" y="390"/>
                  </a:lnTo>
                  <a:lnTo>
                    <a:pt x="94" y="376"/>
                  </a:lnTo>
                  <a:lnTo>
                    <a:pt x="105" y="362"/>
                  </a:lnTo>
                  <a:lnTo>
                    <a:pt x="105" y="362"/>
                  </a:lnTo>
                  <a:lnTo>
                    <a:pt x="112" y="352"/>
                  </a:lnTo>
                  <a:lnTo>
                    <a:pt x="120" y="342"/>
                  </a:lnTo>
                  <a:lnTo>
                    <a:pt x="137" y="324"/>
                  </a:lnTo>
                  <a:lnTo>
                    <a:pt x="144" y="312"/>
                  </a:lnTo>
                  <a:lnTo>
                    <a:pt x="150" y="300"/>
                  </a:lnTo>
                  <a:lnTo>
                    <a:pt x="151" y="293"/>
                  </a:lnTo>
                  <a:lnTo>
                    <a:pt x="153" y="286"/>
                  </a:lnTo>
                  <a:lnTo>
                    <a:pt x="153" y="276"/>
                  </a:lnTo>
                  <a:lnTo>
                    <a:pt x="153" y="266"/>
                  </a:lnTo>
                  <a:lnTo>
                    <a:pt x="153" y="266"/>
                  </a:lnTo>
                  <a:lnTo>
                    <a:pt x="148" y="275"/>
                  </a:lnTo>
                  <a:lnTo>
                    <a:pt x="143" y="282"/>
                  </a:lnTo>
                  <a:lnTo>
                    <a:pt x="132" y="293"/>
                  </a:lnTo>
                  <a:lnTo>
                    <a:pt x="122" y="305"/>
                  </a:lnTo>
                  <a:lnTo>
                    <a:pt x="118" y="312"/>
                  </a:lnTo>
                  <a:lnTo>
                    <a:pt x="113" y="319"/>
                  </a:lnTo>
                  <a:lnTo>
                    <a:pt x="113" y="319"/>
                  </a:lnTo>
                  <a:lnTo>
                    <a:pt x="101" y="345"/>
                  </a:lnTo>
                  <a:lnTo>
                    <a:pt x="85" y="369"/>
                  </a:lnTo>
                  <a:lnTo>
                    <a:pt x="71" y="393"/>
                  </a:lnTo>
                  <a:lnTo>
                    <a:pt x="59" y="418"/>
                  </a:lnTo>
                  <a:lnTo>
                    <a:pt x="59" y="418"/>
                  </a:lnTo>
                  <a:close/>
                  <a:moveTo>
                    <a:pt x="129" y="439"/>
                  </a:moveTo>
                  <a:lnTo>
                    <a:pt x="137" y="442"/>
                  </a:lnTo>
                  <a:lnTo>
                    <a:pt x="70" y="553"/>
                  </a:lnTo>
                  <a:lnTo>
                    <a:pt x="70" y="553"/>
                  </a:lnTo>
                  <a:lnTo>
                    <a:pt x="82" y="536"/>
                  </a:lnTo>
                  <a:lnTo>
                    <a:pt x="97" y="520"/>
                  </a:lnTo>
                  <a:lnTo>
                    <a:pt x="129" y="488"/>
                  </a:lnTo>
                  <a:lnTo>
                    <a:pt x="129" y="488"/>
                  </a:lnTo>
                  <a:lnTo>
                    <a:pt x="136" y="484"/>
                  </a:lnTo>
                  <a:lnTo>
                    <a:pt x="143" y="478"/>
                  </a:lnTo>
                  <a:lnTo>
                    <a:pt x="150" y="471"/>
                  </a:lnTo>
                  <a:lnTo>
                    <a:pt x="154" y="461"/>
                  </a:lnTo>
                  <a:lnTo>
                    <a:pt x="157" y="452"/>
                  </a:lnTo>
                  <a:lnTo>
                    <a:pt x="158" y="440"/>
                  </a:lnTo>
                  <a:lnTo>
                    <a:pt x="157" y="429"/>
                  </a:lnTo>
                  <a:lnTo>
                    <a:pt x="154" y="418"/>
                  </a:lnTo>
                  <a:lnTo>
                    <a:pt x="154" y="418"/>
                  </a:lnTo>
                  <a:lnTo>
                    <a:pt x="151" y="422"/>
                  </a:lnTo>
                  <a:lnTo>
                    <a:pt x="148" y="425"/>
                  </a:lnTo>
                  <a:lnTo>
                    <a:pt x="146" y="428"/>
                  </a:lnTo>
                  <a:lnTo>
                    <a:pt x="143" y="429"/>
                  </a:lnTo>
                  <a:lnTo>
                    <a:pt x="136" y="432"/>
                  </a:lnTo>
                  <a:lnTo>
                    <a:pt x="132" y="435"/>
                  </a:lnTo>
                  <a:lnTo>
                    <a:pt x="129" y="439"/>
                  </a:lnTo>
                  <a:lnTo>
                    <a:pt x="129" y="439"/>
                  </a:lnTo>
                  <a:close/>
                  <a:moveTo>
                    <a:pt x="146" y="215"/>
                  </a:moveTo>
                  <a:lnTo>
                    <a:pt x="146" y="215"/>
                  </a:lnTo>
                  <a:lnTo>
                    <a:pt x="134" y="231"/>
                  </a:lnTo>
                  <a:lnTo>
                    <a:pt x="125" y="248"/>
                  </a:lnTo>
                  <a:lnTo>
                    <a:pt x="105" y="282"/>
                  </a:lnTo>
                  <a:lnTo>
                    <a:pt x="88" y="317"/>
                  </a:lnTo>
                  <a:lnTo>
                    <a:pt x="71" y="352"/>
                  </a:lnTo>
                  <a:lnTo>
                    <a:pt x="71" y="352"/>
                  </a:lnTo>
                  <a:lnTo>
                    <a:pt x="89" y="326"/>
                  </a:lnTo>
                  <a:lnTo>
                    <a:pt x="108" y="301"/>
                  </a:lnTo>
                  <a:lnTo>
                    <a:pt x="129" y="276"/>
                  </a:lnTo>
                  <a:lnTo>
                    <a:pt x="140" y="263"/>
                  </a:lnTo>
                  <a:lnTo>
                    <a:pt x="151" y="252"/>
                  </a:lnTo>
                  <a:lnTo>
                    <a:pt x="151" y="252"/>
                  </a:lnTo>
                  <a:lnTo>
                    <a:pt x="153" y="249"/>
                  </a:lnTo>
                  <a:lnTo>
                    <a:pt x="154" y="246"/>
                  </a:lnTo>
                  <a:lnTo>
                    <a:pt x="153" y="235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46" y="215"/>
                  </a:lnTo>
                  <a:lnTo>
                    <a:pt x="146" y="215"/>
                  </a:lnTo>
                  <a:close/>
                  <a:moveTo>
                    <a:pt x="75" y="900"/>
                  </a:moveTo>
                  <a:lnTo>
                    <a:pt x="75" y="900"/>
                  </a:lnTo>
                  <a:lnTo>
                    <a:pt x="97" y="872"/>
                  </a:lnTo>
                  <a:lnTo>
                    <a:pt x="120" y="845"/>
                  </a:lnTo>
                  <a:lnTo>
                    <a:pt x="146" y="818"/>
                  </a:lnTo>
                  <a:lnTo>
                    <a:pt x="171" y="794"/>
                  </a:lnTo>
                  <a:lnTo>
                    <a:pt x="171" y="794"/>
                  </a:lnTo>
                  <a:lnTo>
                    <a:pt x="175" y="790"/>
                  </a:lnTo>
                  <a:lnTo>
                    <a:pt x="177" y="785"/>
                  </a:lnTo>
                  <a:lnTo>
                    <a:pt x="177" y="780"/>
                  </a:lnTo>
                  <a:lnTo>
                    <a:pt x="175" y="775"/>
                  </a:lnTo>
                  <a:lnTo>
                    <a:pt x="171" y="766"/>
                  </a:lnTo>
                  <a:lnTo>
                    <a:pt x="167" y="758"/>
                  </a:lnTo>
                  <a:lnTo>
                    <a:pt x="167" y="758"/>
                  </a:lnTo>
                  <a:lnTo>
                    <a:pt x="161" y="769"/>
                  </a:lnTo>
                  <a:lnTo>
                    <a:pt x="154" y="779"/>
                  </a:lnTo>
                  <a:lnTo>
                    <a:pt x="139" y="800"/>
                  </a:lnTo>
                  <a:lnTo>
                    <a:pt x="136" y="803"/>
                  </a:lnTo>
                  <a:lnTo>
                    <a:pt x="134" y="808"/>
                  </a:lnTo>
                  <a:lnTo>
                    <a:pt x="134" y="808"/>
                  </a:lnTo>
                  <a:lnTo>
                    <a:pt x="104" y="853"/>
                  </a:lnTo>
                  <a:lnTo>
                    <a:pt x="88" y="876"/>
                  </a:lnTo>
                  <a:lnTo>
                    <a:pt x="75" y="900"/>
                  </a:lnTo>
                  <a:lnTo>
                    <a:pt x="75" y="900"/>
                  </a:lnTo>
                  <a:close/>
                  <a:moveTo>
                    <a:pt x="40" y="824"/>
                  </a:moveTo>
                  <a:lnTo>
                    <a:pt x="40" y="824"/>
                  </a:lnTo>
                  <a:lnTo>
                    <a:pt x="32" y="821"/>
                  </a:lnTo>
                  <a:lnTo>
                    <a:pt x="29" y="820"/>
                  </a:lnTo>
                  <a:lnTo>
                    <a:pt x="28" y="821"/>
                  </a:lnTo>
                  <a:lnTo>
                    <a:pt x="28" y="823"/>
                  </a:lnTo>
                  <a:lnTo>
                    <a:pt x="28" y="827"/>
                  </a:lnTo>
                  <a:lnTo>
                    <a:pt x="28" y="827"/>
                  </a:lnTo>
                  <a:lnTo>
                    <a:pt x="29" y="832"/>
                  </a:lnTo>
                  <a:lnTo>
                    <a:pt x="30" y="841"/>
                  </a:lnTo>
                  <a:lnTo>
                    <a:pt x="30" y="855"/>
                  </a:lnTo>
                  <a:lnTo>
                    <a:pt x="30" y="855"/>
                  </a:lnTo>
                  <a:lnTo>
                    <a:pt x="57" y="814"/>
                  </a:lnTo>
                  <a:lnTo>
                    <a:pt x="85" y="773"/>
                  </a:lnTo>
                  <a:lnTo>
                    <a:pt x="112" y="733"/>
                  </a:lnTo>
                  <a:lnTo>
                    <a:pt x="139" y="693"/>
                  </a:lnTo>
                  <a:lnTo>
                    <a:pt x="139" y="693"/>
                  </a:lnTo>
                  <a:lnTo>
                    <a:pt x="112" y="723"/>
                  </a:lnTo>
                  <a:lnTo>
                    <a:pt x="85" y="754"/>
                  </a:lnTo>
                  <a:lnTo>
                    <a:pt x="73" y="771"/>
                  </a:lnTo>
                  <a:lnTo>
                    <a:pt x="61" y="787"/>
                  </a:lnTo>
                  <a:lnTo>
                    <a:pt x="50" y="804"/>
                  </a:lnTo>
                  <a:lnTo>
                    <a:pt x="40" y="824"/>
                  </a:lnTo>
                  <a:lnTo>
                    <a:pt x="40" y="824"/>
                  </a:lnTo>
                  <a:close/>
                  <a:moveTo>
                    <a:pt x="2481" y="1001"/>
                  </a:moveTo>
                  <a:lnTo>
                    <a:pt x="2481" y="1001"/>
                  </a:lnTo>
                  <a:lnTo>
                    <a:pt x="2532" y="955"/>
                  </a:lnTo>
                  <a:lnTo>
                    <a:pt x="2560" y="931"/>
                  </a:lnTo>
                  <a:lnTo>
                    <a:pt x="2587" y="908"/>
                  </a:lnTo>
                  <a:lnTo>
                    <a:pt x="2587" y="908"/>
                  </a:lnTo>
                  <a:lnTo>
                    <a:pt x="2580" y="910"/>
                  </a:lnTo>
                  <a:lnTo>
                    <a:pt x="2574" y="910"/>
                  </a:lnTo>
                  <a:lnTo>
                    <a:pt x="2560" y="908"/>
                  </a:lnTo>
                  <a:lnTo>
                    <a:pt x="2550" y="908"/>
                  </a:lnTo>
                  <a:lnTo>
                    <a:pt x="2546" y="910"/>
                  </a:lnTo>
                  <a:lnTo>
                    <a:pt x="2543" y="911"/>
                  </a:lnTo>
                  <a:lnTo>
                    <a:pt x="2481" y="1001"/>
                  </a:lnTo>
                  <a:close/>
                  <a:moveTo>
                    <a:pt x="333" y="936"/>
                  </a:moveTo>
                  <a:lnTo>
                    <a:pt x="333" y="929"/>
                  </a:lnTo>
                  <a:lnTo>
                    <a:pt x="333" y="929"/>
                  </a:lnTo>
                  <a:lnTo>
                    <a:pt x="344" y="920"/>
                  </a:lnTo>
                  <a:lnTo>
                    <a:pt x="354" y="907"/>
                  </a:lnTo>
                  <a:lnTo>
                    <a:pt x="363" y="893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2"/>
                  </a:lnTo>
                  <a:lnTo>
                    <a:pt x="369" y="870"/>
                  </a:lnTo>
                  <a:lnTo>
                    <a:pt x="365" y="869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35" y="889"/>
                  </a:lnTo>
                  <a:lnTo>
                    <a:pt x="323" y="900"/>
                  </a:lnTo>
                  <a:lnTo>
                    <a:pt x="312" y="910"/>
                  </a:lnTo>
                  <a:lnTo>
                    <a:pt x="300" y="922"/>
                  </a:lnTo>
                  <a:lnTo>
                    <a:pt x="289" y="935"/>
                  </a:lnTo>
                  <a:lnTo>
                    <a:pt x="279" y="948"/>
                  </a:lnTo>
                  <a:lnTo>
                    <a:pt x="271" y="962"/>
                  </a:lnTo>
                  <a:lnTo>
                    <a:pt x="351" y="889"/>
                  </a:lnTo>
                  <a:lnTo>
                    <a:pt x="351" y="889"/>
                  </a:lnTo>
                  <a:lnTo>
                    <a:pt x="348" y="896"/>
                  </a:lnTo>
                  <a:lnTo>
                    <a:pt x="344" y="903"/>
                  </a:lnTo>
                  <a:lnTo>
                    <a:pt x="335" y="915"/>
                  </a:lnTo>
                  <a:lnTo>
                    <a:pt x="327" y="927"/>
                  </a:lnTo>
                  <a:lnTo>
                    <a:pt x="323" y="934"/>
                  </a:lnTo>
                  <a:lnTo>
                    <a:pt x="320" y="941"/>
                  </a:lnTo>
                  <a:lnTo>
                    <a:pt x="333" y="936"/>
                  </a:lnTo>
                  <a:close/>
                  <a:moveTo>
                    <a:pt x="1122" y="1014"/>
                  </a:moveTo>
                  <a:lnTo>
                    <a:pt x="1122" y="1014"/>
                  </a:lnTo>
                  <a:lnTo>
                    <a:pt x="1136" y="1002"/>
                  </a:lnTo>
                  <a:lnTo>
                    <a:pt x="1152" y="990"/>
                  </a:lnTo>
                  <a:lnTo>
                    <a:pt x="1180" y="962"/>
                  </a:lnTo>
                  <a:lnTo>
                    <a:pt x="1208" y="934"/>
                  </a:lnTo>
                  <a:lnTo>
                    <a:pt x="1222" y="921"/>
                  </a:lnTo>
                  <a:lnTo>
                    <a:pt x="1238" y="908"/>
                  </a:lnTo>
                  <a:lnTo>
                    <a:pt x="1233" y="908"/>
                  </a:lnTo>
                  <a:lnTo>
                    <a:pt x="1256" y="894"/>
                  </a:lnTo>
                  <a:lnTo>
                    <a:pt x="1256" y="894"/>
                  </a:lnTo>
                  <a:lnTo>
                    <a:pt x="1260" y="889"/>
                  </a:lnTo>
                  <a:lnTo>
                    <a:pt x="1263" y="887"/>
                  </a:lnTo>
                  <a:lnTo>
                    <a:pt x="1266" y="887"/>
                  </a:lnTo>
                  <a:lnTo>
                    <a:pt x="1266" y="887"/>
                  </a:lnTo>
                  <a:lnTo>
                    <a:pt x="1266" y="884"/>
                  </a:lnTo>
                  <a:lnTo>
                    <a:pt x="1267" y="883"/>
                  </a:lnTo>
                  <a:lnTo>
                    <a:pt x="1270" y="880"/>
                  </a:lnTo>
                  <a:lnTo>
                    <a:pt x="1270" y="880"/>
                  </a:lnTo>
                  <a:lnTo>
                    <a:pt x="1259" y="886"/>
                  </a:lnTo>
                  <a:lnTo>
                    <a:pt x="1247" y="891"/>
                  </a:lnTo>
                  <a:lnTo>
                    <a:pt x="1225" y="907"/>
                  </a:lnTo>
                  <a:lnTo>
                    <a:pt x="1204" y="925"/>
                  </a:lnTo>
                  <a:lnTo>
                    <a:pt x="1186" y="942"/>
                  </a:lnTo>
                  <a:lnTo>
                    <a:pt x="1120" y="1007"/>
                  </a:lnTo>
                  <a:lnTo>
                    <a:pt x="1117" y="1009"/>
                  </a:lnTo>
                  <a:lnTo>
                    <a:pt x="1114" y="1015"/>
                  </a:lnTo>
                  <a:lnTo>
                    <a:pt x="1114" y="1015"/>
                  </a:lnTo>
                  <a:lnTo>
                    <a:pt x="1118" y="1015"/>
                  </a:lnTo>
                  <a:lnTo>
                    <a:pt x="1122" y="1014"/>
                  </a:lnTo>
                  <a:lnTo>
                    <a:pt x="1122" y="1014"/>
                  </a:lnTo>
                  <a:close/>
                  <a:moveTo>
                    <a:pt x="200" y="776"/>
                  </a:moveTo>
                  <a:lnTo>
                    <a:pt x="200" y="776"/>
                  </a:lnTo>
                  <a:lnTo>
                    <a:pt x="200" y="783"/>
                  </a:lnTo>
                  <a:lnTo>
                    <a:pt x="203" y="789"/>
                  </a:lnTo>
                  <a:lnTo>
                    <a:pt x="208" y="793"/>
                  </a:lnTo>
                  <a:lnTo>
                    <a:pt x="212" y="797"/>
                  </a:lnTo>
                  <a:lnTo>
                    <a:pt x="223" y="803"/>
                  </a:lnTo>
                  <a:lnTo>
                    <a:pt x="234" y="807"/>
                  </a:lnTo>
                  <a:lnTo>
                    <a:pt x="234" y="807"/>
                  </a:lnTo>
                  <a:lnTo>
                    <a:pt x="224" y="794"/>
                  </a:lnTo>
                  <a:lnTo>
                    <a:pt x="216" y="780"/>
                  </a:lnTo>
                  <a:lnTo>
                    <a:pt x="209" y="765"/>
                  </a:lnTo>
                  <a:lnTo>
                    <a:pt x="202" y="748"/>
                  </a:lnTo>
                  <a:lnTo>
                    <a:pt x="189" y="716"/>
                  </a:lnTo>
                  <a:lnTo>
                    <a:pt x="178" y="681"/>
                  </a:lnTo>
                  <a:lnTo>
                    <a:pt x="178" y="681"/>
                  </a:lnTo>
                  <a:lnTo>
                    <a:pt x="178" y="706"/>
                  </a:lnTo>
                  <a:lnTo>
                    <a:pt x="181" y="730"/>
                  </a:lnTo>
                  <a:lnTo>
                    <a:pt x="184" y="752"/>
                  </a:lnTo>
                  <a:lnTo>
                    <a:pt x="191" y="772"/>
                  </a:lnTo>
                  <a:lnTo>
                    <a:pt x="191" y="772"/>
                  </a:lnTo>
                  <a:lnTo>
                    <a:pt x="192" y="775"/>
                  </a:lnTo>
                  <a:lnTo>
                    <a:pt x="196" y="775"/>
                  </a:lnTo>
                  <a:lnTo>
                    <a:pt x="199" y="775"/>
                  </a:lnTo>
                  <a:lnTo>
                    <a:pt x="200" y="776"/>
                  </a:lnTo>
                  <a:lnTo>
                    <a:pt x="200" y="776"/>
                  </a:lnTo>
                  <a:close/>
                  <a:moveTo>
                    <a:pt x="907" y="887"/>
                  </a:moveTo>
                  <a:lnTo>
                    <a:pt x="861" y="960"/>
                  </a:lnTo>
                  <a:lnTo>
                    <a:pt x="861" y="960"/>
                  </a:lnTo>
                  <a:lnTo>
                    <a:pt x="883" y="939"/>
                  </a:lnTo>
                  <a:lnTo>
                    <a:pt x="907" y="920"/>
                  </a:lnTo>
                  <a:lnTo>
                    <a:pt x="931" y="900"/>
                  </a:lnTo>
                  <a:lnTo>
                    <a:pt x="958" y="882"/>
                  </a:lnTo>
                  <a:lnTo>
                    <a:pt x="958" y="882"/>
                  </a:lnTo>
                  <a:lnTo>
                    <a:pt x="935" y="884"/>
                  </a:lnTo>
                  <a:lnTo>
                    <a:pt x="926" y="884"/>
                  </a:lnTo>
                  <a:lnTo>
                    <a:pt x="916" y="884"/>
                  </a:lnTo>
                  <a:lnTo>
                    <a:pt x="916" y="884"/>
                  </a:lnTo>
                  <a:lnTo>
                    <a:pt x="907" y="887"/>
                  </a:lnTo>
                  <a:lnTo>
                    <a:pt x="907" y="887"/>
                  </a:lnTo>
                  <a:close/>
                  <a:moveTo>
                    <a:pt x="2720" y="903"/>
                  </a:moveTo>
                  <a:lnTo>
                    <a:pt x="2720" y="903"/>
                  </a:lnTo>
                  <a:lnTo>
                    <a:pt x="2709" y="901"/>
                  </a:lnTo>
                  <a:lnTo>
                    <a:pt x="2699" y="901"/>
                  </a:lnTo>
                  <a:lnTo>
                    <a:pt x="2675" y="903"/>
                  </a:lnTo>
                  <a:lnTo>
                    <a:pt x="2675" y="903"/>
                  </a:lnTo>
                  <a:lnTo>
                    <a:pt x="2664" y="922"/>
                  </a:lnTo>
                  <a:lnTo>
                    <a:pt x="2653" y="942"/>
                  </a:lnTo>
                  <a:lnTo>
                    <a:pt x="2627" y="980"/>
                  </a:lnTo>
                  <a:lnTo>
                    <a:pt x="2627" y="980"/>
                  </a:lnTo>
                  <a:lnTo>
                    <a:pt x="2671" y="941"/>
                  </a:lnTo>
                  <a:lnTo>
                    <a:pt x="2695" y="921"/>
                  </a:lnTo>
                  <a:lnTo>
                    <a:pt x="2720" y="903"/>
                  </a:lnTo>
                  <a:lnTo>
                    <a:pt x="2720" y="903"/>
                  </a:lnTo>
                  <a:close/>
                  <a:moveTo>
                    <a:pt x="2737" y="51"/>
                  </a:moveTo>
                  <a:lnTo>
                    <a:pt x="2744" y="47"/>
                  </a:lnTo>
                  <a:lnTo>
                    <a:pt x="2744" y="47"/>
                  </a:lnTo>
                  <a:lnTo>
                    <a:pt x="2712" y="44"/>
                  </a:lnTo>
                  <a:lnTo>
                    <a:pt x="2675" y="41"/>
                  </a:lnTo>
                  <a:lnTo>
                    <a:pt x="2591" y="36"/>
                  </a:lnTo>
                  <a:lnTo>
                    <a:pt x="2516" y="34"/>
                  </a:lnTo>
                  <a:lnTo>
                    <a:pt x="2491" y="34"/>
                  </a:lnTo>
                  <a:lnTo>
                    <a:pt x="2477" y="36"/>
                  </a:lnTo>
                  <a:lnTo>
                    <a:pt x="2737" y="51"/>
                  </a:lnTo>
                  <a:close/>
                  <a:moveTo>
                    <a:pt x="725" y="898"/>
                  </a:moveTo>
                  <a:lnTo>
                    <a:pt x="725" y="898"/>
                  </a:lnTo>
                  <a:lnTo>
                    <a:pt x="711" y="898"/>
                  </a:lnTo>
                  <a:lnTo>
                    <a:pt x="705" y="898"/>
                  </a:lnTo>
                  <a:lnTo>
                    <a:pt x="698" y="900"/>
                  </a:lnTo>
                  <a:lnTo>
                    <a:pt x="698" y="900"/>
                  </a:lnTo>
                  <a:lnTo>
                    <a:pt x="697" y="904"/>
                  </a:lnTo>
                  <a:lnTo>
                    <a:pt x="697" y="905"/>
                  </a:lnTo>
                  <a:lnTo>
                    <a:pt x="695" y="905"/>
                  </a:lnTo>
                  <a:lnTo>
                    <a:pt x="694" y="903"/>
                  </a:lnTo>
                  <a:lnTo>
                    <a:pt x="694" y="900"/>
                  </a:lnTo>
                  <a:lnTo>
                    <a:pt x="694" y="900"/>
                  </a:lnTo>
                  <a:lnTo>
                    <a:pt x="684" y="907"/>
                  </a:lnTo>
                  <a:lnTo>
                    <a:pt x="678" y="914"/>
                  </a:lnTo>
                  <a:lnTo>
                    <a:pt x="666" y="932"/>
                  </a:lnTo>
                  <a:lnTo>
                    <a:pt x="666" y="932"/>
                  </a:lnTo>
                  <a:lnTo>
                    <a:pt x="660" y="938"/>
                  </a:lnTo>
                  <a:lnTo>
                    <a:pt x="654" y="942"/>
                  </a:lnTo>
                  <a:lnTo>
                    <a:pt x="649" y="942"/>
                  </a:lnTo>
                  <a:lnTo>
                    <a:pt x="647" y="941"/>
                  </a:lnTo>
                  <a:lnTo>
                    <a:pt x="645" y="939"/>
                  </a:lnTo>
                  <a:lnTo>
                    <a:pt x="645" y="939"/>
                  </a:lnTo>
                  <a:lnTo>
                    <a:pt x="646" y="945"/>
                  </a:lnTo>
                  <a:lnTo>
                    <a:pt x="646" y="948"/>
                  </a:lnTo>
                  <a:lnTo>
                    <a:pt x="646" y="950"/>
                  </a:lnTo>
                  <a:lnTo>
                    <a:pt x="646" y="950"/>
                  </a:lnTo>
                  <a:lnTo>
                    <a:pt x="642" y="957"/>
                  </a:lnTo>
                  <a:lnTo>
                    <a:pt x="638" y="964"/>
                  </a:lnTo>
                  <a:lnTo>
                    <a:pt x="628" y="977"/>
                  </a:lnTo>
                  <a:lnTo>
                    <a:pt x="616" y="991"/>
                  </a:lnTo>
                  <a:lnTo>
                    <a:pt x="608" y="1004"/>
                  </a:lnTo>
                  <a:lnTo>
                    <a:pt x="608" y="1004"/>
                  </a:lnTo>
                  <a:lnTo>
                    <a:pt x="635" y="976"/>
                  </a:lnTo>
                  <a:lnTo>
                    <a:pt x="663" y="949"/>
                  </a:lnTo>
                  <a:lnTo>
                    <a:pt x="694" y="922"/>
                  </a:lnTo>
                  <a:lnTo>
                    <a:pt x="725" y="898"/>
                  </a:lnTo>
                  <a:lnTo>
                    <a:pt x="725" y="898"/>
                  </a:lnTo>
                  <a:close/>
                  <a:moveTo>
                    <a:pt x="2397" y="1012"/>
                  </a:moveTo>
                  <a:lnTo>
                    <a:pt x="2397" y="1012"/>
                  </a:lnTo>
                  <a:lnTo>
                    <a:pt x="2449" y="962"/>
                  </a:lnTo>
                  <a:lnTo>
                    <a:pt x="2476" y="936"/>
                  </a:lnTo>
                  <a:lnTo>
                    <a:pt x="2502" y="912"/>
                  </a:lnTo>
                  <a:lnTo>
                    <a:pt x="2502" y="912"/>
                  </a:lnTo>
                  <a:lnTo>
                    <a:pt x="2494" y="910"/>
                  </a:lnTo>
                  <a:lnTo>
                    <a:pt x="2485" y="908"/>
                  </a:lnTo>
                  <a:lnTo>
                    <a:pt x="2477" y="908"/>
                  </a:lnTo>
                  <a:lnTo>
                    <a:pt x="2474" y="908"/>
                  </a:lnTo>
                  <a:lnTo>
                    <a:pt x="2471" y="911"/>
                  </a:lnTo>
                  <a:lnTo>
                    <a:pt x="2397" y="1012"/>
                  </a:lnTo>
                  <a:close/>
                  <a:moveTo>
                    <a:pt x="2128" y="981"/>
                  </a:moveTo>
                  <a:lnTo>
                    <a:pt x="2128" y="981"/>
                  </a:lnTo>
                  <a:lnTo>
                    <a:pt x="2133" y="983"/>
                  </a:lnTo>
                  <a:lnTo>
                    <a:pt x="2133" y="983"/>
                  </a:lnTo>
                  <a:lnTo>
                    <a:pt x="2173" y="948"/>
                  </a:lnTo>
                  <a:lnTo>
                    <a:pt x="2195" y="929"/>
                  </a:lnTo>
                  <a:lnTo>
                    <a:pt x="2218" y="914"/>
                  </a:lnTo>
                  <a:lnTo>
                    <a:pt x="2179" y="911"/>
                  </a:lnTo>
                  <a:lnTo>
                    <a:pt x="2140" y="969"/>
                  </a:lnTo>
                  <a:lnTo>
                    <a:pt x="2137" y="972"/>
                  </a:lnTo>
                  <a:lnTo>
                    <a:pt x="2140" y="969"/>
                  </a:lnTo>
                  <a:lnTo>
                    <a:pt x="2140" y="969"/>
                  </a:lnTo>
                  <a:lnTo>
                    <a:pt x="2141" y="963"/>
                  </a:lnTo>
                  <a:lnTo>
                    <a:pt x="2144" y="959"/>
                  </a:lnTo>
                  <a:lnTo>
                    <a:pt x="2147" y="955"/>
                  </a:lnTo>
                  <a:lnTo>
                    <a:pt x="2148" y="949"/>
                  </a:lnTo>
                  <a:lnTo>
                    <a:pt x="2148" y="949"/>
                  </a:lnTo>
                  <a:lnTo>
                    <a:pt x="2141" y="955"/>
                  </a:lnTo>
                  <a:lnTo>
                    <a:pt x="2137" y="963"/>
                  </a:lnTo>
                  <a:lnTo>
                    <a:pt x="2128" y="979"/>
                  </a:lnTo>
                  <a:lnTo>
                    <a:pt x="2128" y="979"/>
                  </a:lnTo>
                  <a:lnTo>
                    <a:pt x="2131" y="979"/>
                  </a:lnTo>
                  <a:lnTo>
                    <a:pt x="2131" y="980"/>
                  </a:lnTo>
                  <a:lnTo>
                    <a:pt x="2131" y="981"/>
                  </a:lnTo>
                  <a:lnTo>
                    <a:pt x="2128" y="981"/>
                  </a:lnTo>
                  <a:lnTo>
                    <a:pt x="2128" y="981"/>
                  </a:lnTo>
                  <a:close/>
                  <a:moveTo>
                    <a:pt x="2352" y="912"/>
                  </a:moveTo>
                  <a:lnTo>
                    <a:pt x="2313" y="911"/>
                  </a:lnTo>
                  <a:lnTo>
                    <a:pt x="2313" y="911"/>
                  </a:lnTo>
                  <a:lnTo>
                    <a:pt x="2306" y="931"/>
                  </a:lnTo>
                  <a:lnTo>
                    <a:pt x="2294" y="949"/>
                  </a:lnTo>
                  <a:lnTo>
                    <a:pt x="2284" y="967"/>
                  </a:lnTo>
                  <a:lnTo>
                    <a:pt x="2275" y="984"/>
                  </a:lnTo>
                  <a:lnTo>
                    <a:pt x="2352" y="912"/>
                  </a:lnTo>
                  <a:close/>
                  <a:moveTo>
                    <a:pt x="2279" y="914"/>
                  </a:moveTo>
                  <a:lnTo>
                    <a:pt x="2279" y="914"/>
                  </a:lnTo>
                  <a:lnTo>
                    <a:pt x="2269" y="911"/>
                  </a:lnTo>
                  <a:lnTo>
                    <a:pt x="2258" y="911"/>
                  </a:lnTo>
                  <a:lnTo>
                    <a:pt x="2249" y="912"/>
                  </a:lnTo>
                  <a:lnTo>
                    <a:pt x="2247" y="914"/>
                  </a:lnTo>
                  <a:lnTo>
                    <a:pt x="2244" y="915"/>
                  </a:lnTo>
                  <a:lnTo>
                    <a:pt x="2244" y="915"/>
                  </a:lnTo>
                  <a:lnTo>
                    <a:pt x="2237" y="928"/>
                  </a:lnTo>
                  <a:lnTo>
                    <a:pt x="2228" y="941"/>
                  </a:lnTo>
                  <a:lnTo>
                    <a:pt x="2218" y="952"/>
                  </a:lnTo>
                  <a:lnTo>
                    <a:pt x="2209" y="962"/>
                  </a:lnTo>
                  <a:lnTo>
                    <a:pt x="2195" y="987"/>
                  </a:lnTo>
                  <a:lnTo>
                    <a:pt x="2279" y="914"/>
                  </a:lnTo>
                  <a:close/>
                  <a:moveTo>
                    <a:pt x="2051" y="993"/>
                  </a:moveTo>
                  <a:lnTo>
                    <a:pt x="2141" y="912"/>
                  </a:lnTo>
                  <a:lnTo>
                    <a:pt x="2110" y="911"/>
                  </a:lnTo>
                  <a:lnTo>
                    <a:pt x="2110" y="911"/>
                  </a:lnTo>
                  <a:lnTo>
                    <a:pt x="2096" y="932"/>
                  </a:lnTo>
                  <a:lnTo>
                    <a:pt x="2081" y="952"/>
                  </a:lnTo>
                  <a:lnTo>
                    <a:pt x="2065" y="972"/>
                  </a:lnTo>
                  <a:lnTo>
                    <a:pt x="2051" y="993"/>
                  </a:lnTo>
                  <a:lnTo>
                    <a:pt x="2051" y="993"/>
                  </a:lnTo>
                  <a:close/>
                  <a:moveTo>
                    <a:pt x="1571" y="891"/>
                  </a:moveTo>
                  <a:lnTo>
                    <a:pt x="1571" y="891"/>
                  </a:lnTo>
                  <a:lnTo>
                    <a:pt x="1568" y="901"/>
                  </a:lnTo>
                  <a:lnTo>
                    <a:pt x="1564" y="910"/>
                  </a:lnTo>
                  <a:lnTo>
                    <a:pt x="1559" y="918"/>
                  </a:lnTo>
                  <a:lnTo>
                    <a:pt x="1554" y="927"/>
                  </a:lnTo>
                  <a:lnTo>
                    <a:pt x="1548" y="934"/>
                  </a:lnTo>
                  <a:lnTo>
                    <a:pt x="1542" y="939"/>
                  </a:lnTo>
                  <a:lnTo>
                    <a:pt x="1535" y="945"/>
                  </a:lnTo>
                  <a:lnTo>
                    <a:pt x="1528" y="948"/>
                  </a:lnTo>
                  <a:lnTo>
                    <a:pt x="1528" y="948"/>
                  </a:lnTo>
                  <a:lnTo>
                    <a:pt x="1527" y="949"/>
                  </a:lnTo>
                  <a:lnTo>
                    <a:pt x="1527" y="948"/>
                  </a:lnTo>
                  <a:lnTo>
                    <a:pt x="1530" y="946"/>
                  </a:lnTo>
                  <a:lnTo>
                    <a:pt x="1533" y="945"/>
                  </a:lnTo>
                  <a:lnTo>
                    <a:pt x="1534" y="945"/>
                  </a:lnTo>
                  <a:lnTo>
                    <a:pt x="1535" y="946"/>
                  </a:lnTo>
                  <a:lnTo>
                    <a:pt x="1537" y="949"/>
                  </a:lnTo>
                  <a:lnTo>
                    <a:pt x="1537" y="949"/>
                  </a:lnTo>
                  <a:lnTo>
                    <a:pt x="1554" y="935"/>
                  </a:lnTo>
                  <a:lnTo>
                    <a:pt x="1573" y="918"/>
                  </a:lnTo>
                  <a:lnTo>
                    <a:pt x="1596" y="901"/>
                  </a:lnTo>
                  <a:lnTo>
                    <a:pt x="1607" y="893"/>
                  </a:lnTo>
                  <a:lnTo>
                    <a:pt x="1618" y="887"/>
                  </a:lnTo>
                  <a:lnTo>
                    <a:pt x="1568" y="890"/>
                  </a:lnTo>
                  <a:lnTo>
                    <a:pt x="1571" y="891"/>
                  </a:lnTo>
                  <a:close/>
                  <a:moveTo>
                    <a:pt x="98" y="438"/>
                  </a:moveTo>
                  <a:lnTo>
                    <a:pt x="98" y="438"/>
                  </a:lnTo>
                  <a:lnTo>
                    <a:pt x="125" y="408"/>
                  </a:lnTo>
                  <a:lnTo>
                    <a:pt x="139" y="393"/>
                  </a:lnTo>
                  <a:lnTo>
                    <a:pt x="154" y="378"/>
                  </a:lnTo>
                  <a:lnTo>
                    <a:pt x="154" y="378"/>
                  </a:lnTo>
                  <a:lnTo>
                    <a:pt x="156" y="376"/>
                  </a:lnTo>
                  <a:lnTo>
                    <a:pt x="157" y="371"/>
                  </a:lnTo>
                  <a:lnTo>
                    <a:pt x="157" y="362"/>
                  </a:lnTo>
                  <a:lnTo>
                    <a:pt x="153" y="338"/>
                  </a:lnTo>
                  <a:lnTo>
                    <a:pt x="153" y="338"/>
                  </a:lnTo>
                  <a:lnTo>
                    <a:pt x="150" y="346"/>
                  </a:lnTo>
                  <a:lnTo>
                    <a:pt x="146" y="353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36" y="367"/>
                  </a:lnTo>
                  <a:lnTo>
                    <a:pt x="98" y="438"/>
                  </a:lnTo>
                  <a:close/>
                  <a:moveTo>
                    <a:pt x="146" y="876"/>
                  </a:moveTo>
                  <a:lnTo>
                    <a:pt x="146" y="876"/>
                  </a:lnTo>
                  <a:lnTo>
                    <a:pt x="163" y="860"/>
                  </a:lnTo>
                  <a:lnTo>
                    <a:pt x="179" y="845"/>
                  </a:lnTo>
                  <a:lnTo>
                    <a:pt x="213" y="817"/>
                  </a:lnTo>
                  <a:lnTo>
                    <a:pt x="213" y="817"/>
                  </a:lnTo>
                  <a:lnTo>
                    <a:pt x="209" y="813"/>
                  </a:lnTo>
                  <a:lnTo>
                    <a:pt x="203" y="810"/>
                  </a:lnTo>
                  <a:lnTo>
                    <a:pt x="199" y="807"/>
                  </a:lnTo>
                  <a:lnTo>
                    <a:pt x="195" y="804"/>
                  </a:lnTo>
                  <a:lnTo>
                    <a:pt x="195" y="804"/>
                  </a:lnTo>
                  <a:lnTo>
                    <a:pt x="179" y="820"/>
                  </a:lnTo>
                  <a:lnTo>
                    <a:pt x="168" y="837"/>
                  </a:lnTo>
                  <a:lnTo>
                    <a:pt x="157" y="855"/>
                  </a:lnTo>
                  <a:lnTo>
                    <a:pt x="146" y="876"/>
                  </a:lnTo>
                  <a:lnTo>
                    <a:pt x="146" y="876"/>
                  </a:lnTo>
                  <a:close/>
                  <a:moveTo>
                    <a:pt x="874" y="889"/>
                  </a:moveTo>
                  <a:lnTo>
                    <a:pt x="874" y="889"/>
                  </a:lnTo>
                  <a:lnTo>
                    <a:pt x="864" y="890"/>
                  </a:lnTo>
                  <a:lnTo>
                    <a:pt x="855" y="891"/>
                  </a:lnTo>
                  <a:lnTo>
                    <a:pt x="845" y="894"/>
                  </a:lnTo>
                  <a:lnTo>
                    <a:pt x="837" y="897"/>
                  </a:lnTo>
                  <a:lnTo>
                    <a:pt x="837" y="897"/>
                  </a:lnTo>
                  <a:lnTo>
                    <a:pt x="833" y="901"/>
                  </a:lnTo>
                  <a:lnTo>
                    <a:pt x="829" y="905"/>
                  </a:lnTo>
                  <a:lnTo>
                    <a:pt x="820" y="917"/>
                  </a:lnTo>
                  <a:lnTo>
                    <a:pt x="812" y="928"/>
                  </a:lnTo>
                  <a:lnTo>
                    <a:pt x="808" y="932"/>
                  </a:lnTo>
                  <a:lnTo>
                    <a:pt x="803" y="936"/>
                  </a:lnTo>
                  <a:lnTo>
                    <a:pt x="808" y="936"/>
                  </a:lnTo>
                  <a:lnTo>
                    <a:pt x="808" y="936"/>
                  </a:lnTo>
                  <a:lnTo>
                    <a:pt x="798" y="950"/>
                  </a:lnTo>
                  <a:lnTo>
                    <a:pt x="793" y="957"/>
                  </a:lnTo>
                  <a:lnTo>
                    <a:pt x="789" y="964"/>
                  </a:lnTo>
                  <a:lnTo>
                    <a:pt x="789" y="964"/>
                  </a:lnTo>
                  <a:lnTo>
                    <a:pt x="830" y="925"/>
                  </a:lnTo>
                  <a:lnTo>
                    <a:pt x="851" y="905"/>
                  </a:lnTo>
                  <a:lnTo>
                    <a:pt x="862" y="897"/>
                  </a:lnTo>
                  <a:lnTo>
                    <a:pt x="874" y="889"/>
                  </a:lnTo>
                  <a:lnTo>
                    <a:pt x="874" y="889"/>
                  </a:lnTo>
                  <a:close/>
                  <a:moveTo>
                    <a:pt x="1683" y="943"/>
                  </a:moveTo>
                  <a:lnTo>
                    <a:pt x="1749" y="891"/>
                  </a:lnTo>
                  <a:lnTo>
                    <a:pt x="1749" y="891"/>
                  </a:lnTo>
                  <a:lnTo>
                    <a:pt x="1741" y="891"/>
                  </a:lnTo>
                  <a:lnTo>
                    <a:pt x="1735" y="893"/>
                  </a:lnTo>
                  <a:lnTo>
                    <a:pt x="1729" y="894"/>
                  </a:lnTo>
                  <a:lnTo>
                    <a:pt x="1725" y="894"/>
                  </a:lnTo>
                  <a:lnTo>
                    <a:pt x="1725" y="894"/>
                  </a:lnTo>
                  <a:lnTo>
                    <a:pt x="1717" y="891"/>
                  </a:lnTo>
                  <a:lnTo>
                    <a:pt x="1708" y="890"/>
                  </a:lnTo>
                  <a:lnTo>
                    <a:pt x="1704" y="891"/>
                  </a:lnTo>
                  <a:lnTo>
                    <a:pt x="1701" y="893"/>
                  </a:lnTo>
                  <a:lnTo>
                    <a:pt x="1700" y="896"/>
                  </a:lnTo>
                  <a:lnTo>
                    <a:pt x="1700" y="900"/>
                  </a:lnTo>
                  <a:lnTo>
                    <a:pt x="1700" y="900"/>
                  </a:lnTo>
                  <a:lnTo>
                    <a:pt x="1700" y="907"/>
                  </a:lnTo>
                  <a:lnTo>
                    <a:pt x="1698" y="914"/>
                  </a:lnTo>
                  <a:lnTo>
                    <a:pt x="1694" y="920"/>
                  </a:lnTo>
                  <a:lnTo>
                    <a:pt x="1691" y="925"/>
                  </a:lnTo>
                  <a:lnTo>
                    <a:pt x="1684" y="935"/>
                  </a:lnTo>
                  <a:lnTo>
                    <a:pt x="1683" y="939"/>
                  </a:lnTo>
                  <a:lnTo>
                    <a:pt x="1683" y="943"/>
                  </a:lnTo>
                  <a:lnTo>
                    <a:pt x="1683" y="943"/>
                  </a:lnTo>
                  <a:close/>
                  <a:moveTo>
                    <a:pt x="115" y="550"/>
                  </a:moveTo>
                  <a:lnTo>
                    <a:pt x="115" y="550"/>
                  </a:lnTo>
                  <a:lnTo>
                    <a:pt x="122" y="540"/>
                  </a:lnTo>
                  <a:lnTo>
                    <a:pt x="125" y="537"/>
                  </a:lnTo>
                  <a:lnTo>
                    <a:pt x="127" y="534"/>
                  </a:lnTo>
                  <a:lnTo>
                    <a:pt x="127" y="534"/>
                  </a:lnTo>
                  <a:lnTo>
                    <a:pt x="122" y="546"/>
                  </a:lnTo>
                  <a:lnTo>
                    <a:pt x="115" y="558"/>
                  </a:lnTo>
                  <a:lnTo>
                    <a:pt x="106" y="571"/>
                  </a:lnTo>
                  <a:lnTo>
                    <a:pt x="99" y="584"/>
                  </a:lnTo>
                  <a:lnTo>
                    <a:pt x="99" y="584"/>
                  </a:lnTo>
                  <a:lnTo>
                    <a:pt x="125" y="557"/>
                  </a:lnTo>
                  <a:lnTo>
                    <a:pt x="137" y="546"/>
                  </a:lnTo>
                  <a:lnTo>
                    <a:pt x="150" y="534"/>
                  </a:lnTo>
                  <a:lnTo>
                    <a:pt x="150" y="534"/>
                  </a:lnTo>
                  <a:lnTo>
                    <a:pt x="153" y="530"/>
                  </a:lnTo>
                  <a:lnTo>
                    <a:pt x="156" y="526"/>
                  </a:lnTo>
                  <a:lnTo>
                    <a:pt x="156" y="522"/>
                  </a:lnTo>
                  <a:lnTo>
                    <a:pt x="156" y="518"/>
                  </a:lnTo>
                  <a:lnTo>
                    <a:pt x="154" y="509"/>
                  </a:lnTo>
                  <a:lnTo>
                    <a:pt x="153" y="502"/>
                  </a:lnTo>
                  <a:lnTo>
                    <a:pt x="153" y="502"/>
                  </a:lnTo>
                  <a:lnTo>
                    <a:pt x="148" y="508"/>
                  </a:lnTo>
                  <a:lnTo>
                    <a:pt x="144" y="513"/>
                  </a:lnTo>
                  <a:lnTo>
                    <a:pt x="133" y="523"/>
                  </a:lnTo>
                  <a:lnTo>
                    <a:pt x="127" y="527"/>
                  </a:lnTo>
                  <a:lnTo>
                    <a:pt x="123" y="534"/>
                  </a:lnTo>
                  <a:lnTo>
                    <a:pt x="119" y="542"/>
                  </a:lnTo>
                  <a:lnTo>
                    <a:pt x="115" y="550"/>
                  </a:lnTo>
                  <a:lnTo>
                    <a:pt x="115" y="550"/>
                  </a:lnTo>
                  <a:close/>
                  <a:moveTo>
                    <a:pt x="1607" y="946"/>
                  </a:moveTo>
                  <a:lnTo>
                    <a:pt x="1607" y="946"/>
                  </a:lnTo>
                  <a:lnTo>
                    <a:pt x="1645" y="917"/>
                  </a:lnTo>
                  <a:lnTo>
                    <a:pt x="1663" y="903"/>
                  </a:lnTo>
                  <a:lnTo>
                    <a:pt x="1683" y="891"/>
                  </a:lnTo>
                  <a:lnTo>
                    <a:pt x="1683" y="891"/>
                  </a:lnTo>
                  <a:lnTo>
                    <a:pt x="1673" y="889"/>
                  </a:lnTo>
                  <a:lnTo>
                    <a:pt x="1662" y="887"/>
                  </a:lnTo>
                  <a:lnTo>
                    <a:pt x="1651" y="887"/>
                  </a:lnTo>
                  <a:lnTo>
                    <a:pt x="1646" y="889"/>
                  </a:lnTo>
                  <a:lnTo>
                    <a:pt x="1644" y="891"/>
                  </a:lnTo>
                  <a:lnTo>
                    <a:pt x="1644" y="891"/>
                  </a:lnTo>
                  <a:lnTo>
                    <a:pt x="1634" y="903"/>
                  </a:lnTo>
                  <a:lnTo>
                    <a:pt x="1625" y="915"/>
                  </a:lnTo>
                  <a:lnTo>
                    <a:pt x="1617" y="931"/>
                  </a:lnTo>
                  <a:lnTo>
                    <a:pt x="1607" y="946"/>
                  </a:lnTo>
                  <a:lnTo>
                    <a:pt x="1607" y="946"/>
                  </a:lnTo>
                  <a:close/>
                  <a:moveTo>
                    <a:pt x="2613" y="912"/>
                  </a:moveTo>
                  <a:lnTo>
                    <a:pt x="2613" y="912"/>
                  </a:lnTo>
                  <a:lnTo>
                    <a:pt x="2603" y="928"/>
                  </a:lnTo>
                  <a:lnTo>
                    <a:pt x="2591" y="943"/>
                  </a:lnTo>
                  <a:lnTo>
                    <a:pt x="2580" y="957"/>
                  </a:lnTo>
                  <a:lnTo>
                    <a:pt x="2570" y="973"/>
                  </a:lnTo>
                  <a:lnTo>
                    <a:pt x="2570" y="973"/>
                  </a:lnTo>
                  <a:lnTo>
                    <a:pt x="2606" y="939"/>
                  </a:lnTo>
                  <a:lnTo>
                    <a:pt x="2626" y="924"/>
                  </a:lnTo>
                  <a:lnTo>
                    <a:pt x="2647" y="908"/>
                  </a:lnTo>
                  <a:lnTo>
                    <a:pt x="2647" y="908"/>
                  </a:lnTo>
                  <a:lnTo>
                    <a:pt x="2637" y="908"/>
                  </a:lnTo>
                  <a:lnTo>
                    <a:pt x="2627" y="910"/>
                  </a:lnTo>
                  <a:lnTo>
                    <a:pt x="2627" y="910"/>
                  </a:lnTo>
                  <a:lnTo>
                    <a:pt x="2623" y="910"/>
                  </a:lnTo>
                  <a:lnTo>
                    <a:pt x="2620" y="910"/>
                  </a:lnTo>
                  <a:lnTo>
                    <a:pt x="2616" y="910"/>
                  </a:lnTo>
                  <a:lnTo>
                    <a:pt x="2613" y="912"/>
                  </a:lnTo>
                  <a:lnTo>
                    <a:pt x="2613" y="912"/>
                  </a:lnTo>
                  <a:close/>
                  <a:moveTo>
                    <a:pt x="1510" y="894"/>
                  </a:moveTo>
                  <a:lnTo>
                    <a:pt x="1510" y="894"/>
                  </a:lnTo>
                  <a:lnTo>
                    <a:pt x="1505" y="904"/>
                  </a:lnTo>
                  <a:lnTo>
                    <a:pt x="1499" y="914"/>
                  </a:lnTo>
                  <a:lnTo>
                    <a:pt x="1490" y="924"/>
                  </a:lnTo>
                  <a:lnTo>
                    <a:pt x="1483" y="935"/>
                  </a:lnTo>
                  <a:lnTo>
                    <a:pt x="1483" y="935"/>
                  </a:lnTo>
                  <a:lnTo>
                    <a:pt x="1499" y="922"/>
                  </a:lnTo>
                  <a:lnTo>
                    <a:pt x="1516" y="910"/>
                  </a:lnTo>
                  <a:lnTo>
                    <a:pt x="1533" y="897"/>
                  </a:lnTo>
                  <a:lnTo>
                    <a:pt x="1548" y="887"/>
                  </a:lnTo>
                  <a:lnTo>
                    <a:pt x="1548" y="887"/>
                  </a:lnTo>
                  <a:lnTo>
                    <a:pt x="1526" y="887"/>
                  </a:lnTo>
                  <a:lnTo>
                    <a:pt x="1517" y="887"/>
                  </a:lnTo>
                  <a:lnTo>
                    <a:pt x="1510" y="889"/>
                  </a:lnTo>
                  <a:lnTo>
                    <a:pt x="1510" y="889"/>
                  </a:lnTo>
                  <a:lnTo>
                    <a:pt x="1510" y="894"/>
                  </a:lnTo>
                  <a:lnTo>
                    <a:pt x="1510" y="894"/>
                  </a:lnTo>
                  <a:close/>
                  <a:moveTo>
                    <a:pt x="2731" y="1011"/>
                  </a:moveTo>
                  <a:lnTo>
                    <a:pt x="2731" y="1011"/>
                  </a:lnTo>
                  <a:lnTo>
                    <a:pt x="2751" y="993"/>
                  </a:lnTo>
                  <a:lnTo>
                    <a:pt x="2769" y="973"/>
                  </a:lnTo>
                  <a:lnTo>
                    <a:pt x="2788" y="950"/>
                  </a:lnTo>
                  <a:lnTo>
                    <a:pt x="2803" y="929"/>
                  </a:lnTo>
                  <a:lnTo>
                    <a:pt x="2803" y="929"/>
                  </a:lnTo>
                  <a:lnTo>
                    <a:pt x="2803" y="924"/>
                  </a:lnTo>
                  <a:lnTo>
                    <a:pt x="2771" y="960"/>
                  </a:lnTo>
                  <a:lnTo>
                    <a:pt x="2771" y="960"/>
                  </a:lnTo>
                  <a:lnTo>
                    <a:pt x="2759" y="973"/>
                  </a:lnTo>
                  <a:lnTo>
                    <a:pt x="2751" y="986"/>
                  </a:lnTo>
                  <a:lnTo>
                    <a:pt x="2731" y="1011"/>
                  </a:lnTo>
                  <a:lnTo>
                    <a:pt x="2731" y="1011"/>
                  </a:lnTo>
                  <a:close/>
                  <a:moveTo>
                    <a:pt x="2751" y="896"/>
                  </a:moveTo>
                  <a:lnTo>
                    <a:pt x="2751" y="896"/>
                  </a:lnTo>
                  <a:lnTo>
                    <a:pt x="2738" y="918"/>
                  </a:lnTo>
                  <a:lnTo>
                    <a:pt x="2724" y="939"/>
                  </a:lnTo>
                  <a:lnTo>
                    <a:pt x="2783" y="891"/>
                  </a:lnTo>
                  <a:lnTo>
                    <a:pt x="2783" y="891"/>
                  </a:lnTo>
                  <a:lnTo>
                    <a:pt x="2776" y="891"/>
                  </a:lnTo>
                  <a:lnTo>
                    <a:pt x="2769" y="891"/>
                  </a:lnTo>
                  <a:lnTo>
                    <a:pt x="2754" y="894"/>
                  </a:lnTo>
                  <a:lnTo>
                    <a:pt x="2754" y="894"/>
                  </a:lnTo>
                  <a:lnTo>
                    <a:pt x="2751" y="896"/>
                  </a:lnTo>
                  <a:lnTo>
                    <a:pt x="2751" y="896"/>
                  </a:lnTo>
                  <a:close/>
                  <a:moveTo>
                    <a:pt x="151" y="151"/>
                  </a:moveTo>
                  <a:lnTo>
                    <a:pt x="151" y="151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7" y="155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60" y="142"/>
                  </a:lnTo>
                  <a:lnTo>
                    <a:pt x="158" y="138"/>
                  </a:lnTo>
                  <a:lnTo>
                    <a:pt x="158" y="134"/>
                  </a:lnTo>
                  <a:lnTo>
                    <a:pt x="160" y="130"/>
                  </a:lnTo>
                  <a:lnTo>
                    <a:pt x="160" y="130"/>
                  </a:lnTo>
                  <a:lnTo>
                    <a:pt x="150" y="140"/>
                  </a:lnTo>
                  <a:lnTo>
                    <a:pt x="140" y="149"/>
                  </a:lnTo>
                  <a:lnTo>
                    <a:pt x="122" y="172"/>
                  </a:lnTo>
                  <a:lnTo>
                    <a:pt x="122" y="172"/>
                  </a:lnTo>
                  <a:lnTo>
                    <a:pt x="120" y="173"/>
                  </a:lnTo>
                  <a:lnTo>
                    <a:pt x="120" y="175"/>
                  </a:lnTo>
                  <a:lnTo>
                    <a:pt x="120" y="175"/>
                  </a:lnTo>
                  <a:lnTo>
                    <a:pt x="129" y="172"/>
                  </a:lnTo>
                  <a:lnTo>
                    <a:pt x="137" y="166"/>
                  </a:lnTo>
                  <a:lnTo>
                    <a:pt x="146" y="161"/>
                  </a:lnTo>
                  <a:lnTo>
                    <a:pt x="148" y="156"/>
                  </a:lnTo>
                  <a:lnTo>
                    <a:pt x="151" y="151"/>
                  </a:lnTo>
                  <a:lnTo>
                    <a:pt x="151" y="151"/>
                  </a:lnTo>
                  <a:close/>
                  <a:moveTo>
                    <a:pt x="1625" y="1074"/>
                  </a:moveTo>
                  <a:lnTo>
                    <a:pt x="1625" y="1074"/>
                  </a:lnTo>
                  <a:lnTo>
                    <a:pt x="1631" y="1075"/>
                  </a:lnTo>
                  <a:lnTo>
                    <a:pt x="1637" y="1075"/>
                  </a:lnTo>
                  <a:lnTo>
                    <a:pt x="1642" y="1074"/>
                  </a:lnTo>
                  <a:lnTo>
                    <a:pt x="1645" y="1073"/>
                  </a:lnTo>
                  <a:lnTo>
                    <a:pt x="1646" y="1071"/>
                  </a:lnTo>
                  <a:lnTo>
                    <a:pt x="1646" y="1071"/>
                  </a:lnTo>
                  <a:lnTo>
                    <a:pt x="1659" y="1050"/>
                  </a:lnTo>
                  <a:lnTo>
                    <a:pt x="1665" y="1039"/>
                  </a:lnTo>
                  <a:lnTo>
                    <a:pt x="1668" y="1032"/>
                  </a:lnTo>
                  <a:lnTo>
                    <a:pt x="1668" y="1032"/>
                  </a:lnTo>
                  <a:lnTo>
                    <a:pt x="1656" y="1043"/>
                  </a:lnTo>
                  <a:lnTo>
                    <a:pt x="1645" y="1053"/>
                  </a:lnTo>
                  <a:lnTo>
                    <a:pt x="1635" y="1063"/>
                  </a:lnTo>
                  <a:lnTo>
                    <a:pt x="1625" y="1074"/>
                  </a:lnTo>
                  <a:lnTo>
                    <a:pt x="1625" y="1074"/>
                  </a:lnTo>
                  <a:close/>
                  <a:moveTo>
                    <a:pt x="132" y="210"/>
                  </a:moveTo>
                  <a:lnTo>
                    <a:pt x="132" y="210"/>
                  </a:lnTo>
                  <a:lnTo>
                    <a:pt x="137" y="207"/>
                  </a:lnTo>
                  <a:lnTo>
                    <a:pt x="141" y="201"/>
                  </a:lnTo>
                  <a:lnTo>
                    <a:pt x="150" y="187"/>
                  </a:lnTo>
                  <a:lnTo>
                    <a:pt x="150" y="187"/>
                  </a:lnTo>
                  <a:lnTo>
                    <a:pt x="153" y="182"/>
                  </a:lnTo>
                  <a:lnTo>
                    <a:pt x="154" y="173"/>
                  </a:lnTo>
                  <a:lnTo>
                    <a:pt x="153" y="168"/>
                  </a:lnTo>
                  <a:lnTo>
                    <a:pt x="151" y="165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47" y="175"/>
                  </a:lnTo>
                  <a:lnTo>
                    <a:pt x="139" y="192"/>
                  </a:lnTo>
                  <a:lnTo>
                    <a:pt x="130" y="207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2" y="210"/>
                  </a:lnTo>
                  <a:lnTo>
                    <a:pt x="132" y="210"/>
                  </a:lnTo>
                  <a:close/>
                  <a:moveTo>
                    <a:pt x="140" y="977"/>
                  </a:moveTo>
                  <a:lnTo>
                    <a:pt x="140" y="977"/>
                  </a:lnTo>
                  <a:lnTo>
                    <a:pt x="144" y="980"/>
                  </a:lnTo>
                  <a:lnTo>
                    <a:pt x="150" y="980"/>
                  </a:lnTo>
                  <a:lnTo>
                    <a:pt x="156" y="977"/>
                  </a:lnTo>
                  <a:lnTo>
                    <a:pt x="157" y="974"/>
                  </a:lnTo>
                  <a:lnTo>
                    <a:pt x="158" y="973"/>
                  </a:lnTo>
                  <a:lnTo>
                    <a:pt x="158" y="973"/>
                  </a:lnTo>
                  <a:lnTo>
                    <a:pt x="161" y="967"/>
                  </a:lnTo>
                  <a:lnTo>
                    <a:pt x="165" y="962"/>
                  </a:lnTo>
                  <a:lnTo>
                    <a:pt x="172" y="952"/>
                  </a:lnTo>
                  <a:lnTo>
                    <a:pt x="172" y="952"/>
                  </a:lnTo>
                  <a:lnTo>
                    <a:pt x="163" y="957"/>
                  </a:lnTo>
                  <a:lnTo>
                    <a:pt x="153" y="962"/>
                  </a:lnTo>
                  <a:lnTo>
                    <a:pt x="148" y="964"/>
                  </a:lnTo>
                  <a:lnTo>
                    <a:pt x="144" y="969"/>
                  </a:lnTo>
                  <a:lnTo>
                    <a:pt x="141" y="973"/>
                  </a:lnTo>
                  <a:lnTo>
                    <a:pt x="140" y="977"/>
                  </a:lnTo>
                  <a:lnTo>
                    <a:pt x="140" y="977"/>
                  </a:lnTo>
                  <a:close/>
                  <a:moveTo>
                    <a:pt x="473" y="981"/>
                  </a:moveTo>
                  <a:lnTo>
                    <a:pt x="473" y="981"/>
                  </a:lnTo>
                  <a:lnTo>
                    <a:pt x="467" y="984"/>
                  </a:lnTo>
                  <a:lnTo>
                    <a:pt x="462" y="991"/>
                  </a:lnTo>
                  <a:lnTo>
                    <a:pt x="458" y="998"/>
                  </a:lnTo>
                  <a:lnTo>
                    <a:pt x="456" y="1002"/>
                  </a:lnTo>
                  <a:lnTo>
                    <a:pt x="458" y="1007"/>
                  </a:lnTo>
                  <a:lnTo>
                    <a:pt x="458" y="1007"/>
                  </a:lnTo>
                  <a:lnTo>
                    <a:pt x="462" y="1005"/>
                  </a:lnTo>
                  <a:lnTo>
                    <a:pt x="465" y="1002"/>
                  </a:lnTo>
                  <a:lnTo>
                    <a:pt x="466" y="1000"/>
                  </a:lnTo>
                  <a:lnTo>
                    <a:pt x="467" y="995"/>
                  </a:lnTo>
                  <a:lnTo>
                    <a:pt x="470" y="988"/>
                  </a:lnTo>
                  <a:lnTo>
                    <a:pt x="472" y="984"/>
                  </a:lnTo>
                  <a:lnTo>
                    <a:pt x="473" y="981"/>
                  </a:lnTo>
                  <a:lnTo>
                    <a:pt x="473" y="981"/>
                  </a:lnTo>
                  <a:close/>
                  <a:moveTo>
                    <a:pt x="313" y="983"/>
                  </a:moveTo>
                  <a:lnTo>
                    <a:pt x="313" y="983"/>
                  </a:lnTo>
                  <a:lnTo>
                    <a:pt x="312" y="988"/>
                  </a:lnTo>
                  <a:lnTo>
                    <a:pt x="309" y="991"/>
                  </a:lnTo>
                  <a:lnTo>
                    <a:pt x="307" y="994"/>
                  </a:lnTo>
                  <a:lnTo>
                    <a:pt x="307" y="998"/>
                  </a:lnTo>
                  <a:lnTo>
                    <a:pt x="324" y="983"/>
                  </a:lnTo>
                  <a:lnTo>
                    <a:pt x="324" y="983"/>
                  </a:lnTo>
                  <a:lnTo>
                    <a:pt x="327" y="976"/>
                  </a:lnTo>
                  <a:lnTo>
                    <a:pt x="328" y="972"/>
                  </a:lnTo>
                  <a:lnTo>
                    <a:pt x="327" y="972"/>
                  </a:lnTo>
                  <a:lnTo>
                    <a:pt x="324" y="974"/>
                  </a:lnTo>
                  <a:lnTo>
                    <a:pt x="317" y="980"/>
                  </a:lnTo>
                  <a:lnTo>
                    <a:pt x="314" y="983"/>
                  </a:lnTo>
                  <a:lnTo>
                    <a:pt x="313" y="983"/>
                  </a:lnTo>
                  <a:lnTo>
                    <a:pt x="313" y="983"/>
                  </a:lnTo>
                  <a:close/>
                  <a:moveTo>
                    <a:pt x="2824" y="898"/>
                  </a:moveTo>
                  <a:lnTo>
                    <a:pt x="2824" y="898"/>
                  </a:lnTo>
                  <a:lnTo>
                    <a:pt x="2830" y="891"/>
                  </a:lnTo>
                  <a:lnTo>
                    <a:pt x="2834" y="886"/>
                  </a:lnTo>
                  <a:lnTo>
                    <a:pt x="2838" y="879"/>
                  </a:lnTo>
                  <a:lnTo>
                    <a:pt x="2841" y="870"/>
                  </a:lnTo>
                  <a:lnTo>
                    <a:pt x="2841" y="870"/>
                  </a:lnTo>
                  <a:lnTo>
                    <a:pt x="2835" y="877"/>
                  </a:lnTo>
                  <a:lnTo>
                    <a:pt x="2830" y="883"/>
                  </a:lnTo>
                  <a:lnTo>
                    <a:pt x="2827" y="891"/>
                  </a:lnTo>
                  <a:lnTo>
                    <a:pt x="2824" y="898"/>
                  </a:lnTo>
                  <a:lnTo>
                    <a:pt x="2824" y="898"/>
                  </a:lnTo>
                  <a:close/>
                  <a:moveTo>
                    <a:pt x="2332" y="969"/>
                  </a:moveTo>
                  <a:lnTo>
                    <a:pt x="2332" y="969"/>
                  </a:lnTo>
                  <a:lnTo>
                    <a:pt x="2342" y="960"/>
                  </a:lnTo>
                  <a:lnTo>
                    <a:pt x="2346" y="955"/>
                  </a:lnTo>
                  <a:lnTo>
                    <a:pt x="2349" y="949"/>
                  </a:lnTo>
                  <a:lnTo>
                    <a:pt x="2349" y="949"/>
                  </a:lnTo>
                  <a:lnTo>
                    <a:pt x="2348" y="948"/>
                  </a:lnTo>
                  <a:lnTo>
                    <a:pt x="2346" y="948"/>
                  </a:lnTo>
                  <a:lnTo>
                    <a:pt x="2343" y="949"/>
                  </a:lnTo>
                  <a:lnTo>
                    <a:pt x="2341" y="950"/>
                  </a:lnTo>
                  <a:lnTo>
                    <a:pt x="2341" y="950"/>
                  </a:lnTo>
                  <a:lnTo>
                    <a:pt x="2339" y="955"/>
                  </a:lnTo>
                  <a:lnTo>
                    <a:pt x="2338" y="957"/>
                  </a:lnTo>
                  <a:lnTo>
                    <a:pt x="2336" y="957"/>
                  </a:lnTo>
                  <a:lnTo>
                    <a:pt x="2334" y="962"/>
                  </a:lnTo>
                  <a:lnTo>
                    <a:pt x="2332" y="964"/>
                  </a:lnTo>
                  <a:lnTo>
                    <a:pt x="2332" y="969"/>
                  </a:lnTo>
                  <a:close/>
                  <a:moveTo>
                    <a:pt x="136" y="803"/>
                  </a:moveTo>
                  <a:lnTo>
                    <a:pt x="139" y="800"/>
                  </a:lnTo>
                  <a:lnTo>
                    <a:pt x="139" y="800"/>
                  </a:lnTo>
                  <a:lnTo>
                    <a:pt x="139" y="796"/>
                  </a:lnTo>
                  <a:lnTo>
                    <a:pt x="137" y="793"/>
                  </a:lnTo>
                  <a:lnTo>
                    <a:pt x="136" y="793"/>
                  </a:lnTo>
                  <a:lnTo>
                    <a:pt x="133" y="796"/>
                  </a:lnTo>
                  <a:lnTo>
                    <a:pt x="133" y="796"/>
                  </a:lnTo>
                  <a:lnTo>
                    <a:pt x="129" y="806"/>
                  </a:lnTo>
                  <a:lnTo>
                    <a:pt x="126" y="810"/>
                  </a:lnTo>
                  <a:lnTo>
                    <a:pt x="126" y="814"/>
                  </a:lnTo>
                  <a:lnTo>
                    <a:pt x="134" y="808"/>
                  </a:lnTo>
                  <a:lnTo>
                    <a:pt x="136" y="803"/>
                  </a:lnTo>
                  <a:close/>
                  <a:moveTo>
                    <a:pt x="71" y="364"/>
                  </a:moveTo>
                  <a:lnTo>
                    <a:pt x="71" y="364"/>
                  </a:lnTo>
                  <a:lnTo>
                    <a:pt x="78" y="360"/>
                  </a:lnTo>
                  <a:lnTo>
                    <a:pt x="84" y="353"/>
                  </a:lnTo>
                  <a:lnTo>
                    <a:pt x="88" y="346"/>
                  </a:lnTo>
                  <a:lnTo>
                    <a:pt x="88" y="343"/>
                  </a:lnTo>
                  <a:lnTo>
                    <a:pt x="87" y="342"/>
                  </a:lnTo>
                  <a:lnTo>
                    <a:pt x="87" y="342"/>
                  </a:lnTo>
                  <a:lnTo>
                    <a:pt x="78" y="353"/>
                  </a:lnTo>
                  <a:lnTo>
                    <a:pt x="75" y="359"/>
                  </a:lnTo>
                  <a:lnTo>
                    <a:pt x="71" y="364"/>
                  </a:lnTo>
                  <a:lnTo>
                    <a:pt x="71" y="364"/>
                  </a:lnTo>
                  <a:close/>
                  <a:moveTo>
                    <a:pt x="538" y="964"/>
                  </a:moveTo>
                  <a:lnTo>
                    <a:pt x="538" y="964"/>
                  </a:lnTo>
                  <a:lnTo>
                    <a:pt x="541" y="964"/>
                  </a:lnTo>
                  <a:lnTo>
                    <a:pt x="545" y="963"/>
                  </a:lnTo>
                  <a:lnTo>
                    <a:pt x="550" y="956"/>
                  </a:lnTo>
                  <a:lnTo>
                    <a:pt x="553" y="953"/>
                  </a:lnTo>
                  <a:lnTo>
                    <a:pt x="553" y="950"/>
                  </a:lnTo>
                  <a:lnTo>
                    <a:pt x="550" y="950"/>
                  </a:lnTo>
                  <a:lnTo>
                    <a:pt x="546" y="950"/>
                  </a:lnTo>
                  <a:lnTo>
                    <a:pt x="538" y="964"/>
                  </a:lnTo>
                  <a:close/>
                  <a:moveTo>
                    <a:pt x="2571" y="957"/>
                  </a:moveTo>
                  <a:lnTo>
                    <a:pt x="2571" y="957"/>
                  </a:lnTo>
                  <a:lnTo>
                    <a:pt x="2581" y="949"/>
                  </a:lnTo>
                  <a:lnTo>
                    <a:pt x="2584" y="945"/>
                  </a:lnTo>
                  <a:lnTo>
                    <a:pt x="2585" y="942"/>
                  </a:lnTo>
                  <a:lnTo>
                    <a:pt x="2585" y="939"/>
                  </a:lnTo>
                  <a:lnTo>
                    <a:pt x="2571" y="952"/>
                  </a:lnTo>
                  <a:lnTo>
                    <a:pt x="2571" y="957"/>
                  </a:lnTo>
                  <a:close/>
                  <a:moveTo>
                    <a:pt x="2421" y="967"/>
                  </a:moveTo>
                  <a:lnTo>
                    <a:pt x="2428" y="960"/>
                  </a:lnTo>
                  <a:lnTo>
                    <a:pt x="2429" y="957"/>
                  </a:lnTo>
                  <a:lnTo>
                    <a:pt x="2429" y="957"/>
                  </a:lnTo>
                  <a:lnTo>
                    <a:pt x="2431" y="955"/>
                  </a:lnTo>
                  <a:lnTo>
                    <a:pt x="2432" y="952"/>
                  </a:lnTo>
                  <a:lnTo>
                    <a:pt x="2433" y="950"/>
                  </a:lnTo>
                  <a:lnTo>
                    <a:pt x="2433" y="946"/>
                  </a:lnTo>
                  <a:lnTo>
                    <a:pt x="2433" y="946"/>
                  </a:lnTo>
                  <a:lnTo>
                    <a:pt x="2429" y="950"/>
                  </a:lnTo>
                  <a:lnTo>
                    <a:pt x="2425" y="956"/>
                  </a:lnTo>
                  <a:lnTo>
                    <a:pt x="2418" y="964"/>
                  </a:lnTo>
                  <a:lnTo>
                    <a:pt x="2418" y="964"/>
                  </a:lnTo>
                  <a:lnTo>
                    <a:pt x="2418" y="969"/>
                  </a:lnTo>
                  <a:lnTo>
                    <a:pt x="2421" y="967"/>
                  </a:lnTo>
                  <a:close/>
                  <a:moveTo>
                    <a:pt x="198" y="685"/>
                  </a:moveTo>
                  <a:lnTo>
                    <a:pt x="198" y="685"/>
                  </a:lnTo>
                  <a:lnTo>
                    <a:pt x="198" y="676"/>
                  </a:lnTo>
                  <a:lnTo>
                    <a:pt x="195" y="669"/>
                  </a:lnTo>
                  <a:lnTo>
                    <a:pt x="191" y="657"/>
                  </a:lnTo>
                  <a:lnTo>
                    <a:pt x="191" y="657"/>
                  </a:lnTo>
                  <a:lnTo>
                    <a:pt x="189" y="657"/>
                  </a:lnTo>
                  <a:lnTo>
                    <a:pt x="189" y="660"/>
                  </a:lnTo>
                  <a:lnTo>
                    <a:pt x="191" y="665"/>
                  </a:lnTo>
                  <a:lnTo>
                    <a:pt x="191" y="665"/>
                  </a:lnTo>
                  <a:lnTo>
                    <a:pt x="193" y="675"/>
                  </a:lnTo>
                  <a:lnTo>
                    <a:pt x="195" y="679"/>
                  </a:lnTo>
                  <a:lnTo>
                    <a:pt x="198" y="685"/>
                  </a:lnTo>
                  <a:lnTo>
                    <a:pt x="198" y="685"/>
                  </a:lnTo>
                  <a:close/>
                  <a:moveTo>
                    <a:pt x="861" y="948"/>
                  </a:moveTo>
                  <a:lnTo>
                    <a:pt x="861" y="948"/>
                  </a:lnTo>
                  <a:lnTo>
                    <a:pt x="872" y="936"/>
                  </a:lnTo>
                  <a:lnTo>
                    <a:pt x="876" y="931"/>
                  </a:lnTo>
                  <a:lnTo>
                    <a:pt x="875" y="931"/>
                  </a:lnTo>
                  <a:lnTo>
                    <a:pt x="874" y="932"/>
                  </a:lnTo>
                  <a:lnTo>
                    <a:pt x="874" y="932"/>
                  </a:lnTo>
                  <a:lnTo>
                    <a:pt x="864" y="941"/>
                  </a:lnTo>
                  <a:lnTo>
                    <a:pt x="862" y="943"/>
                  </a:lnTo>
                  <a:lnTo>
                    <a:pt x="861" y="948"/>
                  </a:lnTo>
                  <a:lnTo>
                    <a:pt x="861" y="948"/>
                  </a:lnTo>
                  <a:close/>
                  <a:moveTo>
                    <a:pt x="2209" y="962"/>
                  </a:moveTo>
                  <a:lnTo>
                    <a:pt x="2209" y="962"/>
                  </a:lnTo>
                  <a:lnTo>
                    <a:pt x="2209" y="959"/>
                  </a:lnTo>
                  <a:lnTo>
                    <a:pt x="2209" y="956"/>
                  </a:lnTo>
                  <a:lnTo>
                    <a:pt x="2207" y="956"/>
                  </a:lnTo>
                  <a:lnTo>
                    <a:pt x="2206" y="957"/>
                  </a:lnTo>
                  <a:lnTo>
                    <a:pt x="2203" y="960"/>
                  </a:lnTo>
                  <a:lnTo>
                    <a:pt x="2200" y="963"/>
                  </a:lnTo>
                  <a:lnTo>
                    <a:pt x="2196" y="964"/>
                  </a:lnTo>
                  <a:lnTo>
                    <a:pt x="2193" y="969"/>
                  </a:lnTo>
                  <a:lnTo>
                    <a:pt x="2193" y="969"/>
                  </a:lnTo>
                  <a:lnTo>
                    <a:pt x="2196" y="969"/>
                  </a:lnTo>
                  <a:lnTo>
                    <a:pt x="2199" y="969"/>
                  </a:lnTo>
                  <a:lnTo>
                    <a:pt x="2202" y="967"/>
                  </a:lnTo>
                  <a:lnTo>
                    <a:pt x="2204" y="964"/>
                  </a:lnTo>
                  <a:lnTo>
                    <a:pt x="2209" y="962"/>
                  </a:lnTo>
                  <a:lnTo>
                    <a:pt x="2209" y="962"/>
                  </a:lnTo>
                  <a:close/>
                  <a:moveTo>
                    <a:pt x="1086" y="995"/>
                  </a:moveTo>
                  <a:lnTo>
                    <a:pt x="1082" y="994"/>
                  </a:lnTo>
                  <a:lnTo>
                    <a:pt x="1077" y="998"/>
                  </a:lnTo>
                  <a:lnTo>
                    <a:pt x="1077" y="998"/>
                  </a:lnTo>
                  <a:lnTo>
                    <a:pt x="1079" y="998"/>
                  </a:lnTo>
                  <a:lnTo>
                    <a:pt x="1080" y="1000"/>
                  </a:lnTo>
                  <a:lnTo>
                    <a:pt x="1079" y="1001"/>
                  </a:lnTo>
                  <a:lnTo>
                    <a:pt x="1076" y="1005"/>
                  </a:lnTo>
                  <a:lnTo>
                    <a:pt x="1075" y="1007"/>
                  </a:lnTo>
                  <a:lnTo>
                    <a:pt x="1075" y="1008"/>
                  </a:lnTo>
                  <a:lnTo>
                    <a:pt x="1075" y="1008"/>
                  </a:lnTo>
                  <a:lnTo>
                    <a:pt x="1082" y="1004"/>
                  </a:lnTo>
                  <a:lnTo>
                    <a:pt x="1084" y="1000"/>
                  </a:lnTo>
                  <a:lnTo>
                    <a:pt x="1086" y="995"/>
                  </a:lnTo>
                  <a:lnTo>
                    <a:pt x="1086" y="995"/>
                  </a:lnTo>
                  <a:close/>
                  <a:moveTo>
                    <a:pt x="671" y="994"/>
                  </a:moveTo>
                  <a:lnTo>
                    <a:pt x="674" y="991"/>
                  </a:lnTo>
                  <a:lnTo>
                    <a:pt x="677" y="988"/>
                  </a:lnTo>
                  <a:lnTo>
                    <a:pt x="682" y="976"/>
                  </a:lnTo>
                  <a:lnTo>
                    <a:pt x="682" y="976"/>
                  </a:lnTo>
                  <a:lnTo>
                    <a:pt x="678" y="979"/>
                  </a:lnTo>
                  <a:lnTo>
                    <a:pt x="675" y="983"/>
                  </a:lnTo>
                  <a:lnTo>
                    <a:pt x="670" y="993"/>
                  </a:lnTo>
                  <a:lnTo>
                    <a:pt x="671" y="994"/>
                  </a:lnTo>
                  <a:close/>
                  <a:moveTo>
                    <a:pt x="46" y="898"/>
                  </a:moveTo>
                  <a:lnTo>
                    <a:pt x="46" y="898"/>
                  </a:lnTo>
                  <a:lnTo>
                    <a:pt x="50" y="898"/>
                  </a:lnTo>
                  <a:lnTo>
                    <a:pt x="53" y="897"/>
                  </a:lnTo>
                  <a:lnTo>
                    <a:pt x="54" y="896"/>
                  </a:lnTo>
                  <a:lnTo>
                    <a:pt x="53" y="894"/>
                  </a:lnTo>
                  <a:lnTo>
                    <a:pt x="53" y="893"/>
                  </a:lnTo>
                  <a:lnTo>
                    <a:pt x="50" y="891"/>
                  </a:lnTo>
                  <a:lnTo>
                    <a:pt x="50" y="891"/>
                  </a:lnTo>
                  <a:lnTo>
                    <a:pt x="46" y="889"/>
                  </a:lnTo>
                  <a:lnTo>
                    <a:pt x="46" y="898"/>
                  </a:lnTo>
                  <a:close/>
                  <a:moveTo>
                    <a:pt x="42" y="894"/>
                  </a:moveTo>
                  <a:lnTo>
                    <a:pt x="46" y="898"/>
                  </a:lnTo>
                  <a:lnTo>
                    <a:pt x="46" y="889"/>
                  </a:lnTo>
                  <a:lnTo>
                    <a:pt x="42" y="894"/>
                  </a:lnTo>
                  <a:close/>
                  <a:moveTo>
                    <a:pt x="269" y="915"/>
                  </a:moveTo>
                  <a:lnTo>
                    <a:pt x="269" y="915"/>
                  </a:lnTo>
                  <a:lnTo>
                    <a:pt x="269" y="920"/>
                  </a:lnTo>
                  <a:lnTo>
                    <a:pt x="269" y="920"/>
                  </a:lnTo>
                  <a:lnTo>
                    <a:pt x="272" y="920"/>
                  </a:lnTo>
                  <a:lnTo>
                    <a:pt x="275" y="915"/>
                  </a:lnTo>
                  <a:lnTo>
                    <a:pt x="278" y="914"/>
                  </a:lnTo>
                  <a:lnTo>
                    <a:pt x="278" y="914"/>
                  </a:lnTo>
                  <a:lnTo>
                    <a:pt x="278" y="911"/>
                  </a:lnTo>
                  <a:lnTo>
                    <a:pt x="276" y="908"/>
                  </a:lnTo>
                  <a:lnTo>
                    <a:pt x="275" y="908"/>
                  </a:lnTo>
                  <a:lnTo>
                    <a:pt x="274" y="908"/>
                  </a:lnTo>
                  <a:lnTo>
                    <a:pt x="272" y="912"/>
                  </a:lnTo>
                  <a:lnTo>
                    <a:pt x="269" y="915"/>
                  </a:lnTo>
                  <a:lnTo>
                    <a:pt x="269" y="915"/>
                  </a:lnTo>
                  <a:close/>
                  <a:moveTo>
                    <a:pt x="2776" y="941"/>
                  </a:moveTo>
                  <a:lnTo>
                    <a:pt x="2776" y="941"/>
                  </a:lnTo>
                  <a:lnTo>
                    <a:pt x="2771" y="950"/>
                  </a:lnTo>
                  <a:lnTo>
                    <a:pt x="2769" y="955"/>
                  </a:lnTo>
                  <a:lnTo>
                    <a:pt x="2769" y="957"/>
                  </a:lnTo>
                  <a:lnTo>
                    <a:pt x="2771" y="960"/>
                  </a:lnTo>
                  <a:lnTo>
                    <a:pt x="2771" y="960"/>
                  </a:lnTo>
                  <a:lnTo>
                    <a:pt x="2772" y="955"/>
                  </a:lnTo>
                  <a:lnTo>
                    <a:pt x="2773" y="950"/>
                  </a:lnTo>
                  <a:lnTo>
                    <a:pt x="2776" y="946"/>
                  </a:lnTo>
                  <a:lnTo>
                    <a:pt x="2776" y="941"/>
                  </a:lnTo>
                  <a:lnTo>
                    <a:pt x="2776" y="941"/>
                  </a:lnTo>
                  <a:close/>
                  <a:moveTo>
                    <a:pt x="2283" y="955"/>
                  </a:moveTo>
                  <a:lnTo>
                    <a:pt x="2276" y="960"/>
                  </a:lnTo>
                  <a:lnTo>
                    <a:pt x="2275" y="962"/>
                  </a:lnTo>
                  <a:lnTo>
                    <a:pt x="2272" y="972"/>
                  </a:lnTo>
                  <a:lnTo>
                    <a:pt x="2272" y="972"/>
                  </a:lnTo>
                  <a:lnTo>
                    <a:pt x="2276" y="969"/>
                  </a:lnTo>
                  <a:lnTo>
                    <a:pt x="2279" y="964"/>
                  </a:lnTo>
                  <a:lnTo>
                    <a:pt x="2283" y="955"/>
                  </a:lnTo>
                  <a:lnTo>
                    <a:pt x="2283" y="955"/>
                  </a:lnTo>
                  <a:close/>
                  <a:moveTo>
                    <a:pt x="584" y="1026"/>
                  </a:moveTo>
                  <a:lnTo>
                    <a:pt x="584" y="1026"/>
                  </a:lnTo>
                  <a:lnTo>
                    <a:pt x="586" y="1029"/>
                  </a:lnTo>
                  <a:lnTo>
                    <a:pt x="587" y="1032"/>
                  </a:lnTo>
                  <a:lnTo>
                    <a:pt x="590" y="1032"/>
                  </a:lnTo>
                  <a:lnTo>
                    <a:pt x="594" y="1032"/>
                  </a:lnTo>
                  <a:lnTo>
                    <a:pt x="597" y="1033"/>
                  </a:lnTo>
                  <a:lnTo>
                    <a:pt x="597" y="1033"/>
                  </a:lnTo>
                  <a:lnTo>
                    <a:pt x="597" y="1026"/>
                  </a:lnTo>
                  <a:lnTo>
                    <a:pt x="597" y="1026"/>
                  </a:lnTo>
                  <a:lnTo>
                    <a:pt x="595" y="1026"/>
                  </a:lnTo>
                  <a:lnTo>
                    <a:pt x="591" y="1028"/>
                  </a:lnTo>
                  <a:lnTo>
                    <a:pt x="588" y="1028"/>
                  </a:lnTo>
                  <a:lnTo>
                    <a:pt x="584" y="1026"/>
                  </a:lnTo>
                  <a:lnTo>
                    <a:pt x="584" y="1026"/>
                  </a:lnTo>
                  <a:close/>
                  <a:moveTo>
                    <a:pt x="2521" y="931"/>
                  </a:moveTo>
                  <a:lnTo>
                    <a:pt x="2521" y="931"/>
                  </a:lnTo>
                  <a:lnTo>
                    <a:pt x="2518" y="934"/>
                  </a:lnTo>
                  <a:lnTo>
                    <a:pt x="2516" y="936"/>
                  </a:lnTo>
                  <a:lnTo>
                    <a:pt x="2514" y="942"/>
                  </a:lnTo>
                  <a:lnTo>
                    <a:pt x="2514" y="942"/>
                  </a:lnTo>
                  <a:lnTo>
                    <a:pt x="2518" y="941"/>
                  </a:lnTo>
                  <a:lnTo>
                    <a:pt x="2521" y="938"/>
                  </a:lnTo>
                  <a:lnTo>
                    <a:pt x="2522" y="934"/>
                  </a:lnTo>
                  <a:lnTo>
                    <a:pt x="2521" y="931"/>
                  </a:lnTo>
                  <a:lnTo>
                    <a:pt x="2521" y="931"/>
                  </a:lnTo>
                  <a:close/>
                  <a:moveTo>
                    <a:pt x="2270" y="973"/>
                  </a:moveTo>
                  <a:lnTo>
                    <a:pt x="2272" y="972"/>
                  </a:lnTo>
                  <a:lnTo>
                    <a:pt x="2275" y="962"/>
                  </a:lnTo>
                  <a:lnTo>
                    <a:pt x="2263" y="977"/>
                  </a:lnTo>
                  <a:lnTo>
                    <a:pt x="2270" y="973"/>
                  </a:lnTo>
                  <a:close/>
                  <a:moveTo>
                    <a:pt x="81" y="733"/>
                  </a:moveTo>
                  <a:lnTo>
                    <a:pt x="82" y="727"/>
                  </a:lnTo>
                  <a:lnTo>
                    <a:pt x="84" y="723"/>
                  </a:lnTo>
                  <a:lnTo>
                    <a:pt x="84" y="723"/>
                  </a:lnTo>
                  <a:lnTo>
                    <a:pt x="78" y="730"/>
                  </a:lnTo>
                  <a:lnTo>
                    <a:pt x="75" y="733"/>
                  </a:lnTo>
                  <a:lnTo>
                    <a:pt x="74" y="737"/>
                  </a:lnTo>
                  <a:lnTo>
                    <a:pt x="81" y="733"/>
                  </a:lnTo>
                  <a:close/>
                  <a:moveTo>
                    <a:pt x="1646" y="973"/>
                  </a:moveTo>
                  <a:lnTo>
                    <a:pt x="1646" y="973"/>
                  </a:lnTo>
                  <a:lnTo>
                    <a:pt x="1654" y="967"/>
                  </a:lnTo>
                  <a:lnTo>
                    <a:pt x="1656" y="96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9" y="966"/>
                  </a:lnTo>
                  <a:lnTo>
                    <a:pt x="1648" y="969"/>
                  </a:lnTo>
                  <a:lnTo>
                    <a:pt x="1646" y="973"/>
                  </a:lnTo>
                  <a:lnTo>
                    <a:pt x="1646" y="973"/>
                  </a:lnTo>
                  <a:close/>
                  <a:moveTo>
                    <a:pt x="1235" y="942"/>
                  </a:moveTo>
                  <a:lnTo>
                    <a:pt x="1235" y="942"/>
                  </a:lnTo>
                  <a:lnTo>
                    <a:pt x="1239" y="938"/>
                  </a:lnTo>
                  <a:lnTo>
                    <a:pt x="1243" y="934"/>
                  </a:lnTo>
                  <a:lnTo>
                    <a:pt x="1243" y="932"/>
                  </a:lnTo>
                  <a:lnTo>
                    <a:pt x="1242" y="932"/>
                  </a:lnTo>
                  <a:lnTo>
                    <a:pt x="1235" y="936"/>
                  </a:lnTo>
                  <a:lnTo>
                    <a:pt x="1235" y="936"/>
                  </a:lnTo>
                  <a:lnTo>
                    <a:pt x="1235" y="942"/>
                  </a:lnTo>
                  <a:lnTo>
                    <a:pt x="1235" y="942"/>
                  </a:lnTo>
                  <a:close/>
                  <a:moveTo>
                    <a:pt x="1035" y="922"/>
                  </a:moveTo>
                  <a:lnTo>
                    <a:pt x="1035" y="922"/>
                  </a:lnTo>
                  <a:lnTo>
                    <a:pt x="1037" y="918"/>
                  </a:lnTo>
                  <a:lnTo>
                    <a:pt x="1035" y="917"/>
                  </a:lnTo>
                  <a:lnTo>
                    <a:pt x="1035" y="917"/>
                  </a:lnTo>
                  <a:lnTo>
                    <a:pt x="1032" y="917"/>
                  </a:lnTo>
                  <a:lnTo>
                    <a:pt x="1030" y="921"/>
                  </a:lnTo>
                  <a:lnTo>
                    <a:pt x="1028" y="924"/>
                  </a:lnTo>
                  <a:lnTo>
                    <a:pt x="1028" y="924"/>
                  </a:lnTo>
                  <a:lnTo>
                    <a:pt x="1028" y="925"/>
                  </a:lnTo>
                  <a:lnTo>
                    <a:pt x="1030" y="927"/>
                  </a:lnTo>
                  <a:lnTo>
                    <a:pt x="1032" y="925"/>
                  </a:lnTo>
                  <a:lnTo>
                    <a:pt x="1035" y="922"/>
                  </a:lnTo>
                  <a:close/>
                  <a:moveTo>
                    <a:pt x="1935" y="920"/>
                  </a:moveTo>
                  <a:lnTo>
                    <a:pt x="1935" y="920"/>
                  </a:lnTo>
                  <a:lnTo>
                    <a:pt x="1933" y="918"/>
                  </a:lnTo>
                  <a:lnTo>
                    <a:pt x="1933" y="917"/>
                  </a:lnTo>
                  <a:lnTo>
                    <a:pt x="1932" y="915"/>
                  </a:lnTo>
                  <a:lnTo>
                    <a:pt x="1930" y="915"/>
                  </a:lnTo>
                  <a:lnTo>
                    <a:pt x="1926" y="918"/>
                  </a:lnTo>
                  <a:lnTo>
                    <a:pt x="1926" y="918"/>
                  </a:lnTo>
                  <a:lnTo>
                    <a:pt x="1926" y="920"/>
                  </a:lnTo>
                  <a:lnTo>
                    <a:pt x="1928" y="922"/>
                  </a:lnTo>
                  <a:lnTo>
                    <a:pt x="1928" y="924"/>
                  </a:lnTo>
                  <a:lnTo>
                    <a:pt x="1929" y="924"/>
                  </a:lnTo>
                  <a:lnTo>
                    <a:pt x="1930" y="922"/>
                  </a:lnTo>
                  <a:lnTo>
                    <a:pt x="1935" y="920"/>
                  </a:lnTo>
                  <a:lnTo>
                    <a:pt x="1935" y="920"/>
                  </a:lnTo>
                  <a:close/>
                  <a:moveTo>
                    <a:pt x="659" y="1038"/>
                  </a:moveTo>
                  <a:lnTo>
                    <a:pt x="659" y="1038"/>
                  </a:lnTo>
                  <a:lnTo>
                    <a:pt x="659" y="1032"/>
                  </a:lnTo>
                  <a:lnTo>
                    <a:pt x="659" y="1029"/>
                  </a:lnTo>
                  <a:lnTo>
                    <a:pt x="657" y="1028"/>
                  </a:lnTo>
                  <a:lnTo>
                    <a:pt x="657" y="1028"/>
                  </a:lnTo>
                  <a:lnTo>
                    <a:pt x="657" y="1029"/>
                  </a:lnTo>
                  <a:lnTo>
                    <a:pt x="656" y="1031"/>
                  </a:lnTo>
                  <a:lnTo>
                    <a:pt x="653" y="1035"/>
                  </a:lnTo>
                  <a:lnTo>
                    <a:pt x="652" y="1038"/>
                  </a:lnTo>
                  <a:lnTo>
                    <a:pt x="653" y="1038"/>
                  </a:lnTo>
                  <a:lnTo>
                    <a:pt x="654" y="1039"/>
                  </a:lnTo>
                  <a:lnTo>
                    <a:pt x="659" y="1038"/>
                  </a:lnTo>
                  <a:lnTo>
                    <a:pt x="659" y="1038"/>
                  </a:lnTo>
                  <a:close/>
                  <a:moveTo>
                    <a:pt x="2811" y="914"/>
                  </a:moveTo>
                  <a:lnTo>
                    <a:pt x="2811" y="914"/>
                  </a:lnTo>
                  <a:lnTo>
                    <a:pt x="2806" y="918"/>
                  </a:lnTo>
                  <a:lnTo>
                    <a:pt x="2804" y="921"/>
                  </a:lnTo>
                  <a:lnTo>
                    <a:pt x="2803" y="924"/>
                  </a:lnTo>
                  <a:lnTo>
                    <a:pt x="2803" y="924"/>
                  </a:lnTo>
                  <a:lnTo>
                    <a:pt x="2807" y="922"/>
                  </a:lnTo>
                  <a:lnTo>
                    <a:pt x="2810" y="921"/>
                  </a:lnTo>
                  <a:lnTo>
                    <a:pt x="2811" y="917"/>
                  </a:lnTo>
                  <a:lnTo>
                    <a:pt x="2811" y="914"/>
                  </a:lnTo>
                  <a:lnTo>
                    <a:pt x="2811" y="914"/>
                  </a:lnTo>
                  <a:close/>
                  <a:moveTo>
                    <a:pt x="213" y="735"/>
                  </a:moveTo>
                  <a:lnTo>
                    <a:pt x="213" y="735"/>
                  </a:lnTo>
                  <a:lnTo>
                    <a:pt x="215" y="734"/>
                  </a:lnTo>
                  <a:lnTo>
                    <a:pt x="215" y="731"/>
                  </a:lnTo>
                  <a:lnTo>
                    <a:pt x="213" y="726"/>
                  </a:lnTo>
                  <a:lnTo>
                    <a:pt x="210" y="723"/>
                  </a:lnTo>
                  <a:lnTo>
                    <a:pt x="210" y="723"/>
                  </a:lnTo>
                  <a:lnTo>
                    <a:pt x="210" y="727"/>
                  </a:lnTo>
                  <a:lnTo>
                    <a:pt x="210" y="727"/>
                  </a:lnTo>
                  <a:lnTo>
                    <a:pt x="212" y="733"/>
                  </a:lnTo>
                  <a:lnTo>
                    <a:pt x="213" y="735"/>
                  </a:lnTo>
                  <a:lnTo>
                    <a:pt x="213" y="7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43" name="Freeform 128"/>
            <p:cNvSpPr>
              <a:spLocks noEditPoints="1"/>
            </p:cNvSpPr>
            <p:nvPr/>
          </p:nvSpPr>
          <p:spPr bwMode="auto">
            <a:xfrm rot="16872957">
              <a:off x="6061491" y="3415172"/>
              <a:ext cx="1738323" cy="968685"/>
            </a:xfrm>
            <a:custGeom>
              <a:avLst/>
              <a:gdLst/>
              <a:ahLst/>
              <a:cxnLst>
                <a:cxn ang="0">
                  <a:pos x="7" y="475"/>
                </a:cxn>
                <a:cxn ang="0">
                  <a:pos x="2824" y="83"/>
                </a:cxn>
                <a:cxn ang="0">
                  <a:pos x="649" y="1056"/>
                </a:cxn>
                <a:cxn ang="0">
                  <a:pos x="2076" y="27"/>
                </a:cxn>
                <a:cxn ang="0">
                  <a:pos x="172" y="526"/>
                </a:cxn>
                <a:cxn ang="0">
                  <a:pos x="1718" y="1039"/>
                </a:cxn>
                <a:cxn ang="0">
                  <a:pos x="1774" y="1068"/>
                </a:cxn>
                <a:cxn ang="0">
                  <a:pos x="1781" y="1032"/>
                </a:cxn>
                <a:cxn ang="0">
                  <a:pos x="333" y="936"/>
                </a:cxn>
                <a:cxn ang="0">
                  <a:pos x="392" y="925"/>
                </a:cxn>
                <a:cxn ang="0">
                  <a:pos x="363" y="1000"/>
                </a:cxn>
                <a:cxn ang="0">
                  <a:pos x="503" y="880"/>
                </a:cxn>
                <a:cxn ang="0">
                  <a:pos x="1070" y="1002"/>
                </a:cxn>
                <a:cxn ang="0">
                  <a:pos x="1231" y="969"/>
                </a:cxn>
                <a:cxn ang="0">
                  <a:pos x="1562" y="1066"/>
                </a:cxn>
                <a:cxn ang="0">
                  <a:pos x="2570" y="952"/>
                </a:cxn>
                <a:cxn ang="0">
                  <a:pos x="2350" y="939"/>
                </a:cxn>
                <a:cxn ang="0">
                  <a:pos x="2269" y="1060"/>
                </a:cxn>
                <a:cxn ang="0">
                  <a:pos x="2003" y="943"/>
                </a:cxn>
                <a:cxn ang="0">
                  <a:pos x="290" y="863"/>
                </a:cxn>
                <a:cxn ang="0">
                  <a:pos x="2193" y="1080"/>
                </a:cxn>
                <a:cxn ang="0">
                  <a:pos x="444" y="1031"/>
                </a:cxn>
                <a:cxn ang="0">
                  <a:pos x="1999" y="1059"/>
                </a:cxn>
                <a:cxn ang="0">
                  <a:pos x="2788" y="924"/>
                </a:cxn>
                <a:cxn ang="0">
                  <a:pos x="1208" y="1000"/>
                </a:cxn>
                <a:cxn ang="0">
                  <a:pos x="1020" y="1032"/>
                </a:cxn>
                <a:cxn ang="0">
                  <a:pos x="1107" y="1032"/>
                </a:cxn>
                <a:cxn ang="0">
                  <a:pos x="2071" y="1081"/>
                </a:cxn>
                <a:cxn ang="0">
                  <a:pos x="1980" y="938"/>
                </a:cxn>
                <a:cxn ang="0">
                  <a:pos x="46" y="415"/>
                </a:cxn>
                <a:cxn ang="0">
                  <a:pos x="886" y="1049"/>
                </a:cxn>
                <a:cxn ang="0">
                  <a:pos x="867" y="1023"/>
                </a:cxn>
                <a:cxn ang="0">
                  <a:pos x="151" y="558"/>
                </a:cxn>
                <a:cxn ang="0">
                  <a:pos x="28" y="478"/>
                </a:cxn>
                <a:cxn ang="0">
                  <a:pos x="116" y="433"/>
                </a:cxn>
                <a:cxn ang="0">
                  <a:pos x="1842" y="1067"/>
                </a:cxn>
                <a:cxn ang="0">
                  <a:pos x="958" y="921"/>
                </a:cxn>
                <a:cxn ang="0">
                  <a:pos x="50" y="891"/>
                </a:cxn>
                <a:cxn ang="0">
                  <a:pos x="209" y="842"/>
                </a:cxn>
                <a:cxn ang="0">
                  <a:pos x="595" y="904"/>
                </a:cxn>
                <a:cxn ang="0">
                  <a:pos x="1419" y="903"/>
                </a:cxn>
                <a:cxn ang="0">
                  <a:pos x="129" y="571"/>
                </a:cxn>
                <a:cxn ang="0">
                  <a:pos x="668" y="1009"/>
                </a:cxn>
                <a:cxn ang="0">
                  <a:pos x="54" y="727"/>
                </a:cxn>
                <a:cxn ang="0">
                  <a:pos x="146" y="428"/>
                </a:cxn>
                <a:cxn ang="0">
                  <a:pos x="40" y="824"/>
                </a:cxn>
                <a:cxn ang="0">
                  <a:pos x="300" y="922"/>
                </a:cxn>
                <a:cxn ang="0">
                  <a:pos x="234" y="807"/>
                </a:cxn>
                <a:cxn ang="0">
                  <a:pos x="2516" y="34"/>
                </a:cxn>
                <a:cxn ang="0">
                  <a:pos x="2397" y="1012"/>
                </a:cxn>
                <a:cxn ang="0">
                  <a:pos x="2110" y="911"/>
                </a:cxn>
                <a:cxn ang="0">
                  <a:pos x="179" y="845"/>
                </a:cxn>
                <a:cxn ang="0">
                  <a:pos x="1700" y="907"/>
                </a:cxn>
                <a:cxn ang="0">
                  <a:pos x="1617" y="931"/>
                </a:cxn>
                <a:cxn ang="0">
                  <a:pos x="2731" y="1011"/>
                </a:cxn>
                <a:cxn ang="0">
                  <a:pos x="1645" y="1053"/>
                </a:cxn>
                <a:cxn ang="0">
                  <a:pos x="462" y="1005"/>
                </a:cxn>
                <a:cxn ang="0">
                  <a:pos x="2332" y="969"/>
                </a:cxn>
                <a:cxn ang="0">
                  <a:pos x="2433" y="946"/>
                </a:cxn>
                <a:cxn ang="0">
                  <a:pos x="1077" y="998"/>
                </a:cxn>
                <a:cxn ang="0">
                  <a:pos x="2776" y="941"/>
                </a:cxn>
                <a:cxn ang="0">
                  <a:pos x="82" y="727"/>
                </a:cxn>
                <a:cxn ang="0">
                  <a:pos x="1930" y="922"/>
                </a:cxn>
              </a:cxnLst>
              <a:rect l="0" t="0" r="r" b="b"/>
              <a:pathLst>
                <a:path w="2921" h="1098">
                  <a:moveTo>
                    <a:pt x="633" y="1063"/>
                  </a:moveTo>
                  <a:lnTo>
                    <a:pt x="633" y="1063"/>
                  </a:lnTo>
                  <a:lnTo>
                    <a:pt x="629" y="1063"/>
                  </a:lnTo>
                  <a:lnTo>
                    <a:pt x="626" y="1063"/>
                  </a:lnTo>
                  <a:lnTo>
                    <a:pt x="625" y="1060"/>
                  </a:lnTo>
                  <a:lnTo>
                    <a:pt x="626" y="1054"/>
                  </a:lnTo>
                  <a:lnTo>
                    <a:pt x="626" y="1054"/>
                  </a:lnTo>
                  <a:lnTo>
                    <a:pt x="586" y="1053"/>
                  </a:lnTo>
                  <a:lnTo>
                    <a:pt x="542" y="1053"/>
                  </a:lnTo>
                  <a:lnTo>
                    <a:pt x="452" y="1052"/>
                  </a:lnTo>
                  <a:lnTo>
                    <a:pt x="406" y="1050"/>
                  </a:lnTo>
                  <a:lnTo>
                    <a:pt x="362" y="1046"/>
                  </a:lnTo>
                  <a:lnTo>
                    <a:pt x="320" y="1042"/>
                  </a:lnTo>
                  <a:lnTo>
                    <a:pt x="279" y="1035"/>
                  </a:lnTo>
                  <a:lnTo>
                    <a:pt x="279" y="1035"/>
                  </a:lnTo>
                  <a:lnTo>
                    <a:pt x="278" y="1035"/>
                  </a:lnTo>
                  <a:lnTo>
                    <a:pt x="275" y="1036"/>
                  </a:lnTo>
                  <a:lnTo>
                    <a:pt x="268" y="1042"/>
                  </a:lnTo>
                  <a:lnTo>
                    <a:pt x="265" y="1043"/>
                  </a:lnTo>
                  <a:lnTo>
                    <a:pt x="262" y="1043"/>
                  </a:lnTo>
                  <a:lnTo>
                    <a:pt x="260" y="1043"/>
                  </a:lnTo>
                  <a:lnTo>
                    <a:pt x="257" y="1039"/>
                  </a:lnTo>
                  <a:lnTo>
                    <a:pt x="257" y="1039"/>
                  </a:lnTo>
                  <a:lnTo>
                    <a:pt x="254" y="1036"/>
                  </a:lnTo>
                  <a:lnTo>
                    <a:pt x="250" y="1033"/>
                  </a:lnTo>
                  <a:lnTo>
                    <a:pt x="243" y="1032"/>
                  </a:lnTo>
                  <a:lnTo>
                    <a:pt x="237" y="1032"/>
                  </a:lnTo>
                  <a:lnTo>
                    <a:pt x="223" y="1033"/>
                  </a:lnTo>
                  <a:lnTo>
                    <a:pt x="210" y="1033"/>
                  </a:lnTo>
                  <a:lnTo>
                    <a:pt x="210" y="1033"/>
                  </a:lnTo>
                  <a:lnTo>
                    <a:pt x="181" y="1031"/>
                  </a:lnTo>
                  <a:lnTo>
                    <a:pt x="154" y="1025"/>
                  </a:lnTo>
                  <a:lnTo>
                    <a:pt x="130" y="1018"/>
                  </a:lnTo>
                  <a:lnTo>
                    <a:pt x="106" y="1008"/>
                  </a:lnTo>
                  <a:lnTo>
                    <a:pt x="85" y="998"/>
                  </a:lnTo>
                  <a:lnTo>
                    <a:pt x="64" y="987"/>
                  </a:lnTo>
                  <a:lnTo>
                    <a:pt x="45" y="974"/>
                  </a:lnTo>
                  <a:lnTo>
                    <a:pt x="26" y="962"/>
                  </a:lnTo>
                  <a:lnTo>
                    <a:pt x="26" y="962"/>
                  </a:lnTo>
                  <a:lnTo>
                    <a:pt x="18" y="934"/>
                  </a:lnTo>
                  <a:lnTo>
                    <a:pt x="11" y="904"/>
                  </a:lnTo>
                  <a:lnTo>
                    <a:pt x="7" y="875"/>
                  </a:lnTo>
                  <a:lnTo>
                    <a:pt x="4" y="845"/>
                  </a:lnTo>
                  <a:lnTo>
                    <a:pt x="2" y="814"/>
                  </a:lnTo>
                  <a:lnTo>
                    <a:pt x="4" y="785"/>
                  </a:lnTo>
                  <a:lnTo>
                    <a:pt x="7" y="755"/>
                  </a:lnTo>
                  <a:lnTo>
                    <a:pt x="11" y="727"/>
                  </a:lnTo>
                  <a:lnTo>
                    <a:pt x="11" y="727"/>
                  </a:lnTo>
                  <a:lnTo>
                    <a:pt x="7" y="629"/>
                  </a:lnTo>
                  <a:lnTo>
                    <a:pt x="5" y="578"/>
                  </a:lnTo>
                  <a:lnTo>
                    <a:pt x="5" y="526"/>
                  </a:lnTo>
                  <a:lnTo>
                    <a:pt x="7" y="475"/>
                  </a:lnTo>
                  <a:lnTo>
                    <a:pt x="8" y="423"/>
                  </a:lnTo>
                  <a:lnTo>
                    <a:pt x="11" y="374"/>
                  </a:lnTo>
                  <a:lnTo>
                    <a:pt x="16" y="326"/>
                  </a:lnTo>
                  <a:lnTo>
                    <a:pt x="16" y="326"/>
                  </a:lnTo>
                  <a:lnTo>
                    <a:pt x="14" y="331"/>
                  </a:lnTo>
                  <a:lnTo>
                    <a:pt x="11" y="335"/>
                  </a:lnTo>
                  <a:lnTo>
                    <a:pt x="7" y="339"/>
                  </a:lnTo>
                  <a:lnTo>
                    <a:pt x="4" y="34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40" y="273"/>
                  </a:lnTo>
                  <a:lnTo>
                    <a:pt x="82" y="208"/>
                  </a:lnTo>
                  <a:lnTo>
                    <a:pt x="104" y="178"/>
                  </a:lnTo>
                  <a:lnTo>
                    <a:pt x="126" y="147"/>
                  </a:lnTo>
                  <a:lnTo>
                    <a:pt x="148" y="117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8" y="74"/>
                  </a:lnTo>
                  <a:lnTo>
                    <a:pt x="185" y="61"/>
                  </a:lnTo>
                  <a:lnTo>
                    <a:pt x="195" y="51"/>
                  </a:lnTo>
                  <a:lnTo>
                    <a:pt x="205" y="41"/>
                  </a:lnTo>
                  <a:lnTo>
                    <a:pt x="217" y="34"/>
                  </a:lnTo>
                  <a:lnTo>
                    <a:pt x="231" y="29"/>
                  </a:lnTo>
                  <a:lnTo>
                    <a:pt x="245" y="23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81" y="13"/>
                  </a:lnTo>
                  <a:lnTo>
                    <a:pt x="299" y="10"/>
                  </a:lnTo>
                  <a:lnTo>
                    <a:pt x="340" y="5"/>
                  </a:lnTo>
                  <a:lnTo>
                    <a:pt x="383" y="2"/>
                  </a:lnTo>
                  <a:lnTo>
                    <a:pt x="428" y="0"/>
                  </a:lnTo>
                  <a:lnTo>
                    <a:pt x="475" y="0"/>
                  </a:lnTo>
                  <a:lnTo>
                    <a:pt x="519" y="3"/>
                  </a:lnTo>
                  <a:lnTo>
                    <a:pt x="608" y="9"/>
                  </a:lnTo>
                  <a:lnTo>
                    <a:pt x="608" y="9"/>
                  </a:lnTo>
                  <a:lnTo>
                    <a:pt x="715" y="6"/>
                  </a:lnTo>
                  <a:lnTo>
                    <a:pt x="819" y="6"/>
                  </a:lnTo>
                  <a:lnTo>
                    <a:pt x="1030" y="8"/>
                  </a:lnTo>
                  <a:lnTo>
                    <a:pt x="1134" y="8"/>
                  </a:lnTo>
                  <a:lnTo>
                    <a:pt x="1239" y="8"/>
                  </a:lnTo>
                  <a:lnTo>
                    <a:pt x="1346" y="5"/>
                  </a:lnTo>
                  <a:lnTo>
                    <a:pt x="1451" y="0"/>
                  </a:lnTo>
                  <a:lnTo>
                    <a:pt x="2653" y="23"/>
                  </a:lnTo>
                  <a:lnTo>
                    <a:pt x="2653" y="23"/>
                  </a:lnTo>
                  <a:lnTo>
                    <a:pt x="2681" y="24"/>
                  </a:lnTo>
                  <a:lnTo>
                    <a:pt x="2706" y="27"/>
                  </a:lnTo>
                  <a:lnTo>
                    <a:pt x="2730" y="33"/>
                  </a:lnTo>
                  <a:lnTo>
                    <a:pt x="2752" y="40"/>
                  </a:lnTo>
                  <a:lnTo>
                    <a:pt x="2772" y="48"/>
                  </a:lnTo>
                  <a:lnTo>
                    <a:pt x="2790" y="58"/>
                  </a:lnTo>
                  <a:lnTo>
                    <a:pt x="2809" y="69"/>
                  </a:lnTo>
                  <a:lnTo>
                    <a:pt x="2824" y="83"/>
                  </a:lnTo>
                  <a:lnTo>
                    <a:pt x="2838" y="97"/>
                  </a:lnTo>
                  <a:lnTo>
                    <a:pt x="2849" y="114"/>
                  </a:lnTo>
                  <a:lnTo>
                    <a:pt x="2861" y="131"/>
                  </a:lnTo>
                  <a:lnTo>
                    <a:pt x="2870" y="151"/>
                  </a:lnTo>
                  <a:lnTo>
                    <a:pt x="2879" y="171"/>
                  </a:lnTo>
                  <a:lnTo>
                    <a:pt x="2884" y="193"/>
                  </a:lnTo>
                  <a:lnTo>
                    <a:pt x="2890" y="215"/>
                  </a:lnTo>
                  <a:lnTo>
                    <a:pt x="2894" y="239"/>
                  </a:lnTo>
                  <a:lnTo>
                    <a:pt x="2894" y="239"/>
                  </a:lnTo>
                  <a:lnTo>
                    <a:pt x="2893" y="270"/>
                  </a:lnTo>
                  <a:lnTo>
                    <a:pt x="2893" y="301"/>
                  </a:lnTo>
                  <a:lnTo>
                    <a:pt x="2896" y="363"/>
                  </a:lnTo>
                  <a:lnTo>
                    <a:pt x="2901" y="423"/>
                  </a:lnTo>
                  <a:lnTo>
                    <a:pt x="2907" y="482"/>
                  </a:lnTo>
                  <a:lnTo>
                    <a:pt x="2907" y="482"/>
                  </a:lnTo>
                  <a:lnTo>
                    <a:pt x="2910" y="516"/>
                  </a:lnTo>
                  <a:lnTo>
                    <a:pt x="2911" y="551"/>
                  </a:lnTo>
                  <a:lnTo>
                    <a:pt x="2913" y="619"/>
                  </a:lnTo>
                  <a:lnTo>
                    <a:pt x="2914" y="688"/>
                  </a:lnTo>
                  <a:lnTo>
                    <a:pt x="2917" y="723"/>
                  </a:lnTo>
                  <a:lnTo>
                    <a:pt x="2921" y="758"/>
                  </a:lnTo>
                  <a:lnTo>
                    <a:pt x="2921" y="758"/>
                  </a:lnTo>
                  <a:lnTo>
                    <a:pt x="2900" y="800"/>
                  </a:lnTo>
                  <a:lnTo>
                    <a:pt x="2879" y="841"/>
                  </a:lnTo>
                  <a:lnTo>
                    <a:pt x="2855" y="882"/>
                  </a:lnTo>
                  <a:lnTo>
                    <a:pt x="2831" y="920"/>
                  </a:lnTo>
                  <a:lnTo>
                    <a:pt x="2804" y="956"/>
                  </a:lnTo>
                  <a:lnTo>
                    <a:pt x="2790" y="973"/>
                  </a:lnTo>
                  <a:lnTo>
                    <a:pt x="2775" y="990"/>
                  </a:lnTo>
                  <a:lnTo>
                    <a:pt x="2759" y="1005"/>
                  </a:lnTo>
                  <a:lnTo>
                    <a:pt x="2743" y="1021"/>
                  </a:lnTo>
                  <a:lnTo>
                    <a:pt x="2726" y="1036"/>
                  </a:lnTo>
                  <a:lnTo>
                    <a:pt x="2709" y="1050"/>
                  </a:lnTo>
                  <a:lnTo>
                    <a:pt x="2709" y="1050"/>
                  </a:lnTo>
                  <a:lnTo>
                    <a:pt x="2699" y="1056"/>
                  </a:lnTo>
                  <a:lnTo>
                    <a:pt x="2689" y="1061"/>
                  </a:lnTo>
                  <a:lnTo>
                    <a:pt x="2668" y="1070"/>
                  </a:lnTo>
                  <a:lnTo>
                    <a:pt x="2644" y="1077"/>
                  </a:lnTo>
                  <a:lnTo>
                    <a:pt x="2619" y="1081"/>
                  </a:lnTo>
                  <a:lnTo>
                    <a:pt x="2594" y="1085"/>
                  </a:lnTo>
                  <a:lnTo>
                    <a:pt x="2565" y="1087"/>
                  </a:lnTo>
                  <a:lnTo>
                    <a:pt x="2508" y="1090"/>
                  </a:lnTo>
                  <a:lnTo>
                    <a:pt x="2508" y="1090"/>
                  </a:lnTo>
                  <a:lnTo>
                    <a:pt x="2363" y="1092"/>
                  </a:lnTo>
                  <a:lnTo>
                    <a:pt x="2224" y="1095"/>
                  </a:lnTo>
                  <a:lnTo>
                    <a:pt x="1942" y="1098"/>
                  </a:lnTo>
                  <a:lnTo>
                    <a:pt x="1942" y="1098"/>
                  </a:lnTo>
                  <a:lnTo>
                    <a:pt x="1909" y="1098"/>
                  </a:lnTo>
                  <a:lnTo>
                    <a:pt x="1880" y="1098"/>
                  </a:lnTo>
                  <a:lnTo>
                    <a:pt x="1818" y="1095"/>
                  </a:lnTo>
                  <a:lnTo>
                    <a:pt x="649" y="1056"/>
                  </a:lnTo>
                  <a:lnTo>
                    <a:pt x="649" y="1056"/>
                  </a:lnTo>
                  <a:lnTo>
                    <a:pt x="645" y="1057"/>
                  </a:lnTo>
                  <a:lnTo>
                    <a:pt x="640" y="1059"/>
                  </a:lnTo>
                  <a:lnTo>
                    <a:pt x="633" y="1063"/>
                  </a:lnTo>
                  <a:lnTo>
                    <a:pt x="633" y="1063"/>
                  </a:lnTo>
                  <a:close/>
                  <a:moveTo>
                    <a:pt x="2785" y="862"/>
                  </a:moveTo>
                  <a:lnTo>
                    <a:pt x="2785" y="862"/>
                  </a:lnTo>
                  <a:lnTo>
                    <a:pt x="2797" y="860"/>
                  </a:lnTo>
                  <a:lnTo>
                    <a:pt x="2809" y="858"/>
                  </a:lnTo>
                  <a:lnTo>
                    <a:pt x="2820" y="853"/>
                  </a:lnTo>
                  <a:lnTo>
                    <a:pt x="2830" y="849"/>
                  </a:lnTo>
                  <a:lnTo>
                    <a:pt x="2838" y="844"/>
                  </a:lnTo>
                  <a:lnTo>
                    <a:pt x="2848" y="838"/>
                  </a:lnTo>
                  <a:lnTo>
                    <a:pt x="2855" y="832"/>
                  </a:lnTo>
                  <a:lnTo>
                    <a:pt x="2862" y="824"/>
                  </a:lnTo>
                  <a:lnTo>
                    <a:pt x="2869" y="817"/>
                  </a:lnTo>
                  <a:lnTo>
                    <a:pt x="2875" y="808"/>
                  </a:lnTo>
                  <a:lnTo>
                    <a:pt x="2886" y="790"/>
                  </a:lnTo>
                  <a:lnTo>
                    <a:pt x="2893" y="769"/>
                  </a:lnTo>
                  <a:lnTo>
                    <a:pt x="2900" y="748"/>
                  </a:lnTo>
                  <a:lnTo>
                    <a:pt x="2900" y="748"/>
                  </a:lnTo>
                  <a:lnTo>
                    <a:pt x="2899" y="688"/>
                  </a:lnTo>
                  <a:lnTo>
                    <a:pt x="2897" y="629"/>
                  </a:lnTo>
                  <a:lnTo>
                    <a:pt x="2893" y="512"/>
                  </a:lnTo>
                  <a:lnTo>
                    <a:pt x="2884" y="395"/>
                  </a:lnTo>
                  <a:lnTo>
                    <a:pt x="2877" y="279"/>
                  </a:lnTo>
                  <a:lnTo>
                    <a:pt x="2877" y="279"/>
                  </a:lnTo>
                  <a:lnTo>
                    <a:pt x="2877" y="260"/>
                  </a:lnTo>
                  <a:lnTo>
                    <a:pt x="2877" y="244"/>
                  </a:lnTo>
                  <a:lnTo>
                    <a:pt x="2876" y="227"/>
                  </a:lnTo>
                  <a:lnTo>
                    <a:pt x="2873" y="211"/>
                  </a:lnTo>
                  <a:lnTo>
                    <a:pt x="2869" y="196"/>
                  </a:lnTo>
                  <a:lnTo>
                    <a:pt x="2865" y="182"/>
                  </a:lnTo>
                  <a:lnTo>
                    <a:pt x="2861" y="169"/>
                  </a:lnTo>
                  <a:lnTo>
                    <a:pt x="2854" y="155"/>
                  </a:lnTo>
                  <a:lnTo>
                    <a:pt x="2848" y="144"/>
                  </a:lnTo>
                  <a:lnTo>
                    <a:pt x="2840" y="133"/>
                  </a:lnTo>
                  <a:lnTo>
                    <a:pt x="2824" y="111"/>
                  </a:lnTo>
                  <a:lnTo>
                    <a:pt x="2806" y="92"/>
                  </a:lnTo>
                  <a:lnTo>
                    <a:pt x="2786" y="75"/>
                  </a:lnTo>
                  <a:lnTo>
                    <a:pt x="2786" y="75"/>
                  </a:lnTo>
                  <a:lnTo>
                    <a:pt x="2734" y="68"/>
                  </a:lnTo>
                  <a:lnTo>
                    <a:pt x="2682" y="62"/>
                  </a:lnTo>
                  <a:lnTo>
                    <a:pt x="2629" y="60"/>
                  </a:lnTo>
                  <a:lnTo>
                    <a:pt x="2574" y="55"/>
                  </a:lnTo>
                  <a:lnTo>
                    <a:pt x="2466" y="50"/>
                  </a:lnTo>
                  <a:lnTo>
                    <a:pt x="2412" y="45"/>
                  </a:lnTo>
                  <a:lnTo>
                    <a:pt x="2360" y="41"/>
                  </a:lnTo>
                  <a:lnTo>
                    <a:pt x="2360" y="41"/>
                  </a:lnTo>
                  <a:lnTo>
                    <a:pt x="2314" y="37"/>
                  </a:lnTo>
                  <a:lnTo>
                    <a:pt x="2268" y="34"/>
                  </a:lnTo>
                  <a:lnTo>
                    <a:pt x="2172" y="30"/>
                  </a:lnTo>
                  <a:lnTo>
                    <a:pt x="2076" y="27"/>
                  </a:lnTo>
                  <a:lnTo>
                    <a:pt x="1980" y="27"/>
                  </a:lnTo>
                  <a:lnTo>
                    <a:pt x="1786" y="27"/>
                  </a:lnTo>
                  <a:lnTo>
                    <a:pt x="1689" y="26"/>
                  </a:lnTo>
                  <a:lnTo>
                    <a:pt x="1593" y="22"/>
                  </a:lnTo>
                  <a:lnTo>
                    <a:pt x="1593" y="22"/>
                  </a:lnTo>
                  <a:lnTo>
                    <a:pt x="1550" y="20"/>
                  </a:lnTo>
                  <a:lnTo>
                    <a:pt x="1505" y="19"/>
                  </a:lnTo>
                  <a:lnTo>
                    <a:pt x="1416" y="19"/>
                  </a:lnTo>
                  <a:lnTo>
                    <a:pt x="1329" y="22"/>
                  </a:lnTo>
                  <a:lnTo>
                    <a:pt x="1243" y="24"/>
                  </a:lnTo>
                  <a:lnTo>
                    <a:pt x="1157" y="27"/>
                  </a:lnTo>
                  <a:lnTo>
                    <a:pt x="1070" y="30"/>
                  </a:lnTo>
                  <a:lnTo>
                    <a:pt x="986" y="30"/>
                  </a:lnTo>
                  <a:lnTo>
                    <a:pt x="942" y="29"/>
                  </a:lnTo>
                  <a:lnTo>
                    <a:pt x="900" y="27"/>
                  </a:lnTo>
                  <a:lnTo>
                    <a:pt x="900" y="27"/>
                  </a:lnTo>
                  <a:lnTo>
                    <a:pt x="848" y="26"/>
                  </a:lnTo>
                  <a:lnTo>
                    <a:pt x="796" y="24"/>
                  </a:lnTo>
                  <a:lnTo>
                    <a:pt x="694" y="26"/>
                  </a:lnTo>
                  <a:lnTo>
                    <a:pt x="642" y="27"/>
                  </a:lnTo>
                  <a:lnTo>
                    <a:pt x="590" y="27"/>
                  </a:lnTo>
                  <a:lnTo>
                    <a:pt x="536" y="26"/>
                  </a:lnTo>
                  <a:lnTo>
                    <a:pt x="483" y="22"/>
                  </a:lnTo>
                  <a:lnTo>
                    <a:pt x="483" y="22"/>
                  </a:lnTo>
                  <a:lnTo>
                    <a:pt x="487" y="24"/>
                  </a:lnTo>
                  <a:lnTo>
                    <a:pt x="493" y="27"/>
                  </a:lnTo>
                  <a:lnTo>
                    <a:pt x="493" y="27"/>
                  </a:lnTo>
                  <a:lnTo>
                    <a:pt x="489" y="29"/>
                  </a:lnTo>
                  <a:lnTo>
                    <a:pt x="484" y="27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48" y="24"/>
                  </a:lnTo>
                  <a:lnTo>
                    <a:pt x="418" y="26"/>
                  </a:lnTo>
                  <a:lnTo>
                    <a:pt x="359" y="29"/>
                  </a:lnTo>
                  <a:lnTo>
                    <a:pt x="302" y="33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0" y="44"/>
                  </a:lnTo>
                  <a:lnTo>
                    <a:pt x="231" y="50"/>
                  </a:lnTo>
                  <a:lnTo>
                    <a:pt x="217" y="64"/>
                  </a:lnTo>
                  <a:lnTo>
                    <a:pt x="193" y="90"/>
                  </a:lnTo>
                  <a:lnTo>
                    <a:pt x="193" y="90"/>
                  </a:lnTo>
                  <a:lnTo>
                    <a:pt x="188" y="106"/>
                  </a:lnTo>
                  <a:lnTo>
                    <a:pt x="185" y="123"/>
                  </a:lnTo>
                  <a:lnTo>
                    <a:pt x="181" y="138"/>
                  </a:lnTo>
                  <a:lnTo>
                    <a:pt x="175" y="155"/>
                  </a:lnTo>
                  <a:lnTo>
                    <a:pt x="175" y="155"/>
                  </a:lnTo>
                  <a:lnTo>
                    <a:pt x="171" y="275"/>
                  </a:lnTo>
                  <a:lnTo>
                    <a:pt x="170" y="336"/>
                  </a:lnTo>
                  <a:lnTo>
                    <a:pt x="170" y="400"/>
                  </a:lnTo>
                  <a:lnTo>
                    <a:pt x="171" y="463"/>
                  </a:lnTo>
                  <a:lnTo>
                    <a:pt x="172" y="526"/>
                  </a:lnTo>
                  <a:lnTo>
                    <a:pt x="177" y="588"/>
                  </a:lnTo>
                  <a:lnTo>
                    <a:pt x="182" y="648"/>
                  </a:lnTo>
                  <a:lnTo>
                    <a:pt x="182" y="648"/>
                  </a:lnTo>
                  <a:lnTo>
                    <a:pt x="189" y="676"/>
                  </a:lnTo>
                  <a:lnTo>
                    <a:pt x="198" y="705"/>
                  </a:lnTo>
                  <a:lnTo>
                    <a:pt x="208" y="731"/>
                  </a:lnTo>
                  <a:lnTo>
                    <a:pt x="219" y="755"/>
                  </a:lnTo>
                  <a:lnTo>
                    <a:pt x="231" y="779"/>
                  </a:lnTo>
                  <a:lnTo>
                    <a:pt x="245" y="799"/>
                  </a:lnTo>
                  <a:lnTo>
                    <a:pt x="254" y="808"/>
                  </a:lnTo>
                  <a:lnTo>
                    <a:pt x="262" y="817"/>
                  </a:lnTo>
                  <a:lnTo>
                    <a:pt x="271" y="824"/>
                  </a:lnTo>
                  <a:lnTo>
                    <a:pt x="281" y="831"/>
                  </a:lnTo>
                  <a:lnTo>
                    <a:pt x="281" y="831"/>
                  </a:lnTo>
                  <a:lnTo>
                    <a:pt x="302" y="837"/>
                  </a:lnTo>
                  <a:lnTo>
                    <a:pt x="321" y="841"/>
                  </a:lnTo>
                  <a:lnTo>
                    <a:pt x="363" y="846"/>
                  </a:lnTo>
                  <a:lnTo>
                    <a:pt x="408" y="849"/>
                  </a:lnTo>
                  <a:lnTo>
                    <a:pt x="453" y="851"/>
                  </a:lnTo>
                  <a:lnTo>
                    <a:pt x="498" y="851"/>
                  </a:lnTo>
                  <a:lnTo>
                    <a:pt x="543" y="849"/>
                  </a:lnTo>
                  <a:lnTo>
                    <a:pt x="632" y="848"/>
                  </a:lnTo>
                  <a:lnTo>
                    <a:pt x="632" y="848"/>
                  </a:lnTo>
                  <a:lnTo>
                    <a:pt x="791" y="849"/>
                  </a:lnTo>
                  <a:lnTo>
                    <a:pt x="948" y="852"/>
                  </a:lnTo>
                  <a:lnTo>
                    <a:pt x="1104" y="855"/>
                  </a:lnTo>
                  <a:lnTo>
                    <a:pt x="1259" y="859"/>
                  </a:lnTo>
                  <a:lnTo>
                    <a:pt x="1569" y="870"/>
                  </a:lnTo>
                  <a:lnTo>
                    <a:pt x="1883" y="883"/>
                  </a:lnTo>
                  <a:lnTo>
                    <a:pt x="1883" y="883"/>
                  </a:lnTo>
                  <a:lnTo>
                    <a:pt x="2019" y="889"/>
                  </a:lnTo>
                  <a:lnTo>
                    <a:pt x="2157" y="893"/>
                  </a:lnTo>
                  <a:lnTo>
                    <a:pt x="2296" y="896"/>
                  </a:lnTo>
                  <a:lnTo>
                    <a:pt x="2366" y="896"/>
                  </a:lnTo>
                  <a:lnTo>
                    <a:pt x="2436" y="894"/>
                  </a:lnTo>
                  <a:lnTo>
                    <a:pt x="2436" y="894"/>
                  </a:lnTo>
                  <a:lnTo>
                    <a:pt x="2516" y="893"/>
                  </a:lnTo>
                  <a:lnTo>
                    <a:pt x="2596" y="891"/>
                  </a:lnTo>
                  <a:lnTo>
                    <a:pt x="2637" y="890"/>
                  </a:lnTo>
                  <a:lnTo>
                    <a:pt x="2679" y="887"/>
                  </a:lnTo>
                  <a:lnTo>
                    <a:pt x="2720" y="883"/>
                  </a:lnTo>
                  <a:lnTo>
                    <a:pt x="2761" y="877"/>
                  </a:lnTo>
                  <a:lnTo>
                    <a:pt x="2761" y="877"/>
                  </a:lnTo>
                  <a:lnTo>
                    <a:pt x="2762" y="872"/>
                  </a:lnTo>
                  <a:lnTo>
                    <a:pt x="2765" y="868"/>
                  </a:lnTo>
                  <a:lnTo>
                    <a:pt x="2768" y="866"/>
                  </a:lnTo>
                  <a:lnTo>
                    <a:pt x="2771" y="863"/>
                  </a:lnTo>
                  <a:lnTo>
                    <a:pt x="2778" y="862"/>
                  </a:lnTo>
                  <a:lnTo>
                    <a:pt x="2785" y="862"/>
                  </a:lnTo>
                  <a:lnTo>
                    <a:pt x="2785" y="862"/>
                  </a:lnTo>
                  <a:close/>
                  <a:moveTo>
                    <a:pt x="1718" y="1039"/>
                  </a:moveTo>
                  <a:lnTo>
                    <a:pt x="1718" y="1039"/>
                  </a:lnTo>
                  <a:lnTo>
                    <a:pt x="1727" y="1025"/>
                  </a:lnTo>
                  <a:lnTo>
                    <a:pt x="1734" y="1012"/>
                  </a:lnTo>
                  <a:lnTo>
                    <a:pt x="1748" y="983"/>
                  </a:lnTo>
                  <a:lnTo>
                    <a:pt x="1763" y="955"/>
                  </a:lnTo>
                  <a:lnTo>
                    <a:pt x="1772" y="942"/>
                  </a:lnTo>
                  <a:lnTo>
                    <a:pt x="1781" y="929"/>
                  </a:lnTo>
                  <a:lnTo>
                    <a:pt x="1749" y="998"/>
                  </a:lnTo>
                  <a:lnTo>
                    <a:pt x="1749" y="998"/>
                  </a:lnTo>
                  <a:lnTo>
                    <a:pt x="1798" y="945"/>
                  </a:lnTo>
                  <a:lnTo>
                    <a:pt x="1824" y="921"/>
                  </a:lnTo>
                  <a:lnTo>
                    <a:pt x="1850" y="897"/>
                  </a:lnTo>
                  <a:lnTo>
                    <a:pt x="1850" y="897"/>
                  </a:lnTo>
                  <a:lnTo>
                    <a:pt x="1842" y="896"/>
                  </a:lnTo>
                  <a:lnTo>
                    <a:pt x="1831" y="896"/>
                  </a:lnTo>
                  <a:lnTo>
                    <a:pt x="1809" y="896"/>
                  </a:lnTo>
                  <a:lnTo>
                    <a:pt x="1809" y="896"/>
                  </a:lnTo>
                  <a:lnTo>
                    <a:pt x="1807" y="896"/>
                  </a:lnTo>
                  <a:lnTo>
                    <a:pt x="1804" y="897"/>
                  </a:lnTo>
                  <a:lnTo>
                    <a:pt x="1801" y="901"/>
                  </a:lnTo>
                  <a:lnTo>
                    <a:pt x="1800" y="907"/>
                  </a:lnTo>
                  <a:lnTo>
                    <a:pt x="1798" y="910"/>
                  </a:lnTo>
                  <a:lnTo>
                    <a:pt x="1795" y="912"/>
                  </a:lnTo>
                  <a:lnTo>
                    <a:pt x="1795" y="912"/>
                  </a:lnTo>
                  <a:lnTo>
                    <a:pt x="1794" y="910"/>
                  </a:lnTo>
                  <a:lnTo>
                    <a:pt x="1794" y="907"/>
                  </a:lnTo>
                  <a:lnTo>
                    <a:pt x="1795" y="901"/>
                  </a:lnTo>
                  <a:lnTo>
                    <a:pt x="1798" y="897"/>
                  </a:lnTo>
                  <a:lnTo>
                    <a:pt x="1798" y="896"/>
                  </a:lnTo>
                  <a:lnTo>
                    <a:pt x="1797" y="894"/>
                  </a:lnTo>
                  <a:lnTo>
                    <a:pt x="1797" y="894"/>
                  </a:lnTo>
                  <a:lnTo>
                    <a:pt x="1791" y="893"/>
                  </a:lnTo>
                  <a:lnTo>
                    <a:pt x="1783" y="893"/>
                  </a:lnTo>
                  <a:lnTo>
                    <a:pt x="1770" y="894"/>
                  </a:lnTo>
                  <a:lnTo>
                    <a:pt x="1770" y="894"/>
                  </a:lnTo>
                  <a:lnTo>
                    <a:pt x="1773" y="898"/>
                  </a:lnTo>
                  <a:lnTo>
                    <a:pt x="1772" y="903"/>
                  </a:lnTo>
                  <a:lnTo>
                    <a:pt x="1770" y="907"/>
                  </a:lnTo>
                  <a:lnTo>
                    <a:pt x="1769" y="911"/>
                  </a:lnTo>
                  <a:lnTo>
                    <a:pt x="1769" y="911"/>
                  </a:lnTo>
                  <a:lnTo>
                    <a:pt x="1739" y="952"/>
                  </a:lnTo>
                  <a:lnTo>
                    <a:pt x="1710" y="991"/>
                  </a:lnTo>
                  <a:lnTo>
                    <a:pt x="1682" y="1032"/>
                  </a:lnTo>
                  <a:lnTo>
                    <a:pt x="1668" y="1053"/>
                  </a:lnTo>
                  <a:lnTo>
                    <a:pt x="1655" y="1074"/>
                  </a:lnTo>
                  <a:lnTo>
                    <a:pt x="1655" y="1074"/>
                  </a:lnTo>
                  <a:lnTo>
                    <a:pt x="1673" y="1077"/>
                  </a:lnTo>
                  <a:lnTo>
                    <a:pt x="1691" y="1078"/>
                  </a:lnTo>
                  <a:lnTo>
                    <a:pt x="1710" y="1078"/>
                  </a:lnTo>
                  <a:lnTo>
                    <a:pt x="1728" y="1078"/>
                  </a:lnTo>
                  <a:lnTo>
                    <a:pt x="1745" y="1077"/>
                  </a:lnTo>
                  <a:lnTo>
                    <a:pt x="1760" y="1074"/>
                  </a:lnTo>
                  <a:lnTo>
                    <a:pt x="1774" y="1068"/>
                  </a:lnTo>
                  <a:lnTo>
                    <a:pt x="1784" y="1063"/>
                  </a:lnTo>
                  <a:lnTo>
                    <a:pt x="1784" y="1063"/>
                  </a:lnTo>
                  <a:lnTo>
                    <a:pt x="1783" y="1060"/>
                  </a:lnTo>
                  <a:lnTo>
                    <a:pt x="1784" y="1057"/>
                  </a:lnTo>
                  <a:lnTo>
                    <a:pt x="1786" y="1056"/>
                  </a:lnTo>
                  <a:lnTo>
                    <a:pt x="1788" y="1054"/>
                  </a:lnTo>
                  <a:lnTo>
                    <a:pt x="1790" y="1053"/>
                  </a:lnTo>
                  <a:lnTo>
                    <a:pt x="1793" y="1053"/>
                  </a:lnTo>
                  <a:lnTo>
                    <a:pt x="1794" y="1054"/>
                  </a:lnTo>
                  <a:lnTo>
                    <a:pt x="1793" y="1057"/>
                  </a:lnTo>
                  <a:lnTo>
                    <a:pt x="1793" y="1057"/>
                  </a:lnTo>
                  <a:lnTo>
                    <a:pt x="1788" y="1064"/>
                  </a:lnTo>
                  <a:lnTo>
                    <a:pt x="1783" y="1070"/>
                  </a:lnTo>
                  <a:lnTo>
                    <a:pt x="1772" y="1080"/>
                  </a:lnTo>
                  <a:lnTo>
                    <a:pt x="1822" y="1080"/>
                  </a:lnTo>
                  <a:lnTo>
                    <a:pt x="1822" y="1080"/>
                  </a:lnTo>
                  <a:lnTo>
                    <a:pt x="1832" y="1061"/>
                  </a:lnTo>
                  <a:lnTo>
                    <a:pt x="1843" y="1045"/>
                  </a:lnTo>
                  <a:lnTo>
                    <a:pt x="1866" y="1011"/>
                  </a:lnTo>
                  <a:lnTo>
                    <a:pt x="1866" y="1011"/>
                  </a:lnTo>
                  <a:lnTo>
                    <a:pt x="1866" y="1011"/>
                  </a:lnTo>
                  <a:lnTo>
                    <a:pt x="1870" y="1008"/>
                  </a:lnTo>
                  <a:lnTo>
                    <a:pt x="1873" y="1004"/>
                  </a:lnTo>
                  <a:lnTo>
                    <a:pt x="1878" y="993"/>
                  </a:lnTo>
                  <a:lnTo>
                    <a:pt x="1874" y="993"/>
                  </a:lnTo>
                  <a:lnTo>
                    <a:pt x="1874" y="993"/>
                  </a:lnTo>
                  <a:lnTo>
                    <a:pt x="1888" y="976"/>
                  </a:lnTo>
                  <a:lnTo>
                    <a:pt x="1901" y="957"/>
                  </a:lnTo>
                  <a:lnTo>
                    <a:pt x="1912" y="939"/>
                  </a:lnTo>
                  <a:lnTo>
                    <a:pt x="1923" y="921"/>
                  </a:lnTo>
                  <a:lnTo>
                    <a:pt x="1791" y="1049"/>
                  </a:lnTo>
                  <a:lnTo>
                    <a:pt x="1791" y="1049"/>
                  </a:lnTo>
                  <a:lnTo>
                    <a:pt x="1824" y="1009"/>
                  </a:lnTo>
                  <a:lnTo>
                    <a:pt x="1857" y="972"/>
                  </a:lnTo>
                  <a:lnTo>
                    <a:pt x="1892" y="936"/>
                  </a:lnTo>
                  <a:lnTo>
                    <a:pt x="1929" y="901"/>
                  </a:lnTo>
                  <a:lnTo>
                    <a:pt x="1929" y="901"/>
                  </a:lnTo>
                  <a:lnTo>
                    <a:pt x="1918" y="898"/>
                  </a:lnTo>
                  <a:lnTo>
                    <a:pt x="1905" y="898"/>
                  </a:lnTo>
                  <a:lnTo>
                    <a:pt x="1878" y="898"/>
                  </a:lnTo>
                  <a:lnTo>
                    <a:pt x="1878" y="898"/>
                  </a:lnTo>
                  <a:lnTo>
                    <a:pt x="1866" y="921"/>
                  </a:lnTo>
                  <a:lnTo>
                    <a:pt x="1853" y="943"/>
                  </a:lnTo>
                  <a:lnTo>
                    <a:pt x="1825" y="987"/>
                  </a:lnTo>
                  <a:lnTo>
                    <a:pt x="1825" y="987"/>
                  </a:lnTo>
                  <a:lnTo>
                    <a:pt x="1821" y="984"/>
                  </a:lnTo>
                  <a:lnTo>
                    <a:pt x="1818" y="984"/>
                  </a:lnTo>
                  <a:lnTo>
                    <a:pt x="1818" y="984"/>
                  </a:lnTo>
                  <a:lnTo>
                    <a:pt x="1818" y="984"/>
                  </a:lnTo>
                  <a:lnTo>
                    <a:pt x="1800" y="1011"/>
                  </a:lnTo>
                  <a:lnTo>
                    <a:pt x="1788" y="1023"/>
                  </a:lnTo>
                  <a:lnTo>
                    <a:pt x="1781" y="1032"/>
                  </a:lnTo>
                  <a:lnTo>
                    <a:pt x="1781" y="1032"/>
                  </a:lnTo>
                  <a:lnTo>
                    <a:pt x="1793" y="1014"/>
                  </a:lnTo>
                  <a:lnTo>
                    <a:pt x="1804" y="997"/>
                  </a:lnTo>
                  <a:lnTo>
                    <a:pt x="1817" y="980"/>
                  </a:lnTo>
                  <a:lnTo>
                    <a:pt x="1831" y="966"/>
                  </a:lnTo>
                  <a:lnTo>
                    <a:pt x="1829" y="962"/>
                  </a:lnTo>
                  <a:lnTo>
                    <a:pt x="1829" y="962"/>
                  </a:lnTo>
                  <a:lnTo>
                    <a:pt x="1838" y="949"/>
                  </a:lnTo>
                  <a:lnTo>
                    <a:pt x="1846" y="936"/>
                  </a:lnTo>
                  <a:lnTo>
                    <a:pt x="1854" y="922"/>
                  </a:lnTo>
                  <a:lnTo>
                    <a:pt x="1863" y="908"/>
                  </a:lnTo>
                  <a:lnTo>
                    <a:pt x="1863" y="908"/>
                  </a:lnTo>
                  <a:lnTo>
                    <a:pt x="1864" y="904"/>
                  </a:lnTo>
                  <a:lnTo>
                    <a:pt x="1863" y="903"/>
                  </a:lnTo>
                  <a:lnTo>
                    <a:pt x="1860" y="903"/>
                  </a:lnTo>
                  <a:lnTo>
                    <a:pt x="1856" y="905"/>
                  </a:lnTo>
                  <a:lnTo>
                    <a:pt x="1856" y="905"/>
                  </a:lnTo>
                  <a:lnTo>
                    <a:pt x="1818" y="941"/>
                  </a:lnTo>
                  <a:lnTo>
                    <a:pt x="1780" y="977"/>
                  </a:lnTo>
                  <a:lnTo>
                    <a:pt x="1745" y="1014"/>
                  </a:lnTo>
                  <a:lnTo>
                    <a:pt x="1711" y="1053"/>
                  </a:lnTo>
                  <a:lnTo>
                    <a:pt x="1711" y="1053"/>
                  </a:lnTo>
                  <a:lnTo>
                    <a:pt x="1711" y="1049"/>
                  </a:lnTo>
                  <a:lnTo>
                    <a:pt x="1711" y="1042"/>
                  </a:lnTo>
                  <a:lnTo>
                    <a:pt x="1711" y="1040"/>
                  </a:lnTo>
                  <a:lnTo>
                    <a:pt x="1713" y="1038"/>
                  </a:lnTo>
                  <a:lnTo>
                    <a:pt x="1714" y="1038"/>
                  </a:lnTo>
                  <a:lnTo>
                    <a:pt x="1718" y="1039"/>
                  </a:lnTo>
                  <a:lnTo>
                    <a:pt x="1718" y="1039"/>
                  </a:lnTo>
                  <a:close/>
                  <a:moveTo>
                    <a:pt x="231" y="993"/>
                  </a:moveTo>
                  <a:lnTo>
                    <a:pt x="231" y="993"/>
                  </a:lnTo>
                  <a:lnTo>
                    <a:pt x="236" y="990"/>
                  </a:lnTo>
                  <a:lnTo>
                    <a:pt x="240" y="986"/>
                  </a:lnTo>
                  <a:lnTo>
                    <a:pt x="248" y="974"/>
                  </a:lnTo>
                  <a:lnTo>
                    <a:pt x="257" y="964"/>
                  </a:lnTo>
                  <a:lnTo>
                    <a:pt x="261" y="959"/>
                  </a:lnTo>
                  <a:lnTo>
                    <a:pt x="267" y="955"/>
                  </a:lnTo>
                  <a:lnTo>
                    <a:pt x="267" y="955"/>
                  </a:lnTo>
                  <a:lnTo>
                    <a:pt x="260" y="967"/>
                  </a:lnTo>
                  <a:lnTo>
                    <a:pt x="254" y="977"/>
                  </a:lnTo>
                  <a:lnTo>
                    <a:pt x="248" y="988"/>
                  </a:lnTo>
                  <a:lnTo>
                    <a:pt x="244" y="994"/>
                  </a:lnTo>
                  <a:lnTo>
                    <a:pt x="237" y="1000"/>
                  </a:lnTo>
                  <a:lnTo>
                    <a:pt x="237" y="1000"/>
                  </a:lnTo>
                  <a:lnTo>
                    <a:pt x="245" y="1001"/>
                  </a:lnTo>
                  <a:lnTo>
                    <a:pt x="255" y="1002"/>
                  </a:lnTo>
                  <a:lnTo>
                    <a:pt x="275" y="1005"/>
                  </a:lnTo>
                  <a:lnTo>
                    <a:pt x="275" y="1005"/>
                  </a:lnTo>
                  <a:lnTo>
                    <a:pt x="286" y="984"/>
                  </a:lnTo>
                  <a:lnTo>
                    <a:pt x="300" y="966"/>
                  </a:lnTo>
                  <a:lnTo>
                    <a:pt x="316" y="950"/>
                  </a:lnTo>
                  <a:lnTo>
                    <a:pt x="333" y="936"/>
                  </a:lnTo>
                  <a:lnTo>
                    <a:pt x="320" y="941"/>
                  </a:lnTo>
                  <a:lnTo>
                    <a:pt x="317" y="942"/>
                  </a:lnTo>
                  <a:lnTo>
                    <a:pt x="316" y="946"/>
                  </a:lnTo>
                  <a:lnTo>
                    <a:pt x="317" y="942"/>
                  </a:lnTo>
                  <a:lnTo>
                    <a:pt x="320" y="941"/>
                  </a:lnTo>
                  <a:lnTo>
                    <a:pt x="320" y="941"/>
                  </a:lnTo>
                  <a:lnTo>
                    <a:pt x="323" y="934"/>
                  </a:lnTo>
                  <a:lnTo>
                    <a:pt x="327" y="927"/>
                  </a:lnTo>
                  <a:lnTo>
                    <a:pt x="335" y="915"/>
                  </a:lnTo>
                  <a:lnTo>
                    <a:pt x="344" y="903"/>
                  </a:lnTo>
                  <a:lnTo>
                    <a:pt x="348" y="896"/>
                  </a:lnTo>
                  <a:lnTo>
                    <a:pt x="351" y="889"/>
                  </a:lnTo>
                  <a:lnTo>
                    <a:pt x="271" y="962"/>
                  </a:lnTo>
                  <a:lnTo>
                    <a:pt x="271" y="962"/>
                  </a:lnTo>
                  <a:lnTo>
                    <a:pt x="279" y="948"/>
                  </a:lnTo>
                  <a:lnTo>
                    <a:pt x="289" y="935"/>
                  </a:lnTo>
                  <a:lnTo>
                    <a:pt x="300" y="922"/>
                  </a:lnTo>
                  <a:lnTo>
                    <a:pt x="312" y="910"/>
                  </a:lnTo>
                  <a:lnTo>
                    <a:pt x="323" y="900"/>
                  </a:lnTo>
                  <a:lnTo>
                    <a:pt x="335" y="889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5" y="869"/>
                  </a:lnTo>
                  <a:lnTo>
                    <a:pt x="369" y="870"/>
                  </a:lnTo>
                  <a:lnTo>
                    <a:pt x="371" y="872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63" y="893"/>
                  </a:lnTo>
                  <a:lnTo>
                    <a:pt x="354" y="907"/>
                  </a:lnTo>
                  <a:lnTo>
                    <a:pt x="344" y="920"/>
                  </a:lnTo>
                  <a:lnTo>
                    <a:pt x="333" y="929"/>
                  </a:lnTo>
                  <a:lnTo>
                    <a:pt x="337" y="929"/>
                  </a:lnTo>
                  <a:lnTo>
                    <a:pt x="292" y="1001"/>
                  </a:lnTo>
                  <a:lnTo>
                    <a:pt x="292" y="1001"/>
                  </a:lnTo>
                  <a:lnTo>
                    <a:pt x="290" y="1005"/>
                  </a:lnTo>
                  <a:lnTo>
                    <a:pt x="290" y="1009"/>
                  </a:lnTo>
                  <a:lnTo>
                    <a:pt x="292" y="1009"/>
                  </a:lnTo>
                  <a:lnTo>
                    <a:pt x="293" y="1009"/>
                  </a:lnTo>
                  <a:lnTo>
                    <a:pt x="296" y="1005"/>
                  </a:lnTo>
                  <a:lnTo>
                    <a:pt x="296" y="1005"/>
                  </a:lnTo>
                  <a:lnTo>
                    <a:pt x="297" y="1002"/>
                  </a:lnTo>
                  <a:lnTo>
                    <a:pt x="299" y="1001"/>
                  </a:lnTo>
                  <a:lnTo>
                    <a:pt x="300" y="1001"/>
                  </a:lnTo>
                  <a:lnTo>
                    <a:pt x="302" y="1002"/>
                  </a:lnTo>
                  <a:lnTo>
                    <a:pt x="303" y="1005"/>
                  </a:lnTo>
                  <a:lnTo>
                    <a:pt x="303" y="1009"/>
                  </a:lnTo>
                  <a:lnTo>
                    <a:pt x="303" y="1009"/>
                  </a:lnTo>
                  <a:lnTo>
                    <a:pt x="309" y="1012"/>
                  </a:lnTo>
                  <a:lnTo>
                    <a:pt x="314" y="1014"/>
                  </a:lnTo>
                  <a:lnTo>
                    <a:pt x="320" y="1015"/>
                  </a:lnTo>
                  <a:lnTo>
                    <a:pt x="327" y="1015"/>
                  </a:lnTo>
                  <a:lnTo>
                    <a:pt x="392" y="925"/>
                  </a:lnTo>
                  <a:lnTo>
                    <a:pt x="392" y="925"/>
                  </a:lnTo>
                  <a:lnTo>
                    <a:pt x="375" y="939"/>
                  </a:lnTo>
                  <a:lnTo>
                    <a:pt x="358" y="956"/>
                  </a:lnTo>
                  <a:lnTo>
                    <a:pt x="342" y="972"/>
                  </a:lnTo>
                  <a:lnTo>
                    <a:pt x="326" y="988"/>
                  </a:lnTo>
                  <a:lnTo>
                    <a:pt x="324" y="983"/>
                  </a:lnTo>
                  <a:lnTo>
                    <a:pt x="307" y="998"/>
                  </a:lnTo>
                  <a:lnTo>
                    <a:pt x="307" y="998"/>
                  </a:lnTo>
                  <a:lnTo>
                    <a:pt x="307" y="994"/>
                  </a:lnTo>
                  <a:lnTo>
                    <a:pt x="309" y="991"/>
                  </a:lnTo>
                  <a:lnTo>
                    <a:pt x="312" y="988"/>
                  </a:lnTo>
                  <a:lnTo>
                    <a:pt x="313" y="983"/>
                  </a:lnTo>
                  <a:lnTo>
                    <a:pt x="313" y="983"/>
                  </a:lnTo>
                  <a:lnTo>
                    <a:pt x="314" y="983"/>
                  </a:lnTo>
                  <a:lnTo>
                    <a:pt x="317" y="980"/>
                  </a:lnTo>
                  <a:lnTo>
                    <a:pt x="324" y="974"/>
                  </a:lnTo>
                  <a:lnTo>
                    <a:pt x="327" y="972"/>
                  </a:lnTo>
                  <a:lnTo>
                    <a:pt x="328" y="972"/>
                  </a:lnTo>
                  <a:lnTo>
                    <a:pt x="327" y="976"/>
                  </a:lnTo>
                  <a:lnTo>
                    <a:pt x="324" y="983"/>
                  </a:lnTo>
                  <a:lnTo>
                    <a:pt x="324" y="983"/>
                  </a:lnTo>
                  <a:lnTo>
                    <a:pt x="328" y="980"/>
                  </a:lnTo>
                  <a:lnTo>
                    <a:pt x="333" y="976"/>
                  </a:lnTo>
                  <a:lnTo>
                    <a:pt x="338" y="967"/>
                  </a:lnTo>
                  <a:lnTo>
                    <a:pt x="338" y="964"/>
                  </a:lnTo>
                  <a:lnTo>
                    <a:pt x="338" y="964"/>
                  </a:lnTo>
                  <a:lnTo>
                    <a:pt x="340" y="960"/>
                  </a:lnTo>
                  <a:lnTo>
                    <a:pt x="340" y="960"/>
                  </a:lnTo>
                  <a:lnTo>
                    <a:pt x="362" y="936"/>
                  </a:lnTo>
                  <a:lnTo>
                    <a:pt x="386" y="914"/>
                  </a:lnTo>
                  <a:lnTo>
                    <a:pt x="411" y="893"/>
                  </a:lnTo>
                  <a:lnTo>
                    <a:pt x="439" y="875"/>
                  </a:lnTo>
                  <a:lnTo>
                    <a:pt x="439" y="875"/>
                  </a:lnTo>
                  <a:lnTo>
                    <a:pt x="437" y="882"/>
                  </a:lnTo>
                  <a:lnTo>
                    <a:pt x="432" y="890"/>
                  </a:lnTo>
                  <a:lnTo>
                    <a:pt x="421" y="907"/>
                  </a:lnTo>
                  <a:lnTo>
                    <a:pt x="407" y="922"/>
                  </a:lnTo>
                  <a:lnTo>
                    <a:pt x="394" y="935"/>
                  </a:lnTo>
                  <a:lnTo>
                    <a:pt x="394" y="935"/>
                  </a:lnTo>
                  <a:lnTo>
                    <a:pt x="396" y="939"/>
                  </a:lnTo>
                  <a:lnTo>
                    <a:pt x="396" y="942"/>
                  </a:lnTo>
                  <a:lnTo>
                    <a:pt x="392" y="949"/>
                  </a:lnTo>
                  <a:lnTo>
                    <a:pt x="392" y="949"/>
                  </a:lnTo>
                  <a:lnTo>
                    <a:pt x="379" y="964"/>
                  </a:lnTo>
                  <a:lnTo>
                    <a:pt x="366" y="981"/>
                  </a:lnTo>
                  <a:lnTo>
                    <a:pt x="354" y="1000"/>
                  </a:lnTo>
                  <a:lnTo>
                    <a:pt x="342" y="1019"/>
                  </a:lnTo>
                  <a:lnTo>
                    <a:pt x="342" y="1019"/>
                  </a:lnTo>
                  <a:lnTo>
                    <a:pt x="349" y="1015"/>
                  </a:lnTo>
                  <a:lnTo>
                    <a:pt x="355" y="1011"/>
                  </a:lnTo>
                  <a:lnTo>
                    <a:pt x="359" y="1005"/>
                  </a:lnTo>
                  <a:lnTo>
                    <a:pt x="363" y="1000"/>
                  </a:lnTo>
                  <a:lnTo>
                    <a:pt x="372" y="988"/>
                  </a:lnTo>
                  <a:lnTo>
                    <a:pt x="376" y="984"/>
                  </a:lnTo>
                  <a:lnTo>
                    <a:pt x="383" y="979"/>
                  </a:lnTo>
                  <a:lnTo>
                    <a:pt x="383" y="979"/>
                  </a:lnTo>
                  <a:lnTo>
                    <a:pt x="383" y="981"/>
                  </a:lnTo>
                  <a:lnTo>
                    <a:pt x="382" y="986"/>
                  </a:lnTo>
                  <a:lnTo>
                    <a:pt x="378" y="991"/>
                  </a:lnTo>
                  <a:lnTo>
                    <a:pt x="373" y="997"/>
                  </a:lnTo>
                  <a:lnTo>
                    <a:pt x="372" y="1001"/>
                  </a:lnTo>
                  <a:lnTo>
                    <a:pt x="372" y="1005"/>
                  </a:lnTo>
                  <a:lnTo>
                    <a:pt x="372" y="1005"/>
                  </a:lnTo>
                  <a:lnTo>
                    <a:pt x="371" y="1007"/>
                  </a:lnTo>
                  <a:lnTo>
                    <a:pt x="368" y="1008"/>
                  </a:lnTo>
                  <a:lnTo>
                    <a:pt x="362" y="1014"/>
                  </a:lnTo>
                  <a:lnTo>
                    <a:pt x="361" y="1015"/>
                  </a:lnTo>
                  <a:lnTo>
                    <a:pt x="361" y="1018"/>
                  </a:lnTo>
                  <a:lnTo>
                    <a:pt x="362" y="1019"/>
                  </a:lnTo>
                  <a:lnTo>
                    <a:pt x="366" y="1022"/>
                  </a:lnTo>
                  <a:lnTo>
                    <a:pt x="366" y="1022"/>
                  </a:lnTo>
                  <a:lnTo>
                    <a:pt x="380" y="1025"/>
                  </a:lnTo>
                  <a:lnTo>
                    <a:pt x="394" y="1026"/>
                  </a:lnTo>
                  <a:lnTo>
                    <a:pt x="421" y="1029"/>
                  </a:lnTo>
                  <a:lnTo>
                    <a:pt x="421" y="1029"/>
                  </a:lnTo>
                  <a:lnTo>
                    <a:pt x="424" y="1018"/>
                  </a:lnTo>
                  <a:lnTo>
                    <a:pt x="430" y="1007"/>
                  </a:lnTo>
                  <a:lnTo>
                    <a:pt x="437" y="997"/>
                  </a:lnTo>
                  <a:lnTo>
                    <a:pt x="444" y="987"/>
                  </a:lnTo>
                  <a:lnTo>
                    <a:pt x="459" y="970"/>
                  </a:lnTo>
                  <a:lnTo>
                    <a:pt x="465" y="963"/>
                  </a:lnTo>
                  <a:lnTo>
                    <a:pt x="466" y="957"/>
                  </a:lnTo>
                  <a:lnTo>
                    <a:pt x="466" y="957"/>
                  </a:lnTo>
                  <a:lnTo>
                    <a:pt x="479" y="939"/>
                  </a:lnTo>
                  <a:lnTo>
                    <a:pt x="493" y="921"/>
                  </a:lnTo>
                  <a:lnTo>
                    <a:pt x="507" y="903"/>
                  </a:lnTo>
                  <a:lnTo>
                    <a:pt x="514" y="893"/>
                  </a:lnTo>
                  <a:lnTo>
                    <a:pt x="519" y="880"/>
                  </a:lnTo>
                  <a:lnTo>
                    <a:pt x="519" y="880"/>
                  </a:lnTo>
                  <a:lnTo>
                    <a:pt x="500" y="893"/>
                  </a:lnTo>
                  <a:lnTo>
                    <a:pt x="482" y="905"/>
                  </a:lnTo>
                  <a:lnTo>
                    <a:pt x="463" y="918"/>
                  </a:lnTo>
                  <a:lnTo>
                    <a:pt x="446" y="932"/>
                  </a:lnTo>
                  <a:lnTo>
                    <a:pt x="414" y="960"/>
                  </a:lnTo>
                  <a:lnTo>
                    <a:pt x="385" y="988"/>
                  </a:lnTo>
                  <a:lnTo>
                    <a:pt x="385" y="988"/>
                  </a:lnTo>
                  <a:lnTo>
                    <a:pt x="396" y="972"/>
                  </a:lnTo>
                  <a:lnTo>
                    <a:pt x="407" y="956"/>
                  </a:lnTo>
                  <a:lnTo>
                    <a:pt x="420" y="942"/>
                  </a:lnTo>
                  <a:lnTo>
                    <a:pt x="435" y="928"/>
                  </a:lnTo>
                  <a:lnTo>
                    <a:pt x="451" y="915"/>
                  </a:lnTo>
                  <a:lnTo>
                    <a:pt x="467" y="903"/>
                  </a:lnTo>
                  <a:lnTo>
                    <a:pt x="503" y="880"/>
                  </a:lnTo>
                  <a:lnTo>
                    <a:pt x="503" y="880"/>
                  </a:lnTo>
                  <a:lnTo>
                    <a:pt x="480" y="875"/>
                  </a:lnTo>
                  <a:lnTo>
                    <a:pt x="458" y="870"/>
                  </a:lnTo>
                  <a:lnTo>
                    <a:pt x="434" y="868"/>
                  </a:lnTo>
                  <a:lnTo>
                    <a:pt x="408" y="868"/>
                  </a:lnTo>
                  <a:lnTo>
                    <a:pt x="359" y="865"/>
                  </a:lnTo>
                  <a:lnTo>
                    <a:pt x="335" y="862"/>
                  </a:lnTo>
                  <a:lnTo>
                    <a:pt x="313" y="859"/>
                  </a:lnTo>
                  <a:lnTo>
                    <a:pt x="313" y="859"/>
                  </a:lnTo>
                  <a:lnTo>
                    <a:pt x="307" y="872"/>
                  </a:lnTo>
                  <a:lnTo>
                    <a:pt x="297" y="887"/>
                  </a:lnTo>
                  <a:lnTo>
                    <a:pt x="278" y="914"/>
                  </a:lnTo>
                  <a:lnTo>
                    <a:pt x="278" y="914"/>
                  </a:lnTo>
                  <a:lnTo>
                    <a:pt x="252" y="952"/>
                  </a:lnTo>
                  <a:lnTo>
                    <a:pt x="240" y="973"/>
                  </a:lnTo>
                  <a:lnTo>
                    <a:pt x="234" y="983"/>
                  </a:lnTo>
                  <a:lnTo>
                    <a:pt x="231" y="993"/>
                  </a:lnTo>
                  <a:lnTo>
                    <a:pt x="231" y="993"/>
                  </a:lnTo>
                  <a:close/>
                  <a:moveTo>
                    <a:pt x="992" y="986"/>
                  </a:moveTo>
                  <a:lnTo>
                    <a:pt x="992" y="986"/>
                  </a:lnTo>
                  <a:lnTo>
                    <a:pt x="1021" y="956"/>
                  </a:lnTo>
                  <a:lnTo>
                    <a:pt x="1037" y="942"/>
                  </a:lnTo>
                  <a:lnTo>
                    <a:pt x="1053" y="928"/>
                  </a:lnTo>
                  <a:lnTo>
                    <a:pt x="1070" y="914"/>
                  </a:lnTo>
                  <a:lnTo>
                    <a:pt x="1089" y="901"/>
                  </a:lnTo>
                  <a:lnTo>
                    <a:pt x="1110" y="890"/>
                  </a:lnTo>
                  <a:lnTo>
                    <a:pt x="1131" y="879"/>
                  </a:lnTo>
                  <a:lnTo>
                    <a:pt x="1131" y="879"/>
                  </a:lnTo>
                  <a:lnTo>
                    <a:pt x="1129" y="890"/>
                  </a:lnTo>
                  <a:lnTo>
                    <a:pt x="1127" y="901"/>
                  </a:lnTo>
                  <a:lnTo>
                    <a:pt x="1122" y="911"/>
                  </a:lnTo>
                  <a:lnTo>
                    <a:pt x="1115" y="921"/>
                  </a:lnTo>
                  <a:lnTo>
                    <a:pt x="1108" y="931"/>
                  </a:lnTo>
                  <a:lnTo>
                    <a:pt x="1101" y="938"/>
                  </a:lnTo>
                  <a:lnTo>
                    <a:pt x="1090" y="950"/>
                  </a:lnTo>
                  <a:lnTo>
                    <a:pt x="1093" y="949"/>
                  </a:lnTo>
                  <a:lnTo>
                    <a:pt x="1090" y="950"/>
                  </a:lnTo>
                  <a:lnTo>
                    <a:pt x="1090" y="950"/>
                  </a:lnTo>
                  <a:lnTo>
                    <a:pt x="1075" y="973"/>
                  </a:lnTo>
                  <a:lnTo>
                    <a:pt x="1056" y="998"/>
                  </a:lnTo>
                  <a:lnTo>
                    <a:pt x="1039" y="1022"/>
                  </a:lnTo>
                  <a:lnTo>
                    <a:pt x="1024" y="1046"/>
                  </a:lnTo>
                  <a:lnTo>
                    <a:pt x="1024" y="1046"/>
                  </a:lnTo>
                  <a:lnTo>
                    <a:pt x="1032" y="1045"/>
                  </a:lnTo>
                  <a:lnTo>
                    <a:pt x="1037" y="1043"/>
                  </a:lnTo>
                  <a:lnTo>
                    <a:pt x="1037" y="1042"/>
                  </a:lnTo>
                  <a:lnTo>
                    <a:pt x="1035" y="1042"/>
                  </a:lnTo>
                  <a:lnTo>
                    <a:pt x="1030" y="1043"/>
                  </a:lnTo>
                  <a:lnTo>
                    <a:pt x="1030" y="1043"/>
                  </a:lnTo>
                  <a:lnTo>
                    <a:pt x="1042" y="1032"/>
                  </a:lnTo>
                  <a:lnTo>
                    <a:pt x="1053" y="1019"/>
                  </a:lnTo>
                  <a:lnTo>
                    <a:pt x="1065" y="1007"/>
                  </a:lnTo>
                  <a:lnTo>
                    <a:pt x="1070" y="1002"/>
                  </a:lnTo>
                  <a:lnTo>
                    <a:pt x="1077" y="998"/>
                  </a:lnTo>
                  <a:lnTo>
                    <a:pt x="1082" y="994"/>
                  </a:lnTo>
                  <a:lnTo>
                    <a:pt x="1083" y="991"/>
                  </a:lnTo>
                  <a:lnTo>
                    <a:pt x="1083" y="991"/>
                  </a:lnTo>
                  <a:lnTo>
                    <a:pt x="1084" y="988"/>
                  </a:lnTo>
                  <a:lnTo>
                    <a:pt x="1084" y="986"/>
                  </a:lnTo>
                  <a:lnTo>
                    <a:pt x="1084" y="986"/>
                  </a:lnTo>
                  <a:lnTo>
                    <a:pt x="1094" y="974"/>
                  </a:lnTo>
                  <a:lnTo>
                    <a:pt x="1104" y="964"/>
                  </a:lnTo>
                  <a:lnTo>
                    <a:pt x="1125" y="943"/>
                  </a:lnTo>
                  <a:lnTo>
                    <a:pt x="1125" y="943"/>
                  </a:lnTo>
                  <a:lnTo>
                    <a:pt x="1143" y="927"/>
                  </a:lnTo>
                  <a:lnTo>
                    <a:pt x="1164" y="908"/>
                  </a:lnTo>
                  <a:lnTo>
                    <a:pt x="1176" y="900"/>
                  </a:lnTo>
                  <a:lnTo>
                    <a:pt x="1187" y="891"/>
                  </a:lnTo>
                  <a:lnTo>
                    <a:pt x="1200" y="886"/>
                  </a:lnTo>
                  <a:lnTo>
                    <a:pt x="1212" y="879"/>
                  </a:lnTo>
                  <a:lnTo>
                    <a:pt x="1212" y="879"/>
                  </a:lnTo>
                  <a:lnTo>
                    <a:pt x="1209" y="887"/>
                  </a:lnTo>
                  <a:lnTo>
                    <a:pt x="1205" y="896"/>
                  </a:lnTo>
                  <a:lnTo>
                    <a:pt x="1193" y="911"/>
                  </a:lnTo>
                  <a:lnTo>
                    <a:pt x="1181" y="924"/>
                  </a:lnTo>
                  <a:lnTo>
                    <a:pt x="1177" y="927"/>
                  </a:lnTo>
                  <a:lnTo>
                    <a:pt x="1174" y="927"/>
                  </a:lnTo>
                  <a:lnTo>
                    <a:pt x="1174" y="927"/>
                  </a:lnTo>
                  <a:lnTo>
                    <a:pt x="1173" y="927"/>
                  </a:lnTo>
                  <a:lnTo>
                    <a:pt x="1170" y="927"/>
                  </a:lnTo>
                  <a:lnTo>
                    <a:pt x="1167" y="929"/>
                  </a:lnTo>
                  <a:lnTo>
                    <a:pt x="1166" y="934"/>
                  </a:lnTo>
                  <a:lnTo>
                    <a:pt x="1166" y="938"/>
                  </a:lnTo>
                  <a:lnTo>
                    <a:pt x="1172" y="939"/>
                  </a:lnTo>
                  <a:lnTo>
                    <a:pt x="1172" y="939"/>
                  </a:lnTo>
                  <a:lnTo>
                    <a:pt x="1143" y="972"/>
                  </a:lnTo>
                  <a:lnTo>
                    <a:pt x="1131" y="988"/>
                  </a:lnTo>
                  <a:lnTo>
                    <a:pt x="1120" y="1007"/>
                  </a:lnTo>
                  <a:lnTo>
                    <a:pt x="1186" y="942"/>
                  </a:lnTo>
                  <a:lnTo>
                    <a:pt x="1186" y="942"/>
                  </a:lnTo>
                  <a:lnTo>
                    <a:pt x="1204" y="925"/>
                  </a:lnTo>
                  <a:lnTo>
                    <a:pt x="1225" y="907"/>
                  </a:lnTo>
                  <a:lnTo>
                    <a:pt x="1247" y="891"/>
                  </a:lnTo>
                  <a:lnTo>
                    <a:pt x="1259" y="886"/>
                  </a:lnTo>
                  <a:lnTo>
                    <a:pt x="1270" y="880"/>
                  </a:lnTo>
                  <a:lnTo>
                    <a:pt x="1270" y="880"/>
                  </a:lnTo>
                  <a:lnTo>
                    <a:pt x="1274" y="882"/>
                  </a:lnTo>
                  <a:lnTo>
                    <a:pt x="1278" y="883"/>
                  </a:lnTo>
                  <a:lnTo>
                    <a:pt x="1281" y="886"/>
                  </a:lnTo>
                  <a:lnTo>
                    <a:pt x="1281" y="887"/>
                  </a:lnTo>
                  <a:lnTo>
                    <a:pt x="1281" y="889"/>
                  </a:lnTo>
                  <a:lnTo>
                    <a:pt x="1198" y="1004"/>
                  </a:lnTo>
                  <a:lnTo>
                    <a:pt x="1198" y="1004"/>
                  </a:lnTo>
                  <a:lnTo>
                    <a:pt x="1214" y="986"/>
                  </a:lnTo>
                  <a:lnTo>
                    <a:pt x="1231" y="969"/>
                  </a:lnTo>
                  <a:lnTo>
                    <a:pt x="1247" y="953"/>
                  </a:lnTo>
                  <a:lnTo>
                    <a:pt x="1264" y="938"/>
                  </a:lnTo>
                  <a:lnTo>
                    <a:pt x="1283" y="922"/>
                  </a:lnTo>
                  <a:lnTo>
                    <a:pt x="1301" y="908"/>
                  </a:lnTo>
                  <a:lnTo>
                    <a:pt x="1319" y="896"/>
                  </a:lnTo>
                  <a:lnTo>
                    <a:pt x="1339" y="883"/>
                  </a:lnTo>
                  <a:lnTo>
                    <a:pt x="1339" y="883"/>
                  </a:lnTo>
                  <a:lnTo>
                    <a:pt x="1342" y="883"/>
                  </a:lnTo>
                  <a:lnTo>
                    <a:pt x="1343" y="883"/>
                  </a:lnTo>
                  <a:lnTo>
                    <a:pt x="1344" y="884"/>
                  </a:lnTo>
                  <a:lnTo>
                    <a:pt x="1346" y="887"/>
                  </a:lnTo>
                  <a:lnTo>
                    <a:pt x="1347" y="893"/>
                  </a:lnTo>
                  <a:lnTo>
                    <a:pt x="1347" y="896"/>
                  </a:lnTo>
                  <a:lnTo>
                    <a:pt x="1285" y="991"/>
                  </a:lnTo>
                  <a:lnTo>
                    <a:pt x="1285" y="991"/>
                  </a:lnTo>
                  <a:lnTo>
                    <a:pt x="1315" y="963"/>
                  </a:lnTo>
                  <a:lnTo>
                    <a:pt x="1344" y="935"/>
                  </a:lnTo>
                  <a:lnTo>
                    <a:pt x="1377" y="907"/>
                  </a:lnTo>
                  <a:lnTo>
                    <a:pt x="1394" y="894"/>
                  </a:lnTo>
                  <a:lnTo>
                    <a:pt x="1410" y="882"/>
                  </a:lnTo>
                  <a:lnTo>
                    <a:pt x="1410" y="882"/>
                  </a:lnTo>
                  <a:lnTo>
                    <a:pt x="1367" y="879"/>
                  </a:lnTo>
                  <a:lnTo>
                    <a:pt x="1323" y="877"/>
                  </a:lnTo>
                  <a:lnTo>
                    <a:pt x="1235" y="877"/>
                  </a:lnTo>
                  <a:lnTo>
                    <a:pt x="1149" y="877"/>
                  </a:lnTo>
                  <a:lnTo>
                    <a:pt x="1107" y="877"/>
                  </a:lnTo>
                  <a:lnTo>
                    <a:pt x="1065" y="877"/>
                  </a:lnTo>
                  <a:lnTo>
                    <a:pt x="1065" y="877"/>
                  </a:lnTo>
                  <a:lnTo>
                    <a:pt x="1059" y="889"/>
                  </a:lnTo>
                  <a:lnTo>
                    <a:pt x="1052" y="900"/>
                  </a:lnTo>
                  <a:lnTo>
                    <a:pt x="1035" y="922"/>
                  </a:lnTo>
                  <a:lnTo>
                    <a:pt x="1032" y="925"/>
                  </a:lnTo>
                  <a:lnTo>
                    <a:pt x="1032" y="925"/>
                  </a:lnTo>
                  <a:lnTo>
                    <a:pt x="1024" y="941"/>
                  </a:lnTo>
                  <a:lnTo>
                    <a:pt x="1013" y="956"/>
                  </a:lnTo>
                  <a:lnTo>
                    <a:pt x="992" y="986"/>
                  </a:lnTo>
                  <a:lnTo>
                    <a:pt x="992" y="986"/>
                  </a:lnTo>
                  <a:close/>
                  <a:moveTo>
                    <a:pt x="1617" y="898"/>
                  </a:moveTo>
                  <a:lnTo>
                    <a:pt x="1617" y="898"/>
                  </a:lnTo>
                  <a:lnTo>
                    <a:pt x="1593" y="917"/>
                  </a:lnTo>
                  <a:lnTo>
                    <a:pt x="1571" y="935"/>
                  </a:lnTo>
                  <a:lnTo>
                    <a:pt x="1548" y="953"/>
                  </a:lnTo>
                  <a:lnTo>
                    <a:pt x="1527" y="974"/>
                  </a:lnTo>
                  <a:lnTo>
                    <a:pt x="1507" y="994"/>
                  </a:lnTo>
                  <a:lnTo>
                    <a:pt x="1488" y="1016"/>
                  </a:lnTo>
                  <a:lnTo>
                    <a:pt x="1469" y="1039"/>
                  </a:lnTo>
                  <a:lnTo>
                    <a:pt x="1451" y="1063"/>
                  </a:lnTo>
                  <a:lnTo>
                    <a:pt x="1451" y="1063"/>
                  </a:lnTo>
                  <a:lnTo>
                    <a:pt x="1509" y="1066"/>
                  </a:lnTo>
                  <a:lnTo>
                    <a:pt x="1535" y="1067"/>
                  </a:lnTo>
                  <a:lnTo>
                    <a:pt x="1562" y="1066"/>
                  </a:lnTo>
                  <a:lnTo>
                    <a:pt x="1562" y="1066"/>
                  </a:lnTo>
                  <a:lnTo>
                    <a:pt x="1594" y="1026"/>
                  </a:lnTo>
                  <a:lnTo>
                    <a:pt x="1628" y="987"/>
                  </a:lnTo>
                  <a:lnTo>
                    <a:pt x="1645" y="967"/>
                  </a:lnTo>
                  <a:lnTo>
                    <a:pt x="1661" y="946"/>
                  </a:lnTo>
                  <a:lnTo>
                    <a:pt x="1675" y="925"/>
                  </a:lnTo>
                  <a:lnTo>
                    <a:pt x="1687" y="904"/>
                  </a:lnTo>
                  <a:lnTo>
                    <a:pt x="1687" y="904"/>
                  </a:lnTo>
                  <a:lnTo>
                    <a:pt x="1663" y="920"/>
                  </a:lnTo>
                  <a:lnTo>
                    <a:pt x="1639" y="936"/>
                  </a:lnTo>
                  <a:lnTo>
                    <a:pt x="1616" y="953"/>
                  </a:lnTo>
                  <a:lnTo>
                    <a:pt x="1594" y="973"/>
                  </a:lnTo>
                  <a:lnTo>
                    <a:pt x="1572" y="993"/>
                  </a:lnTo>
                  <a:lnTo>
                    <a:pt x="1552" y="1012"/>
                  </a:lnTo>
                  <a:lnTo>
                    <a:pt x="1533" y="1033"/>
                  </a:lnTo>
                  <a:lnTo>
                    <a:pt x="1513" y="1054"/>
                  </a:lnTo>
                  <a:lnTo>
                    <a:pt x="1513" y="1054"/>
                  </a:lnTo>
                  <a:lnTo>
                    <a:pt x="1541" y="1015"/>
                  </a:lnTo>
                  <a:lnTo>
                    <a:pt x="1571" y="974"/>
                  </a:lnTo>
                  <a:lnTo>
                    <a:pt x="1602" y="934"/>
                  </a:lnTo>
                  <a:lnTo>
                    <a:pt x="1632" y="891"/>
                  </a:lnTo>
                  <a:lnTo>
                    <a:pt x="1632" y="891"/>
                  </a:lnTo>
                  <a:lnTo>
                    <a:pt x="1617" y="898"/>
                  </a:lnTo>
                  <a:lnTo>
                    <a:pt x="1617" y="898"/>
                  </a:lnTo>
                  <a:close/>
                  <a:moveTo>
                    <a:pt x="2529" y="905"/>
                  </a:moveTo>
                  <a:lnTo>
                    <a:pt x="2529" y="905"/>
                  </a:lnTo>
                  <a:lnTo>
                    <a:pt x="2512" y="918"/>
                  </a:lnTo>
                  <a:lnTo>
                    <a:pt x="2495" y="931"/>
                  </a:lnTo>
                  <a:lnTo>
                    <a:pt x="2480" y="945"/>
                  </a:lnTo>
                  <a:lnTo>
                    <a:pt x="2464" y="959"/>
                  </a:lnTo>
                  <a:lnTo>
                    <a:pt x="2436" y="988"/>
                  </a:lnTo>
                  <a:lnTo>
                    <a:pt x="2422" y="1001"/>
                  </a:lnTo>
                  <a:lnTo>
                    <a:pt x="2407" y="1014"/>
                  </a:lnTo>
                  <a:lnTo>
                    <a:pt x="2407" y="1014"/>
                  </a:lnTo>
                  <a:lnTo>
                    <a:pt x="2393" y="1028"/>
                  </a:lnTo>
                  <a:lnTo>
                    <a:pt x="2380" y="1045"/>
                  </a:lnTo>
                  <a:lnTo>
                    <a:pt x="2369" y="1061"/>
                  </a:lnTo>
                  <a:lnTo>
                    <a:pt x="2356" y="1077"/>
                  </a:lnTo>
                  <a:lnTo>
                    <a:pt x="2356" y="1077"/>
                  </a:lnTo>
                  <a:lnTo>
                    <a:pt x="2388" y="1077"/>
                  </a:lnTo>
                  <a:lnTo>
                    <a:pt x="2419" y="1077"/>
                  </a:lnTo>
                  <a:lnTo>
                    <a:pt x="2480" y="1074"/>
                  </a:lnTo>
                  <a:lnTo>
                    <a:pt x="2480" y="1074"/>
                  </a:lnTo>
                  <a:lnTo>
                    <a:pt x="2498" y="1046"/>
                  </a:lnTo>
                  <a:lnTo>
                    <a:pt x="2518" y="1019"/>
                  </a:lnTo>
                  <a:lnTo>
                    <a:pt x="2557" y="966"/>
                  </a:lnTo>
                  <a:lnTo>
                    <a:pt x="2560" y="964"/>
                  </a:lnTo>
                  <a:lnTo>
                    <a:pt x="2563" y="962"/>
                  </a:lnTo>
                  <a:lnTo>
                    <a:pt x="2564" y="960"/>
                  </a:lnTo>
                  <a:lnTo>
                    <a:pt x="2567" y="957"/>
                  </a:lnTo>
                  <a:lnTo>
                    <a:pt x="2567" y="957"/>
                  </a:lnTo>
                  <a:lnTo>
                    <a:pt x="2568" y="953"/>
                  </a:lnTo>
                  <a:lnTo>
                    <a:pt x="2570" y="952"/>
                  </a:lnTo>
                  <a:lnTo>
                    <a:pt x="2571" y="952"/>
                  </a:lnTo>
                  <a:lnTo>
                    <a:pt x="2571" y="952"/>
                  </a:lnTo>
                  <a:lnTo>
                    <a:pt x="2573" y="948"/>
                  </a:lnTo>
                  <a:lnTo>
                    <a:pt x="2573" y="948"/>
                  </a:lnTo>
                  <a:lnTo>
                    <a:pt x="2575" y="942"/>
                  </a:lnTo>
                  <a:lnTo>
                    <a:pt x="2581" y="938"/>
                  </a:lnTo>
                  <a:lnTo>
                    <a:pt x="2585" y="935"/>
                  </a:lnTo>
                  <a:lnTo>
                    <a:pt x="2591" y="932"/>
                  </a:lnTo>
                  <a:lnTo>
                    <a:pt x="2591" y="932"/>
                  </a:lnTo>
                  <a:lnTo>
                    <a:pt x="2591" y="931"/>
                  </a:lnTo>
                  <a:lnTo>
                    <a:pt x="2591" y="928"/>
                  </a:lnTo>
                  <a:lnTo>
                    <a:pt x="2592" y="924"/>
                  </a:lnTo>
                  <a:lnTo>
                    <a:pt x="2592" y="920"/>
                  </a:lnTo>
                  <a:lnTo>
                    <a:pt x="2591" y="920"/>
                  </a:lnTo>
                  <a:lnTo>
                    <a:pt x="2589" y="921"/>
                  </a:lnTo>
                  <a:lnTo>
                    <a:pt x="2589" y="921"/>
                  </a:lnTo>
                  <a:lnTo>
                    <a:pt x="2554" y="949"/>
                  </a:lnTo>
                  <a:lnTo>
                    <a:pt x="2519" y="979"/>
                  </a:lnTo>
                  <a:lnTo>
                    <a:pt x="2487" y="1011"/>
                  </a:lnTo>
                  <a:lnTo>
                    <a:pt x="2456" y="1043"/>
                  </a:lnTo>
                  <a:lnTo>
                    <a:pt x="2456" y="1043"/>
                  </a:lnTo>
                  <a:lnTo>
                    <a:pt x="2450" y="1052"/>
                  </a:lnTo>
                  <a:lnTo>
                    <a:pt x="2445" y="1060"/>
                  </a:lnTo>
                  <a:lnTo>
                    <a:pt x="2440" y="1064"/>
                  </a:lnTo>
                  <a:lnTo>
                    <a:pt x="2436" y="1067"/>
                  </a:lnTo>
                  <a:lnTo>
                    <a:pt x="2431" y="1068"/>
                  </a:lnTo>
                  <a:lnTo>
                    <a:pt x="2424" y="1068"/>
                  </a:lnTo>
                  <a:lnTo>
                    <a:pt x="2424" y="1068"/>
                  </a:lnTo>
                  <a:lnTo>
                    <a:pt x="2443" y="1035"/>
                  </a:lnTo>
                  <a:lnTo>
                    <a:pt x="2464" y="1002"/>
                  </a:lnTo>
                  <a:lnTo>
                    <a:pt x="2487" y="972"/>
                  </a:lnTo>
                  <a:lnTo>
                    <a:pt x="2508" y="942"/>
                  </a:lnTo>
                  <a:lnTo>
                    <a:pt x="2508" y="942"/>
                  </a:lnTo>
                  <a:lnTo>
                    <a:pt x="2509" y="938"/>
                  </a:lnTo>
                  <a:lnTo>
                    <a:pt x="2512" y="934"/>
                  </a:lnTo>
                  <a:lnTo>
                    <a:pt x="2519" y="927"/>
                  </a:lnTo>
                  <a:lnTo>
                    <a:pt x="2522" y="924"/>
                  </a:lnTo>
                  <a:lnTo>
                    <a:pt x="2526" y="920"/>
                  </a:lnTo>
                  <a:lnTo>
                    <a:pt x="2528" y="912"/>
                  </a:lnTo>
                  <a:lnTo>
                    <a:pt x="2529" y="905"/>
                  </a:lnTo>
                  <a:lnTo>
                    <a:pt x="2529" y="905"/>
                  </a:lnTo>
                  <a:close/>
                  <a:moveTo>
                    <a:pt x="2329" y="969"/>
                  </a:moveTo>
                  <a:lnTo>
                    <a:pt x="2332" y="964"/>
                  </a:lnTo>
                  <a:lnTo>
                    <a:pt x="2334" y="962"/>
                  </a:lnTo>
                  <a:lnTo>
                    <a:pt x="2336" y="957"/>
                  </a:lnTo>
                  <a:lnTo>
                    <a:pt x="2336" y="957"/>
                  </a:lnTo>
                  <a:lnTo>
                    <a:pt x="2338" y="953"/>
                  </a:lnTo>
                  <a:lnTo>
                    <a:pt x="2339" y="952"/>
                  </a:lnTo>
                  <a:lnTo>
                    <a:pt x="2341" y="950"/>
                  </a:lnTo>
                  <a:lnTo>
                    <a:pt x="2341" y="950"/>
                  </a:lnTo>
                  <a:lnTo>
                    <a:pt x="2345" y="945"/>
                  </a:lnTo>
                  <a:lnTo>
                    <a:pt x="2350" y="939"/>
                  </a:lnTo>
                  <a:lnTo>
                    <a:pt x="2352" y="936"/>
                  </a:lnTo>
                  <a:lnTo>
                    <a:pt x="2353" y="932"/>
                  </a:lnTo>
                  <a:lnTo>
                    <a:pt x="2355" y="929"/>
                  </a:lnTo>
                  <a:lnTo>
                    <a:pt x="2353" y="927"/>
                  </a:lnTo>
                  <a:lnTo>
                    <a:pt x="2353" y="927"/>
                  </a:lnTo>
                  <a:lnTo>
                    <a:pt x="2314" y="962"/>
                  </a:lnTo>
                  <a:lnTo>
                    <a:pt x="2277" y="1000"/>
                  </a:lnTo>
                  <a:lnTo>
                    <a:pt x="2242" y="1039"/>
                  </a:lnTo>
                  <a:lnTo>
                    <a:pt x="2209" y="1081"/>
                  </a:lnTo>
                  <a:lnTo>
                    <a:pt x="2343" y="1077"/>
                  </a:lnTo>
                  <a:lnTo>
                    <a:pt x="2343" y="1077"/>
                  </a:lnTo>
                  <a:lnTo>
                    <a:pt x="2358" y="1050"/>
                  </a:lnTo>
                  <a:lnTo>
                    <a:pt x="2372" y="1026"/>
                  </a:lnTo>
                  <a:lnTo>
                    <a:pt x="2387" y="1004"/>
                  </a:lnTo>
                  <a:lnTo>
                    <a:pt x="2402" y="984"/>
                  </a:lnTo>
                  <a:lnTo>
                    <a:pt x="2405" y="984"/>
                  </a:lnTo>
                  <a:lnTo>
                    <a:pt x="2418" y="969"/>
                  </a:lnTo>
                  <a:lnTo>
                    <a:pt x="2418" y="969"/>
                  </a:lnTo>
                  <a:lnTo>
                    <a:pt x="2418" y="964"/>
                  </a:lnTo>
                  <a:lnTo>
                    <a:pt x="2418" y="964"/>
                  </a:lnTo>
                  <a:lnTo>
                    <a:pt x="2425" y="956"/>
                  </a:lnTo>
                  <a:lnTo>
                    <a:pt x="2429" y="950"/>
                  </a:lnTo>
                  <a:lnTo>
                    <a:pt x="2433" y="946"/>
                  </a:lnTo>
                  <a:lnTo>
                    <a:pt x="2433" y="946"/>
                  </a:lnTo>
                  <a:lnTo>
                    <a:pt x="2433" y="950"/>
                  </a:lnTo>
                  <a:lnTo>
                    <a:pt x="2432" y="952"/>
                  </a:lnTo>
                  <a:lnTo>
                    <a:pt x="2431" y="955"/>
                  </a:lnTo>
                  <a:lnTo>
                    <a:pt x="2429" y="957"/>
                  </a:lnTo>
                  <a:lnTo>
                    <a:pt x="2429" y="957"/>
                  </a:lnTo>
                  <a:lnTo>
                    <a:pt x="2432" y="957"/>
                  </a:lnTo>
                  <a:lnTo>
                    <a:pt x="2435" y="956"/>
                  </a:lnTo>
                  <a:lnTo>
                    <a:pt x="2436" y="953"/>
                  </a:lnTo>
                  <a:lnTo>
                    <a:pt x="2438" y="950"/>
                  </a:lnTo>
                  <a:lnTo>
                    <a:pt x="2438" y="950"/>
                  </a:lnTo>
                  <a:lnTo>
                    <a:pt x="2439" y="943"/>
                  </a:lnTo>
                  <a:lnTo>
                    <a:pt x="2442" y="936"/>
                  </a:lnTo>
                  <a:lnTo>
                    <a:pt x="2446" y="929"/>
                  </a:lnTo>
                  <a:lnTo>
                    <a:pt x="2449" y="921"/>
                  </a:lnTo>
                  <a:lnTo>
                    <a:pt x="2449" y="921"/>
                  </a:lnTo>
                  <a:lnTo>
                    <a:pt x="2402" y="956"/>
                  </a:lnTo>
                  <a:lnTo>
                    <a:pt x="2356" y="993"/>
                  </a:lnTo>
                  <a:lnTo>
                    <a:pt x="2334" y="1011"/>
                  </a:lnTo>
                  <a:lnTo>
                    <a:pt x="2311" y="1031"/>
                  </a:lnTo>
                  <a:lnTo>
                    <a:pt x="2291" y="1052"/>
                  </a:lnTo>
                  <a:lnTo>
                    <a:pt x="2272" y="1073"/>
                  </a:lnTo>
                  <a:lnTo>
                    <a:pt x="2272" y="1073"/>
                  </a:lnTo>
                  <a:lnTo>
                    <a:pt x="2270" y="1074"/>
                  </a:lnTo>
                  <a:lnTo>
                    <a:pt x="2270" y="1073"/>
                  </a:lnTo>
                  <a:lnTo>
                    <a:pt x="2269" y="1068"/>
                  </a:lnTo>
                  <a:lnTo>
                    <a:pt x="2268" y="1064"/>
                  </a:lnTo>
                  <a:lnTo>
                    <a:pt x="2269" y="1060"/>
                  </a:lnTo>
                  <a:lnTo>
                    <a:pt x="2269" y="1060"/>
                  </a:lnTo>
                  <a:lnTo>
                    <a:pt x="2282" y="1036"/>
                  </a:lnTo>
                  <a:lnTo>
                    <a:pt x="2296" y="1014"/>
                  </a:lnTo>
                  <a:lnTo>
                    <a:pt x="2327" y="970"/>
                  </a:lnTo>
                  <a:lnTo>
                    <a:pt x="2329" y="969"/>
                  </a:lnTo>
                  <a:close/>
                  <a:moveTo>
                    <a:pt x="1899" y="1078"/>
                  </a:moveTo>
                  <a:lnTo>
                    <a:pt x="1899" y="1078"/>
                  </a:lnTo>
                  <a:lnTo>
                    <a:pt x="1904" y="1078"/>
                  </a:lnTo>
                  <a:lnTo>
                    <a:pt x="1908" y="1075"/>
                  </a:lnTo>
                  <a:lnTo>
                    <a:pt x="1911" y="1074"/>
                  </a:lnTo>
                  <a:lnTo>
                    <a:pt x="1912" y="1071"/>
                  </a:lnTo>
                  <a:lnTo>
                    <a:pt x="1916" y="1066"/>
                  </a:lnTo>
                  <a:lnTo>
                    <a:pt x="1918" y="1064"/>
                  </a:lnTo>
                  <a:lnTo>
                    <a:pt x="1919" y="1064"/>
                  </a:lnTo>
                  <a:lnTo>
                    <a:pt x="1919" y="1064"/>
                  </a:lnTo>
                  <a:lnTo>
                    <a:pt x="1922" y="1066"/>
                  </a:lnTo>
                  <a:lnTo>
                    <a:pt x="1923" y="1067"/>
                  </a:lnTo>
                  <a:lnTo>
                    <a:pt x="1923" y="1068"/>
                  </a:lnTo>
                  <a:lnTo>
                    <a:pt x="1922" y="1071"/>
                  </a:lnTo>
                  <a:lnTo>
                    <a:pt x="1912" y="1080"/>
                  </a:lnTo>
                  <a:lnTo>
                    <a:pt x="1912" y="1080"/>
                  </a:lnTo>
                  <a:lnTo>
                    <a:pt x="1919" y="1078"/>
                  </a:lnTo>
                  <a:lnTo>
                    <a:pt x="1926" y="1080"/>
                  </a:lnTo>
                  <a:lnTo>
                    <a:pt x="1942" y="1081"/>
                  </a:lnTo>
                  <a:lnTo>
                    <a:pt x="1954" y="1081"/>
                  </a:lnTo>
                  <a:lnTo>
                    <a:pt x="1960" y="1080"/>
                  </a:lnTo>
                  <a:lnTo>
                    <a:pt x="1963" y="1078"/>
                  </a:lnTo>
                  <a:lnTo>
                    <a:pt x="1963" y="1078"/>
                  </a:lnTo>
                  <a:lnTo>
                    <a:pt x="2032" y="994"/>
                  </a:lnTo>
                  <a:lnTo>
                    <a:pt x="2067" y="953"/>
                  </a:lnTo>
                  <a:lnTo>
                    <a:pt x="2099" y="910"/>
                  </a:lnTo>
                  <a:lnTo>
                    <a:pt x="2099" y="910"/>
                  </a:lnTo>
                  <a:lnTo>
                    <a:pt x="2084" y="915"/>
                  </a:lnTo>
                  <a:lnTo>
                    <a:pt x="2076" y="918"/>
                  </a:lnTo>
                  <a:lnTo>
                    <a:pt x="2071" y="922"/>
                  </a:lnTo>
                  <a:lnTo>
                    <a:pt x="1923" y="1057"/>
                  </a:lnTo>
                  <a:lnTo>
                    <a:pt x="1923" y="1057"/>
                  </a:lnTo>
                  <a:lnTo>
                    <a:pt x="1958" y="1018"/>
                  </a:lnTo>
                  <a:lnTo>
                    <a:pt x="1995" y="979"/>
                  </a:lnTo>
                  <a:lnTo>
                    <a:pt x="2034" y="942"/>
                  </a:lnTo>
                  <a:lnTo>
                    <a:pt x="2055" y="925"/>
                  </a:lnTo>
                  <a:lnTo>
                    <a:pt x="2075" y="908"/>
                  </a:lnTo>
                  <a:lnTo>
                    <a:pt x="2075" y="908"/>
                  </a:lnTo>
                  <a:lnTo>
                    <a:pt x="2064" y="905"/>
                  </a:lnTo>
                  <a:lnTo>
                    <a:pt x="2053" y="904"/>
                  </a:lnTo>
                  <a:lnTo>
                    <a:pt x="2029" y="905"/>
                  </a:lnTo>
                  <a:lnTo>
                    <a:pt x="2029" y="905"/>
                  </a:lnTo>
                  <a:lnTo>
                    <a:pt x="2023" y="915"/>
                  </a:lnTo>
                  <a:lnTo>
                    <a:pt x="2016" y="924"/>
                  </a:lnTo>
                  <a:lnTo>
                    <a:pt x="2010" y="932"/>
                  </a:lnTo>
                  <a:lnTo>
                    <a:pt x="2005" y="941"/>
                  </a:lnTo>
                  <a:lnTo>
                    <a:pt x="2003" y="943"/>
                  </a:lnTo>
                  <a:lnTo>
                    <a:pt x="2003" y="943"/>
                  </a:lnTo>
                  <a:lnTo>
                    <a:pt x="1978" y="977"/>
                  </a:lnTo>
                  <a:lnTo>
                    <a:pt x="1951" y="1009"/>
                  </a:lnTo>
                  <a:lnTo>
                    <a:pt x="1925" y="1043"/>
                  </a:lnTo>
                  <a:lnTo>
                    <a:pt x="1899" y="1078"/>
                  </a:lnTo>
                  <a:lnTo>
                    <a:pt x="1899" y="1078"/>
                  </a:lnTo>
                  <a:close/>
                  <a:moveTo>
                    <a:pt x="248" y="839"/>
                  </a:moveTo>
                  <a:lnTo>
                    <a:pt x="248" y="839"/>
                  </a:lnTo>
                  <a:lnTo>
                    <a:pt x="243" y="858"/>
                  </a:lnTo>
                  <a:lnTo>
                    <a:pt x="234" y="877"/>
                  </a:lnTo>
                  <a:lnTo>
                    <a:pt x="224" y="894"/>
                  </a:lnTo>
                  <a:lnTo>
                    <a:pt x="213" y="912"/>
                  </a:lnTo>
                  <a:lnTo>
                    <a:pt x="191" y="945"/>
                  </a:lnTo>
                  <a:lnTo>
                    <a:pt x="168" y="977"/>
                  </a:lnTo>
                  <a:lnTo>
                    <a:pt x="168" y="977"/>
                  </a:lnTo>
                  <a:lnTo>
                    <a:pt x="177" y="970"/>
                  </a:lnTo>
                  <a:lnTo>
                    <a:pt x="184" y="963"/>
                  </a:lnTo>
                  <a:lnTo>
                    <a:pt x="189" y="956"/>
                  </a:lnTo>
                  <a:lnTo>
                    <a:pt x="198" y="949"/>
                  </a:lnTo>
                  <a:lnTo>
                    <a:pt x="203" y="943"/>
                  </a:lnTo>
                  <a:lnTo>
                    <a:pt x="203" y="943"/>
                  </a:lnTo>
                  <a:lnTo>
                    <a:pt x="203" y="945"/>
                  </a:lnTo>
                  <a:lnTo>
                    <a:pt x="203" y="948"/>
                  </a:lnTo>
                  <a:lnTo>
                    <a:pt x="200" y="949"/>
                  </a:lnTo>
                  <a:lnTo>
                    <a:pt x="198" y="949"/>
                  </a:lnTo>
                  <a:lnTo>
                    <a:pt x="198" y="949"/>
                  </a:lnTo>
                  <a:lnTo>
                    <a:pt x="196" y="955"/>
                  </a:lnTo>
                  <a:lnTo>
                    <a:pt x="193" y="960"/>
                  </a:lnTo>
                  <a:lnTo>
                    <a:pt x="188" y="970"/>
                  </a:lnTo>
                  <a:lnTo>
                    <a:pt x="170" y="987"/>
                  </a:lnTo>
                  <a:lnTo>
                    <a:pt x="170" y="987"/>
                  </a:lnTo>
                  <a:lnTo>
                    <a:pt x="181" y="991"/>
                  </a:lnTo>
                  <a:lnTo>
                    <a:pt x="193" y="995"/>
                  </a:lnTo>
                  <a:lnTo>
                    <a:pt x="202" y="995"/>
                  </a:lnTo>
                  <a:lnTo>
                    <a:pt x="206" y="995"/>
                  </a:lnTo>
                  <a:lnTo>
                    <a:pt x="208" y="994"/>
                  </a:lnTo>
                  <a:lnTo>
                    <a:pt x="208" y="994"/>
                  </a:lnTo>
                  <a:lnTo>
                    <a:pt x="229" y="963"/>
                  </a:lnTo>
                  <a:lnTo>
                    <a:pt x="250" y="932"/>
                  </a:lnTo>
                  <a:lnTo>
                    <a:pt x="293" y="875"/>
                  </a:lnTo>
                  <a:lnTo>
                    <a:pt x="293" y="875"/>
                  </a:lnTo>
                  <a:lnTo>
                    <a:pt x="271" y="891"/>
                  </a:lnTo>
                  <a:lnTo>
                    <a:pt x="250" y="910"/>
                  </a:lnTo>
                  <a:lnTo>
                    <a:pt x="229" y="929"/>
                  </a:lnTo>
                  <a:lnTo>
                    <a:pt x="209" y="948"/>
                  </a:lnTo>
                  <a:lnTo>
                    <a:pt x="209" y="948"/>
                  </a:lnTo>
                  <a:lnTo>
                    <a:pt x="219" y="935"/>
                  </a:lnTo>
                  <a:lnTo>
                    <a:pt x="229" y="921"/>
                  </a:lnTo>
                  <a:lnTo>
                    <a:pt x="238" y="908"/>
                  </a:lnTo>
                  <a:lnTo>
                    <a:pt x="251" y="896"/>
                  </a:lnTo>
                  <a:lnTo>
                    <a:pt x="262" y="884"/>
                  </a:lnTo>
                  <a:lnTo>
                    <a:pt x="276" y="873"/>
                  </a:lnTo>
                  <a:lnTo>
                    <a:pt x="290" y="863"/>
                  </a:lnTo>
                  <a:lnTo>
                    <a:pt x="304" y="853"/>
                  </a:lnTo>
                  <a:lnTo>
                    <a:pt x="304" y="853"/>
                  </a:lnTo>
                  <a:lnTo>
                    <a:pt x="267" y="842"/>
                  </a:lnTo>
                  <a:lnTo>
                    <a:pt x="248" y="837"/>
                  </a:lnTo>
                  <a:lnTo>
                    <a:pt x="240" y="832"/>
                  </a:lnTo>
                  <a:lnTo>
                    <a:pt x="233" y="827"/>
                  </a:lnTo>
                  <a:lnTo>
                    <a:pt x="233" y="827"/>
                  </a:lnTo>
                  <a:lnTo>
                    <a:pt x="230" y="832"/>
                  </a:lnTo>
                  <a:lnTo>
                    <a:pt x="226" y="838"/>
                  </a:lnTo>
                  <a:lnTo>
                    <a:pt x="216" y="848"/>
                  </a:lnTo>
                  <a:lnTo>
                    <a:pt x="205" y="858"/>
                  </a:lnTo>
                  <a:lnTo>
                    <a:pt x="200" y="862"/>
                  </a:lnTo>
                  <a:lnTo>
                    <a:pt x="196" y="868"/>
                  </a:lnTo>
                  <a:lnTo>
                    <a:pt x="200" y="869"/>
                  </a:lnTo>
                  <a:lnTo>
                    <a:pt x="200" y="869"/>
                  </a:lnTo>
                  <a:lnTo>
                    <a:pt x="200" y="872"/>
                  </a:lnTo>
                  <a:lnTo>
                    <a:pt x="199" y="875"/>
                  </a:lnTo>
                  <a:lnTo>
                    <a:pt x="140" y="960"/>
                  </a:lnTo>
                  <a:lnTo>
                    <a:pt x="140" y="960"/>
                  </a:lnTo>
                  <a:lnTo>
                    <a:pt x="146" y="959"/>
                  </a:lnTo>
                  <a:lnTo>
                    <a:pt x="150" y="956"/>
                  </a:lnTo>
                  <a:lnTo>
                    <a:pt x="160" y="949"/>
                  </a:lnTo>
                  <a:lnTo>
                    <a:pt x="164" y="946"/>
                  </a:lnTo>
                  <a:lnTo>
                    <a:pt x="168" y="945"/>
                  </a:lnTo>
                  <a:lnTo>
                    <a:pt x="172" y="945"/>
                  </a:lnTo>
                  <a:lnTo>
                    <a:pt x="175" y="946"/>
                  </a:lnTo>
                  <a:lnTo>
                    <a:pt x="175" y="946"/>
                  </a:lnTo>
                  <a:lnTo>
                    <a:pt x="195" y="922"/>
                  </a:lnTo>
                  <a:lnTo>
                    <a:pt x="215" y="896"/>
                  </a:lnTo>
                  <a:lnTo>
                    <a:pt x="231" y="868"/>
                  </a:lnTo>
                  <a:lnTo>
                    <a:pt x="248" y="839"/>
                  </a:lnTo>
                  <a:lnTo>
                    <a:pt x="248" y="839"/>
                  </a:lnTo>
                  <a:close/>
                  <a:moveTo>
                    <a:pt x="2275" y="962"/>
                  </a:moveTo>
                  <a:lnTo>
                    <a:pt x="2276" y="960"/>
                  </a:lnTo>
                  <a:lnTo>
                    <a:pt x="2276" y="960"/>
                  </a:lnTo>
                  <a:lnTo>
                    <a:pt x="2283" y="950"/>
                  </a:lnTo>
                  <a:lnTo>
                    <a:pt x="2289" y="939"/>
                  </a:lnTo>
                  <a:lnTo>
                    <a:pt x="2293" y="929"/>
                  </a:lnTo>
                  <a:lnTo>
                    <a:pt x="2297" y="917"/>
                  </a:lnTo>
                  <a:lnTo>
                    <a:pt x="2297" y="917"/>
                  </a:lnTo>
                  <a:lnTo>
                    <a:pt x="2289" y="921"/>
                  </a:lnTo>
                  <a:lnTo>
                    <a:pt x="2282" y="925"/>
                  </a:lnTo>
                  <a:lnTo>
                    <a:pt x="2282" y="925"/>
                  </a:lnTo>
                  <a:lnTo>
                    <a:pt x="2241" y="960"/>
                  </a:lnTo>
                  <a:lnTo>
                    <a:pt x="2200" y="998"/>
                  </a:lnTo>
                  <a:lnTo>
                    <a:pt x="2162" y="1038"/>
                  </a:lnTo>
                  <a:lnTo>
                    <a:pt x="2124" y="1080"/>
                  </a:lnTo>
                  <a:lnTo>
                    <a:pt x="2124" y="1080"/>
                  </a:lnTo>
                  <a:lnTo>
                    <a:pt x="2144" y="1081"/>
                  </a:lnTo>
                  <a:lnTo>
                    <a:pt x="2161" y="1081"/>
                  </a:lnTo>
                  <a:lnTo>
                    <a:pt x="2178" y="1080"/>
                  </a:lnTo>
                  <a:lnTo>
                    <a:pt x="2193" y="1080"/>
                  </a:lnTo>
                  <a:lnTo>
                    <a:pt x="2193" y="1080"/>
                  </a:lnTo>
                  <a:lnTo>
                    <a:pt x="2210" y="1054"/>
                  </a:lnTo>
                  <a:lnTo>
                    <a:pt x="2227" y="1029"/>
                  </a:lnTo>
                  <a:lnTo>
                    <a:pt x="2244" y="1005"/>
                  </a:lnTo>
                  <a:lnTo>
                    <a:pt x="2263" y="981"/>
                  </a:lnTo>
                  <a:lnTo>
                    <a:pt x="2263" y="977"/>
                  </a:lnTo>
                  <a:lnTo>
                    <a:pt x="2275" y="962"/>
                  </a:lnTo>
                  <a:close/>
                  <a:moveTo>
                    <a:pt x="444" y="1031"/>
                  </a:moveTo>
                  <a:lnTo>
                    <a:pt x="489" y="1033"/>
                  </a:lnTo>
                  <a:lnTo>
                    <a:pt x="489" y="1033"/>
                  </a:lnTo>
                  <a:lnTo>
                    <a:pt x="501" y="1011"/>
                  </a:lnTo>
                  <a:lnTo>
                    <a:pt x="515" y="990"/>
                  </a:lnTo>
                  <a:lnTo>
                    <a:pt x="546" y="950"/>
                  </a:lnTo>
                  <a:lnTo>
                    <a:pt x="546" y="950"/>
                  </a:lnTo>
                  <a:lnTo>
                    <a:pt x="546" y="949"/>
                  </a:lnTo>
                  <a:lnTo>
                    <a:pt x="590" y="893"/>
                  </a:lnTo>
                  <a:lnTo>
                    <a:pt x="590" y="893"/>
                  </a:lnTo>
                  <a:lnTo>
                    <a:pt x="573" y="903"/>
                  </a:lnTo>
                  <a:lnTo>
                    <a:pt x="556" y="915"/>
                  </a:lnTo>
                  <a:lnTo>
                    <a:pt x="539" y="931"/>
                  </a:lnTo>
                  <a:lnTo>
                    <a:pt x="522" y="946"/>
                  </a:lnTo>
                  <a:lnTo>
                    <a:pt x="522" y="946"/>
                  </a:lnTo>
                  <a:lnTo>
                    <a:pt x="501" y="966"/>
                  </a:lnTo>
                  <a:lnTo>
                    <a:pt x="491" y="974"/>
                  </a:lnTo>
                  <a:lnTo>
                    <a:pt x="490" y="974"/>
                  </a:lnTo>
                  <a:lnTo>
                    <a:pt x="490" y="974"/>
                  </a:lnTo>
                  <a:lnTo>
                    <a:pt x="494" y="970"/>
                  </a:lnTo>
                  <a:lnTo>
                    <a:pt x="487" y="966"/>
                  </a:lnTo>
                  <a:lnTo>
                    <a:pt x="487" y="966"/>
                  </a:lnTo>
                  <a:lnTo>
                    <a:pt x="505" y="946"/>
                  </a:lnTo>
                  <a:lnTo>
                    <a:pt x="525" y="928"/>
                  </a:lnTo>
                  <a:lnTo>
                    <a:pt x="566" y="891"/>
                  </a:lnTo>
                  <a:lnTo>
                    <a:pt x="531" y="886"/>
                  </a:lnTo>
                  <a:lnTo>
                    <a:pt x="531" y="886"/>
                  </a:lnTo>
                  <a:lnTo>
                    <a:pt x="511" y="918"/>
                  </a:lnTo>
                  <a:lnTo>
                    <a:pt x="489" y="948"/>
                  </a:lnTo>
                  <a:lnTo>
                    <a:pt x="466" y="977"/>
                  </a:lnTo>
                  <a:lnTo>
                    <a:pt x="444" y="1008"/>
                  </a:lnTo>
                  <a:lnTo>
                    <a:pt x="444" y="1008"/>
                  </a:lnTo>
                  <a:lnTo>
                    <a:pt x="442" y="1011"/>
                  </a:lnTo>
                  <a:lnTo>
                    <a:pt x="444" y="1011"/>
                  </a:lnTo>
                  <a:lnTo>
                    <a:pt x="448" y="1009"/>
                  </a:lnTo>
                  <a:lnTo>
                    <a:pt x="452" y="1008"/>
                  </a:lnTo>
                  <a:lnTo>
                    <a:pt x="458" y="1007"/>
                  </a:lnTo>
                  <a:lnTo>
                    <a:pt x="458" y="1007"/>
                  </a:lnTo>
                  <a:lnTo>
                    <a:pt x="452" y="1012"/>
                  </a:lnTo>
                  <a:lnTo>
                    <a:pt x="446" y="1018"/>
                  </a:lnTo>
                  <a:lnTo>
                    <a:pt x="445" y="1021"/>
                  </a:lnTo>
                  <a:lnTo>
                    <a:pt x="444" y="1023"/>
                  </a:lnTo>
                  <a:lnTo>
                    <a:pt x="442" y="1026"/>
                  </a:lnTo>
                  <a:lnTo>
                    <a:pt x="444" y="1031"/>
                  </a:lnTo>
                  <a:lnTo>
                    <a:pt x="444" y="1031"/>
                  </a:lnTo>
                  <a:close/>
                  <a:moveTo>
                    <a:pt x="1486" y="903"/>
                  </a:moveTo>
                  <a:lnTo>
                    <a:pt x="1486" y="903"/>
                  </a:lnTo>
                  <a:lnTo>
                    <a:pt x="1438" y="936"/>
                  </a:lnTo>
                  <a:lnTo>
                    <a:pt x="1416" y="953"/>
                  </a:lnTo>
                  <a:lnTo>
                    <a:pt x="1395" y="972"/>
                  </a:lnTo>
                  <a:lnTo>
                    <a:pt x="1374" y="991"/>
                  </a:lnTo>
                  <a:lnTo>
                    <a:pt x="1354" y="1012"/>
                  </a:lnTo>
                  <a:lnTo>
                    <a:pt x="1335" y="1035"/>
                  </a:lnTo>
                  <a:lnTo>
                    <a:pt x="1318" y="1059"/>
                  </a:lnTo>
                  <a:lnTo>
                    <a:pt x="1318" y="1059"/>
                  </a:lnTo>
                  <a:lnTo>
                    <a:pt x="1335" y="1061"/>
                  </a:lnTo>
                  <a:lnTo>
                    <a:pt x="1350" y="1063"/>
                  </a:lnTo>
                  <a:lnTo>
                    <a:pt x="1364" y="1063"/>
                  </a:lnTo>
                  <a:lnTo>
                    <a:pt x="1368" y="1061"/>
                  </a:lnTo>
                  <a:lnTo>
                    <a:pt x="1372" y="1059"/>
                  </a:lnTo>
                  <a:lnTo>
                    <a:pt x="1372" y="1059"/>
                  </a:lnTo>
                  <a:lnTo>
                    <a:pt x="1387" y="1039"/>
                  </a:lnTo>
                  <a:lnTo>
                    <a:pt x="1401" y="1019"/>
                  </a:lnTo>
                  <a:lnTo>
                    <a:pt x="1433" y="980"/>
                  </a:lnTo>
                  <a:lnTo>
                    <a:pt x="1464" y="942"/>
                  </a:lnTo>
                  <a:lnTo>
                    <a:pt x="1478" y="922"/>
                  </a:lnTo>
                  <a:lnTo>
                    <a:pt x="1490" y="903"/>
                  </a:lnTo>
                  <a:lnTo>
                    <a:pt x="1490" y="903"/>
                  </a:lnTo>
                  <a:lnTo>
                    <a:pt x="1488" y="903"/>
                  </a:lnTo>
                  <a:lnTo>
                    <a:pt x="1486" y="903"/>
                  </a:lnTo>
                  <a:lnTo>
                    <a:pt x="1486" y="903"/>
                  </a:lnTo>
                  <a:close/>
                  <a:moveTo>
                    <a:pt x="505" y="866"/>
                  </a:moveTo>
                  <a:lnTo>
                    <a:pt x="505" y="866"/>
                  </a:lnTo>
                  <a:lnTo>
                    <a:pt x="529" y="872"/>
                  </a:lnTo>
                  <a:lnTo>
                    <a:pt x="556" y="876"/>
                  </a:lnTo>
                  <a:lnTo>
                    <a:pt x="609" y="882"/>
                  </a:lnTo>
                  <a:lnTo>
                    <a:pt x="664" y="884"/>
                  </a:lnTo>
                  <a:lnTo>
                    <a:pt x="722" y="884"/>
                  </a:lnTo>
                  <a:lnTo>
                    <a:pt x="779" y="883"/>
                  </a:lnTo>
                  <a:lnTo>
                    <a:pt x="837" y="879"/>
                  </a:lnTo>
                  <a:lnTo>
                    <a:pt x="893" y="875"/>
                  </a:lnTo>
                  <a:lnTo>
                    <a:pt x="948" y="869"/>
                  </a:lnTo>
                  <a:lnTo>
                    <a:pt x="948" y="869"/>
                  </a:lnTo>
                  <a:lnTo>
                    <a:pt x="869" y="866"/>
                  </a:lnTo>
                  <a:lnTo>
                    <a:pt x="792" y="863"/>
                  </a:lnTo>
                  <a:lnTo>
                    <a:pt x="713" y="860"/>
                  </a:lnTo>
                  <a:lnTo>
                    <a:pt x="674" y="860"/>
                  </a:lnTo>
                  <a:lnTo>
                    <a:pt x="633" y="862"/>
                  </a:lnTo>
                  <a:lnTo>
                    <a:pt x="633" y="862"/>
                  </a:lnTo>
                  <a:lnTo>
                    <a:pt x="570" y="863"/>
                  </a:lnTo>
                  <a:lnTo>
                    <a:pt x="538" y="865"/>
                  </a:lnTo>
                  <a:lnTo>
                    <a:pt x="505" y="866"/>
                  </a:lnTo>
                  <a:lnTo>
                    <a:pt x="505" y="866"/>
                  </a:lnTo>
                  <a:close/>
                  <a:moveTo>
                    <a:pt x="2050" y="1008"/>
                  </a:moveTo>
                  <a:lnTo>
                    <a:pt x="2050" y="1008"/>
                  </a:lnTo>
                  <a:lnTo>
                    <a:pt x="2016" y="1042"/>
                  </a:lnTo>
                  <a:lnTo>
                    <a:pt x="1999" y="1059"/>
                  </a:lnTo>
                  <a:lnTo>
                    <a:pt x="1984" y="1077"/>
                  </a:lnTo>
                  <a:lnTo>
                    <a:pt x="1984" y="1077"/>
                  </a:lnTo>
                  <a:lnTo>
                    <a:pt x="1991" y="1080"/>
                  </a:lnTo>
                  <a:lnTo>
                    <a:pt x="1998" y="1081"/>
                  </a:lnTo>
                  <a:lnTo>
                    <a:pt x="2005" y="1081"/>
                  </a:lnTo>
                  <a:lnTo>
                    <a:pt x="2012" y="1081"/>
                  </a:lnTo>
                  <a:lnTo>
                    <a:pt x="2027" y="1080"/>
                  </a:lnTo>
                  <a:lnTo>
                    <a:pt x="2034" y="1080"/>
                  </a:lnTo>
                  <a:lnTo>
                    <a:pt x="2041" y="1081"/>
                  </a:lnTo>
                  <a:lnTo>
                    <a:pt x="2041" y="1081"/>
                  </a:lnTo>
                  <a:lnTo>
                    <a:pt x="2071" y="1040"/>
                  </a:lnTo>
                  <a:lnTo>
                    <a:pt x="2102" y="1001"/>
                  </a:lnTo>
                  <a:lnTo>
                    <a:pt x="2166" y="918"/>
                  </a:lnTo>
                  <a:lnTo>
                    <a:pt x="2166" y="918"/>
                  </a:lnTo>
                  <a:lnTo>
                    <a:pt x="2166" y="917"/>
                  </a:lnTo>
                  <a:lnTo>
                    <a:pt x="2165" y="912"/>
                  </a:lnTo>
                  <a:lnTo>
                    <a:pt x="2162" y="910"/>
                  </a:lnTo>
                  <a:lnTo>
                    <a:pt x="2161" y="910"/>
                  </a:lnTo>
                  <a:lnTo>
                    <a:pt x="2159" y="910"/>
                  </a:lnTo>
                  <a:lnTo>
                    <a:pt x="2159" y="910"/>
                  </a:lnTo>
                  <a:lnTo>
                    <a:pt x="2130" y="935"/>
                  </a:lnTo>
                  <a:lnTo>
                    <a:pt x="2102" y="959"/>
                  </a:lnTo>
                  <a:lnTo>
                    <a:pt x="2075" y="984"/>
                  </a:lnTo>
                  <a:lnTo>
                    <a:pt x="2050" y="1008"/>
                  </a:lnTo>
                  <a:lnTo>
                    <a:pt x="2050" y="1008"/>
                  </a:lnTo>
                  <a:close/>
                  <a:moveTo>
                    <a:pt x="1558" y="893"/>
                  </a:moveTo>
                  <a:lnTo>
                    <a:pt x="1558" y="893"/>
                  </a:lnTo>
                  <a:lnTo>
                    <a:pt x="1533" y="911"/>
                  </a:lnTo>
                  <a:lnTo>
                    <a:pt x="1507" y="929"/>
                  </a:lnTo>
                  <a:lnTo>
                    <a:pt x="1485" y="949"/>
                  </a:lnTo>
                  <a:lnTo>
                    <a:pt x="1462" y="970"/>
                  </a:lnTo>
                  <a:lnTo>
                    <a:pt x="1443" y="991"/>
                  </a:lnTo>
                  <a:lnTo>
                    <a:pt x="1423" y="1014"/>
                  </a:lnTo>
                  <a:lnTo>
                    <a:pt x="1405" y="1038"/>
                  </a:lnTo>
                  <a:lnTo>
                    <a:pt x="1388" y="1061"/>
                  </a:lnTo>
                  <a:lnTo>
                    <a:pt x="1388" y="1061"/>
                  </a:lnTo>
                  <a:lnTo>
                    <a:pt x="1416" y="1063"/>
                  </a:lnTo>
                  <a:lnTo>
                    <a:pt x="1430" y="1064"/>
                  </a:lnTo>
                  <a:lnTo>
                    <a:pt x="1436" y="1063"/>
                  </a:lnTo>
                  <a:lnTo>
                    <a:pt x="1438" y="1061"/>
                  </a:lnTo>
                  <a:lnTo>
                    <a:pt x="1513" y="962"/>
                  </a:lnTo>
                  <a:lnTo>
                    <a:pt x="1513" y="962"/>
                  </a:lnTo>
                  <a:lnTo>
                    <a:pt x="1535" y="931"/>
                  </a:lnTo>
                  <a:lnTo>
                    <a:pt x="1548" y="914"/>
                  </a:lnTo>
                  <a:lnTo>
                    <a:pt x="1552" y="904"/>
                  </a:lnTo>
                  <a:lnTo>
                    <a:pt x="1558" y="893"/>
                  </a:lnTo>
                  <a:lnTo>
                    <a:pt x="1558" y="893"/>
                  </a:lnTo>
                  <a:close/>
                  <a:moveTo>
                    <a:pt x="2788" y="931"/>
                  </a:moveTo>
                  <a:lnTo>
                    <a:pt x="2788" y="931"/>
                  </a:lnTo>
                  <a:lnTo>
                    <a:pt x="2786" y="929"/>
                  </a:lnTo>
                  <a:lnTo>
                    <a:pt x="2786" y="927"/>
                  </a:lnTo>
                  <a:lnTo>
                    <a:pt x="2788" y="924"/>
                  </a:lnTo>
                  <a:lnTo>
                    <a:pt x="2790" y="922"/>
                  </a:lnTo>
                  <a:lnTo>
                    <a:pt x="2796" y="921"/>
                  </a:lnTo>
                  <a:lnTo>
                    <a:pt x="2796" y="921"/>
                  </a:lnTo>
                  <a:lnTo>
                    <a:pt x="2796" y="915"/>
                  </a:lnTo>
                  <a:lnTo>
                    <a:pt x="2799" y="911"/>
                  </a:lnTo>
                  <a:lnTo>
                    <a:pt x="2806" y="903"/>
                  </a:lnTo>
                  <a:lnTo>
                    <a:pt x="2814" y="893"/>
                  </a:lnTo>
                  <a:lnTo>
                    <a:pt x="2818" y="886"/>
                  </a:lnTo>
                  <a:lnTo>
                    <a:pt x="2821" y="879"/>
                  </a:lnTo>
                  <a:lnTo>
                    <a:pt x="2821" y="879"/>
                  </a:lnTo>
                  <a:lnTo>
                    <a:pt x="2793" y="898"/>
                  </a:lnTo>
                  <a:lnTo>
                    <a:pt x="2765" y="918"/>
                  </a:lnTo>
                  <a:lnTo>
                    <a:pt x="2740" y="939"/>
                  </a:lnTo>
                  <a:lnTo>
                    <a:pt x="2714" y="962"/>
                  </a:lnTo>
                  <a:lnTo>
                    <a:pt x="2692" y="984"/>
                  </a:lnTo>
                  <a:lnTo>
                    <a:pt x="2669" y="1009"/>
                  </a:lnTo>
                  <a:lnTo>
                    <a:pt x="2648" y="1035"/>
                  </a:lnTo>
                  <a:lnTo>
                    <a:pt x="2629" y="1060"/>
                  </a:lnTo>
                  <a:lnTo>
                    <a:pt x="2629" y="1060"/>
                  </a:lnTo>
                  <a:lnTo>
                    <a:pt x="2647" y="1057"/>
                  </a:lnTo>
                  <a:lnTo>
                    <a:pt x="2662" y="1053"/>
                  </a:lnTo>
                  <a:lnTo>
                    <a:pt x="2677" y="1047"/>
                  </a:lnTo>
                  <a:lnTo>
                    <a:pt x="2689" y="1043"/>
                  </a:lnTo>
                  <a:lnTo>
                    <a:pt x="2776" y="941"/>
                  </a:lnTo>
                  <a:lnTo>
                    <a:pt x="2776" y="941"/>
                  </a:lnTo>
                  <a:lnTo>
                    <a:pt x="2780" y="939"/>
                  </a:lnTo>
                  <a:lnTo>
                    <a:pt x="2785" y="938"/>
                  </a:lnTo>
                  <a:lnTo>
                    <a:pt x="2788" y="935"/>
                  </a:lnTo>
                  <a:lnTo>
                    <a:pt x="2788" y="931"/>
                  </a:lnTo>
                  <a:lnTo>
                    <a:pt x="2788" y="931"/>
                  </a:lnTo>
                  <a:close/>
                  <a:moveTo>
                    <a:pt x="1167" y="1049"/>
                  </a:moveTo>
                  <a:lnTo>
                    <a:pt x="1167" y="1049"/>
                  </a:lnTo>
                  <a:lnTo>
                    <a:pt x="1181" y="1053"/>
                  </a:lnTo>
                  <a:lnTo>
                    <a:pt x="1197" y="1056"/>
                  </a:lnTo>
                  <a:lnTo>
                    <a:pt x="1211" y="1057"/>
                  </a:lnTo>
                  <a:lnTo>
                    <a:pt x="1223" y="1057"/>
                  </a:lnTo>
                  <a:lnTo>
                    <a:pt x="1223" y="1057"/>
                  </a:lnTo>
                  <a:lnTo>
                    <a:pt x="1249" y="1021"/>
                  </a:lnTo>
                  <a:lnTo>
                    <a:pt x="1274" y="986"/>
                  </a:lnTo>
                  <a:lnTo>
                    <a:pt x="1323" y="915"/>
                  </a:lnTo>
                  <a:lnTo>
                    <a:pt x="1323" y="915"/>
                  </a:lnTo>
                  <a:lnTo>
                    <a:pt x="1329" y="907"/>
                  </a:lnTo>
                  <a:lnTo>
                    <a:pt x="1330" y="903"/>
                  </a:lnTo>
                  <a:lnTo>
                    <a:pt x="1332" y="897"/>
                  </a:lnTo>
                  <a:lnTo>
                    <a:pt x="1332" y="897"/>
                  </a:lnTo>
                  <a:lnTo>
                    <a:pt x="1315" y="908"/>
                  </a:lnTo>
                  <a:lnTo>
                    <a:pt x="1298" y="921"/>
                  </a:lnTo>
                  <a:lnTo>
                    <a:pt x="1283" y="934"/>
                  </a:lnTo>
                  <a:lnTo>
                    <a:pt x="1267" y="948"/>
                  </a:lnTo>
                  <a:lnTo>
                    <a:pt x="1239" y="976"/>
                  </a:lnTo>
                  <a:lnTo>
                    <a:pt x="1211" y="1007"/>
                  </a:lnTo>
                  <a:lnTo>
                    <a:pt x="1208" y="1000"/>
                  </a:lnTo>
                  <a:lnTo>
                    <a:pt x="1208" y="1000"/>
                  </a:lnTo>
                  <a:lnTo>
                    <a:pt x="1198" y="1011"/>
                  </a:lnTo>
                  <a:lnTo>
                    <a:pt x="1188" y="1023"/>
                  </a:lnTo>
                  <a:lnTo>
                    <a:pt x="1179" y="1036"/>
                  </a:lnTo>
                  <a:lnTo>
                    <a:pt x="1167" y="1049"/>
                  </a:lnTo>
                  <a:lnTo>
                    <a:pt x="1167" y="1049"/>
                  </a:lnTo>
                  <a:close/>
                  <a:moveTo>
                    <a:pt x="1263" y="1026"/>
                  </a:moveTo>
                  <a:lnTo>
                    <a:pt x="1263" y="1026"/>
                  </a:lnTo>
                  <a:lnTo>
                    <a:pt x="1259" y="1032"/>
                  </a:lnTo>
                  <a:lnTo>
                    <a:pt x="1253" y="1040"/>
                  </a:lnTo>
                  <a:lnTo>
                    <a:pt x="1250" y="1050"/>
                  </a:lnTo>
                  <a:lnTo>
                    <a:pt x="1250" y="1054"/>
                  </a:lnTo>
                  <a:lnTo>
                    <a:pt x="1250" y="1060"/>
                  </a:lnTo>
                  <a:lnTo>
                    <a:pt x="1250" y="1060"/>
                  </a:lnTo>
                  <a:lnTo>
                    <a:pt x="1266" y="1059"/>
                  </a:lnTo>
                  <a:lnTo>
                    <a:pt x="1281" y="1060"/>
                  </a:lnTo>
                  <a:lnTo>
                    <a:pt x="1304" y="1061"/>
                  </a:lnTo>
                  <a:lnTo>
                    <a:pt x="1304" y="1061"/>
                  </a:lnTo>
                  <a:lnTo>
                    <a:pt x="1313" y="1040"/>
                  </a:lnTo>
                  <a:lnTo>
                    <a:pt x="1326" y="1021"/>
                  </a:lnTo>
                  <a:lnTo>
                    <a:pt x="1351" y="980"/>
                  </a:lnTo>
                  <a:lnTo>
                    <a:pt x="1377" y="943"/>
                  </a:lnTo>
                  <a:lnTo>
                    <a:pt x="1403" y="910"/>
                  </a:lnTo>
                  <a:lnTo>
                    <a:pt x="1403" y="910"/>
                  </a:lnTo>
                  <a:lnTo>
                    <a:pt x="1405" y="907"/>
                  </a:lnTo>
                  <a:lnTo>
                    <a:pt x="1405" y="904"/>
                  </a:lnTo>
                  <a:lnTo>
                    <a:pt x="1403" y="898"/>
                  </a:lnTo>
                  <a:lnTo>
                    <a:pt x="1403" y="898"/>
                  </a:lnTo>
                  <a:lnTo>
                    <a:pt x="1367" y="929"/>
                  </a:lnTo>
                  <a:lnTo>
                    <a:pt x="1330" y="962"/>
                  </a:lnTo>
                  <a:lnTo>
                    <a:pt x="1294" y="994"/>
                  </a:lnTo>
                  <a:lnTo>
                    <a:pt x="1263" y="1026"/>
                  </a:lnTo>
                  <a:lnTo>
                    <a:pt x="1263" y="1026"/>
                  </a:lnTo>
                  <a:close/>
                  <a:moveTo>
                    <a:pt x="1104" y="904"/>
                  </a:moveTo>
                  <a:lnTo>
                    <a:pt x="1104" y="904"/>
                  </a:lnTo>
                  <a:lnTo>
                    <a:pt x="1082" y="920"/>
                  </a:lnTo>
                  <a:lnTo>
                    <a:pt x="1062" y="936"/>
                  </a:lnTo>
                  <a:lnTo>
                    <a:pt x="1041" y="953"/>
                  </a:lnTo>
                  <a:lnTo>
                    <a:pt x="1021" y="970"/>
                  </a:lnTo>
                  <a:lnTo>
                    <a:pt x="1003" y="988"/>
                  </a:lnTo>
                  <a:lnTo>
                    <a:pt x="985" y="1007"/>
                  </a:lnTo>
                  <a:lnTo>
                    <a:pt x="966" y="1026"/>
                  </a:lnTo>
                  <a:lnTo>
                    <a:pt x="949" y="1046"/>
                  </a:lnTo>
                  <a:lnTo>
                    <a:pt x="949" y="1046"/>
                  </a:lnTo>
                  <a:lnTo>
                    <a:pt x="964" y="1047"/>
                  </a:lnTo>
                  <a:lnTo>
                    <a:pt x="978" y="1047"/>
                  </a:lnTo>
                  <a:lnTo>
                    <a:pt x="1010" y="1047"/>
                  </a:lnTo>
                  <a:lnTo>
                    <a:pt x="1010" y="1047"/>
                  </a:lnTo>
                  <a:lnTo>
                    <a:pt x="1011" y="1046"/>
                  </a:lnTo>
                  <a:lnTo>
                    <a:pt x="1014" y="1045"/>
                  </a:lnTo>
                  <a:lnTo>
                    <a:pt x="1017" y="1039"/>
                  </a:lnTo>
                  <a:lnTo>
                    <a:pt x="1020" y="1032"/>
                  </a:lnTo>
                  <a:lnTo>
                    <a:pt x="1024" y="1026"/>
                  </a:lnTo>
                  <a:lnTo>
                    <a:pt x="1024" y="1026"/>
                  </a:lnTo>
                  <a:lnTo>
                    <a:pt x="1069" y="964"/>
                  </a:lnTo>
                  <a:lnTo>
                    <a:pt x="1091" y="934"/>
                  </a:lnTo>
                  <a:lnTo>
                    <a:pt x="1110" y="903"/>
                  </a:lnTo>
                  <a:lnTo>
                    <a:pt x="1110" y="903"/>
                  </a:lnTo>
                  <a:lnTo>
                    <a:pt x="1105" y="903"/>
                  </a:lnTo>
                  <a:lnTo>
                    <a:pt x="1104" y="904"/>
                  </a:lnTo>
                  <a:lnTo>
                    <a:pt x="1104" y="904"/>
                  </a:lnTo>
                  <a:close/>
                  <a:moveTo>
                    <a:pt x="1107" y="1032"/>
                  </a:moveTo>
                  <a:lnTo>
                    <a:pt x="1107" y="1032"/>
                  </a:lnTo>
                  <a:lnTo>
                    <a:pt x="1103" y="1033"/>
                  </a:lnTo>
                  <a:lnTo>
                    <a:pt x="1101" y="1035"/>
                  </a:lnTo>
                  <a:lnTo>
                    <a:pt x="1100" y="1038"/>
                  </a:lnTo>
                  <a:lnTo>
                    <a:pt x="1098" y="1042"/>
                  </a:lnTo>
                  <a:lnTo>
                    <a:pt x="1098" y="1042"/>
                  </a:lnTo>
                  <a:lnTo>
                    <a:pt x="1098" y="1046"/>
                  </a:lnTo>
                  <a:lnTo>
                    <a:pt x="1098" y="1049"/>
                  </a:lnTo>
                  <a:lnTo>
                    <a:pt x="1101" y="1052"/>
                  </a:lnTo>
                  <a:lnTo>
                    <a:pt x="1104" y="1053"/>
                  </a:lnTo>
                  <a:lnTo>
                    <a:pt x="1111" y="1056"/>
                  </a:lnTo>
                  <a:lnTo>
                    <a:pt x="1121" y="1057"/>
                  </a:lnTo>
                  <a:lnTo>
                    <a:pt x="1129" y="1057"/>
                  </a:lnTo>
                  <a:lnTo>
                    <a:pt x="1138" y="1056"/>
                  </a:lnTo>
                  <a:lnTo>
                    <a:pt x="1145" y="1053"/>
                  </a:lnTo>
                  <a:lnTo>
                    <a:pt x="1149" y="1052"/>
                  </a:lnTo>
                  <a:lnTo>
                    <a:pt x="1261" y="898"/>
                  </a:lnTo>
                  <a:lnTo>
                    <a:pt x="1261" y="898"/>
                  </a:lnTo>
                  <a:lnTo>
                    <a:pt x="1257" y="898"/>
                  </a:lnTo>
                  <a:lnTo>
                    <a:pt x="1256" y="897"/>
                  </a:lnTo>
                  <a:lnTo>
                    <a:pt x="1254" y="896"/>
                  </a:lnTo>
                  <a:lnTo>
                    <a:pt x="1256" y="894"/>
                  </a:lnTo>
                  <a:lnTo>
                    <a:pt x="1233" y="908"/>
                  </a:lnTo>
                  <a:lnTo>
                    <a:pt x="1238" y="908"/>
                  </a:lnTo>
                  <a:lnTo>
                    <a:pt x="1240" y="905"/>
                  </a:lnTo>
                  <a:lnTo>
                    <a:pt x="1238" y="908"/>
                  </a:lnTo>
                  <a:lnTo>
                    <a:pt x="1238" y="908"/>
                  </a:lnTo>
                  <a:lnTo>
                    <a:pt x="1222" y="921"/>
                  </a:lnTo>
                  <a:lnTo>
                    <a:pt x="1208" y="934"/>
                  </a:lnTo>
                  <a:lnTo>
                    <a:pt x="1180" y="962"/>
                  </a:lnTo>
                  <a:lnTo>
                    <a:pt x="1152" y="990"/>
                  </a:lnTo>
                  <a:lnTo>
                    <a:pt x="1136" y="1002"/>
                  </a:lnTo>
                  <a:lnTo>
                    <a:pt x="1122" y="1014"/>
                  </a:lnTo>
                  <a:lnTo>
                    <a:pt x="1122" y="1014"/>
                  </a:lnTo>
                  <a:lnTo>
                    <a:pt x="1118" y="1015"/>
                  </a:lnTo>
                  <a:lnTo>
                    <a:pt x="1114" y="1015"/>
                  </a:lnTo>
                  <a:lnTo>
                    <a:pt x="1114" y="1015"/>
                  </a:lnTo>
                  <a:lnTo>
                    <a:pt x="1115" y="1021"/>
                  </a:lnTo>
                  <a:lnTo>
                    <a:pt x="1115" y="1026"/>
                  </a:lnTo>
                  <a:lnTo>
                    <a:pt x="1112" y="1031"/>
                  </a:lnTo>
                  <a:lnTo>
                    <a:pt x="1107" y="1032"/>
                  </a:lnTo>
                  <a:lnTo>
                    <a:pt x="1107" y="1032"/>
                  </a:lnTo>
                  <a:close/>
                  <a:moveTo>
                    <a:pt x="663" y="1039"/>
                  </a:moveTo>
                  <a:lnTo>
                    <a:pt x="663" y="1039"/>
                  </a:lnTo>
                  <a:lnTo>
                    <a:pt x="695" y="1042"/>
                  </a:lnTo>
                  <a:lnTo>
                    <a:pt x="711" y="1042"/>
                  </a:lnTo>
                  <a:lnTo>
                    <a:pt x="725" y="1042"/>
                  </a:lnTo>
                  <a:lnTo>
                    <a:pt x="725" y="1042"/>
                  </a:lnTo>
                  <a:lnTo>
                    <a:pt x="747" y="1005"/>
                  </a:lnTo>
                  <a:lnTo>
                    <a:pt x="770" y="970"/>
                  </a:lnTo>
                  <a:lnTo>
                    <a:pt x="792" y="938"/>
                  </a:lnTo>
                  <a:lnTo>
                    <a:pt x="816" y="910"/>
                  </a:lnTo>
                  <a:lnTo>
                    <a:pt x="816" y="910"/>
                  </a:lnTo>
                  <a:lnTo>
                    <a:pt x="817" y="907"/>
                  </a:lnTo>
                  <a:lnTo>
                    <a:pt x="817" y="904"/>
                  </a:lnTo>
                  <a:lnTo>
                    <a:pt x="817" y="898"/>
                  </a:lnTo>
                  <a:lnTo>
                    <a:pt x="817" y="898"/>
                  </a:lnTo>
                  <a:lnTo>
                    <a:pt x="799" y="910"/>
                  </a:lnTo>
                  <a:lnTo>
                    <a:pt x="782" y="922"/>
                  </a:lnTo>
                  <a:lnTo>
                    <a:pt x="765" y="935"/>
                  </a:lnTo>
                  <a:lnTo>
                    <a:pt x="750" y="949"/>
                  </a:lnTo>
                  <a:lnTo>
                    <a:pt x="720" y="979"/>
                  </a:lnTo>
                  <a:lnTo>
                    <a:pt x="691" y="1008"/>
                  </a:lnTo>
                  <a:lnTo>
                    <a:pt x="688" y="1007"/>
                  </a:lnTo>
                  <a:lnTo>
                    <a:pt x="688" y="1007"/>
                  </a:lnTo>
                  <a:lnTo>
                    <a:pt x="682" y="1009"/>
                  </a:lnTo>
                  <a:lnTo>
                    <a:pt x="678" y="1012"/>
                  </a:lnTo>
                  <a:lnTo>
                    <a:pt x="674" y="1016"/>
                  </a:lnTo>
                  <a:lnTo>
                    <a:pt x="671" y="1021"/>
                  </a:lnTo>
                  <a:lnTo>
                    <a:pt x="667" y="1031"/>
                  </a:lnTo>
                  <a:lnTo>
                    <a:pt x="663" y="1039"/>
                  </a:lnTo>
                  <a:lnTo>
                    <a:pt x="663" y="1039"/>
                  </a:lnTo>
                  <a:close/>
                  <a:moveTo>
                    <a:pt x="2196" y="964"/>
                  </a:moveTo>
                  <a:lnTo>
                    <a:pt x="2196" y="964"/>
                  </a:lnTo>
                  <a:lnTo>
                    <a:pt x="2200" y="957"/>
                  </a:lnTo>
                  <a:lnTo>
                    <a:pt x="2203" y="953"/>
                  </a:lnTo>
                  <a:lnTo>
                    <a:pt x="2210" y="945"/>
                  </a:lnTo>
                  <a:lnTo>
                    <a:pt x="2217" y="936"/>
                  </a:lnTo>
                  <a:lnTo>
                    <a:pt x="2220" y="931"/>
                  </a:lnTo>
                  <a:lnTo>
                    <a:pt x="2221" y="922"/>
                  </a:lnTo>
                  <a:lnTo>
                    <a:pt x="2221" y="922"/>
                  </a:lnTo>
                  <a:lnTo>
                    <a:pt x="2200" y="939"/>
                  </a:lnTo>
                  <a:lnTo>
                    <a:pt x="2179" y="956"/>
                  </a:lnTo>
                  <a:lnTo>
                    <a:pt x="2159" y="973"/>
                  </a:lnTo>
                  <a:lnTo>
                    <a:pt x="2140" y="991"/>
                  </a:lnTo>
                  <a:lnTo>
                    <a:pt x="2102" y="1028"/>
                  </a:lnTo>
                  <a:lnTo>
                    <a:pt x="2068" y="1067"/>
                  </a:lnTo>
                  <a:lnTo>
                    <a:pt x="2068" y="1067"/>
                  </a:lnTo>
                  <a:lnTo>
                    <a:pt x="2065" y="1073"/>
                  </a:lnTo>
                  <a:lnTo>
                    <a:pt x="2064" y="1077"/>
                  </a:lnTo>
                  <a:lnTo>
                    <a:pt x="2064" y="1078"/>
                  </a:lnTo>
                  <a:lnTo>
                    <a:pt x="2065" y="1080"/>
                  </a:lnTo>
                  <a:lnTo>
                    <a:pt x="2068" y="1081"/>
                  </a:lnTo>
                  <a:lnTo>
                    <a:pt x="2071" y="1081"/>
                  </a:lnTo>
                  <a:lnTo>
                    <a:pt x="2071" y="1081"/>
                  </a:lnTo>
                  <a:lnTo>
                    <a:pt x="2093" y="1080"/>
                  </a:lnTo>
                  <a:lnTo>
                    <a:pt x="2103" y="1080"/>
                  </a:lnTo>
                  <a:lnTo>
                    <a:pt x="2113" y="1080"/>
                  </a:lnTo>
                  <a:lnTo>
                    <a:pt x="2193" y="969"/>
                  </a:lnTo>
                  <a:lnTo>
                    <a:pt x="2196" y="964"/>
                  </a:lnTo>
                  <a:close/>
                  <a:moveTo>
                    <a:pt x="1741" y="910"/>
                  </a:moveTo>
                  <a:lnTo>
                    <a:pt x="1741" y="910"/>
                  </a:lnTo>
                  <a:lnTo>
                    <a:pt x="1720" y="927"/>
                  </a:lnTo>
                  <a:lnTo>
                    <a:pt x="1698" y="945"/>
                  </a:lnTo>
                  <a:lnTo>
                    <a:pt x="1679" y="964"/>
                  </a:lnTo>
                  <a:lnTo>
                    <a:pt x="1661" y="984"/>
                  </a:lnTo>
                  <a:lnTo>
                    <a:pt x="1624" y="1026"/>
                  </a:lnTo>
                  <a:lnTo>
                    <a:pt x="1589" y="1068"/>
                  </a:lnTo>
                  <a:lnTo>
                    <a:pt x="1589" y="1068"/>
                  </a:lnTo>
                  <a:lnTo>
                    <a:pt x="1596" y="1073"/>
                  </a:lnTo>
                  <a:lnTo>
                    <a:pt x="1604" y="1074"/>
                  </a:lnTo>
                  <a:lnTo>
                    <a:pt x="1611" y="1074"/>
                  </a:lnTo>
                  <a:lnTo>
                    <a:pt x="1616" y="1071"/>
                  </a:lnTo>
                  <a:lnTo>
                    <a:pt x="1616" y="1071"/>
                  </a:lnTo>
                  <a:lnTo>
                    <a:pt x="1655" y="1032"/>
                  </a:lnTo>
                  <a:lnTo>
                    <a:pt x="1693" y="991"/>
                  </a:lnTo>
                  <a:lnTo>
                    <a:pt x="1711" y="970"/>
                  </a:lnTo>
                  <a:lnTo>
                    <a:pt x="1728" y="949"/>
                  </a:lnTo>
                  <a:lnTo>
                    <a:pt x="1743" y="927"/>
                  </a:lnTo>
                  <a:lnTo>
                    <a:pt x="1759" y="904"/>
                  </a:lnTo>
                  <a:lnTo>
                    <a:pt x="1759" y="904"/>
                  </a:lnTo>
                  <a:lnTo>
                    <a:pt x="1749" y="905"/>
                  </a:lnTo>
                  <a:lnTo>
                    <a:pt x="1741" y="910"/>
                  </a:lnTo>
                  <a:lnTo>
                    <a:pt x="1741" y="910"/>
                  </a:lnTo>
                  <a:close/>
                  <a:moveTo>
                    <a:pt x="1836" y="1078"/>
                  </a:moveTo>
                  <a:lnTo>
                    <a:pt x="1836" y="1078"/>
                  </a:lnTo>
                  <a:lnTo>
                    <a:pt x="1852" y="1081"/>
                  </a:lnTo>
                  <a:lnTo>
                    <a:pt x="1870" y="1084"/>
                  </a:lnTo>
                  <a:lnTo>
                    <a:pt x="1878" y="1083"/>
                  </a:lnTo>
                  <a:lnTo>
                    <a:pt x="1887" y="1081"/>
                  </a:lnTo>
                  <a:lnTo>
                    <a:pt x="1892" y="1078"/>
                  </a:lnTo>
                  <a:lnTo>
                    <a:pt x="1898" y="1074"/>
                  </a:lnTo>
                  <a:lnTo>
                    <a:pt x="1898" y="1074"/>
                  </a:lnTo>
                  <a:lnTo>
                    <a:pt x="1908" y="1059"/>
                  </a:lnTo>
                  <a:lnTo>
                    <a:pt x="1912" y="1052"/>
                  </a:lnTo>
                  <a:lnTo>
                    <a:pt x="1915" y="1043"/>
                  </a:lnTo>
                  <a:lnTo>
                    <a:pt x="1915" y="1043"/>
                  </a:lnTo>
                  <a:lnTo>
                    <a:pt x="1915" y="1042"/>
                  </a:lnTo>
                  <a:lnTo>
                    <a:pt x="1916" y="1038"/>
                  </a:lnTo>
                  <a:lnTo>
                    <a:pt x="1923" y="1028"/>
                  </a:lnTo>
                  <a:lnTo>
                    <a:pt x="1942" y="1007"/>
                  </a:lnTo>
                  <a:lnTo>
                    <a:pt x="1942" y="1007"/>
                  </a:lnTo>
                  <a:lnTo>
                    <a:pt x="1943" y="1007"/>
                  </a:lnTo>
                  <a:lnTo>
                    <a:pt x="2015" y="908"/>
                  </a:lnTo>
                  <a:lnTo>
                    <a:pt x="2015" y="908"/>
                  </a:lnTo>
                  <a:lnTo>
                    <a:pt x="1980" y="938"/>
                  </a:lnTo>
                  <a:lnTo>
                    <a:pt x="1946" y="967"/>
                  </a:lnTo>
                  <a:lnTo>
                    <a:pt x="1913" y="1000"/>
                  </a:lnTo>
                  <a:lnTo>
                    <a:pt x="1881" y="1032"/>
                  </a:lnTo>
                  <a:lnTo>
                    <a:pt x="1880" y="1026"/>
                  </a:lnTo>
                  <a:lnTo>
                    <a:pt x="1880" y="1026"/>
                  </a:lnTo>
                  <a:lnTo>
                    <a:pt x="1874" y="1032"/>
                  </a:lnTo>
                  <a:lnTo>
                    <a:pt x="1869" y="1038"/>
                  </a:lnTo>
                  <a:lnTo>
                    <a:pt x="1860" y="1052"/>
                  </a:lnTo>
                  <a:lnTo>
                    <a:pt x="1849" y="1066"/>
                  </a:lnTo>
                  <a:lnTo>
                    <a:pt x="1843" y="1073"/>
                  </a:lnTo>
                  <a:lnTo>
                    <a:pt x="1836" y="1078"/>
                  </a:lnTo>
                  <a:lnTo>
                    <a:pt x="1836" y="1078"/>
                  </a:lnTo>
                  <a:close/>
                  <a:moveTo>
                    <a:pt x="2650" y="918"/>
                  </a:moveTo>
                  <a:lnTo>
                    <a:pt x="2650" y="918"/>
                  </a:lnTo>
                  <a:lnTo>
                    <a:pt x="2608" y="952"/>
                  </a:lnTo>
                  <a:lnTo>
                    <a:pt x="2588" y="970"/>
                  </a:lnTo>
                  <a:lnTo>
                    <a:pt x="2568" y="988"/>
                  </a:lnTo>
                  <a:lnTo>
                    <a:pt x="2549" y="1008"/>
                  </a:lnTo>
                  <a:lnTo>
                    <a:pt x="2530" y="1028"/>
                  </a:lnTo>
                  <a:lnTo>
                    <a:pt x="2512" y="1049"/>
                  </a:lnTo>
                  <a:lnTo>
                    <a:pt x="2495" y="1071"/>
                  </a:lnTo>
                  <a:lnTo>
                    <a:pt x="2495" y="1071"/>
                  </a:lnTo>
                  <a:lnTo>
                    <a:pt x="2509" y="1071"/>
                  </a:lnTo>
                  <a:lnTo>
                    <a:pt x="2525" y="1073"/>
                  </a:lnTo>
                  <a:lnTo>
                    <a:pt x="2533" y="1073"/>
                  </a:lnTo>
                  <a:lnTo>
                    <a:pt x="2540" y="1071"/>
                  </a:lnTo>
                  <a:lnTo>
                    <a:pt x="2544" y="1070"/>
                  </a:lnTo>
                  <a:lnTo>
                    <a:pt x="2549" y="1067"/>
                  </a:lnTo>
                  <a:lnTo>
                    <a:pt x="2549" y="1067"/>
                  </a:lnTo>
                  <a:lnTo>
                    <a:pt x="2570" y="1033"/>
                  </a:lnTo>
                  <a:lnTo>
                    <a:pt x="2592" y="1001"/>
                  </a:lnTo>
                  <a:lnTo>
                    <a:pt x="2603" y="986"/>
                  </a:lnTo>
                  <a:lnTo>
                    <a:pt x="2616" y="972"/>
                  </a:lnTo>
                  <a:lnTo>
                    <a:pt x="2629" y="957"/>
                  </a:lnTo>
                  <a:lnTo>
                    <a:pt x="2643" y="945"/>
                  </a:lnTo>
                  <a:lnTo>
                    <a:pt x="2643" y="945"/>
                  </a:lnTo>
                  <a:lnTo>
                    <a:pt x="2644" y="943"/>
                  </a:lnTo>
                  <a:lnTo>
                    <a:pt x="2641" y="946"/>
                  </a:lnTo>
                  <a:lnTo>
                    <a:pt x="2639" y="948"/>
                  </a:lnTo>
                  <a:lnTo>
                    <a:pt x="2640" y="945"/>
                  </a:lnTo>
                  <a:lnTo>
                    <a:pt x="2640" y="945"/>
                  </a:lnTo>
                  <a:lnTo>
                    <a:pt x="2644" y="939"/>
                  </a:lnTo>
                  <a:lnTo>
                    <a:pt x="2648" y="931"/>
                  </a:lnTo>
                  <a:lnTo>
                    <a:pt x="2650" y="924"/>
                  </a:lnTo>
                  <a:lnTo>
                    <a:pt x="2654" y="917"/>
                  </a:lnTo>
                  <a:lnTo>
                    <a:pt x="2654" y="917"/>
                  </a:lnTo>
                  <a:lnTo>
                    <a:pt x="2650" y="918"/>
                  </a:lnTo>
                  <a:lnTo>
                    <a:pt x="2650" y="918"/>
                  </a:lnTo>
                  <a:close/>
                  <a:moveTo>
                    <a:pt x="23" y="461"/>
                  </a:moveTo>
                  <a:lnTo>
                    <a:pt x="23" y="461"/>
                  </a:lnTo>
                  <a:lnTo>
                    <a:pt x="35" y="439"/>
                  </a:lnTo>
                  <a:lnTo>
                    <a:pt x="46" y="415"/>
                  </a:lnTo>
                  <a:lnTo>
                    <a:pt x="71" y="370"/>
                  </a:lnTo>
                  <a:lnTo>
                    <a:pt x="71" y="370"/>
                  </a:lnTo>
                  <a:lnTo>
                    <a:pt x="61" y="380"/>
                  </a:lnTo>
                  <a:lnTo>
                    <a:pt x="53" y="391"/>
                  </a:lnTo>
                  <a:lnTo>
                    <a:pt x="45" y="401"/>
                  </a:lnTo>
                  <a:lnTo>
                    <a:pt x="35" y="409"/>
                  </a:lnTo>
                  <a:lnTo>
                    <a:pt x="35" y="409"/>
                  </a:lnTo>
                  <a:lnTo>
                    <a:pt x="39" y="394"/>
                  </a:lnTo>
                  <a:lnTo>
                    <a:pt x="45" y="378"/>
                  </a:lnTo>
                  <a:lnTo>
                    <a:pt x="57" y="349"/>
                  </a:lnTo>
                  <a:lnTo>
                    <a:pt x="73" y="319"/>
                  </a:lnTo>
                  <a:lnTo>
                    <a:pt x="87" y="293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9" y="342"/>
                  </a:lnTo>
                  <a:lnTo>
                    <a:pt x="47" y="343"/>
                  </a:lnTo>
                  <a:lnTo>
                    <a:pt x="46" y="341"/>
                  </a:lnTo>
                  <a:lnTo>
                    <a:pt x="45" y="339"/>
                  </a:lnTo>
                  <a:lnTo>
                    <a:pt x="45" y="332"/>
                  </a:lnTo>
                  <a:lnTo>
                    <a:pt x="46" y="326"/>
                  </a:lnTo>
                  <a:lnTo>
                    <a:pt x="46" y="326"/>
                  </a:lnTo>
                  <a:lnTo>
                    <a:pt x="68" y="290"/>
                  </a:lnTo>
                  <a:lnTo>
                    <a:pt x="89" y="252"/>
                  </a:lnTo>
                  <a:lnTo>
                    <a:pt x="111" y="214"/>
                  </a:lnTo>
                  <a:lnTo>
                    <a:pt x="132" y="178"/>
                  </a:lnTo>
                  <a:lnTo>
                    <a:pt x="122" y="185"/>
                  </a:lnTo>
                  <a:lnTo>
                    <a:pt x="122" y="185"/>
                  </a:lnTo>
                  <a:lnTo>
                    <a:pt x="99" y="208"/>
                  </a:lnTo>
                  <a:lnTo>
                    <a:pt x="78" y="235"/>
                  </a:lnTo>
                  <a:lnTo>
                    <a:pt x="68" y="251"/>
                  </a:lnTo>
                  <a:lnTo>
                    <a:pt x="60" y="266"/>
                  </a:lnTo>
                  <a:lnTo>
                    <a:pt x="52" y="282"/>
                  </a:lnTo>
                  <a:lnTo>
                    <a:pt x="43" y="298"/>
                  </a:lnTo>
                  <a:lnTo>
                    <a:pt x="37" y="315"/>
                  </a:lnTo>
                  <a:lnTo>
                    <a:pt x="32" y="334"/>
                  </a:lnTo>
                  <a:lnTo>
                    <a:pt x="26" y="353"/>
                  </a:lnTo>
                  <a:lnTo>
                    <a:pt x="23" y="373"/>
                  </a:lnTo>
                  <a:lnTo>
                    <a:pt x="21" y="394"/>
                  </a:lnTo>
                  <a:lnTo>
                    <a:pt x="21" y="415"/>
                  </a:lnTo>
                  <a:lnTo>
                    <a:pt x="21" y="438"/>
                  </a:lnTo>
                  <a:lnTo>
                    <a:pt x="23" y="461"/>
                  </a:lnTo>
                  <a:lnTo>
                    <a:pt x="23" y="461"/>
                  </a:lnTo>
                  <a:close/>
                  <a:moveTo>
                    <a:pt x="926" y="1002"/>
                  </a:moveTo>
                  <a:lnTo>
                    <a:pt x="926" y="1002"/>
                  </a:lnTo>
                  <a:lnTo>
                    <a:pt x="919" y="1005"/>
                  </a:lnTo>
                  <a:lnTo>
                    <a:pt x="913" y="1008"/>
                  </a:lnTo>
                  <a:lnTo>
                    <a:pt x="906" y="1012"/>
                  </a:lnTo>
                  <a:lnTo>
                    <a:pt x="900" y="1018"/>
                  </a:lnTo>
                  <a:lnTo>
                    <a:pt x="895" y="1025"/>
                  </a:lnTo>
                  <a:lnTo>
                    <a:pt x="890" y="1032"/>
                  </a:lnTo>
                  <a:lnTo>
                    <a:pt x="888" y="1040"/>
                  </a:lnTo>
                  <a:lnTo>
                    <a:pt x="886" y="1049"/>
                  </a:lnTo>
                  <a:lnTo>
                    <a:pt x="886" y="1049"/>
                  </a:lnTo>
                  <a:lnTo>
                    <a:pt x="909" y="1050"/>
                  </a:lnTo>
                  <a:lnTo>
                    <a:pt x="923" y="1050"/>
                  </a:lnTo>
                  <a:lnTo>
                    <a:pt x="928" y="1050"/>
                  </a:lnTo>
                  <a:lnTo>
                    <a:pt x="931" y="1049"/>
                  </a:lnTo>
                  <a:lnTo>
                    <a:pt x="931" y="1049"/>
                  </a:lnTo>
                  <a:lnTo>
                    <a:pt x="935" y="1046"/>
                  </a:lnTo>
                  <a:lnTo>
                    <a:pt x="940" y="1040"/>
                  </a:lnTo>
                  <a:lnTo>
                    <a:pt x="949" y="1028"/>
                  </a:lnTo>
                  <a:lnTo>
                    <a:pt x="965" y="1004"/>
                  </a:lnTo>
                  <a:lnTo>
                    <a:pt x="965" y="1004"/>
                  </a:lnTo>
                  <a:lnTo>
                    <a:pt x="985" y="977"/>
                  </a:lnTo>
                  <a:lnTo>
                    <a:pt x="1006" y="949"/>
                  </a:lnTo>
                  <a:lnTo>
                    <a:pt x="1024" y="920"/>
                  </a:lnTo>
                  <a:lnTo>
                    <a:pt x="1041" y="891"/>
                  </a:lnTo>
                  <a:lnTo>
                    <a:pt x="1041" y="891"/>
                  </a:lnTo>
                  <a:lnTo>
                    <a:pt x="1010" y="917"/>
                  </a:lnTo>
                  <a:lnTo>
                    <a:pt x="980" y="942"/>
                  </a:lnTo>
                  <a:lnTo>
                    <a:pt x="952" y="972"/>
                  </a:lnTo>
                  <a:lnTo>
                    <a:pt x="926" y="1002"/>
                  </a:lnTo>
                  <a:lnTo>
                    <a:pt x="926" y="1002"/>
                  </a:lnTo>
                  <a:close/>
                  <a:moveTo>
                    <a:pt x="948" y="901"/>
                  </a:moveTo>
                  <a:lnTo>
                    <a:pt x="948" y="901"/>
                  </a:lnTo>
                  <a:lnTo>
                    <a:pt x="930" y="914"/>
                  </a:lnTo>
                  <a:lnTo>
                    <a:pt x="913" y="929"/>
                  </a:lnTo>
                  <a:lnTo>
                    <a:pt x="879" y="960"/>
                  </a:lnTo>
                  <a:lnTo>
                    <a:pt x="845" y="991"/>
                  </a:lnTo>
                  <a:lnTo>
                    <a:pt x="829" y="1005"/>
                  </a:lnTo>
                  <a:lnTo>
                    <a:pt x="810" y="1021"/>
                  </a:lnTo>
                  <a:lnTo>
                    <a:pt x="810" y="1021"/>
                  </a:lnTo>
                  <a:lnTo>
                    <a:pt x="810" y="1023"/>
                  </a:lnTo>
                  <a:lnTo>
                    <a:pt x="810" y="1026"/>
                  </a:lnTo>
                  <a:lnTo>
                    <a:pt x="808" y="1031"/>
                  </a:lnTo>
                  <a:lnTo>
                    <a:pt x="803" y="1033"/>
                  </a:lnTo>
                  <a:lnTo>
                    <a:pt x="798" y="1035"/>
                  </a:lnTo>
                  <a:lnTo>
                    <a:pt x="798" y="1035"/>
                  </a:lnTo>
                  <a:lnTo>
                    <a:pt x="795" y="1036"/>
                  </a:lnTo>
                  <a:lnTo>
                    <a:pt x="793" y="1038"/>
                  </a:lnTo>
                  <a:lnTo>
                    <a:pt x="793" y="1040"/>
                  </a:lnTo>
                  <a:lnTo>
                    <a:pt x="793" y="1040"/>
                  </a:lnTo>
                  <a:lnTo>
                    <a:pt x="795" y="1042"/>
                  </a:lnTo>
                  <a:lnTo>
                    <a:pt x="796" y="1040"/>
                  </a:lnTo>
                  <a:lnTo>
                    <a:pt x="798" y="1039"/>
                  </a:lnTo>
                  <a:lnTo>
                    <a:pt x="798" y="1039"/>
                  </a:lnTo>
                  <a:lnTo>
                    <a:pt x="802" y="1042"/>
                  </a:lnTo>
                  <a:lnTo>
                    <a:pt x="809" y="1043"/>
                  </a:lnTo>
                  <a:lnTo>
                    <a:pt x="816" y="1045"/>
                  </a:lnTo>
                  <a:lnTo>
                    <a:pt x="824" y="1045"/>
                  </a:lnTo>
                  <a:lnTo>
                    <a:pt x="840" y="1043"/>
                  </a:lnTo>
                  <a:lnTo>
                    <a:pt x="855" y="1043"/>
                  </a:lnTo>
                  <a:lnTo>
                    <a:pt x="855" y="1043"/>
                  </a:lnTo>
                  <a:lnTo>
                    <a:pt x="867" y="1023"/>
                  </a:lnTo>
                  <a:lnTo>
                    <a:pt x="879" y="1005"/>
                  </a:lnTo>
                  <a:lnTo>
                    <a:pt x="906" y="967"/>
                  </a:lnTo>
                  <a:lnTo>
                    <a:pt x="933" y="931"/>
                  </a:lnTo>
                  <a:lnTo>
                    <a:pt x="959" y="898"/>
                  </a:lnTo>
                  <a:lnTo>
                    <a:pt x="959" y="898"/>
                  </a:lnTo>
                  <a:lnTo>
                    <a:pt x="954" y="898"/>
                  </a:lnTo>
                  <a:lnTo>
                    <a:pt x="948" y="901"/>
                  </a:lnTo>
                  <a:lnTo>
                    <a:pt x="948" y="901"/>
                  </a:lnTo>
                  <a:close/>
                  <a:moveTo>
                    <a:pt x="2724" y="912"/>
                  </a:moveTo>
                  <a:lnTo>
                    <a:pt x="2724" y="912"/>
                  </a:lnTo>
                  <a:lnTo>
                    <a:pt x="2702" y="929"/>
                  </a:lnTo>
                  <a:lnTo>
                    <a:pt x="2679" y="946"/>
                  </a:lnTo>
                  <a:lnTo>
                    <a:pt x="2658" y="964"/>
                  </a:lnTo>
                  <a:lnTo>
                    <a:pt x="2639" y="983"/>
                  </a:lnTo>
                  <a:lnTo>
                    <a:pt x="2619" y="1002"/>
                  </a:lnTo>
                  <a:lnTo>
                    <a:pt x="2599" y="1023"/>
                  </a:lnTo>
                  <a:lnTo>
                    <a:pt x="2581" y="1046"/>
                  </a:lnTo>
                  <a:lnTo>
                    <a:pt x="2564" y="1068"/>
                  </a:lnTo>
                  <a:lnTo>
                    <a:pt x="2564" y="1068"/>
                  </a:lnTo>
                  <a:lnTo>
                    <a:pt x="2578" y="1068"/>
                  </a:lnTo>
                  <a:lnTo>
                    <a:pt x="2591" y="1070"/>
                  </a:lnTo>
                  <a:lnTo>
                    <a:pt x="2602" y="1068"/>
                  </a:lnTo>
                  <a:lnTo>
                    <a:pt x="2606" y="1067"/>
                  </a:lnTo>
                  <a:lnTo>
                    <a:pt x="2609" y="1064"/>
                  </a:lnTo>
                  <a:lnTo>
                    <a:pt x="2692" y="962"/>
                  </a:lnTo>
                  <a:lnTo>
                    <a:pt x="2692" y="962"/>
                  </a:lnTo>
                  <a:lnTo>
                    <a:pt x="2698" y="959"/>
                  </a:lnTo>
                  <a:lnTo>
                    <a:pt x="2703" y="953"/>
                  </a:lnTo>
                  <a:lnTo>
                    <a:pt x="2709" y="948"/>
                  </a:lnTo>
                  <a:lnTo>
                    <a:pt x="2714" y="941"/>
                  </a:lnTo>
                  <a:lnTo>
                    <a:pt x="2720" y="932"/>
                  </a:lnTo>
                  <a:lnTo>
                    <a:pt x="2724" y="924"/>
                  </a:lnTo>
                  <a:lnTo>
                    <a:pt x="2729" y="915"/>
                  </a:lnTo>
                  <a:lnTo>
                    <a:pt x="2730" y="907"/>
                  </a:lnTo>
                  <a:lnTo>
                    <a:pt x="2730" y="907"/>
                  </a:lnTo>
                  <a:lnTo>
                    <a:pt x="2724" y="912"/>
                  </a:lnTo>
                  <a:lnTo>
                    <a:pt x="2724" y="912"/>
                  </a:lnTo>
                  <a:close/>
                  <a:moveTo>
                    <a:pt x="81" y="737"/>
                  </a:moveTo>
                  <a:lnTo>
                    <a:pt x="81" y="737"/>
                  </a:lnTo>
                  <a:lnTo>
                    <a:pt x="75" y="747"/>
                  </a:lnTo>
                  <a:lnTo>
                    <a:pt x="71" y="757"/>
                  </a:lnTo>
                  <a:lnTo>
                    <a:pt x="71" y="757"/>
                  </a:lnTo>
                  <a:lnTo>
                    <a:pt x="92" y="730"/>
                  </a:lnTo>
                  <a:lnTo>
                    <a:pt x="113" y="703"/>
                  </a:lnTo>
                  <a:lnTo>
                    <a:pt x="136" y="679"/>
                  </a:lnTo>
                  <a:lnTo>
                    <a:pt x="161" y="657"/>
                  </a:lnTo>
                  <a:lnTo>
                    <a:pt x="161" y="657"/>
                  </a:lnTo>
                  <a:lnTo>
                    <a:pt x="160" y="601"/>
                  </a:lnTo>
                  <a:lnTo>
                    <a:pt x="158" y="574"/>
                  </a:lnTo>
                  <a:lnTo>
                    <a:pt x="156" y="549"/>
                  </a:lnTo>
                  <a:lnTo>
                    <a:pt x="156" y="549"/>
                  </a:lnTo>
                  <a:lnTo>
                    <a:pt x="151" y="558"/>
                  </a:lnTo>
                  <a:lnTo>
                    <a:pt x="144" y="570"/>
                  </a:lnTo>
                  <a:lnTo>
                    <a:pt x="137" y="577"/>
                  </a:lnTo>
                  <a:lnTo>
                    <a:pt x="136" y="578"/>
                  </a:lnTo>
                  <a:lnTo>
                    <a:pt x="134" y="577"/>
                  </a:lnTo>
                  <a:lnTo>
                    <a:pt x="134" y="577"/>
                  </a:lnTo>
                  <a:lnTo>
                    <a:pt x="132" y="577"/>
                  </a:lnTo>
                  <a:lnTo>
                    <a:pt x="130" y="578"/>
                  </a:lnTo>
                  <a:lnTo>
                    <a:pt x="129" y="581"/>
                  </a:lnTo>
                  <a:lnTo>
                    <a:pt x="130" y="584"/>
                  </a:lnTo>
                  <a:lnTo>
                    <a:pt x="130" y="589"/>
                  </a:lnTo>
                  <a:lnTo>
                    <a:pt x="130" y="589"/>
                  </a:lnTo>
                  <a:lnTo>
                    <a:pt x="101" y="636"/>
                  </a:lnTo>
                  <a:lnTo>
                    <a:pt x="87" y="661"/>
                  </a:lnTo>
                  <a:lnTo>
                    <a:pt x="73" y="686"/>
                  </a:lnTo>
                  <a:lnTo>
                    <a:pt x="73" y="686"/>
                  </a:lnTo>
                  <a:lnTo>
                    <a:pt x="87" y="668"/>
                  </a:lnTo>
                  <a:lnTo>
                    <a:pt x="101" y="653"/>
                  </a:lnTo>
                  <a:lnTo>
                    <a:pt x="130" y="622"/>
                  </a:lnTo>
                  <a:lnTo>
                    <a:pt x="130" y="622"/>
                  </a:lnTo>
                  <a:lnTo>
                    <a:pt x="136" y="616"/>
                  </a:lnTo>
                  <a:lnTo>
                    <a:pt x="141" y="612"/>
                  </a:lnTo>
                  <a:lnTo>
                    <a:pt x="146" y="610"/>
                  </a:lnTo>
                  <a:lnTo>
                    <a:pt x="148" y="610"/>
                  </a:lnTo>
                  <a:lnTo>
                    <a:pt x="151" y="610"/>
                  </a:lnTo>
                  <a:lnTo>
                    <a:pt x="156" y="613"/>
                  </a:lnTo>
                  <a:lnTo>
                    <a:pt x="112" y="683"/>
                  </a:lnTo>
                  <a:lnTo>
                    <a:pt x="112" y="683"/>
                  </a:lnTo>
                  <a:lnTo>
                    <a:pt x="111" y="682"/>
                  </a:lnTo>
                  <a:lnTo>
                    <a:pt x="112" y="679"/>
                  </a:lnTo>
                  <a:lnTo>
                    <a:pt x="113" y="675"/>
                  </a:lnTo>
                  <a:lnTo>
                    <a:pt x="113" y="672"/>
                  </a:lnTo>
                  <a:lnTo>
                    <a:pt x="94" y="706"/>
                  </a:lnTo>
                  <a:lnTo>
                    <a:pt x="94" y="707"/>
                  </a:lnTo>
                  <a:lnTo>
                    <a:pt x="92" y="712"/>
                  </a:lnTo>
                  <a:lnTo>
                    <a:pt x="89" y="713"/>
                  </a:lnTo>
                  <a:lnTo>
                    <a:pt x="89" y="713"/>
                  </a:lnTo>
                  <a:lnTo>
                    <a:pt x="84" y="717"/>
                  </a:lnTo>
                  <a:lnTo>
                    <a:pt x="82" y="720"/>
                  </a:lnTo>
                  <a:lnTo>
                    <a:pt x="84" y="723"/>
                  </a:lnTo>
                  <a:lnTo>
                    <a:pt x="85" y="723"/>
                  </a:lnTo>
                  <a:lnTo>
                    <a:pt x="85" y="723"/>
                  </a:lnTo>
                  <a:lnTo>
                    <a:pt x="82" y="727"/>
                  </a:lnTo>
                  <a:lnTo>
                    <a:pt x="81" y="733"/>
                  </a:lnTo>
                  <a:lnTo>
                    <a:pt x="81" y="733"/>
                  </a:lnTo>
                  <a:lnTo>
                    <a:pt x="81" y="737"/>
                  </a:lnTo>
                  <a:lnTo>
                    <a:pt x="81" y="737"/>
                  </a:lnTo>
                  <a:close/>
                  <a:moveTo>
                    <a:pt x="147" y="324"/>
                  </a:moveTo>
                  <a:lnTo>
                    <a:pt x="60" y="433"/>
                  </a:lnTo>
                  <a:lnTo>
                    <a:pt x="60" y="433"/>
                  </a:lnTo>
                  <a:lnTo>
                    <a:pt x="42" y="454"/>
                  </a:lnTo>
                  <a:lnTo>
                    <a:pt x="35" y="467"/>
                  </a:lnTo>
                  <a:lnTo>
                    <a:pt x="28" y="478"/>
                  </a:lnTo>
                  <a:lnTo>
                    <a:pt x="22" y="492"/>
                  </a:lnTo>
                  <a:lnTo>
                    <a:pt x="19" y="506"/>
                  </a:lnTo>
                  <a:lnTo>
                    <a:pt x="19" y="515"/>
                  </a:lnTo>
                  <a:lnTo>
                    <a:pt x="19" y="523"/>
                  </a:lnTo>
                  <a:lnTo>
                    <a:pt x="21" y="532"/>
                  </a:lnTo>
                  <a:lnTo>
                    <a:pt x="23" y="540"/>
                  </a:lnTo>
                  <a:lnTo>
                    <a:pt x="125" y="370"/>
                  </a:lnTo>
                  <a:lnTo>
                    <a:pt x="125" y="370"/>
                  </a:lnTo>
                  <a:lnTo>
                    <a:pt x="130" y="360"/>
                  </a:lnTo>
                  <a:lnTo>
                    <a:pt x="139" y="349"/>
                  </a:lnTo>
                  <a:lnTo>
                    <a:pt x="143" y="342"/>
                  </a:lnTo>
                  <a:lnTo>
                    <a:pt x="146" y="336"/>
                  </a:lnTo>
                  <a:lnTo>
                    <a:pt x="148" y="331"/>
                  </a:lnTo>
                  <a:lnTo>
                    <a:pt x="147" y="324"/>
                  </a:lnTo>
                  <a:lnTo>
                    <a:pt x="147" y="324"/>
                  </a:lnTo>
                  <a:close/>
                  <a:moveTo>
                    <a:pt x="883" y="898"/>
                  </a:moveTo>
                  <a:lnTo>
                    <a:pt x="883" y="898"/>
                  </a:lnTo>
                  <a:lnTo>
                    <a:pt x="844" y="929"/>
                  </a:lnTo>
                  <a:lnTo>
                    <a:pt x="824" y="946"/>
                  </a:lnTo>
                  <a:lnTo>
                    <a:pt x="805" y="963"/>
                  </a:lnTo>
                  <a:lnTo>
                    <a:pt x="788" y="981"/>
                  </a:lnTo>
                  <a:lnTo>
                    <a:pt x="771" y="1001"/>
                  </a:lnTo>
                  <a:lnTo>
                    <a:pt x="756" y="1021"/>
                  </a:lnTo>
                  <a:lnTo>
                    <a:pt x="742" y="1043"/>
                  </a:lnTo>
                  <a:lnTo>
                    <a:pt x="775" y="1045"/>
                  </a:lnTo>
                  <a:lnTo>
                    <a:pt x="775" y="1045"/>
                  </a:lnTo>
                  <a:lnTo>
                    <a:pt x="782" y="1033"/>
                  </a:lnTo>
                  <a:lnTo>
                    <a:pt x="789" y="1022"/>
                  </a:lnTo>
                  <a:lnTo>
                    <a:pt x="799" y="1011"/>
                  </a:lnTo>
                  <a:lnTo>
                    <a:pt x="809" y="1002"/>
                  </a:lnTo>
                  <a:lnTo>
                    <a:pt x="809" y="1000"/>
                  </a:lnTo>
                  <a:lnTo>
                    <a:pt x="809" y="1000"/>
                  </a:lnTo>
                  <a:lnTo>
                    <a:pt x="829" y="976"/>
                  </a:lnTo>
                  <a:lnTo>
                    <a:pt x="850" y="952"/>
                  </a:lnTo>
                  <a:lnTo>
                    <a:pt x="868" y="925"/>
                  </a:lnTo>
                  <a:lnTo>
                    <a:pt x="883" y="898"/>
                  </a:lnTo>
                  <a:lnTo>
                    <a:pt x="883" y="898"/>
                  </a:lnTo>
                  <a:close/>
                  <a:moveTo>
                    <a:pt x="25" y="554"/>
                  </a:moveTo>
                  <a:lnTo>
                    <a:pt x="25" y="554"/>
                  </a:lnTo>
                  <a:lnTo>
                    <a:pt x="23" y="558"/>
                  </a:lnTo>
                  <a:lnTo>
                    <a:pt x="22" y="564"/>
                  </a:lnTo>
                  <a:lnTo>
                    <a:pt x="22" y="577"/>
                  </a:lnTo>
                  <a:lnTo>
                    <a:pt x="22" y="603"/>
                  </a:lnTo>
                  <a:lnTo>
                    <a:pt x="22" y="603"/>
                  </a:lnTo>
                  <a:lnTo>
                    <a:pt x="39" y="579"/>
                  </a:lnTo>
                  <a:lnTo>
                    <a:pt x="56" y="554"/>
                  </a:lnTo>
                  <a:lnTo>
                    <a:pt x="88" y="502"/>
                  </a:lnTo>
                  <a:lnTo>
                    <a:pt x="119" y="449"/>
                  </a:lnTo>
                  <a:lnTo>
                    <a:pt x="151" y="398"/>
                  </a:lnTo>
                  <a:lnTo>
                    <a:pt x="151" y="398"/>
                  </a:lnTo>
                  <a:lnTo>
                    <a:pt x="133" y="415"/>
                  </a:lnTo>
                  <a:lnTo>
                    <a:pt x="116" y="433"/>
                  </a:lnTo>
                  <a:lnTo>
                    <a:pt x="99" y="452"/>
                  </a:lnTo>
                  <a:lnTo>
                    <a:pt x="82" y="471"/>
                  </a:lnTo>
                  <a:lnTo>
                    <a:pt x="67" y="491"/>
                  </a:lnTo>
                  <a:lnTo>
                    <a:pt x="53" y="512"/>
                  </a:lnTo>
                  <a:lnTo>
                    <a:pt x="39" y="533"/>
                  </a:lnTo>
                  <a:lnTo>
                    <a:pt x="25" y="554"/>
                  </a:lnTo>
                  <a:lnTo>
                    <a:pt x="25" y="554"/>
                  </a:lnTo>
                  <a:close/>
                  <a:moveTo>
                    <a:pt x="527" y="1033"/>
                  </a:moveTo>
                  <a:lnTo>
                    <a:pt x="527" y="1033"/>
                  </a:lnTo>
                  <a:lnTo>
                    <a:pt x="549" y="1038"/>
                  </a:lnTo>
                  <a:lnTo>
                    <a:pt x="560" y="1038"/>
                  </a:lnTo>
                  <a:lnTo>
                    <a:pt x="564" y="1038"/>
                  </a:lnTo>
                  <a:lnTo>
                    <a:pt x="566" y="1035"/>
                  </a:lnTo>
                  <a:lnTo>
                    <a:pt x="566" y="1035"/>
                  </a:lnTo>
                  <a:lnTo>
                    <a:pt x="576" y="1022"/>
                  </a:lnTo>
                  <a:lnTo>
                    <a:pt x="584" y="1009"/>
                  </a:lnTo>
                  <a:lnTo>
                    <a:pt x="605" y="987"/>
                  </a:lnTo>
                  <a:lnTo>
                    <a:pt x="626" y="964"/>
                  </a:lnTo>
                  <a:lnTo>
                    <a:pt x="636" y="952"/>
                  </a:lnTo>
                  <a:lnTo>
                    <a:pt x="645" y="939"/>
                  </a:lnTo>
                  <a:lnTo>
                    <a:pt x="645" y="939"/>
                  </a:lnTo>
                  <a:lnTo>
                    <a:pt x="652" y="929"/>
                  </a:lnTo>
                  <a:lnTo>
                    <a:pt x="659" y="922"/>
                  </a:lnTo>
                  <a:lnTo>
                    <a:pt x="666" y="915"/>
                  </a:lnTo>
                  <a:lnTo>
                    <a:pt x="668" y="911"/>
                  </a:lnTo>
                  <a:lnTo>
                    <a:pt x="670" y="904"/>
                  </a:lnTo>
                  <a:lnTo>
                    <a:pt x="670" y="904"/>
                  </a:lnTo>
                  <a:lnTo>
                    <a:pt x="654" y="914"/>
                  </a:lnTo>
                  <a:lnTo>
                    <a:pt x="639" y="925"/>
                  </a:lnTo>
                  <a:lnTo>
                    <a:pt x="609" y="948"/>
                  </a:lnTo>
                  <a:lnTo>
                    <a:pt x="581" y="973"/>
                  </a:lnTo>
                  <a:lnTo>
                    <a:pt x="555" y="998"/>
                  </a:lnTo>
                  <a:lnTo>
                    <a:pt x="555" y="998"/>
                  </a:lnTo>
                  <a:lnTo>
                    <a:pt x="550" y="998"/>
                  </a:lnTo>
                  <a:lnTo>
                    <a:pt x="546" y="1001"/>
                  </a:lnTo>
                  <a:lnTo>
                    <a:pt x="543" y="1005"/>
                  </a:lnTo>
                  <a:lnTo>
                    <a:pt x="539" y="1011"/>
                  </a:lnTo>
                  <a:lnTo>
                    <a:pt x="527" y="1033"/>
                  </a:lnTo>
                  <a:lnTo>
                    <a:pt x="527" y="1033"/>
                  </a:lnTo>
                  <a:close/>
                  <a:moveTo>
                    <a:pt x="1916" y="949"/>
                  </a:moveTo>
                  <a:lnTo>
                    <a:pt x="1916" y="949"/>
                  </a:lnTo>
                  <a:lnTo>
                    <a:pt x="1915" y="955"/>
                  </a:lnTo>
                  <a:lnTo>
                    <a:pt x="1913" y="959"/>
                  </a:lnTo>
                  <a:lnTo>
                    <a:pt x="1906" y="969"/>
                  </a:lnTo>
                  <a:lnTo>
                    <a:pt x="1906" y="969"/>
                  </a:lnTo>
                  <a:lnTo>
                    <a:pt x="1888" y="993"/>
                  </a:lnTo>
                  <a:lnTo>
                    <a:pt x="1870" y="1016"/>
                  </a:lnTo>
                  <a:lnTo>
                    <a:pt x="1852" y="1043"/>
                  </a:lnTo>
                  <a:lnTo>
                    <a:pt x="1835" y="1071"/>
                  </a:lnTo>
                  <a:lnTo>
                    <a:pt x="1835" y="1071"/>
                  </a:lnTo>
                  <a:lnTo>
                    <a:pt x="1839" y="1070"/>
                  </a:lnTo>
                  <a:lnTo>
                    <a:pt x="1842" y="1067"/>
                  </a:lnTo>
                  <a:lnTo>
                    <a:pt x="1843" y="1063"/>
                  </a:lnTo>
                  <a:lnTo>
                    <a:pt x="1843" y="1063"/>
                  </a:lnTo>
                  <a:lnTo>
                    <a:pt x="1861" y="1040"/>
                  </a:lnTo>
                  <a:lnTo>
                    <a:pt x="1880" y="1019"/>
                  </a:lnTo>
                  <a:lnTo>
                    <a:pt x="1919" y="979"/>
                  </a:lnTo>
                  <a:lnTo>
                    <a:pt x="1961" y="941"/>
                  </a:lnTo>
                  <a:lnTo>
                    <a:pt x="2002" y="903"/>
                  </a:lnTo>
                  <a:lnTo>
                    <a:pt x="1951" y="903"/>
                  </a:lnTo>
                  <a:lnTo>
                    <a:pt x="1951" y="903"/>
                  </a:lnTo>
                  <a:lnTo>
                    <a:pt x="1943" y="915"/>
                  </a:lnTo>
                  <a:lnTo>
                    <a:pt x="1932" y="927"/>
                  </a:lnTo>
                  <a:lnTo>
                    <a:pt x="1920" y="938"/>
                  </a:lnTo>
                  <a:lnTo>
                    <a:pt x="1909" y="949"/>
                  </a:lnTo>
                  <a:lnTo>
                    <a:pt x="1916" y="949"/>
                  </a:lnTo>
                  <a:close/>
                  <a:moveTo>
                    <a:pt x="144" y="488"/>
                  </a:moveTo>
                  <a:lnTo>
                    <a:pt x="144" y="488"/>
                  </a:lnTo>
                  <a:lnTo>
                    <a:pt x="129" y="504"/>
                  </a:lnTo>
                  <a:lnTo>
                    <a:pt x="113" y="519"/>
                  </a:lnTo>
                  <a:lnTo>
                    <a:pt x="85" y="550"/>
                  </a:lnTo>
                  <a:lnTo>
                    <a:pt x="59" y="584"/>
                  </a:lnTo>
                  <a:lnTo>
                    <a:pt x="33" y="619"/>
                  </a:lnTo>
                  <a:lnTo>
                    <a:pt x="33" y="619"/>
                  </a:lnTo>
                  <a:lnTo>
                    <a:pt x="29" y="626"/>
                  </a:lnTo>
                  <a:lnTo>
                    <a:pt x="26" y="631"/>
                  </a:lnTo>
                  <a:lnTo>
                    <a:pt x="23" y="645"/>
                  </a:lnTo>
                  <a:lnTo>
                    <a:pt x="22" y="662"/>
                  </a:lnTo>
                  <a:lnTo>
                    <a:pt x="18" y="681"/>
                  </a:lnTo>
                  <a:lnTo>
                    <a:pt x="18" y="681"/>
                  </a:lnTo>
                  <a:lnTo>
                    <a:pt x="64" y="620"/>
                  </a:lnTo>
                  <a:lnTo>
                    <a:pt x="85" y="589"/>
                  </a:lnTo>
                  <a:lnTo>
                    <a:pt x="94" y="574"/>
                  </a:lnTo>
                  <a:lnTo>
                    <a:pt x="102" y="557"/>
                  </a:lnTo>
                  <a:lnTo>
                    <a:pt x="102" y="557"/>
                  </a:lnTo>
                  <a:lnTo>
                    <a:pt x="125" y="523"/>
                  </a:lnTo>
                  <a:lnTo>
                    <a:pt x="134" y="506"/>
                  </a:lnTo>
                  <a:lnTo>
                    <a:pt x="144" y="488"/>
                  </a:lnTo>
                  <a:lnTo>
                    <a:pt x="144" y="488"/>
                  </a:lnTo>
                  <a:close/>
                  <a:moveTo>
                    <a:pt x="871" y="1045"/>
                  </a:moveTo>
                  <a:lnTo>
                    <a:pt x="871" y="1045"/>
                  </a:lnTo>
                  <a:lnTo>
                    <a:pt x="909" y="1001"/>
                  </a:lnTo>
                  <a:lnTo>
                    <a:pt x="948" y="959"/>
                  </a:lnTo>
                  <a:lnTo>
                    <a:pt x="990" y="918"/>
                  </a:lnTo>
                  <a:lnTo>
                    <a:pt x="1032" y="880"/>
                  </a:lnTo>
                  <a:lnTo>
                    <a:pt x="1032" y="880"/>
                  </a:lnTo>
                  <a:lnTo>
                    <a:pt x="1023" y="877"/>
                  </a:lnTo>
                  <a:lnTo>
                    <a:pt x="1010" y="876"/>
                  </a:lnTo>
                  <a:lnTo>
                    <a:pt x="1004" y="876"/>
                  </a:lnTo>
                  <a:lnTo>
                    <a:pt x="999" y="877"/>
                  </a:lnTo>
                  <a:lnTo>
                    <a:pt x="994" y="879"/>
                  </a:lnTo>
                  <a:lnTo>
                    <a:pt x="990" y="882"/>
                  </a:lnTo>
                  <a:lnTo>
                    <a:pt x="990" y="882"/>
                  </a:lnTo>
                  <a:lnTo>
                    <a:pt x="958" y="921"/>
                  </a:lnTo>
                  <a:lnTo>
                    <a:pt x="927" y="960"/>
                  </a:lnTo>
                  <a:lnTo>
                    <a:pt x="897" y="1002"/>
                  </a:lnTo>
                  <a:lnTo>
                    <a:pt x="883" y="1023"/>
                  </a:lnTo>
                  <a:lnTo>
                    <a:pt x="871" y="1045"/>
                  </a:lnTo>
                  <a:lnTo>
                    <a:pt x="871" y="1045"/>
                  </a:lnTo>
                  <a:close/>
                  <a:moveTo>
                    <a:pt x="638" y="1032"/>
                  </a:moveTo>
                  <a:lnTo>
                    <a:pt x="638" y="1032"/>
                  </a:lnTo>
                  <a:lnTo>
                    <a:pt x="643" y="1031"/>
                  </a:lnTo>
                  <a:lnTo>
                    <a:pt x="647" y="1026"/>
                  </a:lnTo>
                  <a:lnTo>
                    <a:pt x="654" y="1016"/>
                  </a:lnTo>
                  <a:lnTo>
                    <a:pt x="661" y="1007"/>
                  </a:lnTo>
                  <a:lnTo>
                    <a:pt x="670" y="995"/>
                  </a:lnTo>
                  <a:lnTo>
                    <a:pt x="670" y="993"/>
                  </a:lnTo>
                  <a:lnTo>
                    <a:pt x="670" y="993"/>
                  </a:lnTo>
                  <a:lnTo>
                    <a:pt x="675" y="983"/>
                  </a:lnTo>
                  <a:lnTo>
                    <a:pt x="678" y="979"/>
                  </a:lnTo>
                  <a:lnTo>
                    <a:pt x="682" y="976"/>
                  </a:lnTo>
                  <a:lnTo>
                    <a:pt x="685" y="973"/>
                  </a:lnTo>
                  <a:lnTo>
                    <a:pt x="685" y="973"/>
                  </a:lnTo>
                  <a:lnTo>
                    <a:pt x="690" y="966"/>
                  </a:lnTo>
                  <a:lnTo>
                    <a:pt x="695" y="959"/>
                  </a:lnTo>
                  <a:lnTo>
                    <a:pt x="706" y="946"/>
                  </a:lnTo>
                  <a:lnTo>
                    <a:pt x="718" y="932"/>
                  </a:lnTo>
                  <a:lnTo>
                    <a:pt x="722" y="924"/>
                  </a:lnTo>
                  <a:lnTo>
                    <a:pt x="725" y="915"/>
                  </a:lnTo>
                  <a:lnTo>
                    <a:pt x="725" y="915"/>
                  </a:lnTo>
                  <a:lnTo>
                    <a:pt x="698" y="934"/>
                  </a:lnTo>
                  <a:lnTo>
                    <a:pt x="673" y="953"/>
                  </a:lnTo>
                  <a:lnTo>
                    <a:pt x="650" y="976"/>
                  </a:lnTo>
                  <a:lnTo>
                    <a:pt x="629" y="998"/>
                  </a:lnTo>
                  <a:lnTo>
                    <a:pt x="629" y="998"/>
                  </a:lnTo>
                  <a:lnTo>
                    <a:pt x="628" y="1000"/>
                  </a:lnTo>
                  <a:lnTo>
                    <a:pt x="628" y="998"/>
                  </a:lnTo>
                  <a:lnTo>
                    <a:pt x="629" y="994"/>
                  </a:lnTo>
                  <a:lnTo>
                    <a:pt x="629" y="993"/>
                  </a:lnTo>
                  <a:lnTo>
                    <a:pt x="629" y="991"/>
                  </a:lnTo>
                  <a:lnTo>
                    <a:pt x="626" y="991"/>
                  </a:lnTo>
                  <a:lnTo>
                    <a:pt x="623" y="995"/>
                  </a:lnTo>
                  <a:lnTo>
                    <a:pt x="623" y="995"/>
                  </a:lnTo>
                  <a:lnTo>
                    <a:pt x="616" y="1005"/>
                  </a:lnTo>
                  <a:lnTo>
                    <a:pt x="611" y="1015"/>
                  </a:lnTo>
                  <a:lnTo>
                    <a:pt x="604" y="1025"/>
                  </a:lnTo>
                  <a:lnTo>
                    <a:pt x="597" y="1033"/>
                  </a:lnTo>
                  <a:lnTo>
                    <a:pt x="597" y="1033"/>
                  </a:lnTo>
                  <a:lnTo>
                    <a:pt x="602" y="1036"/>
                  </a:lnTo>
                  <a:lnTo>
                    <a:pt x="607" y="1038"/>
                  </a:lnTo>
                  <a:lnTo>
                    <a:pt x="616" y="1038"/>
                  </a:lnTo>
                  <a:lnTo>
                    <a:pt x="628" y="1036"/>
                  </a:lnTo>
                  <a:lnTo>
                    <a:pt x="638" y="1032"/>
                  </a:lnTo>
                  <a:lnTo>
                    <a:pt x="638" y="1032"/>
                  </a:lnTo>
                  <a:close/>
                  <a:moveTo>
                    <a:pt x="50" y="891"/>
                  </a:moveTo>
                  <a:lnTo>
                    <a:pt x="50" y="891"/>
                  </a:lnTo>
                  <a:lnTo>
                    <a:pt x="53" y="893"/>
                  </a:lnTo>
                  <a:lnTo>
                    <a:pt x="53" y="894"/>
                  </a:lnTo>
                  <a:lnTo>
                    <a:pt x="54" y="896"/>
                  </a:lnTo>
                  <a:lnTo>
                    <a:pt x="53" y="897"/>
                  </a:lnTo>
                  <a:lnTo>
                    <a:pt x="50" y="898"/>
                  </a:lnTo>
                  <a:lnTo>
                    <a:pt x="46" y="898"/>
                  </a:lnTo>
                  <a:lnTo>
                    <a:pt x="54" y="908"/>
                  </a:lnTo>
                  <a:lnTo>
                    <a:pt x="94" y="849"/>
                  </a:lnTo>
                  <a:lnTo>
                    <a:pt x="94" y="849"/>
                  </a:lnTo>
                  <a:lnTo>
                    <a:pt x="123" y="806"/>
                  </a:lnTo>
                  <a:lnTo>
                    <a:pt x="139" y="782"/>
                  </a:lnTo>
                  <a:lnTo>
                    <a:pt x="144" y="771"/>
                  </a:lnTo>
                  <a:lnTo>
                    <a:pt x="150" y="759"/>
                  </a:lnTo>
                  <a:lnTo>
                    <a:pt x="150" y="759"/>
                  </a:lnTo>
                  <a:lnTo>
                    <a:pt x="122" y="783"/>
                  </a:lnTo>
                  <a:lnTo>
                    <a:pt x="95" y="807"/>
                  </a:lnTo>
                  <a:lnTo>
                    <a:pt x="70" y="834"/>
                  </a:lnTo>
                  <a:lnTo>
                    <a:pt x="49" y="860"/>
                  </a:lnTo>
                  <a:lnTo>
                    <a:pt x="49" y="860"/>
                  </a:lnTo>
                  <a:lnTo>
                    <a:pt x="50" y="860"/>
                  </a:lnTo>
                  <a:lnTo>
                    <a:pt x="50" y="863"/>
                  </a:lnTo>
                  <a:lnTo>
                    <a:pt x="47" y="872"/>
                  </a:lnTo>
                  <a:lnTo>
                    <a:pt x="45" y="880"/>
                  </a:lnTo>
                  <a:lnTo>
                    <a:pt x="45" y="886"/>
                  </a:lnTo>
                  <a:lnTo>
                    <a:pt x="46" y="889"/>
                  </a:lnTo>
                  <a:lnTo>
                    <a:pt x="46" y="889"/>
                  </a:lnTo>
                  <a:lnTo>
                    <a:pt x="50" y="891"/>
                  </a:lnTo>
                  <a:lnTo>
                    <a:pt x="50" y="891"/>
                  </a:lnTo>
                  <a:close/>
                  <a:moveTo>
                    <a:pt x="101" y="943"/>
                  </a:moveTo>
                  <a:lnTo>
                    <a:pt x="101" y="943"/>
                  </a:lnTo>
                  <a:lnTo>
                    <a:pt x="104" y="952"/>
                  </a:lnTo>
                  <a:lnTo>
                    <a:pt x="105" y="957"/>
                  </a:lnTo>
                  <a:lnTo>
                    <a:pt x="109" y="963"/>
                  </a:lnTo>
                  <a:lnTo>
                    <a:pt x="116" y="969"/>
                  </a:lnTo>
                  <a:lnTo>
                    <a:pt x="116" y="969"/>
                  </a:lnTo>
                  <a:lnTo>
                    <a:pt x="119" y="969"/>
                  </a:lnTo>
                  <a:lnTo>
                    <a:pt x="123" y="969"/>
                  </a:lnTo>
                  <a:lnTo>
                    <a:pt x="126" y="966"/>
                  </a:lnTo>
                  <a:lnTo>
                    <a:pt x="129" y="963"/>
                  </a:lnTo>
                  <a:lnTo>
                    <a:pt x="129" y="963"/>
                  </a:lnTo>
                  <a:lnTo>
                    <a:pt x="167" y="904"/>
                  </a:lnTo>
                  <a:lnTo>
                    <a:pt x="185" y="875"/>
                  </a:lnTo>
                  <a:lnTo>
                    <a:pt x="206" y="846"/>
                  </a:lnTo>
                  <a:lnTo>
                    <a:pt x="206" y="846"/>
                  </a:lnTo>
                  <a:lnTo>
                    <a:pt x="209" y="846"/>
                  </a:lnTo>
                  <a:lnTo>
                    <a:pt x="212" y="846"/>
                  </a:lnTo>
                  <a:lnTo>
                    <a:pt x="215" y="845"/>
                  </a:lnTo>
                  <a:lnTo>
                    <a:pt x="216" y="842"/>
                  </a:lnTo>
                  <a:lnTo>
                    <a:pt x="216" y="842"/>
                  </a:lnTo>
                  <a:lnTo>
                    <a:pt x="212" y="844"/>
                  </a:lnTo>
                  <a:lnTo>
                    <a:pt x="209" y="844"/>
                  </a:lnTo>
                  <a:lnTo>
                    <a:pt x="209" y="842"/>
                  </a:lnTo>
                  <a:lnTo>
                    <a:pt x="212" y="839"/>
                  </a:lnTo>
                  <a:lnTo>
                    <a:pt x="212" y="839"/>
                  </a:lnTo>
                  <a:lnTo>
                    <a:pt x="213" y="838"/>
                  </a:lnTo>
                  <a:lnTo>
                    <a:pt x="215" y="835"/>
                  </a:lnTo>
                  <a:lnTo>
                    <a:pt x="215" y="828"/>
                  </a:lnTo>
                  <a:lnTo>
                    <a:pt x="215" y="828"/>
                  </a:lnTo>
                  <a:lnTo>
                    <a:pt x="184" y="855"/>
                  </a:lnTo>
                  <a:lnTo>
                    <a:pt x="154" y="883"/>
                  </a:lnTo>
                  <a:lnTo>
                    <a:pt x="126" y="912"/>
                  </a:lnTo>
                  <a:lnTo>
                    <a:pt x="101" y="943"/>
                  </a:lnTo>
                  <a:lnTo>
                    <a:pt x="101" y="943"/>
                  </a:lnTo>
                  <a:close/>
                  <a:moveTo>
                    <a:pt x="2304" y="1023"/>
                  </a:moveTo>
                  <a:lnTo>
                    <a:pt x="2446" y="908"/>
                  </a:lnTo>
                  <a:lnTo>
                    <a:pt x="2446" y="908"/>
                  </a:lnTo>
                  <a:lnTo>
                    <a:pt x="2410" y="910"/>
                  </a:lnTo>
                  <a:lnTo>
                    <a:pt x="2393" y="911"/>
                  </a:lnTo>
                  <a:lnTo>
                    <a:pt x="2377" y="910"/>
                  </a:lnTo>
                  <a:lnTo>
                    <a:pt x="2377" y="910"/>
                  </a:lnTo>
                  <a:lnTo>
                    <a:pt x="2360" y="939"/>
                  </a:lnTo>
                  <a:lnTo>
                    <a:pt x="2342" y="967"/>
                  </a:lnTo>
                  <a:lnTo>
                    <a:pt x="2304" y="1023"/>
                  </a:lnTo>
                  <a:lnTo>
                    <a:pt x="2304" y="1023"/>
                  </a:lnTo>
                  <a:close/>
                  <a:moveTo>
                    <a:pt x="583" y="924"/>
                  </a:moveTo>
                  <a:lnTo>
                    <a:pt x="583" y="924"/>
                  </a:lnTo>
                  <a:lnTo>
                    <a:pt x="580" y="928"/>
                  </a:lnTo>
                  <a:lnTo>
                    <a:pt x="576" y="929"/>
                  </a:lnTo>
                  <a:lnTo>
                    <a:pt x="573" y="928"/>
                  </a:lnTo>
                  <a:lnTo>
                    <a:pt x="570" y="927"/>
                  </a:lnTo>
                  <a:lnTo>
                    <a:pt x="570" y="927"/>
                  </a:lnTo>
                  <a:lnTo>
                    <a:pt x="566" y="934"/>
                  </a:lnTo>
                  <a:lnTo>
                    <a:pt x="564" y="938"/>
                  </a:lnTo>
                  <a:lnTo>
                    <a:pt x="566" y="941"/>
                  </a:lnTo>
                  <a:lnTo>
                    <a:pt x="569" y="939"/>
                  </a:lnTo>
                  <a:lnTo>
                    <a:pt x="569" y="939"/>
                  </a:lnTo>
                  <a:lnTo>
                    <a:pt x="536" y="983"/>
                  </a:lnTo>
                  <a:lnTo>
                    <a:pt x="519" y="1005"/>
                  </a:lnTo>
                  <a:lnTo>
                    <a:pt x="505" y="1029"/>
                  </a:lnTo>
                  <a:lnTo>
                    <a:pt x="505" y="1029"/>
                  </a:lnTo>
                  <a:lnTo>
                    <a:pt x="508" y="1029"/>
                  </a:lnTo>
                  <a:lnTo>
                    <a:pt x="512" y="1029"/>
                  </a:lnTo>
                  <a:lnTo>
                    <a:pt x="515" y="1026"/>
                  </a:lnTo>
                  <a:lnTo>
                    <a:pt x="515" y="1025"/>
                  </a:lnTo>
                  <a:lnTo>
                    <a:pt x="515" y="1022"/>
                  </a:lnTo>
                  <a:lnTo>
                    <a:pt x="515" y="1022"/>
                  </a:lnTo>
                  <a:lnTo>
                    <a:pt x="548" y="990"/>
                  </a:lnTo>
                  <a:lnTo>
                    <a:pt x="581" y="959"/>
                  </a:lnTo>
                  <a:lnTo>
                    <a:pt x="616" y="928"/>
                  </a:lnTo>
                  <a:lnTo>
                    <a:pt x="635" y="914"/>
                  </a:lnTo>
                  <a:lnTo>
                    <a:pt x="653" y="901"/>
                  </a:lnTo>
                  <a:lnTo>
                    <a:pt x="600" y="898"/>
                  </a:lnTo>
                  <a:lnTo>
                    <a:pt x="600" y="898"/>
                  </a:lnTo>
                  <a:lnTo>
                    <a:pt x="595" y="904"/>
                  </a:lnTo>
                  <a:lnTo>
                    <a:pt x="591" y="911"/>
                  </a:lnTo>
                  <a:lnTo>
                    <a:pt x="586" y="917"/>
                  </a:lnTo>
                  <a:lnTo>
                    <a:pt x="583" y="924"/>
                  </a:lnTo>
                  <a:lnTo>
                    <a:pt x="583" y="924"/>
                  </a:lnTo>
                  <a:close/>
                  <a:moveTo>
                    <a:pt x="140" y="863"/>
                  </a:moveTo>
                  <a:lnTo>
                    <a:pt x="144" y="862"/>
                  </a:lnTo>
                  <a:lnTo>
                    <a:pt x="144" y="862"/>
                  </a:lnTo>
                  <a:lnTo>
                    <a:pt x="151" y="855"/>
                  </a:lnTo>
                  <a:lnTo>
                    <a:pt x="153" y="853"/>
                  </a:lnTo>
                  <a:lnTo>
                    <a:pt x="151" y="853"/>
                  </a:lnTo>
                  <a:lnTo>
                    <a:pt x="144" y="856"/>
                  </a:lnTo>
                  <a:lnTo>
                    <a:pt x="144" y="856"/>
                  </a:lnTo>
                  <a:lnTo>
                    <a:pt x="153" y="841"/>
                  </a:lnTo>
                  <a:lnTo>
                    <a:pt x="164" y="827"/>
                  </a:lnTo>
                  <a:lnTo>
                    <a:pt x="175" y="811"/>
                  </a:lnTo>
                  <a:lnTo>
                    <a:pt x="179" y="804"/>
                  </a:lnTo>
                  <a:lnTo>
                    <a:pt x="184" y="796"/>
                  </a:lnTo>
                  <a:lnTo>
                    <a:pt x="184" y="796"/>
                  </a:lnTo>
                  <a:lnTo>
                    <a:pt x="156" y="824"/>
                  </a:lnTo>
                  <a:lnTo>
                    <a:pt x="129" y="852"/>
                  </a:lnTo>
                  <a:lnTo>
                    <a:pt x="80" y="908"/>
                  </a:lnTo>
                  <a:lnTo>
                    <a:pt x="80" y="908"/>
                  </a:lnTo>
                  <a:lnTo>
                    <a:pt x="71" y="915"/>
                  </a:lnTo>
                  <a:lnTo>
                    <a:pt x="70" y="915"/>
                  </a:lnTo>
                  <a:lnTo>
                    <a:pt x="71" y="914"/>
                  </a:lnTo>
                  <a:lnTo>
                    <a:pt x="71" y="914"/>
                  </a:lnTo>
                  <a:lnTo>
                    <a:pt x="66" y="918"/>
                  </a:lnTo>
                  <a:lnTo>
                    <a:pt x="64" y="922"/>
                  </a:lnTo>
                  <a:lnTo>
                    <a:pt x="64" y="927"/>
                  </a:lnTo>
                  <a:lnTo>
                    <a:pt x="66" y="931"/>
                  </a:lnTo>
                  <a:lnTo>
                    <a:pt x="68" y="935"/>
                  </a:lnTo>
                  <a:lnTo>
                    <a:pt x="73" y="939"/>
                  </a:lnTo>
                  <a:lnTo>
                    <a:pt x="84" y="948"/>
                  </a:lnTo>
                  <a:lnTo>
                    <a:pt x="137" y="865"/>
                  </a:lnTo>
                  <a:lnTo>
                    <a:pt x="140" y="863"/>
                  </a:lnTo>
                  <a:close/>
                  <a:moveTo>
                    <a:pt x="1419" y="903"/>
                  </a:moveTo>
                  <a:lnTo>
                    <a:pt x="1354" y="997"/>
                  </a:lnTo>
                  <a:lnTo>
                    <a:pt x="1354" y="997"/>
                  </a:lnTo>
                  <a:lnTo>
                    <a:pt x="1387" y="967"/>
                  </a:lnTo>
                  <a:lnTo>
                    <a:pt x="1420" y="938"/>
                  </a:lnTo>
                  <a:lnTo>
                    <a:pt x="1438" y="922"/>
                  </a:lnTo>
                  <a:lnTo>
                    <a:pt x="1455" y="910"/>
                  </a:lnTo>
                  <a:lnTo>
                    <a:pt x="1475" y="897"/>
                  </a:lnTo>
                  <a:lnTo>
                    <a:pt x="1495" y="884"/>
                  </a:lnTo>
                  <a:lnTo>
                    <a:pt x="1495" y="884"/>
                  </a:lnTo>
                  <a:lnTo>
                    <a:pt x="1479" y="887"/>
                  </a:lnTo>
                  <a:lnTo>
                    <a:pt x="1461" y="886"/>
                  </a:lnTo>
                  <a:lnTo>
                    <a:pt x="1444" y="886"/>
                  </a:lnTo>
                  <a:lnTo>
                    <a:pt x="1429" y="883"/>
                  </a:lnTo>
                  <a:lnTo>
                    <a:pt x="1429" y="883"/>
                  </a:lnTo>
                  <a:lnTo>
                    <a:pt x="1424" y="894"/>
                  </a:lnTo>
                  <a:lnTo>
                    <a:pt x="1419" y="903"/>
                  </a:lnTo>
                  <a:lnTo>
                    <a:pt x="1419" y="903"/>
                  </a:lnTo>
                  <a:close/>
                  <a:moveTo>
                    <a:pt x="1075" y="1008"/>
                  </a:moveTo>
                  <a:lnTo>
                    <a:pt x="1075" y="1008"/>
                  </a:lnTo>
                  <a:lnTo>
                    <a:pt x="1075" y="1007"/>
                  </a:lnTo>
                  <a:lnTo>
                    <a:pt x="1076" y="1005"/>
                  </a:lnTo>
                  <a:lnTo>
                    <a:pt x="1079" y="1001"/>
                  </a:lnTo>
                  <a:lnTo>
                    <a:pt x="1080" y="1000"/>
                  </a:lnTo>
                  <a:lnTo>
                    <a:pt x="1079" y="998"/>
                  </a:lnTo>
                  <a:lnTo>
                    <a:pt x="1077" y="998"/>
                  </a:lnTo>
                  <a:lnTo>
                    <a:pt x="1077" y="998"/>
                  </a:lnTo>
                  <a:lnTo>
                    <a:pt x="1068" y="1008"/>
                  </a:lnTo>
                  <a:lnTo>
                    <a:pt x="1058" y="1021"/>
                  </a:lnTo>
                  <a:lnTo>
                    <a:pt x="1049" y="1033"/>
                  </a:lnTo>
                  <a:lnTo>
                    <a:pt x="1046" y="1040"/>
                  </a:lnTo>
                  <a:lnTo>
                    <a:pt x="1044" y="1047"/>
                  </a:lnTo>
                  <a:lnTo>
                    <a:pt x="1044" y="1047"/>
                  </a:lnTo>
                  <a:lnTo>
                    <a:pt x="1053" y="1050"/>
                  </a:lnTo>
                  <a:lnTo>
                    <a:pt x="1063" y="1050"/>
                  </a:lnTo>
                  <a:lnTo>
                    <a:pt x="1069" y="1050"/>
                  </a:lnTo>
                  <a:lnTo>
                    <a:pt x="1075" y="1047"/>
                  </a:lnTo>
                  <a:lnTo>
                    <a:pt x="1079" y="1045"/>
                  </a:lnTo>
                  <a:lnTo>
                    <a:pt x="1083" y="1039"/>
                  </a:lnTo>
                  <a:lnTo>
                    <a:pt x="1083" y="1039"/>
                  </a:lnTo>
                  <a:lnTo>
                    <a:pt x="1103" y="1008"/>
                  </a:lnTo>
                  <a:lnTo>
                    <a:pt x="1125" y="979"/>
                  </a:lnTo>
                  <a:lnTo>
                    <a:pt x="1169" y="920"/>
                  </a:lnTo>
                  <a:lnTo>
                    <a:pt x="1169" y="920"/>
                  </a:lnTo>
                  <a:lnTo>
                    <a:pt x="1148" y="936"/>
                  </a:lnTo>
                  <a:lnTo>
                    <a:pt x="1128" y="955"/>
                  </a:lnTo>
                  <a:lnTo>
                    <a:pt x="1110" y="974"/>
                  </a:lnTo>
                  <a:lnTo>
                    <a:pt x="1091" y="994"/>
                  </a:lnTo>
                  <a:lnTo>
                    <a:pt x="1091" y="994"/>
                  </a:lnTo>
                  <a:lnTo>
                    <a:pt x="1089" y="995"/>
                  </a:lnTo>
                  <a:lnTo>
                    <a:pt x="1086" y="995"/>
                  </a:lnTo>
                  <a:lnTo>
                    <a:pt x="1086" y="995"/>
                  </a:lnTo>
                  <a:lnTo>
                    <a:pt x="1084" y="1000"/>
                  </a:lnTo>
                  <a:lnTo>
                    <a:pt x="1082" y="1004"/>
                  </a:lnTo>
                  <a:lnTo>
                    <a:pt x="1075" y="1008"/>
                  </a:lnTo>
                  <a:lnTo>
                    <a:pt x="1073" y="1011"/>
                  </a:lnTo>
                  <a:lnTo>
                    <a:pt x="1075" y="1008"/>
                  </a:lnTo>
                  <a:close/>
                  <a:moveTo>
                    <a:pt x="25" y="699"/>
                  </a:moveTo>
                  <a:lnTo>
                    <a:pt x="25" y="699"/>
                  </a:lnTo>
                  <a:lnTo>
                    <a:pt x="23" y="705"/>
                  </a:lnTo>
                  <a:lnTo>
                    <a:pt x="22" y="709"/>
                  </a:lnTo>
                  <a:lnTo>
                    <a:pt x="23" y="720"/>
                  </a:lnTo>
                  <a:lnTo>
                    <a:pt x="25" y="731"/>
                  </a:lnTo>
                  <a:lnTo>
                    <a:pt x="26" y="742"/>
                  </a:lnTo>
                  <a:lnTo>
                    <a:pt x="26" y="742"/>
                  </a:lnTo>
                  <a:lnTo>
                    <a:pt x="75" y="655"/>
                  </a:lnTo>
                  <a:lnTo>
                    <a:pt x="101" y="613"/>
                  </a:lnTo>
                  <a:lnTo>
                    <a:pt x="129" y="571"/>
                  </a:lnTo>
                  <a:lnTo>
                    <a:pt x="129" y="571"/>
                  </a:lnTo>
                  <a:lnTo>
                    <a:pt x="101" y="601"/>
                  </a:lnTo>
                  <a:lnTo>
                    <a:pt x="74" y="631"/>
                  </a:lnTo>
                  <a:lnTo>
                    <a:pt x="49" y="664"/>
                  </a:lnTo>
                  <a:lnTo>
                    <a:pt x="25" y="699"/>
                  </a:lnTo>
                  <a:lnTo>
                    <a:pt x="25" y="699"/>
                  </a:lnTo>
                  <a:close/>
                  <a:moveTo>
                    <a:pt x="67" y="821"/>
                  </a:moveTo>
                  <a:lnTo>
                    <a:pt x="119" y="769"/>
                  </a:lnTo>
                  <a:lnTo>
                    <a:pt x="119" y="769"/>
                  </a:lnTo>
                  <a:lnTo>
                    <a:pt x="129" y="761"/>
                  </a:lnTo>
                  <a:lnTo>
                    <a:pt x="141" y="752"/>
                  </a:lnTo>
                  <a:lnTo>
                    <a:pt x="153" y="745"/>
                  </a:lnTo>
                  <a:lnTo>
                    <a:pt x="165" y="741"/>
                  </a:lnTo>
                  <a:lnTo>
                    <a:pt x="161" y="683"/>
                  </a:lnTo>
                  <a:lnTo>
                    <a:pt x="148" y="697"/>
                  </a:lnTo>
                  <a:lnTo>
                    <a:pt x="148" y="697"/>
                  </a:lnTo>
                  <a:lnTo>
                    <a:pt x="146" y="697"/>
                  </a:lnTo>
                  <a:lnTo>
                    <a:pt x="141" y="699"/>
                  </a:lnTo>
                  <a:lnTo>
                    <a:pt x="139" y="703"/>
                  </a:lnTo>
                  <a:lnTo>
                    <a:pt x="136" y="707"/>
                  </a:lnTo>
                  <a:lnTo>
                    <a:pt x="134" y="710"/>
                  </a:lnTo>
                  <a:lnTo>
                    <a:pt x="134" y="713"/>
                  </a:lnTo>
                  <a:lnTo>
                    <a:pt x="136" y="714"/>
                  </a:lnTo>
                  <a:lnTo>
                    <a:pt x="139" y="713"/>
                  </a:lnTo>
                  <a:lnTo>
                    <a:pt x="139" y="713"/>
                  </a:lnTo>
                  <a:lnTo>
                    <a:pt x="120" y="740"/>
                  </a:lnTo>
                  <a:lnTo>
                    <a:pt x="102" y="768"/>
                  </a:lnTo>
                  <a:lnTo>
                    <a:pt x="84" y="794"/>
                  </a:lnTo>
                  <a:lnTo>
                    <a:pt x="67" y="821"/>
                  </a:lnTo>
                  <a:lnTo>
                    <a:pt x="67" y="821"/>
                  </a:lnTo>
                  <a:close/>
                  <a:moveTo>
                    <a:pt x="801" y="896"/>
                  </a:moveTo>
                  <a:lnTo>
                    <a:pt x="801" y="896"/>
                  </a:lnTo>
                  <a:lnTo>
                    <a:pt x="785" y="897"/>
                  </a:lnTo>
                  <a:lnTo>
                    <a:pt x="772" y="898"/>
                  </a:lnTo>
                  <a:lnTo>
                    <a:pt x="758" y="898"/>
                  </a:lnTo>
                  <a:lnTo>
                    <a:pt x="747" y="900"/>
                  </a:lnTo>
                  <a:lnTo>
                    <a:pt x="747" y="900"/>
                  </a:lnTo>
                  <a:lnTo>
                    <a:pt x="742" y="911"/>
                  </a:lnTo>
                  <a:lnTo>
                    <a:pt x="736" y="922"/>
                  </a:lnTo>
                  <a:lnTo>
                    <a:pt x="729" y="932"/>
                  </a:lnTo>
                  <a:lnTo>
                    <a:pt x="720" y="942"/>
                  </a:lnTo>
                  <a:lnTo>
                    <a:pt x="712" y="950"/>
                  </a:lnTo>
                  <a:lnTo>
                    <a:pt x="704" y="959"/>
                  </a:lnTo>
                  <a:lnTo>
                    <a:pt x="685" y="973"/>
                  </a:lnTo>
                  <a:lnTo>
                    <a:pt x="682" y="976"/>
                  </a:lnTo>
                  <a:lnTo>
                    <a:pt x="677" y="988"/>
                  </a:lnTo>
                  <a:lnTo>
                    <a:pt x="677" y="988"/>
                  </a:lnTo>
                  <a:lnTo>
                    <a:pt x="684" y="984"/>
                  </a:lnTo>
                  <a:lnTo>
                    <a:pt x="687" y="983"/>
                  </a:lnTo>
                  <a:lnTo>
                    <a:pt x="685" y="986"/>
                  </a:lnTo>
                  <a:lnTo>
                    <a:pt x="685" y="986"/>
                  </a:lnTo>
                  <a:lnTo>
                    <a:pt x="674" y="1001"/>
                  </a:lnTo>
                  <a:lnTo>
                    <a:pt x="668" y="1009"/>
                  </a:lnTo>
                  <a:lnTo>
                    <a:pt x="664" y="1019"/>
                  </a:lnTo>
                  <a:lnTo>
                    <a:pt x="664" y="1019"/>
                  </a:lnTo>
                  <a:lnTo>
                    <a:pt x="697" y="987"/>
                  </a:lnTo>
                  <a:lnTo>
                    <a:pt x="729" y="955"/>
                  </a:lnTo>
                  <a:lnTo>
                    <a:pt x="764" y="924"/>
                  </a:lnTo>
                  <a:lnTo>
                    <a:pt x="801" y="896"/>
                  </a:lnTo>
                  <a:lnTo>
                    <a:pt x="801" y="896"/>
                  </a:lnTo>
                  <a:close/>
                  <a:moveTo>
                    <a:pt x="40" y="959"/>
                  </a:moveTo>
                  <a:lnTo>
                    <a:pt x="40" y="959"/>
                  </a:lnTo>
                  <a:lnTo>
                    <a:pt x="81" y="980"/>
                  </a:lnTo>
                  <a:lnTo>
                    <a:pt x="101" y="990"/>
                  </a:lnTo>
                  <a:lnTo>
                    <a:pt x="122" y="1000"/>
                  </a:lnTo>
                  <a:lnTo>
                    <a:pt x="146" y="1007"/>
                  </a:lnTo>
                  <a:lnTo>
                    <a:pt x="170" y="1012"/>
                  </a:lnTo>
                  <a:lnTo>
                    <a:pt x="196" y="1016"/>
                  </a:lnTo>
                  <a:lnTo>
                    <a:pt x="224" y="1016"/>
                  </a:lnTo>
                  <a:lnTo>
                    <a:pt x="224" y="1016"/>
                  </a:lnTo>
                  <a:lnTo>
                    <a:pt x="199" y="1014"/>
                  </a:lnTo>
                  <a:lnTo>
                    <a:pt x="174" y="1008"/>
                  </a:lnTo>
                  <a:lnTo>
                    <a:pt x="151" y="1001"/>
                  </a:lnTo>
                  <a:lnTo>
                    <a:pt x="129" y="993"/>
                  </a:lnTo>
                  <a:lnTo>
                    <a:pt x="108" y="983"/>
                  </a:lnTo>
                  <a:lnTo>
                    <a:pt x="88" y="973"/>
                  </a:lnTo>
                  <a:lnTo>
                    <a:pt x="50" y="949"/>
                  </a:lnTo>
                  <a:lnTo>
                    <a:pt x="50" y="949"/>
                  </a:lnTo>
                  <a:lnTo>
                    <a:pt x="37" y="920"/>
                  </a:lnTo>
                  <a:lnTo>
                    <a:pt x="29" y="903"/>
                  </a:lnTo>
                  <a:lnTo>
                    <a:pt x="25" y="897"/>
                  </a:lnTo>
                  <a:lnTo>
                    <a:pt x="21" y="893"/>
                  </a:lnTo>
                  <a:lnTo>
                    <a:pt x="21" y="893"/>
                  </a:lnTo>
                  <a:lnTo>
                    <a:pt x="25" y="911"/>
                  </a:lnTo>
                  <a:lnTo>
                    <a:pt x="29" y="928"/>
                  </a:lnTo>
                  <a:lnTo>
                    <a:pt x="35" y="945"/>
                  </a:lnTo>
                  <a:lnTo>
                    <a:pt x="40" y="959"/>
                  </a:lnTo>
                  <a:lnTo>
                    <a:pt x="40" y="959"/>
                  </a:lnTo>
                  <a:close/>
                  <a:moveTo>
                    <a:pt x="26" y="783"/>
                  </a:moveTo>
                  <a:lnTo>
                    <a:pt x="26" y="783"/>
                  </a:lnTo>
                  <a:lnTo>
                    <a:pt x="25" y="789"/>
                  </a:lnTo>
                  <a:lnTo>
                    <a:pt x="25" y="796"/>
                  </a:lnTo>
                  <a:lnTo>
                    <a:pt x="26" y="801"/>
                  </a:lnTo>
                  <a:lnTo>
                    <a:pt x="28" y="804"/>
                  </a:lnTo>
                  <a:lnTo>
                    <a:pt x="32" y="807"/>
                  </a:lnTo>
                  <a:lnTo>
                    <a:pt x="32" y="807"/>
                  </a:lnTo>
                  <a:lnTo>
                    <a:pt x="52" y="766"/>
                  </a:lnTo>
                  <a:lnTo>
                    <a:pt x="73" y="726"/>
                  </a:lnTo>
                  <a:lnTo>
                    <a:pt x="95" y="688"/>
                  </a:lnTo>
                  <a:lnTo>
                    <a:pt x="119" y="651"/>
                  </a:lnTo>
                  <a:lnTo>
                    <a:pt x="119" y="651"/>
                  </a:lnTo>
                  <a:lnTo>
                    <a:pt x="92" y="681"/>
                  </a:lnTo>
                  <a:lnTo>
                    <a:pt x="78" y="695"/>
                  </a:lnTo>
                  <a:lnTo>
                    <a:pt x="66" y="710"/>
                  </a:lnTo>
                  <a:lnTo>
                    <a:pt x="54" y="727"/>
                  </a:lnTo>
                  <a:lnTo>
                    <a:pt x="43" y="744"/>
                  </a:lnTo>
                  <a:lnTo>
                    <a:pt x="33" y="764"/>
                  </a:lnTo>
                  <a:lnTo>
                    <a:pt x="26" y="783"/>
                  </a:lnTo>
                  <a:lnTo>
                    <a:pt x="26" y="783"/>
                  </a:lnTo>
                  <a:close/>
                  <a:moveTo>
                    <a:pt x="59" y="418"/>
                  </a:moveTo>
                  <a:lnTo>
                    <a:pt x="59" y="418"/>
                  </a:lnTo>
                  <a:lnTo>
                    <a:pt x="81" y="390"/>
                  </a:lnTo>
                  <a:lnTo>
                    <a:pt x="94" y="376"/>
                  </a:lnTo>
                  <a:lnTo>
                    <a:pt x="105" y="362"/>
                  </a:lnTo>
                  <a:lnTo>
                    <a:pt x="105" y="362"/>
                  </a:lnTo>
                  <a:lnTo>
                    <a:pt x="112" y="352"/>
                  </a:lnTo>
                  <a:lnTo>
                    <a:pt x="120" y="342"/>
                  </a:lnTo>
                  <a:lnTo>
                    <a:pt x="137" y="324"/>
                  </a:lnTo>
                  <a:lnTo>
                    <a:pt x="144" y="312"/>
                  </a:lnTo>
                  <a:lnTo>
                    <a:pt x="150" y="300"/>
                  </a:lnTo>
                  <a:lnTo>
                    <a:pt x="151" y="293"/>
                  </a:lnTo>
                  <a:lnTo>
                    <a:pt x="153" y="286"/>
                  </a:lnTo>
                  <a:lnTo>
                    <a:pt x="153" y="276"/>
                  </a:lnTo>
                  <a:lnTo>
                    <a:pt x="153" y="266"/>
                  </a:lnTo>
                  <a:lnTo>
                    <a:pt x="153" y="266"/>
                  </a:lnTo>
                  <a:lnTo>
                    <a:pt x="148" y="275"/>
                  </a:lnTo>
                  <a:lnTo>
                    <a:pt x="143" y="282"/>
                  </a:lnTo>
                  <a:lnTo>
                    <a:pt x="132" y="293"/>
                  </a:lnTo>
                  <a:lnTo>
                    <a:pt x="122" y="305"/>
                  </a:lnTo>
                  <a:lnTo>
                    <a:pt x="118" y="312"/>
                  </a:lnTo>
                  <a:lnTo>
                    <a:pt x="113" y="319"/>
                  </a:lnTo>
                  <a:lnTo>
                    <a:pt x="113" y="319"/>
                  </a:lnTo>
                  <a:lnTo>
                    <a:pt x="101" y="345"/>
                  </a:lnTo>
                  <a:lnTo>
                    <a:pt x="85" y="369"/>
                  </a:lnTo>
                  <a:lnTo>
                    <a:pt x="71" y="393"/>
                  </a:lnTo>
                  <a:lnTo>
                    <a:pt x="59" y="418"/>
                  </a:lnTo>
                  <a:lnTo>
                    <a:pt x="59" y="418"/>
                  </a:lnTo>
                  <a:close/>
                  <a:moveTo>
                    <a:pt x="129" y="439"/>
                  </a:moveTo>
                  <a:lnTo>
                    <a:pt x="137" y="442"/>
                  </a:lnTo>
                  <a:lnTo>
                    <a:pt x="70" y="553"/>
                  </a:lnTo>
                  <a:lnTo>
                    <a:pt x="70" y="553"/>
                  </a:lnTo>
                  <a:lnTo>
                    <a:pt x="82" y="536"/>
                  </a:lnTo>
                  <a:lnTo>
                    <a:pt x="97" y="520"/>
                  </a:lnTo>
                  <a:lnTo>
                    <a:pt x="129" y="488"/>
                  </a:lnTo>
                  <a:lnTo>
                    <a:pt x="129" y="488"/>
                  </a:lnTo>
                  <a:lnTo>
                    <a:pt x="136" y="484"/>
                  </a:lnTo>
                  <a:lnTo>
                    <a:pt x="143" y="478"/>
                  </a:lnTo>
                  <a:lnTo>
                    <a:pt x="150" y="471"/>
                  </a:lnTo>
                  <a:lnTo>
                    <a:pt x="154" y="461"/>
                  </a:lnTo>
                  <a:lnTo>
                    <a:pt x="157" y="452"/>
                  </a:lnTo>
                  <a:lnTo>
                    <a:pt x="158" y="440"/>
                  </a:lnTo>
                  <a:lnTo>
                    <a:pt x="157" y="429"/>
                  </a:lnTo>
                  <a:lnTo>
                    <a:pt x="154" y="418"/>
                  </a:lnTo>
                  <a:lnTo>
                    <a:pt x="154" y="418"/>
                  </a:lnTo>
                  <a:lnTo>
                    <a:pt x="151" y="422"/>
                  </a:lnTo>
                  <a:lnTo>
                    <a:pt x="148" y="425"/>
                  </a:lnTo>
                  <a:lnTo>
                    <a:pt x="146" y="428"/>
                  </a:lnTo>
                  <a:lnTo>
                    <a:pt x="143" y="429"/>
                  </a:lnTo>
                  <a:lnTo>
                    <a:pt x="136" y="432"/>
                  </a:lnTo>
                  <a:lnTo>
                    <a:pt x="132" y="435"/>
                  </a:lnTo>
                  <a:lnTo>
                    <a:pt x="129" y="439"/>
                  </a:lnTo>
                  <a:lnTo>
                    <a:pt x="129" y="439"/>
                  </a:lnTo>
                  <a:close/>
                  <a:moveTo>
                    <a:pt x="146" y="215"/>
                  </a:moveTo>
                  <a:lnTo>
                    <a:pt x="146" y="215"/>
                  </a:lnTo>
                  <a:lnTo>
                    <a:pt x="134" y="231"/>
                  </a:lnTo>
                  <a:lnTo>
                    <a:pt x="125" y="248"/>
                  </a:lnTo>
                  <a:lnTo>
                    <a:pt x="105" y="282"/>
                  </a:lnTo>
                  <a:lnTo>
                    <a:pt x="88" y="317"/>
                  </a:lnTo>
                  <a:lnTo>
                    <a:pt x="71" y="352"/>
                  </a:lnTo>
                  <a:lnTo>
                    <a:pt x="71" y="352"/>
                  </a:lnTo>
                  <a:lnTo>
                    <a:pt x="89" y="326"/>
                  </a:lnTo>
                  <a:lnTo>
                    <a:pt x="108" y="301"/>
                  </a:lnTo>
                  <a:lnTo>
                    <a:pt x="129" y="276"/>
                  </a:lnTo>
                  <a:lnTo>
                    <a:pt x="140" y="263"/>
                  </a:lnTo>
                  <a:lnTo>
                    <a:pt x="151" y="252"/>
                  </a:lnTo>
                  <a:lnTo>
                    <a:pt x="151" y="252"/>
                  </a:lnTo>
                  <a:lnTo>
                    <a:pt x="153" y="249"/>
                  </a:lnTo>
                  <a:lnTo>
                    <a:pt x="154" y="246"/>
                  </a:lnTo>
                  <a:lnTo>
                    <a:pt x="153" y="235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46" y="215"/>
                  </a:lnTo>
                  <a:lnTo>
                    <a:pt x="146" y="215"/>
                  </a:lnTo>
                  <a:close/>
                  <a:moveTo>
                    <a:pt x="75" y="900"/>
                  </a:moveTo>
                  <a:lnTo>
                    <a:pt x="75" y="900"/>
                  </a:lnTo>
                  <a:lnTo>
                    <a:pt x="97" y="872"/>
                  </a:lnTo>
                  <a:lnTo>
                    <a:pt x="120" y="845"/>
                  </a:lnTo>
                  <a:lnTo>
                    <a:pt x="146" y="818"/>
                  </a:lnTo>
                  <a:lnTo>
                    <a:pt x="171" y="794"/>
                  </a:lnTo>
                  <a:lnTo>
                    <a:pt x="171" y="794"/>
                  </a:lnTo>
                  <a:lnTo>
                    <a:pt x="175" y="790"/>
                  </a:lnTo>
                  <a:lnTo>
                    <a:pt x="177" y="785"/>
                  </a:lnTo>
                  <a:lnTo>
                    <a:pt x="177" y="780"/>
                  </a:lnTo>
                  <a:lnTo>
                    <a:pt x="175" y="775"/>
                  </a:lnTo>
                  <a:lnTo>
                    <a:pt x="171" y="766"/>
                  </a:lnTo>
                  <a:lnTo>
                    <a:pt x="167" y="758"/>
                  </a:lnTo>
                  <a:lnTo>
                    <a:pt x="167" y="758"/>
                  </a:lnTo>
                  <a:lnTo>
                    <a:pt x="161" y="769"/>
                  </a:lnTo>
                  <a:lnTo>
                    <a:pt x="154" y="779"/>
                  </a:lnTo>
                  <a:lnTo>
                    <a:pt x="139" y="800"/>
                  </a:lnTo>
                  <a:lnTo>
                    <a:pt x="136" y="803"/>
                  </a:lnTo>
                  <a:lnTo>
                    <a:pt x="134" y="808"/>
                  </a:lnTo>
                  <a:lnTo>
                    <a:pt x="134" y="808"/>
                  </a:lnTo>
                  <a:lnTo>
                    <a:pt x="104" y="853"/>
                  </a:lnTo>
                  <a:lnTo>
                    <a:pt x="88" y="876"/>
                  </a:lnTo>
                  <a:lnTo>
                    <a:pt x="75" y="900"/>
                  </a:lnTo>
                  <a:lnTo>
                    <a:pt x="75" y="900"/>
                  </a:lnTo>
                  <a:close/>
                  <a:moveTo>
                    <a:pt x="40" y="824"/>
                  </a:moveTo>
                  <a:lnTo>
                    <a:pt x="40" y="824"/>
                  </a:lnTo>
                  <a:lnTo>
                    <a:pt x="32" y="821"/>
                  </a:lnTo>
                  <a:lnTo>
                    <a:pt x="29" y="820"/>
                  </a:lnTo>
                  <a:lnTo>
                    <a:pt x="28" y="821"/>
                  </a:lnTo>
                  <a:lnTo>
                    <a:pt x="28" y="823"/>
                  </a:lnTo>
                  <a:lnTo>
                    <a:pt x="28" y="827"/>
                  </a:lnTo>
                  <a:lnTo>
                    <a:pt x="28" y="827"/>
                  </a:lnTo>
                  <a:lnTo>
                    <a:pt x="29" y="832"/>
                  </a:lnTo>
                  <a:lnTo>
                    <a:pt x="30" y="841"/>
                  </a:lnTo>
                  <a:lnTo>
                    <a:pt x="30" y="855"/>
                  </a:lnTo>
                  <a:lnTo>
                    <a:pt x="30" y="855"/>
                  </a:lnTo>
                  <a:lnTo>
                    <a:pt x="57" y="814"/>
                  </a:lnTo>
                  <a:lnTo>
                    <a:pt x="85" y="773"/>
                  </a:lnTo>
                  <a:lnTo>
                    <a:pt x="112" y="733"/>
                  </a:lnTo>
                  <a:lnTo>
                    <a:pt x="139" y="693"/>
                  </a:lnTo>
                  <a:lnTo>
                    <a:pt x="139" y="693"/>
                  </a:lnTo>
                  <a:lnTo>
                    <a:pt x="112" y="723"/>
                  </a:lnTo>
                  <a:lnTo>
                    <a:pt x="85" y="754"/>
                  </a:lnTo>
                  <a:lnTo>
                    <a:pt x="73" y="771"/>
                  </a:lnTo>
                  <a:lnTo>
                    <a:pt x="61" y="787"/>
                  </a:lnTo>
                  <a:lnTo>
                    <a:pt x="50" y="804"/>
                  </a:lnTo>
                  <a:lnTo>
                    <a:pt x="40" y="824"/>
                  </a:lnTo>
                  <a:lnTo>
                    <a:pt x="40" y="824"/>
                  </a:lnTo>
                  <a:close/>
                  <a:moveTo>
                    <a:pt x="2481" y="1001"/>
                  </a:moveTo>
                  <a:lnTo>
                    <a:pt x="2481" y="1001"/>
                  </a:lnTo>
                  <a:lnTo>
                    <a:pt x="2532" y="955"/>
                  </a:lnTo>
                  <a:lnTo>
                    <a:pt x="2560" y="931"/>
                  </a:lnTo>
                  <a:lnTo>
                    <a:pt x="2587" y="908"/>
                  </a:lnTo>
                  <a:lnTo>
                    <a:pt x="2587" y="908"/>
                  </a:lnTo>
                  <a:lnTo>
                    <a:pt x="2580" y="910"/>
                  </a:lnTo>
                  <a:lnTo>
                    <a:pt x="2574" y="910"/>
                  </a:lnTo>
                  <a:lnTo>
                    <a:pt x="2560" y="908"/>
                  </a:lnTo>
                  <a:lnTo>
                    <a:pt x="2550" y="908"/>
                  </a:lnTo>
                  <a:lnTo>
                    <a:pt x="2546" y="910"/>
                  </a:lnTo>
                  <a:lnTo>
                    <a:pt x="2543" y="911"/>
                  </a:lnTo>
                  <a:lnTo>
                    <a:pt x="2481" y="1001"/>
                  </a:lnTo>
                  <a:close/>
                  <a:moveTo>
                    <a:pt x="333" y="936"/>
                  </a:moveTo>
                  <a:lnTo>
                    <a:pt x="333" y="929"/>
                  </a:lnTo>
                  <a:lnTo>
                    <a:pt x="333" y="929"/>
                  </a:lnTo>
                  <a:lnTo>
                    <a:pt x="344" y="920"/>
                  </a:lnTo>
                  <a:lnTo>
                    <a:pt x="354" y="907"/>
                  </a:lnTo>
                  <a:lnTo>
                    <a:pt x="363" y="893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2"/>
                  </a:lnTo>
                  <a:lnTo>
                    <a:pt x="369" y="870"/>
                  </a:lnTo>
                  <a:lnTo>
                    <a:pt x="365" y="869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35" y="889"/>
                  </a:lnTo>
                  <a:lnTo>
                    <a:pt x="323" y="900"/>
                  </a:lnTo>
                  <a:lnTo>
                    <a:pt x="312" y="910"/>
                  </a:lnTo>
                  <a:lnTo>
                    <a:pt x="300" y="922"/>
                  </a:lnTo>
                  <a:lnTo>
                    <a:pt x="289" y="935"/>
                  </a:lnTo>
                  <a:lnTo>
                    <a:pt x="279" y="948"/>
                  </a:lnTo>
                  <a:lnTo>
                    <a:pt x="271" y="962"/>
                  </a:lnTo>
                  <a:lnTo>
                    <a:pt x="351" y="889"/>
                  </a:lnTo>
                  <a:lnTo>
                    <a:pt x="351" y="889"/>
                  </a:lnTo>
                  <a:lnTo>
                    <a:pt x="348" y="896"/>
                  </a:lnTo>
                  <a:lnTo>
                    <a:pt x="344" y="903"/>
                  </a:lnTo>
                  <a:lnTo>
                    <a:pt x="335" y="915"/>
                  </a:lnTo>
                  <a:lnTo>
                    <a:pt x="327" y="927"/>
                  </a:lnTo>
                  <a:lnTo>
                    <a:pt x="323" y="934"/>
                  </a:lnTo>
                  <a:lnTo>
                    <a:pt x="320" y="941"/>
                  </a:lnTo>
                  <a:lnTo>
                    <a:pt x="333" y="936"/>
                  </a:lnTo>
                  <a:close/>
                  <a:moveTo>
                    <a:pt x="1122" y="1014"/>
                  </a:moveTo>
                  <a:lnTo>
                    <a:pt x="1122" y="1014"/>
                  </a:lnTo>
                  <a:lnTo>
                    <a:pt x="1136" y="1002"/>
                  </a:lnTo>
                  <a:lnTo>
                    <a:pt x="1152" y="990"/>
                  </a:lnTo>
                  <a:lnTo>
                    <a:pt x="1180" y="962"/>
                  </a:lnTo>
                  <a:lnTo>
                    <a:pt x="1208" y="934"/>
                  </a:lnTo>
                  <a:lnTo>
                    <a:pt x="1222" y="921"/>
                  </a:lnTo>
                  <a:lnTo>
                    <a:pt x="1238" y="908"/>
                  </a:lnTo>
                  <a:lnTo>
                    <a:pt x="1233" y="908"/>
                  </a:lnTo>
                  <a:lnTo>
                    <a:pt x="1256" y="894"/>
                  </a:lnTo>
                  <a:lnTo>
                    <a:pt x="1256" y="894"/>
                  </a:lnTo>
                  <a:lnTo>
                    <a:pt x="1260" y="889"/>
                  </a:lnTo>
                  <a:lnTo>
                    <a:pt x="1263" y="887"/>
                  </a:lnTo>
                  <a:lnTo>
                    <a:pt x="1266" y="887"/>
                  </a:lnTo>
                  <a:lnTo>
                    <a:pt x="1266" y="887"/>
                  </a:lnTo>
                  <a:lnTo>
                    <a:pt x="1266" y="884"/>
                  </a:lnTo>
                  <a:lnTo>
                    <a:pt x="1267" y="883"/>
                  </a:lnTo>
                  <a:lnTo>
                    <a:pt x="1270" y="880"/>
                  </a:lnTo>
                  <a:lnTo>
                    <a:pt x="1270" y="880"/>
                  </a:lnTo>
                  <a:lnTo>
                    <a:pt x="1259" y="886"/>
                  </a:lnTo>
                  <a:lnTo>
                    <a:pt x="1247" y="891"/>
                  </a:lnTo>
                  <a:lnTo>
                    <a:pt x="1225" y="907"/>
                  </a:lnTo>
                  <a:lnTo>
                    <a:pt x="1204" y="925"/>
                  </a:lnTo>
                  <a:lnTo>
                    <a:pt x="1186" y="942"/>
                  </a:lnTo>
                  <a:lnTo>
                    <a:pt x="1120" y="1007"/>
                  </a:lnTo>
                  <a:lnTo>
                    <a:pt x="1117" y="1009"/>
                  </a:lnTo>
                  <a:lnTo>
                    <a:pt x="1114" y="1015"/>
                  </a:lnTo>
                  <a:lnTo>
                    <a:pt x="1114" y="1015"/>
                  </a:lnTo>
                  <a:lnTo>
                    <a:pt x="1118" y="1015"/>
                  </a:lnTo>
                  <a:lnTo>
                    <a:pt x="1122" y="1014"/>
                  </a:lnTo>
                  <a:lnTo>
                    <a:pt x="1122" y="1014"/>
                  </a:lnTo>
                  <a:close/>
                  <a:moveTo>
                    <a:pt x="200" y="776"/>
                  </a:moveTo>
                  <a:lnTo>
                    <a:pt x="200" y="776"/>
                  </a:lnTo>
                  <a:lnTo>
                    <a:pt x="200" y="783"/>
                  </a:lnTo>
                  <a:lnTo>
                    <a:pt x="203" y="789"/>
                  </a:lnTo>
                  <a:lnTo>
                    <a:pt x="208" y="793"/>
                  </a:lnTo>
                  <a:lnTo>
                    <a:pt x="212" y="797"/>
                  </a:lnTo>
                  <a:lnTo>
                    <a:pt x="223" y="803"/>
                  </a:lnTo>
                  <a:lnTo>
                    <a:pt x="234" y="807"/>
                  </a:lnTo>
                  <a:lnTo>
                    <a:pt x="234" y="807"/>
                  </a:lnTo>
                  <a:lnTo>
                    <a:pt x="224" y="794"/>
                  </a:lnTo>
                  <a:lnTo>
                    <a:pt x="216" y="780"/>
                  </a:lnTo>
                  <a:lnTo>
                    <a:pt x="209" y="765"/>
                  </a:lnTo>
                  <a:lnTo>
                    <a:pt x="202" y="748"/>
                  </a:lnTo>
                  <a:lnTo>
                    <a:pt x="189" y="716"/>
                  </a:lnTo>
                  <a:lnTo>
                    <a:pt x="178" y="681"/>
                  </a:lnTo>
                  <a:lnTo>
                    <a:pt x="178" y="681"/>
                  </a:lnTo>
                  <a:lnTo>
                    <a:pt x="178" y="706"/>
                  </a:lnTo>
                  <a:lnTo>
                    <a:pt x="181" y="730"/>
                  </a:lnTo>
                  <a:lnTo>
                    <a:pt x="184" y="752"/>
                  </a:lnTo>
                  <a:lnTo>
                    <a:pt x="191" y="772"/>
                  </a:lnTo>
                  <a:lnTo>
                    <a:pt x="191" y="772"/>
                  </a:lnTo>
                  <a:lnTo>
                    <a:pt x="192" y="775"/>
                  </a:lnTo>
                  <a:lnTo>
                    <a:pt x="196" y="775"/>
                  </a:lnTo>
                  <a:lnTo>
                    <a:pt x="199" y="775"/>
                  </a:lnTo>
                  <a:lnTo>
                    <a:pt x="200" y="776"/>
                  </a:lnTo>
                  <a:lnTo>
                    <a:pt x="200" y="776"/>
                  </a:lnTo>
                  <a:close/>
                  <a:moveTo>
                    <a:pt x="907" y="887"/>
                  </a:moveTo>
                  <a:lnTo>
                    <a:pt x="861" y="960"/>
                  </a:lnTo>
                  <a:lnTo>
                    <a:pt x="861" y="960"/>
                  </a:lnTo>
                  <a:lnTo>
                    <a:pt x="883" y="939"/>
                  </a:lnTo>
                  <a:lnTo>
                    <a:pt x="907" y="920"/>
                  </a:lnTo>
                  <a:lnTo>
                    <a:pt x="931" y="900"/>
                  </a:lnTo>
                  <a:lnTo>
                    <a:pt x="958" y="882"/>
                  </a:lnTo>
                  <a:lnTo>
                    <a:pt x="958" y="882"/>
                  </a:lnTo>
                  <a:lnTo>
                    <a:pt x="935" y="884"/>
                  </a:lnTo>
                  <a:lnTo>
                    <a:pt x="926" y="884"/>
                  </a:lnTo>
                  <a:lnTo>
                    <a:pt x="916" y="884"/>
                  </a:lnTo>
                  <a:lnTo>
                    <a:pt x="916" y="884"/>
                  </a:lnTo>
                  <a:lnTo>
                    <a:pt x="907" y="887"/>
                  </a:lnTo>
                  <a:lnTo>
                    <a:pt x="907" y="887"/>
                  </a:lnTo>
                  <a:close/>
                  <a:moveTo>
                    <a:pt x="2720" y="903"/>
                  </a:moveTo>
                  <a:lnTo>
                    <a:pt x="2720" y="903"/>
                  </a:lnTo>
                  <a:lnTo>
                    <a:pt x="2709" y="901"/>
                  </a:lnTo>
                  <a:lnTo>
                    <a:pt x="2699" y="901"/>
                  </a:lnTo>
                  <a:lnTo>
                    <a:pt x="2675" y="903"/>
                  </a:lnTo>
                  <a:lnTo>
                    <a:pt x="2675" y="903"/>
                  </a:lnTo>
                  <a:lnTo>
                    <a:pt x="2664" y="922"/>
                  </a:lnTo>
                  <a:lnTo>
                    <a:pt x="2653" y="942"/>
                  </a:lnTo>
                  <a:lnTo>
                    <a:pt x="2627" y="980"/>
                  </a:lnTo>
                  <a:lnTo>
                    <a:pt x="2627" y="980"/>
                  </a:lnTo>
                  <a:lnTo>
                    <a:pt x="2671" y="941"/>
                  </a:lnTo>
                  <a:lnTo>
                    <a:pt x="2695" y="921"/>
                  </a:lnTo>
                  <a:lnTo>
                    <a:pt x="2720" y="903"/>
                  </a:lnTo>
                  <a:lnTo>
                    <a:pt x="2720" y="903"/>
                  </a:lnTo>
                  <a:close/>
                  <a:moveTo>
                    <a:pt x="2737" y="51"/>
                  </a:moveTo>
                  <a:lnTo>
                    <a:pt x="2744" y="47"/>
                  </a:lnTo>
                  <a:lnTo>
                    <a:pt x="2744" y="47"/>
                  </a:lnTo>
                  <a:lnTo>
                    <a:pt x="2712" y="44"/>
                  </a:lnTo>
                  <a:lnTo>
                    <a:pt x="2675" y="41"/>
                  </a:lnTo>
                  <a:lnTo>
                    <a:pt x="2591" y="36"/>
                  </a:lnTo>
                  <a:lnTo>
                    <a:pt x="2516" y="34"/>
                  </a:lnTo>
                  <a:lnTo>
                    <a:pt x="2491" y="34"/>
                  </a:lnTo>
                  <a:lnTo>
                    <a:pt x="2477" y="36"/>
                  </a:lnTo>
                  <a:lnTo>
                    <a:pt x="2737" y="51"/>
                  </a:lnTo>
                  <a:close/>
                  <a:moveTo>
                    <a:pt x="725" y="898"/>
                  </a:moveTo>
                  <a:lnTo>
                    <a:pt x="725" y="898"/>
                  </a:lnTo>
                  <a:lnTo>
                    <a:pt x="711" y="898"/>
                  </a:lnTo>
                  <a:lnTo>
                    <a:pt x="705" y="898"/>
                  </a:lnTo>
                  <a:lnTo>
                    <a:pt x="698" y="900"/>
                  </a:lnTo>
                  <a:lnTo>
                    <a:pt x="698" y="900"/>
                  </a:lnTo>
                  <a:lnTo>
                    <a:pt x="697" y="904"/>
                  </a:lnTo>
                  <a:lnTo>
                    <a:pt x="697" y="905"/>
                  </a:lnTo>
                  <a:lnTo>
                    <a:pt x="695" y="905"/>
                  </a:lnTo>
                  <a:lnTo>
                    <a:pt x="694" y="903"/>
                  </a:lnTo>
                  <a:lnTo>
                    <a:pt x="694" y="900"/>
                  </a:lnTo>
                  <a:lnTo>
                    <a:pt x="694" y="900"/>
                  </a:lnTo>
                  <a:lnTo>
                    <a:pt x="684" y="907"/>
                  </a:lnTo>
                  <a:lnTo>
                    <a:pt x="678" y="914"/>
                  </a:lnTo>
                  <a:lnTo>
                    <a:pt x="666" y="932"/>
                  </a:lnTo>
                  <a:lnTo>
                    <a:pt x="666" y="932"/>
                  </a:lnTo>
                  <a:lnTo>
                    <a:pt x="660" y="938"/>
                  </a:lnTo>
                  <a:lnTo>
                    <a:pt x="654" y="942"/>
                  </a:lnTo>
                  <a:lnTo>
                    <a:pt x="649" y="942"/>
                  </a:lnTo>
                  <a:lnTo>
                    <a:pt x="647" y="941"/>
                  </a:lnTo>
                  <a:lnTo>
                    <a:pt x="645" y="939"/>
                  </a:lnTo>
                  <a:lnTo>
                    <a:pt x="645" y="939"/>
                  </a:lnTo>
                  <a:lnTo>
                    <a:pt x="646" y="945"/>
                  </a:lnTo>
                  <a:lnTo>
                    <a:pt x="646" y="948"/>
                  </a:lnTo>
                  <a:lnTo>
                    <a:pt x="646" y="950"/>
                  </a:lnTo>
                  <a:lnTo>
                    <a:pt x="646" y="950"/>
                  </a:lnTo>
                  <a:lnTo>
                    <a:pt x="642" y="957"/>
                  </a:lnTo>
                  <a:lnTo>
                    <a:pt x="638" y="964"/>
                  </a:lnTo>
                  <a:lnTo>
                    <a:pt x="628" y="977"/>
                  </a:lnTo>
                  <a:lnTo>
                    <a:pt x="616" y="991"/>
                  </a:lnTo>
                  <a:lnTo>
                    <a:pt x="608" y="1004"/>
                  </a:lnTo>
                  <a:lnTo>
                    <a:pt x="608" y="1004"/>
                  </a:lnTo>
                  <a:lnTo>
                    <a:pt x="635" y="976"/>
                  </a:lnTo>
                  <a:lnTo>
                    <a:pt x="663" y="949"/>
                  </a:lnTo>
                  <a:lnTo>
                    <a:pt x="694" y="922"/>
                  </a:lnTo>
                  <a:lnTo>
                    <a:pt x="725" y="898"/>
                  </a:lnTo>
                  <a:lnTo>
                    <a:pt x="725" y="898"/>
                  </a:lnTo>
                  <a:close/>
                  <a:moveTo>
                    <a:pt x="2397" y="1012"/>
                  </a:moveTo>
                  <a:lnTo>
                    <a:pt x="2397" y="1012"/>
                  </a:lnTo>
                  <a:lnTo>
                    <a:pt x="2449" y="962"/>
                  </a:lnTo>
                  <a:lnTo>
                    <a:pt x="2476" y="936"/>
                  </a:lnTo>
                  <a:lnTo>
                    <a:pt x="2502" y="912"/>
                  </a:lnTo>
                  <a:lnTo>
                    <a:pt x="2502" y="912"/>
                  </a:lnTo>
                  <a:lnTo>
                    <a:pt x="2494" y="910"/>
                  </a:lnTo>
                  <a:lnTo>
                    <a:pt x="2485" y="908"/>
                  </a:lnTo>
                  <a:lnTo>
                    <a:pt x="2477" y="908"/>
                  </a:lnTo>
                  <a:lnTo>
                    <a:pt x="2474" y="908"/>
                  </a:lnTo>
                  <a:lnTo>
                    <a:pt x="2471" y="911"/>
                  </a:lnTo>
                  <a:lnTo>
                    <a:pt x="2397" y="1012"/>
                  </a:lnTo>
                  <a:close/>
                  <a:moveTo>
                    <a:pt x="2128" y="981"/>
                  </a:moveTo>
                  <a:lnTo>
                    <a:pt x="2128" y="981"/>
                  </a:lnTo>
                  <a:lnTo>
                    <a:pt x="2133" y="983"/>
                  </a:lnTo>
                  <a:lnTo>
                    <a:pt x="2133" y="983"/>
                  </a:lnTo>
                  <a:lnTo>
                    <a:pt x="2173" y="948"/>
                  </a:lnTo>
                  <a:lnTo>
                    <a:pt x="2195" y="929"/>
                  </a:lnTo>
                  <a:lnTo>
                    <a:pt x="2218" y="914"/>
                  </a:lnTo>
                  <a:lnTo>
                    <a:pt x="2179" y="911"/>
                  </a:lnTo>
                  <a:lnTo>
                    <a:pt x="2140" y="969"/>
                  </a:lnTo>
                  <a:lnTo>
                    <a:pt x="2137" y="972"/>
                  </a:lnTo>
                  <a:lnTo>
                    <a:pt x="2140" y="969"/>
                  </a:lnTo>
                  <a:lnTo>
                    <a:pt x="2140" y="969"/>
                  </a:lnTo>
                  <a:lnTo>
                    <a:pt x="2141" y="963"/>
                  </a:lnTo>
                  <a:lnTo>
                    <a:pt x="2144" y="959"/>
                  </a:lnTo>
                  <a:lnTo>
                    <a:pt x="2147" y="955"/>
                  </a:lnTo>
                  <a:lnTo>
                    <a:pt x="2148" y="949"/>
                  </a:lnTo>
                  <a:lnTo>
                    <a:pt x="2148" y="949"/>
                  </a:lnTo>
                  <a:lnTo>
                    <a:pt x="2141" y="955"/>
                  </a:lnTo>
                  <a:lnTo>
                    <a:pt x="2137" y="963"/>
                  </a:lnTo>
                  <a:lnTo>
                    <a:pt x="2128" y="979"/>
                  </a:lnTo>
                  <a:lnTo>
                    <a:pt x="2128" y="979"/>
                  </a:lnTo>
                  <a:lnTo>
                    <a:pt x="2131" y="979"/>
                  </a:lnTo>
                  <a:lnTo>
                    <a:pt x="2131" y="980"/>
                  </a:lnTo>
                  <a:lnTo>
                    <a:pt x="2131" y="981"/>
                  </a:lnTo>
                  <a:lnTo>
                    <a:pt x="2128" y="981"/>
                  </a:lnTo>
                  <a:lnTo>
                    <a:pt x="2128" y="981"/>
                  </a:lnTo>
                  <a:close/>
                  <a:moveTo>
                    <a:pt x="2352" y="912"/>
                  </a:moveTo>
                  <a:lnTo>
                    <a:pt x="2313" y="911"/>
                  </a:lnTo>
                  <a:lnTo>
                    <a:pt x="2313" y="911"/>
                  </a:lnTo>
                  <a:lnTo>
                    <a:pt x="2306" y="931"/>
                  </a:lnTo>
                  <a:lnTo>
                    <a:pt x="2294" y="949"/>
                  </a:lnTo>
                  <a:lnTo>
                    <a:pt x="2284" y="967"/>
                  </a:lnTo>
                  <a:lnTo>
                    <a:pt x="2275" y="984"/>
                  </a:lnTo>
                  <a:lnTo>
                    <a:pt x="2352" y="912"/>
                  </a:lnTo>
                  <a:close/>
                  <a:moveTo>
                    <a:pt x="2279" y="914"/>
                  </a:moveTo>
                  <a:lnTo>
                    <a:pt x="2279" y="914"/>
                  </a:lnTo>
                  <a:lnTo>
                    <a:pt x="2269" y="911"/>
                  </a:lnTo>
                  <a:lnTo>
                    <a:pt x="2258" y="911"/>
                  </a:lnTo>
                  <a:lnTo>
                    <a:pt x="2249" y="912"/>
                  </a:lnTo>
                  <a:lnTo>
                    <a:pt x="2247" y="914"/>
                  </a:lnTo>
                  <a:lnTo>
                    <a:pt x="2244" y="915"/>
                  </a:lnTo>
                  <a:lnTo>
                    <a:pt x="2244" y="915"/>
                  </a:lnTo>
                  <a:lnTo>
                    <a:pt x="2237" y="928"/>
                  </a:lnTo>
                  <a:lnTo>
                    <a:pt x="2228" y="941"/>
                  </a:lnTo>
                  <a:lnTo>
                    <a:pt x="2218" y="952"/>
                  </a:lnTo>
                  <a:lnTo>
                    <a:pt x="2209" y="962"/>
                  </a:lnTo>
                  <a:lnTo>
                    <a:pt x="2195" y="987"/>
                  </a:lnTo>
                  <a:lnTo>
                    <a:pt x="2279" y="914"/>
                  </a:lnTo>
                  <a:close/>
                  <a:moveTo>
                    <a:pt x="2051" y="993"/>
                  </a:moveTo>
                  <a:lnTo>
                    <a:pt x="2141" y="912"/>
                  </a:lnTo>
                  <a:lnTo>
                    <a:pt x="2110" y="911"/>
                  </a:lnTo>
                  <a:lnTo>
                    <a:pt x="2110" y="911"/>
                  </a:lnTo>
                  <a:lnTo>
                    <a:pt x="2096" y="932"/>
                  </a:lnTo>
                  <a:lnTo>
                    <a:pt x="2081" y="952"/>
                  </a:lnTo>
                  <a:lnTo>
                    <a:pt x="2065" y="972"/>
                  </a:lnTo>
                  <a:lnTo>
                    <a:pt x="2051" y="993"/>
                  </a:lnTo>
                  <a:lnTo>
                    <a:pt x="2051" y="993"/>
                  </a:lnTo>
                  <a:close/>
                  <a:moveTo>
                    <a:pt x="1571" y="891"/>
                  </a:moveTo>
                  <a:lnTo>
                    <a:pt x="1571" y="891"/>
                  </a:lnTo>
                  <a:lnTo>
                    <a:pt x="1568" y="901"/>
                  </a:lnTo>
                  <a:lnTo>
                    <a:pt x="1564" y="910"/>
                  </a:lnTo>
                  <a:lnTo>
                    <a:pt x="1559" y="918"/>
                  </a:lnTo>
                  <a:lnTo>
                    <a:pt x="1554" y="927"/>
                  </a:lnTo>
                  <a:lnTo>
                    <a:pt x="1548" y="934"/>
                  </a:lnTo>
                  <a:lnTo>
                    <a:pt x="1542" y="939"/>
                  </a:lnTo>
                  <a:lnTo>
                    <a:pt x="1535" y="945"/>
                  </a:lnTo>
                  <a:lnTo>
                    <a:pt x="1528" y="948"/>
                  </a:lnTo>
                  <a:lnTo>
                    <a:pt x="1528" y="948"/>
                  </a:lnTo>
                  <a:lnTo>
                    <a:pt x="1527" y="949"/>
                  </a:lnTo>
                  <a:lnTo>
                    <a:pt x="1527" y="948"/>
                  </a:lnTo>
                  <a:lnTo>
                    <a:pt x="1530" y="946"/>
                  </a:lnTo>
                  <a:lnTo>
                    <a:pt x="1533" y="945"/>
                  </a:lnTo>
                  <a:lnTo>
                    <a:pt x="1534" y="945"/>
                  </a:lnTo>
                  <a:lnTo>
                    <a:pt x="1535" y="946"/>
                  </a:lnTo>
                  <a:lnTo>
                    <a:pt x="1537" y="949"/>
                  </a:lnTo>
                  <a:lnTo>
                    <a:pt x="1537" y="949"/>
                  </a:lnTo>
                  <a:lnTo>
                    <a:pt x="1554" y="935"/>
                  </a:lnTo>
                  <a:lnTo>
                    <a:pt x="1573" y="918"/>
                  </a:lnTo>
                  <a:lnTo>
                    <a:pt x="1596" y="901"/>
                  </a:lnTo>
                  <a:lnTo>
                    <a:pt x="1607" y="893"/>
                  </a:lnTo>
                  <a:lnTo>
                    <a:pt x="1618" y="887"/>
                  </a:lnTo>
                  <a:lnTo>
                    <a:pt x="1568" y="890"/>
                  </a:lnTo>
                  <a:lnTo>
                    <a:pt x="1571" y="891"/>
                  </a:lnTo>
                  <a:close/>
                  <a:moveTo>
                    <a:pt x="98" y="438"/>
                  </a:moveTo>
                  <a:lnTo>
                    <a:pt x="98" y="438"/>
                  </a:lnTo>
                  <a:lnTo>
                    <a:pt x="125" y="408"/>
                  </a:lnTo>
                  <a:lnTo>
                    <a:pt x="139" y="393"/>
                  </a:lnTo>
                  <a:lnTo>
                    <a:pt x="154" y="378"/>
                  </a:lnTo>
                  <a:lnTo>
                    <a:pt x="154" y="378"/>
                  </a:lnTo>
                  <a:lnTo>
                    <a:pt x="156" y="376"/>
                  </a:lnTo>
                  <a:lnTo>
                    <a:pt x="157" y="371"/>
                  </a:lnTo>
                  <a:lnTo>
                    <a:pt x="157" y="362"/>
                  </a:lnTo>
                  <a:lnTo>
                    <a:pt x="153" y="338"/>
                  </a:lnTo>
                  <a:lnTo>
                    <a:pt x="153" y="338"/>
                  </a:lnTo>
                  <a:lnTo>
                    <a:pt x="150" y="346"/>
                  </a:lnTo>
                  <a:lnTo>
                    <a:pt x="146" y="353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36" y="367"/>
                  </a:lnTo>
                  <a:lnTo>
                    <a:pt x="98" y="438"/>
                  </a:lnTo>
                  <a:close/>
                  <a:moveTo>
                    <a:pt x="146" y="876"/>
                  </a:moveTo>
                  <a:lnTo>
                    <a:pt x="146" y="876"/>
                  </a:lnTo>
                  <a:lnTo>
                    <a:pt x="163" y="860"/>
                  </a:lnTo>
                  <a:lnTo>
                    <a:pt x="179" y="845"/>
                  </a:lnTo>
                  <a:lnTo>
                    <a:pt x="213" y="817"/>
                  </a:lnTo>
                  <a:lnTo>
                    <a:pt x="213" y="817"/>
                  </a:lnTo>
                  <a:lnTo>
                    <a:pt x="209" y="813"/>
                  </a:lnTo>
                  <a:lnTo>
                    <a:pt x="203" y="810"/>
                  </a:lnTo>
                  <a:lnTo>
                    <a:pt x="199" y="807"/>
                  </a:lnTo>
                  <a:lnTo>
                    <a:pt x="195" y="804"/>
                  </a:lnTo>
                  <a:lnTo>
                    <a:pt x="195" y="804"/>
                  </a:lnTo>
                  <a:lnTo>
                    <a:pt x="179" y="820"/>
                  </a:lnTo>
                  <a:lnTo>
                    <a:pt x="168" y="837"/>
                  </a:lnTo>
                  <a:lnTo>
                    <a:pt x="157" y="855"/>
                  </a:lnTo>
                  <a:lnTo>
                    <a:pt x="146" y="876"/>
                  </a:lnTo>
                  <a:lnTo>
                    <a:pt x="146" y="876"/>
                  </a:lnTo>
                  <a:close/>
                  <a:moveTo>
                    <a:pt x="874" y="889"/>
                  </a:moveTo>
                  <a:lnTo>
                    <a:pt x="874" y="889"/>
                  </a:lnTo>
                  <a:lnTo>
                    <a:pt x="864" y="890"/>
                  </a:lnTo>
                  <a:lnTo>
                    <a:pt x="855" y="891"/>
                  </a:lnTo>
                  <a:lnTo>
                    <a:pt x="845" y="894"/>
                  </a:lnTo>
                  <a:lnTo>
                    <a:pt x="837" y="897"/>
                  </a:lnTo>
                  <a:lnTo>
                    <a:pt x="837" y="897"/>
                  </a:lnTo>
                  <a:lnTo>
                    <a:pt x="833" y="901"/>
                  </a:lnTo>
                  <a:lnTo>
                    <a:pt x="829" y="905"/>
                  </a:lnTo>
                  <a:lnTo>
                    <a:pt x="820" y="917"/>
                  </a:lnTo>
                  <a:lnTo>
                    <a:pt x="812" y="928"/>
                  </a:lnTo>
                  <a:lnTo>
                    <a:pt x="808" y="932"/>
                  </a:lnTo>
                  <a:lnTo>
                    <a:pt x="803" y="936"/>
                  </a:lnTo>
                  <a:lnTo>
                    <a:pt x="808" y="936"/>
                  </a:lnTo>
                  <a:lnTo>
                    <a:pt x="808" y="936"/>
                  </a:lnTo>
                  <a:lnTo>
                    <a:pt x="798" y="950"/>
                  </a:lnTo>
                  <a:lnTo>
                    <a:pt x="793" y="957"/>
                  </a:lnTo>
                  <a:lnTo>
                    <a:pt x="789" y="964"/>
                  </a:lnTo>
                  <a:lnTo>
                    <a:pt x="789" y="964"/>
                  </a:lnTo>
                  <a:lnTo>
                    <a:pt x="830" y="925"/>
                  </a:lnTo>
                  <a:lnTo>
                    <a:pt x="851" y="905"/>
                  </a:lnTo>
                  <a:lnTo>
                    <a:pt x="862" y="897"/>
                  </a:lnTo>
                  <a:lnTo>
                    <a:pt x="874" y="889"/>
                  </a:lnTo>
                  <a:lnTo>
                    <a:pt x="874" y="889"/>
                  </a:lnTo>
                  <a:close/>
                  <a:moveTo>
                    <a:pt x="1683" y="943"/>
                  </a:moveTo>
                  <a:lnTo>
                    <a:pt x="1749" y="891"/>
                  </a:lnTo>
                  <a:lnTo>
                    <a:pt x="1749" y="891"/>
                  </a:lnTo>
                  <a:lnTo>
                    <a:pt x="1741" y="891"/>
                  </a:lnTo>
                  <a:lnTo>
                    <a:pt x="1735" y="893"/>
                  </a:lnTo>
                  <a:lnTo>
                    <a:pt x="1729" y="894"/>
                  </a:lnTo>
                  <a:lnTo>
                    <a:pt x="1725" y="894"/>
                  </a:lnTo>
                  <a:lnTo>
                    <a:pt x="1725" y="894"/>
                  </a:lnTo>
                  <a:lnTo>
                    <a:pt x="1717" y="891"/>
                  </a:lnTo>
                  <a:lnTo>
                    <a:pt x="1708" y="890"/>
                  </a:lnTo>
                  <a:lnTo>
                    <a:pt x="1704" y="891"/>
                  </a:lnTo>
                  <a:lnTo>
                    <a:pt x="1701" y="893"/>
                  </a:lnTo>
                  <a:lnTo>
                    <a:pt x="1700" y="896"/>
                  </a:lnTo>
                  <a:lnTo>
                    <a:pt x="1700" y="900"/>
                  </a:lnTo>
                  <a:lnTo>
                    <a:pt x="1700" y="900"/>
                  </a:lnTo>
                  <a:lnTo>
                    <a:pt x="1700" y="907"/>
                  </a:lnTo>
                  <a:lnTo>
                    <a:pt x="1698" y="914"/>
                  </a:lnTo>
                  <a:lnTo>
                    <a:pt x="1694" y="920"/>
                  </a:lnTo>
                  <a:lnTo>
                    <a:pt x="1691" y="925"/>
                  </a:lnTo>
                  <a:lnTo>
                    <a:pt x="1684" y="935"/>
                  </a:lnTo>
                  <a:lnTo>
                    <a:pt x="1683" y="939"/>
                  </a:lnTo>
                  <a:lnTo>
                    <a:pt x="1683" y="943"/>
                  </a:lnTo>
                  <a:lnTo>
                    <a:pt x="1683" y="943"/>
                  </a:lnTo>
                  <a:close/>
                  <a:moveTo>
                    <a:pt x="115" y="550"/>
                  </a:moveTo>
                  <a:lnTo>
                    <a:pt x="115" y="550"/>
                  </a:lnTo>
                  <a:lnTo>
                    <a:pt x="122" y="540"/>
                  </a:lnTo>
                  <a:lnTo>
                    <a:pt x="125" y="537"/>
                  </a:lnTo>
                  <a:lnTo>
                    <a:pt x="127" y="534"/>
                  </a:lnTo>
                  <a:lnTo>
                    <a:pt x="127" y="534"/>
                  </a:lnTo>
                  <a:lnTo>
                    <a:pt x="122" y="546"/>
                  </a:lnTo>
                  <a:lnTo>
                    <a:pt x="115" y="558"/>
                  </a:lnTo>
                  <a:lnTo>
                    <a:pt x="106" y="571"/>
                  </a:lnTo>
                  <a:lnTo>
                    <a:pt x="99" y="584"/>
                  </a:lnTo>
                  <a:lnTo>
                    <a:pt x="99" y="584"/>
                  </a:lnTo>
                  <a:lnTo>
                    <a:pt x="125" y="557"/>
                  </a:lnTo>
                  <a:lnTo>
                    <a:pt x="137" y="546"/>
                  </a:lnTo>
                  <a:lnTo>
                    <a:pt x="150" y="534"/>
                  </a:lnTo>
                  <a:lnTo>
                    <a:pt x="150" y="534"/>
                  </a:lnTo>
                  <a:lnTo>
                    <a:pt x="153" y="530"/>
                  </a:lnTo>
                  <a:lnTo>
                    <a:pt x="156" y="526"/>
                  </a:lnTo>
                  <a:lnTo>
                    <a:pt x="156" y="522"/>
                  </a:lnTo>
                  <a:lnTo>
                    <a:pt x="156" y="518"/>
                  </a:lnTo>
                  <a:lnTo>
                    <a:pt x="154" y="509"/>
                  </a:lnTo>
                  <a:lnTo>
                    <a:pt x="153" y="502"/>
                  </a:lnTo>
                  <a:lnTo>
                    <a:pt x="153" y="502"/>
                  </a:lnTo>
                  <a:lnTo>
                    <a:pt x="148" y="508"/>
                  </a:lnTo>
                  <a:lnTo>
                    <a:pt x="144" y="513"/>
                  </a:lnTo>
                  <a:lnTo>
                    <a:pt x="133" y="523"/>
                  </a:lnTo>
                  <a:lnTo>
                    <a:pt x="127" y="527"/>
                  </a:lnTo>
                  <a:lnTo>
                    <a:pt x="123" y="534"/>
                  </a:lnTo>
                  <a:lnTo>
                    <a:pt x="119" y="542"/>
                  </a:lnTo>
                  <a:lnTo>
                    <a:pt x="115" y="550"/>
                  </a:lnTo>
                  <a:lnTo>
                    <a:pt x="115" y="550"/>
                  </a:lnTo>
                  <a:close/>
                  <a:moveTo>
                    <a:pt x="1607" y="946"/>
                  </a:moveTo>
                  <a:lnTo>
                    <a:pt x="1607" y="946"/>
                  </a:lnTo>
                  <a:lnTo>
                    <a:pt x="1645" y="917"/>
                  </a:lnTo>
                  <a:lnTo>
                    <a:pt x="1663" y="903"/>
                  </a:lnTo>
                  <a:lnTo>
                    <a:pt x="1683" y="891"/>
                  </a:lnTo>
                  <a:lnTo>
                    <a:pt x="1683" y="891"/>
                  </a:lnTo>
                  <a:lnTo>
                    <a:pt x="1673" y="889"/>
                  </a:lnTo>
                  <a:lnTo>
                    <a:pt x="1662" y="887"/>
                  </a:lnTo>
                  <a:lnTo>
                    <a:pt x="1651" y="887"/>
                  </a:lnTo>
                  <a:lnTo>
                    <a:pt x="1646" y="889"/>
                  </a:lnTo>
                  <a:lnTo>
                    <a:pt x="1644" y="891"/>
                  </a:lnTo>
                  <a:lnTo>
                    <a:pt x="1644" y="891"/>
                  </a:lnTo>
                  <a:lnTo>
                    <a:pt x="1634" y="903"/>
                  </a:lnTo>
                  <a:lnTo>
                    <a:pt x="1625" y="915"/>
                  </a:lnTo>
                  <a:lnTo>
                    <a:pt x="1617" y="931"/>
                  </a:lnTo>
                  <a:lnTo>
                    <a:pt x="1607" y="946"/>
                  </a:lnTo>
                  <a:lnTo>
                    <a:pt x="1607" y="946"/>
                  </a:lnTo>
                  <a:close/>
                  <a:moveTo>
                    <a:pt x="2613" y="912"/>
                  </a:moveTo>
                  <a:lnTo>
                    <a:pt x="2613" y="912"/>
                  </a:lnTo>
                  <a:lnTo>
                    <a:pt x="2603" y="928"/>
                  </a:lnTo>
                  <a:lnTo>
                    <a:pt x="2591" y="943"/>
                  </a:lnTo>
                  <a:lnTo>
                    <a:pt x="2580" y="957"/>
                  </a:lnTo>
                  <a:lnTo>
                    <a:pt x="2570" y="973"/>
                  </a:lnTo>
                  <a:lnTo>
                    <a:pt x="2570" y="973"/>
                  </a:lnTo>
                  <a:lnTo>
                    <a:pt x="2606" y="939"/>
                  </a:lnTo>
                  <a:lnTo>
                    <a:pt x="2626" y="924"/>
                  </a:lnTo>
                  <a:lnTo>
                    <a:pt x="2647" y="908"/>
                  </a:lnTo>
                  <a:lnTo>
                    <a:pt x="2647" y="908"/>
                  </a:lnTo>
                  <a:lnTo>
                    <a:pt x="2637" y="908"/>
                  </a:lnTo>
                  <a:lnTo>
                    <a:pt x="2627" y="910"/>
                  </a:lnTo>
                  <a:lnTo>
                    <a:pt x="2627" y="910"/>
                  </a:lnTo>
                  <a:lnTo>
                    <a:pt x="2623" y="910"/>
                  </a:lnTo>
                  <a:lnTo>
                    <a:pt x="2620" y="910"/>
                  </a:lnTo>
                  <a:lnTo>
                    <a:pt x="2616" y="910"/>
                  </a:lnTo>
                  <a:lnTo>
                    <a:pt x="2613" y="912"/>
                  </a:lnTo>
                  <a:lnTo>
                    <a:pt x="2613" y="912"/>
                  </a:lnTo>
                  <a:close/>
                  <a:moveTo>
                    <a:pt x="1510" y="894"/>
                  </a:moveTo>
                  <a:lnTo>
                    <a:pt x="1510" y="894"/>
                  </a:lnTo>
                  <a:lnTo>
                    <a:pt x="1505" y="904"/>
                  </a:lnTo>
                  <a:lnTo>
                    <a:pt x="1499" y="914"/>
                  </a:lnTo>
                  <a:lnTo>
                    <a:pt x="1490" y="924"/>
                  </a:lnTo>
                  <a:lnTo>
                    <a:pt x="1483" y="935"/>
                  </a:lnTo>
                  <a:lnTo>
                    <a:pt x="1483" y="935"/>
                  </a:lnTo>
                  <a:lnTo>
                    <a:pt x="1499" y="922"/>
                  </a:lnTo>
                  <a:lnTo>
                    <a:pt x="1516" y="910"/>
                  </a:lnTo>
                  <a:lnTo>
                    <a:pt x="1533" y="897"/>
                  </a:lnTo>
                  <a:lnTo>
                    <a:pt x="1548" y="887"/>
                  </a:lnTo>
                  <a:lnTo>
                    <a:pt x="1548" y="887"/>
                  </a:lnTo>
                  <a:lnTo>
                    <a:pt x="1526" y="887"/>
                  </a:lnTo>
                  <a:lnTo>
                    <a:pt x="1517" y="887"/>
                  </a:lnTo>
                  <a:lnTo>
                    <a:pt x="1510" y="889"/>
                  </a:lnTo>
                  <a:lnTo>
                    <a:pt x="1510" y="889"/>
                  </a:lnTo>
                  <a:lnTo>
                    <a:pt x="1510" y="894"/>
                  </a:lnTo>
                  <a:lnTo>
                    <a:pt x="1510" y="894"/>
                  </a:lnTo>
                  <a:close/>
                  <a:moveTo>
                    <a:pt x="2731" y="1011"/>
                  </a:moveTo>
                  <a:lnTo>
                    <a:pt x="2731" y="1011"/>
                  </a:lnTo>
                  <a:lnTo>
                    <a:pt x="2751" y="993"/>
                  </a:lnTo>
                  <a:lnTo>
                    <a:pt x="2769" y="973"/>
                  </a:lnTo>
                  <a:lnTo>
                    <a:pt x="2788" y="950"/>
                  </a:lnTo>
                  <a:lnTo>
                    <a:pt x="2803" y="929"/>
                  </a:lnTo>
                  <a:lnTo>
                    <a:pt x="2803" y="929"/>
                  </a:lnTo>
                  <a:lnTo>
                    <a:pt x="2803" y="924"/>
                  </a:lnTo>
                  <a:lnTo>
                    <a:pt x="2771" y="960"/>
                  </a:lnTo>
                  <a:lnTo>
                    <a:pt x="2771" y="960"/>
                  </a:lnTo>
                  <a:lnTo>
                    <a:pt x="2759" y="973"/>
                  </a:lnTo>
                  <a:lnTo>
                    <a:pt x="2751" y="986"/>
                  </a:lnTo>
                  <a:lnTo>
                    <a:pt x="2731" y="1011"/>
                  </a:lnTo>
                  <a:lnTo>
                    <a:pt x="2731" y="1011"/>
                  </a:lnTo>
                  <a:close/>
                  <a:moveTo>
                    <a:pt x="2751" y="896"/>
                  </a:moveTo>
                  <a:lnTo>
                    <a:pt x="2751" y="896"/>
                  </a:lnTo>
                  <a:lnTo>
                    <a:pt x="2738" y="918"/>
                  </a:lnTo>
                  <a:lnTo>
                    <a:pt x="2724" y="939"/>
                  </a:lnTo>
                  <a:lnTo>
                    <a:pt x="2783" y="891"/>
                  </a:lnTo>
                  <a:lnTo>
                    <a:pt x="2783" y="891"/>
                  </a:lnTo>
                  <a:lnTo>
                    <a:pt x="2776" y="891"/>
                  </a:lnTo>
                  <a:lnTo>
                    <a:pt x="2769" y="891"/>
                  </a:lnTo>
                  <a:lnTo>
                    <a:pt x="2754" y="894"/>
                  </a:lnTo>
                  <a:lnTo>
                    <a:pt x="2754" y="894"/>
                  </a:lnTo>
                  <a:lnTo>
                    <a:pt x="2751" y="896"/>
                  </a:lnTo>
                  <a:lnTo>
                    <a:pt x="2751" y="896"/>
                  </a:lnTo>
                  <a:close/>
                  <a:moveTo>
                    <a:pt x="151" y="151"/>
                  </a:moveTo>
                  <a:lnTo>
                    <a:pt x="151" y="151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7" y="155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60" y="142"/>
                  </a:lnTo>
                  <a:lnTo>
                    <a:pt x="158" y="138"/>
                  </a:lnTo>
                  <a:lnTo>
                    <a:pt x="158" y="134"/>
                  </a:lnTo>
                  <a:lnTo>
                    <a:pt x="160" y="130"/>
                  </a:lnTo>
                  <a:lnTo>
                    <a:pt x="160" y="130"/>
                  </a:lnTo>
                  <a:lnTo>
                    <a:pt x="150" y="140"/>
                  </a:lnTo>
                  <a:lnTo>
                    <a:pt x="140" y="149"/>
                  </a:lnTo>
                  <a:lnTo>
                    <a:pt x="122" y="172"/>
                  </a:lnTo>
                  <a:lnTo>
                    <a:pt x="122" y="172"/>
                  </a:lnTo>
                  <a:lnTo>
                    <a:pt x="120" y="173"/>
                  </a:lnTo>
                  <a:lnTo>
                    <a:pt x="120" y="175"/>
                  </a:lnTo>
                  <a:lnTo>
                    <a:pt x="120" y="175"/>
                  </a:lnTo>
                  <a:lnTo>
                    <a:pt x="129" y="172"/>
                  </a:lnTo>
                  <a:lnTo>
                    <a:pt x="137" y="166"/>
                  </a:lnTo>
                  <a:lnTo>
                    <a:pt x="146" y="161"/>
                  </a:lnTo>
                  <a:lnTo>
                    <a:pt x="148" y="156"/>
                  </a:lnTo>
                  <a:lnTo>
                    <a:pt x="151" y="151"/>
                  </a:lnTo>
                  <a:lnTo>
                    <a:pt x="151" y="151"/>
                  </a:lnTo>
                  <a:close/>
                  <a:moveTo>
                    <a:pt x="1625" y="1074"/>
                  </a:moveTo>
                  <a:lnTo>
                    <a:pt x="1625" y="1074"/>
                  </a:lnTo>
                  <a:lnTo>
                    <a:pt x="1631" y="1075"/>
                  </a:lnTo>
                  <a:lnTo>
                    <a:pt x="1637" y="1075"/>
                  </a:lnTo>
                  <a:lnTo>
                    <a:pt x="1642" y="1074"/>
                  </a:lnTo>
                  <a:lnTo>
                    <a:pt x="1645" y="1073"/>
                  </a:lnTo>
                  <a:lnTo>
                    <a:pt x="1646" y="1071"/>
                  </a:lnTo>
                  <a:lnTo>
                    <a:pt x="1646" y="1071"/>
                  </a:lnTo>
                  <a:lnTo>
                    <a:pt x="1659" y="1050"/>
                  </a:lnTo>
                  <a:lnTo>
                    <a:pt x="1665" y="1039"/>
                  </a:lnTo>
                  <a:lnTo>
                    <a:pt x="1668" y="1032"/>
                  </a:lnTo>
                  <a:lnTo>
                    <a:pt x="1668" y="1032"/>
                  </a:lnTo>
                  <a:lnTo>
                    <a:pt x="1656" y="1043"/>
                  </a:lnTo>
                  <a:lnTo>
                    <a:pt x="1645" y="1053"/>
                  </a:lnTo>
                  <a:lnTo>
                    <a:pt x="1635" y="1063"/>
                  </a:lnTo>
                  <a:lnTo>
                    <a:pt x="1625" y="1074"/>
                  </a:lnTo>
                  <a:lnTo>
                    <a:pt x="1625" y="1074"/>
                  </a:lnTo>
                  <a:close/>
                  <a:moveTo>
                    <a:pt x="132" y="210"/>
                  </a:moveTo>
                  <a:lnTo>
                    <a:pt x="132" y="210"/>
                  </a:lnTo>
                  <a:lnTo>
                    <a:pt x="137" y="207"/>
                  </a:lnTo>
                  <a:lnTo>
                    <a:pt x="141" y="201"/>
                  </a:lnTo>
                  <a:lnTo>
                    <a:pt x="150" y="187"/>
                  </a:lnTo>
                  <a:lnTo>
                    <a:pt x="150" y="187"/>
                  </a:lnTo>
                  <a:lnTo>
                    <a:pt x="153" y="182"/>
                  </a:lnTo>
                  <a:lnTo>
                    <a:pt x="154" y="173"/>
                  </a:lnTo>
                  <a:lnTo>
                    <a:pt x="153" y="168"/>
                  </a:lnTo>
                  <a:lnTo>
                    <a:pt x="151" y="165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47" y="175"/>
                  </a:lnTo>
                  <a:lnTo>
                    <a:pt x="139" y="192"/>
                  </a:lnTo>
                  <a:lnTo>
                    <a:pt x="130" y="207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2" y="210"/>
                  </a:lnTo>
                  <a:lnTo>
                    <a:pt x="132" y="210"/>
                  </a:lnTo>
                  <a:close/>
                  <a:moveTo>
                    <a:pt x="140" y="977"/>
                  </a:moveTo>
                  <a:lnTo>
                    <a:pt x="140" y="977"/>
                  </a:lnTo>
                  <a:lnTo>
                    <a:pt x="144" y="980"/>
                  </a:lnTo>
                  <a:lnTo>
                    <a:pt x="150" y="980"/>
                  </a:lnTo>
                  <a:lnTo>
                    <a:pt x="156" y="977"/>
                  </a:lnTo>
                  <a:lnTo>
                    <a:pt x="157" y="974"/>
                  </a:lnTo>
                  <a:lnTo>
                    <a:pt x="158" y="973"/>
                  </a:lnTo>
                  <a:lnTo>
                    <a:pt x="158" y="973"/>
                  </a:lnTo>
                  <a:lnTo>
                    <a:pt x="161" y="967"/>
                  </a:lnTo>
                  <a:lnTo>
                    <a:pt x="165" y="962"/>
                  </a:lnTo>
                  <a:lnTo>
                    <a:pt x="172" y="952"/>
                  </a:lnTo>
                  <a:lnTo>
                    <a:pt x="172" y="952"/>
                  </a:lnTo>
                  <a:lnTo>
                    <a:pt x="163" y="957"/>
                  </a:lnTo>
                  <a:lnTo>
                    <a:pt x="153" y="962"/>
                  </a:lnTo>
                  <a:lnTo>
                    <a:pt x="148" y="964"/>
                  </a:lnTo>
                  <a:lnTo>
                    <a:pt x="144" y="969"/>
                  </a:lnTo>
                  <a:lnTo>
                    <a:pt x="141" y="973"/>
                  </a:lnTo>
                  <a:lnTo>
                    <a:pt x="140" y="977"/>
                  </a:lnTo>
                  <a:lnTo>
                    <a:pt x="140" y="977"/>
                  </a:lnTo>
                  <a:close/>
                  <a:moveTo>
                    <a:pt x="473" y="981"/>
                  </a:moveTo>
                  <a:lnTo>
                    <a:pt x="473" y="981"/>
                  </a:lnTo>
                  <a:lnTo>
                    <a:pt x="467" y="984"/>
                  </a:lnTo>
                  <a:lnTo>
                    <a:pt x="462" y="991"/>
                  </a:lnTo>
                  <a:lnTo>
                    <a:pt x="458" y="998"/>
                  </a:lnTo>
                  <a:lnTo>
                    <a:pt x="456" y="1002"/>
                  </a:lnTo>
                  <a:lnTo>
                    <a:pt x="458" y="1007"/>
                  </a:lnTo>
                  <a:lnTo>
                    <a:pt x="458" y="1007"/>
                  </a:lnTo>
                  <a:lnTo>
                    <a:pt x="462" y="1005"/>
                  </a:lnTo>
                  <a:lnTo>
                    <a:pt x="465" y="1002"/>
                  </a:lnTo>
                  <a:lnTo>
                    <a:pt x="466" y="1000"/>
                  </a:lnTo>
                  <a:lnTo>
                    <a:pt x="467" y="995"/>
                  </a:lnTo>
                  <a:lnTo>
                    <a:pt x="470" y="988"/>
                  </a:lnTo>
                  <a:lnTo>
                    <a:pt x="472" y="984"/>
                  </a:lnTo>
                  <a:lnTo>
                    <a:pt x="473" y="981"/>
                  </a:lnTo>
                  <a:lnTo>
                    <a:pt x="473" y="981"/>
                  </a:lnTo>
                  <a:close/>
                  <a:moveTo>
                    <a:pt x="313" y="983"/>
                  </a:moveTo>
                  <a:lnTo>
                    <a:pt x="313" y="983"/>
                  </a:lnTo>
                  <a:lnTo>
                    <a:pt x="312" y="988"/>
                  </a:lnTo>
                  <a:lnTo>
                    <a:pt x="309" y="991"/>
                  </a:lnTo>
                  <a:lnTo>
                    <a:pt x="307" y="994"/>
                  </a:lnTo>
                  <a:lnTo>
                    <a:pt x="307" y="998"/>
                  </a:lnTo>
                  <a:lnTo>
                    <a:pt x="324" y="983"/>
                  </a:lnTo>
                  <a:lnTo>
                    <a:pt x="324" y="983"/>
                  </a:lnTo>
                  <a:lnTo>
                    <a:pt x="327" y="976"/>
                  </a:lnTo>
                  <a:lnTo>
                    <a:pt x="328" y="972"/>
                  </a:lnTo>
                  <a:lnTo>
                    <a:pt x="327" y="972"/>
                  </a:lnTo>
                  <a:lnTo>
                    <a:pt x="324" y="974"/>
                  </a:lnTo>
                  <a:lnTo>
                    <a:pt x="317" y="980"/>
                  </a:lnTo>
                  <a:lnTo>
                    <a:pt x="314" y="983"/>
                  </a:lnTo>
                  <a:lnTo>
                    <a:pt x="313" y="983"/>
                  </a:lnTo>
                  <a:lnTo>
                    <a:pt x="313" y="983"/>
                  </a:lnTo>
                  <a:close/>
                  <a:moveTo>
                    <a:pt x="2824" y="898"/>
                  </a:moveTo>
                  <a:lnTo>
                    <a:pt x="2824" y="898"/>
                  </a:lnTo>
                  <a:lnTo>
                    <a:pt x="2830" y="891"/>
                  </a:lnTo>
                  <a:lnTo>
                    <a:pt x="2834" y="886"/>
                  </a:lnTo>
                  <a:lnTo>
                    <a:pt x="2838" y="879"/>
                  </a:lnTo>
                  <a:lnTo>
                    <a:pt x="2841" y="870"/>
                  </a:lnTo>
                  <a:lnTo>
                    <a:pt x="2841" y="870"/>
                  </a:lnTo>
                  <a:lnTo>
                    <a:pt x="2835" y="877"/>
                  </a:lnTo>
                  <a:lnTo>
                    <a:pt x="2830" y="883"/>
                  </a:lnTo>
                  <a:lnTo>
                    <a:pt x="2827" y="891"/>
                  </a:lnTo>
                  <a:lnTo>
                    <a:pt x="2824" y="898"/>
                  </a:lnTo>
                  <a:lnTo>
                    <a:pt x="2824" y="898"/>
                  </a:lnTo>
                  <a:close/>
                  <a:moveTo>
                    <a:pt x="2332" y="969"/>
                  </a:moveTo>
                  <a:lnTo>
                    <a:pt x="2332" y="969"/>
                  </a:lnTo>
                  <a:lnTo>
                    <a:pt x="2342" y="960"/>
                  </a:lnTo>
                  <a:lnTo>
                    <a:pt x="2346" y="955"/>
                  </a:lnTo>
                  <a:lnTo>
                    <a:pt x="2349" y="949"/>
                  </a:lnTo>
                  <a:lnTo>
                    <a:pt x="2349" y="949"/>
                  </a:lnTo>
                  <a:lnTo>
                    <a:pt x="2348" y="948"/>
                  </a:lnTo>
                  <a:lnTo>
                    <a:pt x="2346" y="948"/>
                  </a:lnTo>
                  <a:lnTo>
                    <a:pt x="2343" y="949"/>
                  </a:lnTo>
                  <a:lnTo>
                    <a:pt x="2341" y="950"/>
                  </a:lnTo>
                  <a:lnTo>
                    <a:pt x="2341" y="950"/>
                  </a:lnTo>
                  <a:lnTo>
                    <a:pt x="2339" y="955"/>
                  </a:lnTo>
                  <a:lnTo>
                    <a:pt x="2338" y="957"/>
                  </a:lnTo>
                  <a:lnTo>
                    <a:pt x="2336" y="957"/>
                  </a:lnTo>
                  <a:lnTo>
                    <a:pt x="2334" y="962"/>
                  </a:lnTo>
                  <a:lnTo>
                    <a:pt x="2332" y="964"/>
                  </a:lnTo>
                  <a:lnTo>
                    <a:pt x="2332" y="969"/>
                  </a:lnTo>
                  <a:close/>
                  <a:moveTo>
                    <a:pt x="136" y="803"/>
                  </a:moveTo>
                  <a:lnTo>
                    <a:pt x="139" y="800"/>
                  </a:lnTo>
                  <a:lnTo>
                    <a:pt x="139" y="800"/>
                  </a:lnTo>
                  <a:lnTo>
                    <a:pt x="139" y="796"/>
                  </a:lnTo>
                  <a:lnTo>
                    <a:pt x="137" y="793"/>
                  </a:lnTo>
                  <a:lnTo>
                    <a:pt x="136" y="793"/>
                  </a:lnTo>
                  <a:lnTo>
                    <a:pt x="133" y="796"/>
                  </a:lnTo>
                  <a:lnTo>
                    <a:pt x="133" y="796"/>
                  </a:lnTo>
                  <a:lnTo>
                    <a:pt x="129" y="806"/>
                  </a:lnTo>
                  <a:lnTo>
                    <a:pt x="126" y="810"/>
                  </a:lnTo>
                  <a:lnTo>
                    <a:pt x="126" y="814"/>
                  </a:lnTo>
                  <a:lnTo>
                    <a:pt x="134" y="808"/>
                  </a:lnTo>
                  <a:lnTo>
                    <a:pt x="136" y="803"/>
                  </a:lnTo>
                  <a:close/>
                  <a:moveTo>
                    <a:pt x="71" y="364"/>
                  </a:moveTo>
                  <a:lnTo>
                    <a:pt x="71" y="364"/>
                  </a:lnTo>
                  <a:lnTo>
                    <a:pt x="78" y="360"/>
                  </a:lnTo>
                  <a:lnTo>
                    <a:pt x="84" y="353"/>
                  </a:lnTo>
                  <a:lnTo>
                    <a:pt x="88" y="346"/>
                  </a:lnTo>
                  <a:lnTo>
                    <a:pt x="88" y="343"/>
                  </a:lnTo>
                  <a:lnTo>
                    <a:pt x="87" y="342"/>
                  </a:lnTo>
                  <a:lnTo>
                    <a:pt x="87" y="342"/>
                  </a:lnTo>
                  <a:lnTo>
                    <a:pt x="78" y="353"/>
                  </a:lnTo>
                  <a:lnTo>
                    <a:pt x="75" y="359"/>
                  </a:lnTo>
                  <a:lnTo>
                    <a:pt x="71" y="364"/>
                  </a:lnTo>
                  <a:lnTo>
                    <a:pt x="71" y="364"/>
                  </a:lnTo>
                  <a:close/>
                  <a:moveTo>
                    <a:pt x="538" y="964"/>
                  </a:moveTo>
                  <a:lnTo>
                    <a:pt x="538" y="964"/>
                  </a:lnTo>
                  <a:lnTo>
                    <a:pt x="541" y="964"/>
                  </a:lnTo>
                  <a:lnTo>
                    <a:pt x="545" y="963"/>
                  </a:lnTo>
                  <a:lnTo>
                    <a:pt x="550" y="956"/>
                  </a:lnTo>
                  <a:lnTo>
                    <a:pt x="553" y="953"/>
                  </a:lnTo>
                  <a:lnTo>
                    <a:pt x="553" y="950"/>
                  </a:lnTo>
                  <a:lnTo>
                    <a:pt x="550" y="950"/>
                  </a:lnTo>
                  <a:lnTo>
                    <a:pt x="546" y="950"/>
                  </a:lnTo>
                  <a:lnTo>
                    <a:pt x="538" y="964"/>
                  </a:lnTo>
                  <a:close/>
                  <a:moveTo>
                    <a:pt x="2571" y="957"/>
                  </a:moveTo>
                  <a:lnTo>
                    <a:pt x="2571" y="957"/>
                  </a:lnTo>
                  <a:lnTo>
                    <a:pt x="2581" y="949"/>
                  </a:lnTo>
                  <a:lnTo>
                    <a:pt x="2584" y="945"/>
                  </a:lnTo>
                  <a:lnTo>
                    <a:pt x="2585" y="942"/>
                  </a:lnTo>
                  <a:lnTo>
                    <a:pt x="2585" y="939"/>
                  </a:lnTo>
                  <a:lnTo>
                    <a:pt x="2571" y="952"/>
                  </a:lnTo>
                  <a:lnTo>
                    <a:pt x="2571" y="957"/>
                  </a:lnTo>
                  <a:close/>
                  <a:moveTo>
                    <a:pt x="2421" y="967"/>
                  </a:moveTo>
                  <a:lnTo>
                    <a:pt x="2428" y="960"/>
                  </a:lnTo>
                  <a:lnTo>
                    <a:pt x="2429" y="957"/>
                  </a:lnTo>
                  <a:lnTo>
                    <a:pt x="2429" y="957"/>
                  </a:lnTo>
                  <a:lnTo>
                    <a:pt x="2431" y="955"/>
                  </a:lnTo>
                  <a:lnTo>
                    <a:pt x="2432" y="952"/>
                  </a:lnTo>
                  <a:lnTo>
                    <a:pt x="2433" y="950"/>
                  </a:lnTo>
                  <a:lnTo>
                    <a:pt x="2433" y="946"/>
                  </a:lnTo>
                  <a:lnTo>
                    <a:pt x="2433" y="946"/>
                  </a:lnTo>
                  <a:lnTo>
                    <a:pt x="2429" y="950"/>
                  </a:lnTo>
                  <a:lnTo>
                    <a:pt x="2425" y="956"/>
                  </a:lnTo>
                  <a:lnTo>
                    <a:pt x="2418" y="964"/>
                  </a:lnTo>
                  <a:lnTo>
                    <a:pt x="2418" y="964"/>
                  </a:lnTo>
                  <a:lnTo>
                    <a:pt x="2418" y="969"/>
                  </a:lnTo>
                  <a:lnTo>
                    <a:pt x="2421" y="967"/>
                  </a:lnTo>
                  <a:close/>
                  <a:moveTo>
                    <a:pt x="198" y="685"/>
                  </a:moveTo>
                  <a:lnTo>
                    <a:pt x="198" y="685"/>
                  </a:lnTo>
                  <a:lnTo>
                    <a:pt x="198" y="676"/>
                  </a:lnTo>
                  <a:lnTo>
                    <a:pt x="195" y="669"/>
                  </a:lnTo>
                  <a:lnTo>
                    <a:pt x="191" y="657"/>
                  </a:lnTo>
                  <a:lnTo>
                    <a:pt x="191" y="657"/>
                  </a:lnTo>
                  <a:lnTo>
                    <a:pt x="189" y="657"/>
                  </a:lnTo>
                  <a:lnTo>
                    <a:pt x="189" y="660"/>
                  </a:lnTo>
                  <a:lnTo>
                    <a:pt x="191" y="665"/>
                  </a:lnTo>
                  <a:lnTo>
                    <a:pt x="191" y="665"/>
                  </a:lnTo>
                  <a:lnTo>
                    <a:pt x="193" y="675"/>
                  </a:lnTo>
                  <a:lnTo>
                    <a:pt x="195" y="679"/>
                  </a:lnTo>
                  <a:lnTo>
                    <a:pt x="198" y="685"/>
                  </a:lnTo>
                  <a:lnTo>
                    <a:pt x="198" y="685"/>
                  </a:lnTo>
                  <a:close/>
                  <a:moveTo>
                    <a:pt x="861" y="948"/>
                  </a:moveTo>
                  <a:lnTo>
                    <a:pt x="861" y="948"/>
                  </a:lnTo>
                  <a:lnTo>
                    <a:pt x="872" y="936"/>
                  </a:lnTo>
                  <a:lnTo>
                    <a:pt x="876" y="931"/>
                  </a:lnTo>
                  <a:lnTo>
                    <a:pt x="875" y="931"/>
                  </a:lnTo>
                  <a:lnTo>
                    <a:pt x="874" y="932"/>
                  </a:lnTo>
                  <a:lnTo>
                    <a:pt x="874" y="932"/>
                  </a:lnTo>
                  <a:lnTo>
                    <a:pt x="864" y="941"/>
                  </a:lnTo>
                  <a:lnTo>
                    <a:pt x="862" y="943"/>
                  </a:lnTo>
                  <a:lnTo>
                    <a:pt x="861" y="948"/>
                  </a:lnTo>
                  <a:lnTo>
                    <a:pt x="861" y="948"/>
                  </a:lnTo>
                  <a:close/>
                  <a:moveTo>
                    <a:pt x="2209" y="962"/>
                  </a:moveTo>
                  <a:lnTo>
                    <a:pt x="2209" y="962"/>
                  </a:lnTo>
                  <a:lnTo>
                    <a:pt x="2209" y="959"/>
                  </a:lnTo>
                  <a:lnTo>
                    <a:pt x="2209" y="956"/>
                  </a:lnTo>
                  <a:lnTo>
                    <a:pt x="2207" y="956"/>
                  </a:lnTo>
                  <a:lnTo>
                    <a:pt x="2206" y="957"/>
                  </a:lnTo>
                  <a:lnTo>
                    <a:pt x="2203" y="960"/>
                  </a:lnTo>
                  <a:lnTo>
                    <a:pt x="2200" y="963"/>
                  </a:lnTo>
                  <a:lnTo>
                    <a:pt x="2196" y="964"/>
                  </a:lnTo>
                  <a:lnTo>
                    <a:pt x="2193" y="969"/>
                  </a:lnTo>
                  <a:lnTo>
                    <a:pt x="2193" y="969"/>
                  </a:lnTo>
                  <a:lnTo>
                    <a:pt x="2196" y="969"/>
                  </a:lnTo>
                  <a:lnTo>
                    <a:pt x="2199" y="969"/>
                  </a:lnTo>
                  <a:lnTo>
                    <a:pt x="2202" y="967"/>
                  </a:lnTo>
                  <a:lnTo>
                    <a:pt x="2204" y="964"/>
                  </a:lnTo>
                  <a:lnTo>
                    <a:pt x="2209" y="962"/>
                  </a:lnTo>
                  <a:lnTo>
                    <a:pt x="2209" y="962"/>
                  </a:lnTo>
                  <a:close/>
                  <a:moveTo>
                    <a:pt x="1086" y="995"/>
                  </a:moveTo>
                  <a:lnTo>
                    <a:pt x="1082" y="994"/>
                  </a:lnTo>
                  <a:lnTo>
                    <a:pt x="1077" y="998"/>
                  </a:lnTo>
                  <a:lnTo>
                    <a:pt x="1077" y="998"/>
                  </a:lnTo>
                  <a:lnTo>
                    <a:pt x="1079" y="998"/>
                  </a:lnTo>
                  <a:lnTo>
                    <a:pt x="1080" y="1000"/>
                  </a:lnTo>
                  <a:lnTo>
                    <a:pt x="1079" y="1001"/>
                  </a:lnTo>
                  <a:lnTo>
                    <a:pt x="1076" y="1005"/>
                  </a:lnTo>
                  <a:lnTo>
                    <a:pt x="1075" y="1007"/>
                  </a:lnTo>
                  <a:lnTo>
                    <a:pt x="1075" y="1008"/>
                  </a:lnTo>
                  <a:lnTo>
                    <a:pt x="1075" y="1008"/>
                  </a:lnTo>
                  <a:lnTo>
                    <a:pt x="1082" y="1004"/>
                  </a:lnTo>
                  <a:lnTo>
                    <a:pt x="1084" y="1000"/>
                  </a:lnTo>
                  <a:lnTo>
                    <a:pt x="1086" y="995"/>
                  </a:lnTo>
                  <a:lnTo>
                    <a:pt x="1086" y="995"/>
                  </a:lnTo>
                  <a:close/>
                  <a:moveTo>
                    <a:pt x="671" y="994"/>
                  </a:moveTo>
                  <a:lnTo>
                    <a:pt x="674" y="991"/>
                  </a:lnTo>
                  <a:lnTo>
                    <a:pt x="677" y="988"/>
                  </a:lnTo>
                  <a:lnTo>
                    <a:pt x="682" y="976"/>
                  </a:lnTo>
                  <a:lnTo>
                    <a:pt x="682" y="976"/>
                  </a:lnTo>
                  <a:lnTo>
                    <a:pt x="678" y="979"/>
                  </a:lnTo>
                  <a:lnTo>
                    <a:pt x="675" y="983"/>
                  </a:lnTo>
                  <a:lnTo>
                    <a:pt x="670" y="993"/>
                  </a:lnTo>
                  <a:lnTo>
                    <a:pt x="671" y="994"/>
                  </a:lnTo>
                  <a:close/>
                  <a:moveTo>
                    <a:pt x="46" y="898"/>
                  </a:moveTo>
                  <a:lnTo>
                    <a:pt x="46" y="898"/>
                  </a:lnTo>
                  <a:lnTo>
                    <a:pt x="50" y="898"/>
                  </a:lnTo>
                  <a:lnTo>
                    <a:pt x="53" y="897"/>
                  </a:lnTo>
                  <a:lnTo>
                    <a:pt x="54" y="896"/>
                  </a:lnTo>
                  <a:lnTo>
                    <a:pt x="53" y="894"/>
                  </a:lnTo>
                  <a:lnTo>
                    <a:pt x="53" y="893"/>
                  </a:lnTo>
                  <a:lnTo>
                    <a:pt x="50" y="891"/>
                  </a:lnTo>
                  <a:lnTo>
                    <a:pt x="50" y="891"/>
                  </a:lnTo>
                  <a:lnTo>
                    <a:pt x="46" y="889"/>
                  </a:lnTo>
                  <a:lnTo>
                    <a:pt x="46" y="898"/>
                  </a:lnTo>
                  <a:close/>
                  <a:moveTo>
                    <a:pt x="42" y="894"/>
                  </a:moveTo>
                  <a:lnTo>
                    <a:pt x="46" y="898"/>
                  </a:lnTo>
                  <a:lnTo>
                    <a:pt x="46" y="889"/>
                  </a:lnTo>
                  <a:lnTo>
                    <a:pt x="42" y="894"/>
                  </a:lnTo>
                  <a:close/>
                  <a:moveTo>
                    <a:pt x="269" y="915"/>
                  </a:moveTo>
                  <a:lnTo>
                    <a:pt x="269" y="915"/>
                  </a:lnTo>
                  <a:lnTo>
                    <a:pt x="269" y="920"/>
                  </a:lnTo>
                  <a:lnTo>
                    <a:pt x="269" y="920"/>
                  </a:lnTo>
                  <a:lnTo>
                    <a:pt x="272" y="920"/>
                  </a:lnTo>
                  <a:lnTo>
                    <a:pt x="275" y="915"/>
                  </a:lnTo>
                  <a:lnTo>
                    <a:pt x="278" y="914"/>
                  </a:lnTo>
                  <a:lnTo>
                    <a:pt x="278" y="914"/>
                  </a:lnTo>
                  <a:lnTo>
                    <a:pt x="278" y="911"/>
                  </a:lnTo>
                  <a:lnTo>
                    <a:pt x="276" y="908"/>
                  </a:lnTo>
                  <a:lnTo>
                    <a:pt x="275" y="908"/>
                  </a:lnTo>
                  <a:lnTo>
                    <a:pt x="274" y="908"/>
                  </a:lnTo>
                  <a:lnTo>
                    <a:pt x="272" y="912"/>
                  </a:lnTo>
                  <a:lnTo>
                    <a:pt x="269" y="915"/>
                  </a:lnTo>
                  <a:lnTo>
                    <a:pt x="269" y="915"/>
                  </a:lnTo>
                  <a:close/>
                  <a:moveTo>
                    <a:pt x="2776" y="941"/>
                  </a:moveTo>
                  <a:lnTo>
                    <a:pt x="2776" y="941"/>
                  </a:lnTo>
                  <a:lnTo>
                    <a:pt x="2771" y="950"/>
                  </a:lnTo>
                  <a:lnTo>
                    <a:pt x="2769" y="955"/>
                  </a:lnTo>
                  <a:lnTo>
                    <a:pt x="2769" y="957"/>
                  </a:lnTo>
                  <a:lnTo>
                    <a:pt x="2771" y="960"/>
                  </a:lnTo>
                  <a:lnTo>
                    <a:pt x="2771" y="960"/>
                  </a:lnTo>
                  <a:lnTo>
                    <a:pt x="2772" y="955"/>
                  </a:lnTo>
                  <a:lnTo>
                    <a:pt x="2773" y="950"/>
                  </a:lnTo>
                  <a:lnTo>
                    <a:pt x="2776" y="946"/>
                  </a:lnTo>
                  <a:lnTo>
                    <a:pt x="2776" y="941"/>
                  </a:lnTo>
                  <a:lnTo>
                    <a:pt x="2776" y="941"/>
                  </a:lnTo>
                  <a:close/>
                  <a:moveTo>
                    <a:pt x="2283" y="955"/>
                  </a:moveTo>
                  <a:lnTo>
                    <a:pt x="2276" y="960"/>
                  </a:lnTo>
                  <a:lnTo>
                    <a:pt x="2275" y="962"/>
                  </a:lnTo>
                  <a:lnTo>
                    <a:pt x="2272" y="972"/>
                  </a:lnTo>
                  <a:lnTo>
                    <a:pt x="2272" y="972"/>
                  </a:lnTo>
                  <a:lnTo>
                    <a:pt x="2276" y="969"/>
                  </a:lnTo>
                  <a:lnTo>
                    <a:pt x="2279" y="964"/>
                  </a:lnTo>
                  <a:lnTo>
                    <a:pt x="2283" y="955"/>
                  </a:lnTo>
                  <a:lnTo>
                    <a:pt x="2283" y="955"/>
                  </a:lnTo>
                  <a:close/>
                  <a:moveTo>
                    <a:pt x="584" y="1026"/>
                  </a:moveTo>
                  <a:lnTo>
                    <a:pt x="584" y="1026"/>
                  </a:lnTo>
                  <a:lnTo>
                    <a:pt x="586" y="1029"/>
                  </a:lnTo>
                  <a:lnTo>
                    <a:pt x="587" y="1032"/>
                  </a:lnTo>
                  <a:lnTo>
                    <a:pt x="590" y="1032"/>
                  </a:lnTo>
                  <a:lnTo>
                    <a:pt x="594" y="1032"/>
                  </a:lnTo>
                  <a:lnTo>
                    <a:pt x="597" y="1033"/>
                  </a:lnTo>
                  <a:lnTo>
                    <a:pt x="597" y="1033"/>
                  </a:lnTo>
                  <a:lnTo>
                    <a:pt x="597" y="1026"/>
                  </a:lnTo>
                  <a:lnTo>
                    <a:pt x="597" y="1026"/>
                  </a:lnTo>
                  <a:lnTo>
                    <a:pt x="595" y="1026"/>
                  </a:lnTo>
                  <a:lnTo>
                    <a:pt x="591" y="1028"/>
                  </a:lnTo>
                  <a:lnTo>
                    <a:pt x="588" y="1028"/>
                  </a:lnTo>
                  <a:lnTo>
                    <a:pt x="584" y="1026"/>
                  </a:lnTo>
                  <a:lnTo>
                    <a:pt x="584" y="1026"/>
                  </a:lnTo>
                  <a:close/>
                  <a:moveTo>
                    <a:pt x="2521" y="931"/>
                  </a:moveTo>
                  <a:lnTo>
                    <a:pt x="2521" y="931"/>
                  </a:lnTo>
                  <a:lnTo>
                    <a:pt x="2518" y="934"/>
                  </a:lnTo>
                  <a:lnTo>
                    <a:pt x="2516" y="936"/>
                  </a:lnTo>
                  <a:lnTo>
                    <a:pt x="2514" y="942"/>
                  </a:lnTo>
                  <a:lnTo>
                    <a:pt x="2514" y="942"/>
                  </a:lnTo>
                  <a:lnTo>
                    <a:pt x="2518" y="941"/>
                  </a:lnTo>
                  <a:lnTo>
                    <a:pt x="2521" y="938"/>
                  </a:lnTo>
                  <a:lnTo>
                    <a:pt x="2522" y="934"/>
                  </a:lnTo>
                  <a:lnTo>
                    <a:pt x="2521" y="931"/>
                  </a:lnTo>
                  <a:lnTo>
                    <a:pt x="2521" y="931"/>
                  </a:lnTo>
                  <a:close/>
                  <a:moveTo>
                    <a:pt x="2270" y="973"/>
                  </a:moveTo>
                  <a:lnTo>
                    <a:pt x="2272" y="972"/>
                  </a:lnTo>
                  <a:lnTo>
                    <a:pt x="2275" y="962"/>
                  </a:lnTo>
                  <a:lnTo>
                    <a:pt x="2263" y="977"/>
                  </a:lnTo>
                  <a:lnTo>
                    <a:pt x="2270" y="973"/>
                  </a:lnTo>
                  <a:close/>
                  <a:moveTo>
                    <a:pt x="81" y="733"/>
                  </a:moveTo>
                  <a:lnTo>
                    <a:pt x="82" y="727"/>
                  </a:lnTo>
                  <a:lnTo>
                    <a:pt x="84" y="723"/>
                  </a:lnTo>
                  <a:lnTo>
                    <a:pt x="84" y="723"/>
                  </a:lnTo>
                  <a:lnTo>
                    <a:pt x="78" y="730"/>
                  </a:lnTo>
                  <a:lnTo>
                    <a:pt x="75" y="733"/>
                  </a:lnTo>
                  <a:lnTo>
                    <a:pt x="74" y="737"/>
                  </a:lnTo>
                  <a:lnTo>
                    <a:pt x="81" y="733"/>
                  </a:lnTo>
                  <a:close/>
                  <a:moveTo>
                    <a:pt x="1646" y="973"/>
                  </a:moveTo>
                  <a:lnTo>
                    <a:pt x="1646" y="973"/>
                  </a:lnTo>
                  <a:lnTo>
                    <a:pt x="1654" y="967"/>
                  </a:lnTo>
                  <a:lnTo>
                    <a:pt x="1656" y="96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9" y="966"/>
                  </a:lnTo>
                  <a:lnTo>
                    <a:pt x="1648" y="969"/>
                  </a:lnTo>
                  <a:lnTo>
                    <a:pt x="1646" y="973"/>
                  </a:lnTo>
                  <a:lnTo>
                    <a:pt x="1646" y="973"/>
                  </a:lnTo>
                  <a:close/>
                  <a:moveTo>
                    <a:pt x="1235" y="942"/>
                  </a:moveTo>
                  <a:lnTo>
                    <a:pt x="1235" y="942"/>
                  </a:lnTo>
                  <a:lnTo>
                    <a:pt x="1239" y="938"/>
                  </a:lnTo>
                  <a:lnTo>
                    <a:pt x="1243" y="934"/>
                  </a:lnTo>
                  <a:lnTo>
                    <a:pt x="1243" y="932"/>
                  </a:lnTo>
                  <a:lnTo>
                    <a:pt x="1242" y="932"/>
                  </a:lnTo>
                  <a:lnTo>
                    <a:pt x="1235" y="936"/>
                  </a:lnTo>
                  <a:lnTo>
                    <a:pt x="1235" y="936"/>
                  </a:lnTo>
                  <a:lnTo>
                    <a:pt x="1235" y="942"/>
                  </a:lnTo>
                  <a:lnTo>
                    <a:pt x="1235" y="942"/>
                  </a:lnTo>
                  <a:close/>
                  <a:moveTo>
                    <a:pt x="1035" y="922"/>
                  </a:moveTo>
                  <a:lnTo>
                    <a:pt x="1035" y="922"/>
                  </a:lnTo>
                  <a:lnTo>
                    <a:pt x="1037" y="918"/>
                  </a:lnTo>
                  <a:lnTo>
                    <a:pt x="1035" y="917"/>
                  </a:lnTo>
                  <a:lnTo>
                    <a:pt x="1035" y="917"/>
                  </a:lnTo>
                  <a:lnTo>
                    <a:pt x="1032" y="917"/>
                  </a:lnTo>
                  <a:lnTo>
                    <a:pt x="1030" y="921"/>
                  </a:lnTo>
                  <a:lnTo>
                    <a:pt x="1028" y="924"/>
                  </a:lnTo>
                  <a:lnTo>
                    <a:pt x="1028" y="924"/>
                  </a:lnTo>
                  <a:lnTo>
                    <a:pt x="1028" y="925"/>
                  </a:lnTo>
                  <a:lnTo>
                    <a:pt x="1030" y="927"/>
                  </a:lnTo>
                  <a:lnTo>
                    <a:pt x="1032" y="925"/>
                  </a:lnTo>
                  <a:lnTo>
                    <a:pt x="1035" y="922"/>
                  </a:lnTo>
                  <a:close/>
                  <a:moveTo>
                    <a:pt x="1935" y="920"/>
                  </a:moveTo>
                  <a:lnTo>
                    <a:pt x="1935" y="920"/>
                  </a:lnTo>
                  <a:lnTo>
                    <a:pt x="1933" y="918"/>
                  </a:lnTo>
                  <a:lnTo>
                    <a:pt x="1933" y="917"/>
                  </a:lnTo>
                  <a:lnTo>
                    <a:pt x="1932" y="915"/>
                  </a:lnTo>
                  <a:lnTo>
                    <a:pt x="1930" y="915"/>
                  </a:lnTo>
                  <a:lnTo>
                    <a:pt x="1926" y="918"/>
                  </a:lnTo>
                  <a:lnTo>
                    <a:pt x="1926" y="918"/>
                  </a:lnTo>
                  <a:lnTo>
                    <a:pt x="1926" y="920"/>
                  </a:lnTo>
                  <a:lnTo>
                    <a:pt x="1928" y="922"/>
                  </a:lnTo>
                  <a:lnTo>
                    <a:pt x="1928" y="924"/>
                  </a:lnTo>
                  <a:lnTo>
                    <a:pt x="1929" y="924"/>
                  </a:lnTo>
                  <a:lnTo>
                    <a:pt x="1930" y="922"/>
                  </a:lnTo>
                  <a:lnTo>
                    <a:pt x="1935" y="920"/>
                  </a:lnTo>
                  <a:lnTo>
                    <a:pt x="1935" y="920"/>
                  </a:lnTo>
                  <a:close/>
                  <a:moveTo>
                    <a:pt x="659" y="1038"/>
                  </a:moveTo>
                  <a:lnTo>
                    <a:pt x="659" y="1038"/>
                  </a:lnTo>
                  <a:lnTo>
                    <a:pt x="659" y="1032"/>
                  </a:lnTo>
                  <a:lnTo>
                    <a:pt x="659" y="1029"/>
                  </a:lnTo>
                  <a:lnTo>
                    <a:pt x="657" y="1028"/>
                  </a:lnTo>
                  <a:lnTo>
                    <a:pt x="657" y="1028"/>
                  </a:lnTo>
                  <a:lnTo>
                    <a:pt x="657" y="1029"/>
                  </a:lnTo>
                  <a:lnTo>
                    <a:pt x="656" y="1031"/>
                  </a:lnTo>
                  <a:lnTo>
                    <a:pt x="653" y="1035"/>
                  </a:lnTo>
                  <a:lnTo>
                    <a:pt x="652" y="1038"/>
                  </a:lnTo>
                  <a:lnTo>
                    <a:pt x="653" y="1038"/>
                  </a:lnTo>
                  <a:lnTo>
                    <a:pt x="654" y="1039"/>
                  </a:lnTo>
                  <a:lnTo>
                    <a:pt x="659" y="1038"/>
                  </a:lnTo>
                  <a:lnTo>
                    <a:pt x="659" y="1038"/>
                  </a:lnTo>
                  <a:close/>
                  <a:moveTo>
                    <a:pt x="2811" y="914"/>
                  </a:moveTo>
                  <a:lnTo>
                    <a:pt x="2811" y="914"/>
                  </a:lnTo>
                  <a:lnTo>
                    <a:pt x="2806" y="918"/>
                  </a:lnTo>
                  <a:lnTo>
                    <a:pt x="2804" y="921"/>
                  </a:lnTo>
                  <a:lnTo>
                    <a:pt x="2803" y="924"/>
                  </a:lnTo>
                  <a:lnTo>
                    <a:pt x="2803" y="924"/>
                  </a:lnTo>
                  <a:lnTo>
                    <a:pt x="2807" y="922"/>
                  </a:lnTo>
                  <a:lnTo>
                    <a:pt x="2810" y="921"/>
                  </a:lnTo>
                  <a:lnTo>
                    <a:pt x="2811" y="917"/>
                  </a:lnTo>
                  <a:lnTo>
                    <a:pt x="2811" y="914"/>
                  </a:lnTo>
                  <a:lnTo>
                    <a:pt x="2811" y="914"/>
                  </a:lnTo>
                  <a:close/>
                  <a:moveTo>
                    <a:pt x="213" y="735"/>
                  </a:moveTo>
                  <a:lnTo>
                    <a:pt x="213" y="735"/>
                  </a:lnTo>
                  <a:lnTo>
                    <a:pt x="215" y="734"/>
                  </a:lnTo>
                  <a:lnTo>
                    <a:pt x="215" y="731"/>
                  </a:lnTo>
                  <a:lnTo>
                    <a:pt x="213" y="726"/>
                  </a:lnTo>
                  <a:lnTo>
                    <a:pt x="210" y="723"/>
                  </a:lnTo>
                  <a:lnTo>
                    <a:pt x="210" y="723"/>
                  </a:lnTo>
                  <a:lnTo>
                    <a:pt x="210" y="727"/>
                  </a:lnTo>
                  <a:lnTo>
                    <a:pt x="210" y="727"/>
                  </a:lnTo>
                  <a:lnTo>
                    <a:pt x="212" y="733"/>
                  </a:lnTo>
                  <a:lnTo>
                    <a:pt x="213" y="735"/>
                  </a:lnTo>
                  <a:lnTo>
                    <a:pt x="213" y="7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44" name="Freeform 100"/>
            <p:cNvSpPr>
              <a:spLocks noEditPoints="1"/>
            </p:cNvSpPr>
            <p:nvPr/>
          </p:nvSpPr>
          <p:spPr bwMode="auto">
            <a:xfrm flipH="1" flipV="1">
              <a:off x="4000485" y="3619501"/>
              <a:ext cx="285752" cy="285753"/>
            </a:xfrm>
            <a:custGeom>
              <a:avLst/>
              <a:gdLst/>
              <a:ahLst/>
              <a:cxnLst>
                <a:cxn ang="0">
                  <a:pos x="49" y="26"/>
                </a:cxn>
                <a:cxn ang="0">
                  <a:pos x="117" y="2"/>
                </a:cxn>
                <a:cxn ang="0">
                  <a:pos x="191" y="6"/>
                </a:cxn>
                <a:cxn ang="0">
                  <a:pos x="233" y="33"/>
                </a:cxn>
                <a:cxn ang="0">
                  <a:pos x="256" y="85"/>
                </a:cxn>
                <a:cxn ang="0">
                  <a:pos x="254" y="147"/>
                </a:cxn>
                <a:cxn ang="0">
                  <a:pos x="230" y="193"/>
                </a:cxn>
                <a:cxn ang="0">
                  <a:pos x="199" y="227"/>
                </a:cxn>
                <a:cxn ang="0">
                  <a:pos x="152" y="244"/>
                </a:cxn>
                <a:cxn ang="0">
                  <a:pos x="91" y="239"/>
                </a:cxn>
                <a:cxn ang="0">
                  <a:pos x="42" y="211"/>
                </a:cxn>
                <a:cxn ang="0">
                  <a:pos x="18" y="182"/>
                </a:cxn>
                <a:cxn ang="0">
                  <a:pos x="0" y="110"/>
                </a:cxn>
                <a:cxn ang="0">
                  <a:pos x="15" y="69"/>
                </a:cxn>
                <a:cxn ang="0">
                  <a:pos x="59" y="155"/>
                </a:cxn>
                <a:cxn ang="0">
                  <a:pos x="128" y="107"/>
                </a:cxn>
                <a:cxn ang="0">
                  <a:pos x="198" y="54"/>
                </a:cxn>
                <a:cxn ang="0">
                  <a:pos x="183" y="38"/>
                </a:cxn>
                <a:cxn ang="0">
                  <a:pos x="174" y="52"/>
                </a:cxn>
                <a:cxn ang="0">
                  <a:pos x="124" y="88"/>
                </a:cxn>
                <a:cxn ang="0">
                  <a:pos x="59" y="151"/>
                </a:cxn>
                <a:cxn ang="0">
                  <a:pos x="46" y="109"/>
                </a:cxn>
                <a:cxn ang="0">
                  <a:pos x="63" y="95"/>
                </a:cxn>
                <a:cxn ang="0">
                  <a:pos x="129" y="29"/>
                </a:cxn>
                <a:cxn ang="0">
                  <a:pos x="63" y="68"/>
                </a:cxn>
                <a:cxn ang="0">
                  <a:pos x="35" y="86"/>
                </a:cxn>
                <a:cxn ang="0">
                  <a:pos x="29" y="125"/>
                </a:cxn>
                <a:cxn ang="0">
                  <a:pos x="216" y="140"/>
                </a:cxn>
                <a:cxn ang="0">
                  <a:pos x="216" y="109"/>
                </a:cxn>
                <a:cxn ang="0">
                  <a:pos x="149" y="182"/>
                </a:cxn>
                <a:cxn ang="0">
                  <a:pos x="83" y="211"/>
                </a:cxn>
                <a:cxn ang="0">
                  <a:pos x="135" y="175"/>
                </a:cxn>
                <a:cxn ang="0">
                  <a:pos x="150" y="151"/>
                </a:cxn>
                <a:cxn ang="0">
                  <a:pos x="46" y="180"/>
                </a:cxn>
                <a:cxn ang="0">
                  <a:pos x="56" y="193"/>
                </a:cxn>
                <a:cxn ang="0">
                  <a:pos x="132" y="120"/>
                </a:cxn>
                <a:cxn ang="0">
                  <a:pos x="46" y="180"/>
                </a:cxn>
                <a:cxn ang="0">
                  <a:pos x="152" y="24"/>
                </a:cxn>
                <a:cxn ang="0">
                  <a:pos x="91" y="90"/>
                </a:cxn>
                <a:cxn ang="0">
                  <a:pos x="156" y="48"/>
                </a:cxn>
                <a:cxn ang="0">
                  <a:pos x="143" y="138"/>
                </a:cxn>
                <a:cxn ang="0">
                  <a:pos x="209" y="90"/>
                </a:cxn>
                <a:cxn ang="0">
                  <a:pos x="208" y="71"/>
                </a:cxn>
                <a:cxn ang="0">
                  <a:pos x="169" y="102"/>
                </a:cxn>
                <a:cxn ang="0">
                  <a:pos x="143" y="138"/>
                </a:cxn>
                <a:cxn ang="0">
                  <a:pos x="239" y="121"/>
                </a:cxn>
                <a:cxn ang="0">
                  <a:pos x="236" y="71"/>
                </a:cxn>
                <a:cxn ang="0">
                  <a:pos x="230" y="79"/>
                </a:cxn>
                <a:cxn ang="0">
                  <a:pos x="139" y="222"/>
                </a:cxn>
                <a:cxn ang="0">
                  <a:pos x="173" y="204"/>
                </a:cxn>
                <a:cxn ang="0">
                  <a:pos x="174" y="190"/>
                </a:cxn>
                <a:cxn ang="0">
                  <a:pos x="103" y="26"/>
                </a:cxn>
                <a:cxn ang="0">
                  <a:pos x="76" y="38"/>
                </a:cxn>
                <a:cxn ang="0">
                  <a:pos x="84" y="44"/>
                </a:cxn>
                <a:cxn ang="0">
                  <a:pos x="103" y="26"/>
                </a:cxn>
                <a:cxn ang="0">
                  <a:pos x="38" y="155"/>
                </a:cxn>
                <a:cxn ang="0">
                  <a:pos x="49" y="141"/>
                </a:cxn>
                <a:cxn ang="0">
                  <a:pos x="29" y="145"/>
                </a:cxn>
                <a:cxn ang="0">
                  <a:pos x="34" y="156"/>
                </a:cxn>
                <a:cxn ang="0">
                  <a:pos x="201" y="200"/>
                </a:cxn>
                <a:cxn ang="0">
                  <a:pos x="136" y="151"/>
                </a:cxn>
                <a:cxn ang="0">
                  <a:pos x="126" y="148"/>
                </a:cxn>
                <a:cxn ang="0">
                  <a:pos x="136" y="151"/>
                </a:cxn>
              </a:cxnLst>
              <a:rect l="0" t="0" r="r" b="b"/>
              <a:pathLst>
                <a:path w="258" h="245">
                  <a:moveTo>
                    <a:pt x="24" y="51"/>
                  </a:moveTo>
                  <a:lnTo>
                    <a:pt x="24" y="51"/>
                  </a:lnTo>
                  <a:lnTo>
                    <a:pt x="31" y="43"/>
                  </a:lnTo>
                  <a:lnTo>
                    <a:pt x="39" y="33"/>
                  </a:lnTo>
                  <a:lnTo>
                    <a:pt x="49" y="26"/>
                  </a:lnTo>
                  <a:lnTo>
                    <a:pt x="62" y="19"/>
                  </a:lnTo>
                  <a:lnTo>
                    <a:pt x="74" y="13"/>
                  </a:lnTo>
                  <a:lnTo>
                    <a:pt x="87" y="7"/>
                  </a:lnTo>
                  <a:lnTo>
                    <a:pt x="103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62" y="0"/>
                  </a:lnTo>
                  <a:lnTo>
                    <a:pt x="177" y="3"/>
                  </a:lnTo>
                  <a:lnTo>
                    <a:pt x="191" y="6"/>
                  </a:lnTo>
                  <a:lnTo>
                    <a:pt x="204" y="12"/>
                  </a:lnTo>
                  <a:lnTo>
                    <a:pt x="215" y="17"/>
                  </a:lnTo>
                  <a:lnTo>
                    <a:pt x="226" y="26"/>
                  </a:lnTo>
                  <a:lnTo>
                    <a:pt x="226" y="26"/>
                  </a:lnTo>
                  <a:lnTo>
                    <a:pt x="233" y="33"/>
                  </a:lnTo>
                  <a:lnTo>
                    <a:pt x="240" y="41"/>
                  </a:lnTo>
                  <a:lnTo>
                    <a:pt x="246" y="51"/>
                  </a:lnTo>
                  <a:lnTo>
                    <a:pt x="250" y="62"/>
                  </a:lnTo>
                  <a:lnTo>
                    <a:pt x="253" y="73"/>
                  </a:lnTo>
                  <a:lnTo>
                    <a:pt x="256" y="85"/>
                  </a:lnTo>
                  <a:lnTo>
                    <a:pt x="257" y="97"/>
                  </a:lnTo>
                  <a:lnTo>
                    <a:pt x="258" y="110"/>
                  </a:lnTo>
                  <a:lnTo>
                    <a:pt x="257" y="123"/>
                  </a:lnTo>
                  <a:lnTo>
                    <a:pt x="257" y="134"/>
                  </a:lnTo>
                  <a:lnTo>
                    <a:pt x="254" y="147"/>
                  </a:lnTo>
                  <a:lnTo>
                    <a:pt x="251" y="158"/>
                  </a:lnTo>
                  <a:lnTo>
                    <a:pt x="247" y="168"/>
                  </a:lnTo>
                  <a:lnTo>
                    <a:pt x="243" y="177"/>
                  </a:lnTo>
                  <a:lnTo>
                    <a:pt x="237" y="186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3" y="201"/>
                  </a:lnTo>
                  <a:lnTo>
                    <a:pt x="216" y="211"/>
                  </a:lnTo>
                  <a:lnTo>
                    <a:pt x="208" y="220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88" y="232"/>
                  </a:lnTo>
                  <a:lnTo>
                    <a:pt x="177" y="236"/>
                  </a:lnTo>
                  <a:lnTo>
                    <a:pt x="164" y="241"/>
                  </a:lnTo>
                  <a:lnTo>
                    <a:pt x="152" y="244"/>
                  </a:lnTo>
                  <a:lnTo>
                    <a:pt x="140" y="245"/>
                  </a:lnTo>
                  <a:lnTo>
                    <a:pt x="128" y="245"/>
                  </a:lnTo>
                  <a:lnTo>
                    <a:pt x="115" y="244"/>
                  </a:lnTo>
                  <a:lnTo>
                    <a:pt x="103" y="242"/>
                  </a:lnTo>
                  <a:lnTo>
                    <a:pt x="91" y="239"/>
                  </a:lnTo>
                  <a:lnTo>
                    <a:pt x="80" y="236"/>
                  </a:lnTo>
                  <a:lnTo>
                    <a:pt x="69" y="231"/>
                  </a:lnTo>
                  <a:lnTo>
                    <a:pt x="59" y="225"/>
                  </a:lnTo>
                  <a:lnTo>
                    <a:pt x="51" y="220"/>
                  </a:lnTo>
                  <a:lnTo>
                    <a:pt x="42" y="211"/>
                  </a:lnTo>
                  <a:lnTo>
                    <a:pt x="35" y="204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2" y="189"/>
                  </a:lnTo>
                  <a:lnTo>
                    <a:pt x="18" y="182"/>
                  </a:lnTo>
                  <a:lnTo>
                    <a:pt x="13" y="175"/>
                  </a:lnTo>
                  <a:lnTo>
                    <a:pt x="8" y="166"/>
                  </a:lnTo>
                  <a:lnTo>
                    <a:pt x="3" y="148"/>
                  </a:lnTo>
                  <a:lnTo>
                    <a:pt x="0" y="130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2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5" y="6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7" y="57"/>
                  </a:lnTo>
                  <a:lnTo>
                    <a:pt x="24" y="51"/>
                  </a:lnTo>
                  <a:close/>
                  <a:moveTo>
                    <a:pt x="59" y="155"/>
                  </a:moveTo>
                  <a:lnTo>
                    <a:pt x="60" y="159"/>
                  </a:lnTo>
                  <a:lnTo>
                    <a:pt x="60" y="159"/>
                  </a:lnTo>
                  <a:lnTo>
                    <a:pt x="77" y="145"/>
                  </a:lnTo>
                  <a:lnTo>
                    <a:pt x="94" y="132"/>
                  </a:lnTo>
                  <a:lnTo>
                    <a:pt x="128" y="107"/>
                  </a:lnTo>
                  <a:lnTo>
                    <a:pt x="162" y="85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8" y="58"/>
                  </a:lnTo>
                  <a:lnTo>
                    <a:pt x="198" y="54"/>
                  </a:lnTo>
                  <a:lnTo>
                    <a:pt x="198" y="51"/>
                  </a:lnTo>
                  <a:lnTo>
                    <a:pt x="195" y="48"/>
                  </a:lnTo>
                  <a:lnTo>
                    <a:pt x="190" y="41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78" y="37"/>
                  </a:lnTo>
                  <a:lnTo>
                    <a:pt x="176" y="38"/>
                  </a:lnTo>
                  <a:lnTo>
                    <a:pt x="174" y="41"/>
                  </a:lnTo>
                  <a:lnTo>
                    <a:pt x="173" y="44"/>
                  </a:lnTo>
                  <a:lnTo>
                    <a:pt x="174" y="52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39" y="76"/>
                  </a:lnTo>
                  <a:lnTo>
                    <a:pt x="124" y="88"/>
                  </a:lnTo>
                  <a:lnTo>
                    <a:pt x="110" y="99"/>
                  </a:lnTo>
                  <a:lnTo>
                    <a:pt x="95" y="111"/>
                  </a:lnTo>
                  <a:lnTo>
                    <a:pt x="81" y="124"/>
                  </a:lnTo>
                  <a:lnTo>
                    <a:pt x="70" y="137"/>
                  </a:lnTo>
                  <a:lnTo>
                    <a:pt x="59" y="151"/>
                  </a:lnTo>
                  <a:lnTo>
                    <a:pt x="59" y="155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42" y="113"/>
                  </a:lnTo>
                  <a:lnTo>
                    <a:pt x="46" y="109"/>
                  </a:lnTo>
                  <a:lnTo>
                    <a:pt x="52" y="106"/>
                  </a:lnTo>
                  <a:lnTo>
                    <a:pt x="55" y="103"/>
                  </a:lnTo>
                  <a:lnTo>
                    <a:pt x="58" y="100"/>
                  </a:lnTo>
                  <a:lnTo>
                    <a:pt x="60" y="97"/>
                  </a:lnTo>
                  <a:lnTo>
                    <a:pt x="63" y="95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97" y="64"/>
                  </a:lnTo>
                  <a:lnTo>
                    <a:pt x="112" y="47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17" y="34"/>
                  </a:lnTo>
                  <a:lnTo>
                    <a:pt x="105" y="41"/>
                  </a:lnTo>
                  <a:lnTo>
                    <a:pt x="84" y="55"/>
                  </a:lnTo>
                  <a:lnTo>
                    <a:pt x="63" y="68"/>
                  </a:lnTo>
                  <a:lnTo>
                    <a:pt x="53" y="7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8" y="80"/>
                  </a:lnTo>
                  <a:lnTo>
                    <a:pt x="35" y="86"/>
                  </a:lnTo>
                  <a:lnTo>
                    <a:pt x="32" y="92"/>
                  </a:lnTo>
                  <a:lnTo>
                    <a:pt x="29" y="99"/>
                  </a:lnTo>
                  <a:lnTo>
                    <a:pt x="28" y="114"/>
                  </a:lnTo>
                  <a:lnTo>
                    <a:pt x="28" y="120"/>
                  </a:lnTo>
                  <a:lnTo>
                    <a:pt x="29" y="125"/>
                  </a:lnTo>
                  <a:lnTo>
                    <a:pt x="34" y="123"/>
                  </a:lnTo>
                  <a:close/>
                  <a:moveTo>
                    <a:pt x="129" y="210"/>
                  </a:moveTo>
                  <a:lnTo>
                    <a:pt x="214" y="144"/>
                  </a:lnTo>
                  <a:lnTo>
                    <a:pt x="214" y="144"/>
                  </a:lnTo>
                  <a:lnTo>
                    <a:pt x="216" y="140"/>
                  </a:lnTo>
                  <a:lnTo>
                    <a:pt x="218" y="137"/>
                  </a:lnTo>
                  <a:lnTo>
                    <a:pt x="218" y="128"/>
                  </a:lnTo>
                  <a:lnTo>
                    <a:pt x="216" y="118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191" y="130"/>
                  </a:lnTo>
                  <a:lnTo>
                    <a:pt x="170" y="156"/>
                  </a:lnTo>
                  <a:lnTo>
                    <a:pt x="149" y="182"/>
                  </a:lnTo>
                  <a:lnTo>
                    <a:pt x="129" y="210"/>
                  </a:lnTo>
                  <a:lnTo>
                    <a:pt x="129" y="210"/>
                  </a:lnTo>
                  <a:close/>
                  <a:moveTo>
                    <a:pt x="79" y="207"/>
                  </a:moveTo>
                  <a:lnTo>
                    <a:pt x="79" y="207"/>
                  </a:lnTo>
                  <a:lnTo>
                    <a:pt x="83" y="211"/>
                  </a:lnTo>
                  <a:lnTo>
                    <a:pt x="88" y="214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18" y="199"/>
                  </a:lnTo>
                  <a:lnTo>
                    <a:pt x="135" y="175"/>
                  </a:lnTo>
                  <a:lnTo>
                    <a:pt x="155" y="152"/>
                  </a:lnTo>
                  <a:lnTo>
                    <a:pt x="164" y="142"/>
                  </a:lnTo>
                  <a:lnTo>
                    <a:pt x="174" y="134"/>
                  </a:lnTo>
                  <a:lnTo>
                    <a:pt x="174" y="134"/>
                  </a:lnTo>
                  <a:lnTo>
                    <a:pt x="150" y="151"/>
                  </a:lnTo>
                  <a:lnTo>
                    <a:pt x="125" y="168"/>
                  </a:lnTo>
                  <a:lnTo>
                    <a:pt x="101" y="187"/>
                  </a:lnTo>
                  <a:lnTo>
                    <a:pt x="79" y="207"/>
                  </a:lnTo>
                  <a:lnTo>
                    <a:pt x="79" y="207"/>
                  </a:lnTo>
                  <a:close/>
                  <a:moveTo>
                    <a:pt x="46" y="180"/>
                  </a:moveTo>
                  <a:lnTo>
                    <a:pt x="46" y="180"/>
                  </a:lnTo>
                  <a:lnTo>
                    <a:pt x="45" y="182"/>
                  </a:lnTo>
                  <a:lnTo>
                    <a:pt x="46" y="184"/>
                  </a:lnTo>
                  <a:lnTo>
                    <a:pt x="51" y="189"/>
                  </a:lnTo>
                  <a:lnTo>
                    <a:pt x="56" y="193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32" y="120"/>
                  </a:lnTo>
                  <a:lnTo>
                    <a:pt x="119" y="127"/>
                  </a:lnTo>
                  <a:lnTo>
                    <a:pt x="95" y="145"/>
                  </a:lnTo>
                  <a:lnTo>
                    <a:pt x="72" y="163"/>
                  </a:lnTo>
                  <a:lnTo>
                    <a:pt x="46" y="180"/>
                  </a:lnTo>
                  <a:lnTo>
                    <a:pt x="46" y="180"/>
                  </a:lnTo>
                  <a:close/>
                  <a:moveTo>
                    <a:pt x="174" y="30"/>
                  </a:moveTo>
                  <a:lnTo>
                    <a:pt x="174" y="30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19" y="57"/>
                  </a:lnTo>
                  <a:lnTo>
                    <a:pt x="104" y="73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12" y="76"/>
                  </a:lnTo>
                  <a:lnTo>
                    <a:pt x="135" y="64"/>
                  </a:lnTo>
                  <a:lnTo>
                    <a:pt x="146" y="57"/>
                  </a:lnTo>
                  <a:lnTo>
                    <a:pt x="156" y="48"/>
                  </a:lnTo>
                  <a:lnTo>
                    <a:pt x="166" y="40"/>
                  </a:lnTo>
                  <a:lnTo>
                    <a:pt x="174" y="30"/>
                  </a:lnTo>
                  <a:lnTo>
                    <a:pt x="174" y="30"/>
                  </a:lnTo>
                  <a:close/>
                  <a:moveTo>
                    <a:pt x="143" y="138"/>
                  </a:moveTo>
                  <a:lnTo>
                    <a:pt x="143" y="138"/>
                  </a:lnTo>
                  <a:lnTo>
                    <a:pt x="159" y="125"/>
                  </a:lnTo>
                  <a:lnTo>
                    <a:pt x="174" y="11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9" y="90"/>
                  </a:lnTo>
                  <a:lnTo>
                    <a:pt x="211" y="88"/>
                  </a:lnTo>
                  <a:lnTo>
                    <a:pt x="212" y="80"/>
                  </a:lnTo>
                  <a:lnTo>
                    <a:pt x="211" y="78"/>
                  </a:lnTo>
                  <a:lnTo>
                    <a:pt x="209" y="73"/>
                  </a:lnTo>
                  <a:lnTo>
                    <a:pt x="208" y="71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194" y="76"/>
                  </a:lnTo>
                  <a:lnTo>
                    <a:pt x="185" y="85"/>
                  </a:lnTo>
                  <a:lnTo>
                    <a:pt x="169" y="102"/>
                  </a:lnTo>
                  <a:lnTo>
                    <a:pt x="153" y="121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3" y="138"/>
                  </a:lnTo>
                  <a:lnTo>
                    <a:pt x="143" y="138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36" y="131"/>
                  </a:lnTo>
                  <a:lnTo>
                    <a:pt x="239" y="121"/>
                  </a:lnTo>
                  <a:lnTo>
                    <a:pt x="242" y="111"/>
                  </a:lnTo>
                  <a:lnTo>
                    <a:pt x="243" y="100"/>
                  </a:lnTo>
                  <a:lnTo>
                    <a:pt x="243" y="90"/>
                  </a:lnTo>
                  <a:lnTo>
                    <a:pt x="240" y="79"/>
                  </a:lnTo>
                  <a:lnTo>
                    <a:pt x="236" y="71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6" y="59"/>
                  </a:lnTo>
                  <a:lnTo>
                    <a:pt x="226" y="59"/>
                  </a:lnTo>
                  <a:lnTo>
                    <a:pt x="230" y="79"/>
                  </a:lnTo>
                  <a:lnTo>
                    <a:pt x="233" y="99"/>
                  </a:lnTo>
                  <a:lnTo>
                    <a:pt x="233" y="118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39" y="222"/>
                  </a:moveTo>
                  <a:lnTo>
                    <a:pt x="139" y="222"/>
                  </a:lnTo>
                  <a:lnTo>
                    <a:pt x="149" y="221"/>
                  </a:lnTo>
                  <a:lnTo>
                    <a:pt x="157" y="217"/>
                  </a:lnTo>
                  <a:lnTo>
                    <a:pt x="166" y="211"/>
                  </a:lnTo>
                  <a:lnTo>
                    <a:pt x="173" y="204"/>
                  </a:lnTo>
                  <a:lnTo>
                    <a:pt x="178" y="197"/>
                  </a:lnTo>
                  <a:lnTo>
                    <a:pt x="183" y="192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74" y="190"/>
                  </a:lnTo>
                  <a:lnTo>
                    <a:pt x="162" y="200"/>
                  </a:lnTo>
                  <a:lnTo>
                    <a:pt x="150" y="211"/>
                  </a:lnTo>
                  <a:lnTo>
                    <a:pt x="139" y="222"/>
                  </a:lnTo>
                  <a:lnTo>
                    <a:pt x="139" y="222"/>
                  </a:lnTo>
                  <a:close/>
                  <a:moveTo>
                    <a:pt x="103" y="26"/>
                  </a:moveTo>
                  <a:lnTo>
                    <a:pt x="103" y="26"/>
                  </a:lnTo>
                  <a:lnTo>
                    <a:pt x="95" y="27"/>
                  </a:lnTo>
                  <a:lnTo>
                    <a:pt x="88" y="30"/>
                  </a:lnTo>
                  <a:lnTo>
                    <a:pt x="81" y="34"/>
                  </a:lnTo>
                  <a:lnTo>
                    <a:pt x="76" y="38"/>
                  </a:lnTo>
                  <a:lnTo>
                    <a:pt x="63" y="5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67" y="54"/>
                  </a:lnTo>
                  <a:lnTo>
                    <a:pt x="84" y="44"/>
                  </a:lnTo>
                  <a:lnTo>
                    <a:pt x="101" y="34"/>
                  </a:lnTo>
                  <a:lnTo>
                    <a:pt x="105" y="29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3" y="26"/>
                  </a:lnTo>
                  <a:lnTo>
                    <a:pt x="103" y="26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6" y="156"/>
                  </a:lnTo>
                  <a:lnTo>
                    <a:pt x="38" y="155"/>
                  </a:lnTo>
                  <a:lnTo>
                    <a:pt x="39" y="149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5" y="140"/>
                  </a:lnTo>
                  <a:lnTo>
                    <a:pt x="49" y="14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3" y="140"/>
                  </a:lnTo>
                  <a:lnTo>
                    <a:pt x="38" y="142"/>
                  </a:lnTo>
                  <a:lnTo>
                    <a:pt x="29" y="145"/>
                  </a:lnTo>
                  <a:lnTo>
                    <a:pt x="27" y="147"/>
                  </a:lnTo>
                  <a:lnTo>
                    <a:pt x="25" y="149"/>
                  </a:lnTo>
                  <a:lnTo>
                    <a:pt x="28" y="152"/>
                  </a:lnTo>
                  <a:lnTo>
                    <a:pt x="34" y="156"/>
                  </a:lnTo>
                  <a:lnTo>
                    <a:pt x="34" y="156"/>
                  </a:lnTo>
                  <a:close/>
                  <a:moveTo>
                    <a:pt x="190" y="206"/>
                  </a:moveTo>
                  <a:lnTo>
                    <a:pt x="190" y="206"/>
                  </a:lnTo>
                  <a:lnTo>
                    <a:pt x="194" y="204"/>
                  </a:lnTo>
                  <a:lnTo>
                    <a:pt x="198" y="203"/>
                  </a:lnTo>
                  <a:lnTo>
                    <a:pt x="201" y="200"/>
                  </a:lnTo>
                  <a:lnTo>
                    <a:pt x="202" y="196"/>
                  </a:lnTo>
                  <a:lnTo>
                    <a:pt x="205" y="187"/>
                  </a:lnTo>
                  <a:lnTo>
                    <a:pt x="208" y="180"/>
                  </a:lnTo>
                  <a:lnTo>
                    <a:pt x="190" y="206"/>
                  </a:lnTo>
                  <a:close/>
                  <a:moveTo>
                    <a:pt x="136" y="151"/>
                  </a:moveTo>
                  <a:lnTo>
                    <a:pt x="133" y="144"/>
                  </a:lnTo>
                  <a:lnTo>
                    <a:pt x="133" y="144"/>
                  </a:lnTo>
                  <a:lnTo>
                    <a:pt x="129" y="144"/>
                  </a:lnTo>
                  <a:lnTo>
                    <a:pt x="126" y="145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6" y="151"/>
                  </a:lnTo>
                  <a:lnTo>
                    <a:pt x="136" y="1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45" name="Freeform 100"/>
            <p:cNvSpPr>
              <a:spLocks noEditPoints="1"/>
            </p:cNvSpPr>
            <p:nvPr/>
          </p:nvSpPr>
          <p:spPr bwMode="auto">
            <a:xfrm flipH="1" flipV="1">
              <a:off x="5810248" y="3619501"/>
              <a:ext cx="285752" cy="285753"/>
            </a:xfrm>
            <a:custGeom>
              <a:avLst/>
              <a:gdLst/>
              <a:ahLst/>
              <a:cxnLst>
                <a:cxn ang="0">
                  <a:pos x="49" y="26"/>
                </a:cxn>
                <a:cxn ang="0">
                  <a:pos x="117" y="2"/>
                </a:cxn>
                <a:cxn ang="0">
                  <a:pos x="191" y="6"/>
                </a:cxn>
                <a:cxn ang="0">
                  <a:pos x="233" y="33"/>
                </a:cxn>
                <a:cxn ang="0">
                  <a:pos x="256" y="85"/>
                </a:cxn>
                <a:cxn ang="0">
                  <a:pos x="254" y="147"/>
                </a:cxn>
                <a:cxn ang="0">
                  <a:pos x="230" y="193"/>
                </a:cxn>
                <a:cxn ang="0">
                  <a:pos x="199" y="227"/>
                </a:cxn>
                <a:cxn ang="0">
                  <a:pos x="152" y="244"/>
                </a:cxn>
                <a:cxn ang="0">
                  <a:pos x="91" y="239"/>
                </a:cxn>
                <a:cxn ang="0">
                  <a:pos x="42" y="211"/>
                </a:cxn>
                <a:cxn ang="0">
                  <a:pos x="18" y="182"/>
                </a:cxn>
                <a:cxn ang="0">
                  <a:pos x="0" y="110"/>
                </a:cxn>
                <a:cxn ang="0">
                  <a:pos x="15" y="69"/>
                </a:cxn>
                <a:cxn ang="0">
                  <a:pos x="59" y="155"/>
                </a:cxn>
                <a:cxn ang="0">
                  <a:pos x="128" y="107"/>
                </a:cxn>
                <a:cxn ang="0">
                  <a:pos x="198" y="54"/>
                </a:cxn>
                <a:cxn ang="0">
                  <a:pos x="183" y="38"/>
                </a:cxn>
                <a:cxn ang="0">
                  <a:pos x="174" y="52"/>
                </a:cxn>
                <a:cxn ang="0">
                  <a:pos x="124" y="88"/>
                </a:cxn>
                <a:cxn ang="0">
                  <a:pos x="59" y="151"/>
                </a:cxn>
                <a:cxn ang="0">
                  <a:pos x="46" y="109"/>
                </a:cxn>
                <a:cxn ang="0">
                  <a:pos x="63" y="95"/>
                </a:cxn>
                <a:cxn ang="0">
                  <a:pos x="129" y="29"/>
                </a:cxn>
                <a:cxn ang="0">
                  <a:pos x="63" y="68"/>
                </a:cxn>
                <a:cxn ang="0">
                  <a:pos x="35" y="86"/>
                </a:cxn>
                <a:cxn ang="0">
                  <a:pos x="29" y="125"/>
                </a:cxn>
                <a:cxn ang="0">
                  <a:pos x="216" y="140"/>
                </a:cxn>
                <a:cxn ang="0">
                  <a:pos x="216" y="109"/>
                </a:cxn>
                <a:cxn ang="0">
                  <a:pos x="149" y="182"/>
                </a:cxn>
                <a:cxn ang="0">
                  <a:pos x="83" y="211"/>
                </a:cxn>
                <a:cxn ang="0">
                  <a:pos x="135" y="175"/>
                </a:cxn>
                <a:cxn ang="0">
                  <a:pos x="150" y="151"/>
                </a:cxn>
                <a:cxn ang="0">
                  <a:pos x="46" y="180"/>
                </a:cxn>
                <a:cxn ang="0">
                  <a:pos x="56" y="193"/>
                </a:cxn>
                <a:cxn ang="0">
                  <a:pos x="132" y="120"/>
                </a:cxn>
                <a:cxn ang="0">
                  <a:pos x="46" y="180"/>
                </a:cxn>
                <a:cxn ang="0">
                  <a:pos x="152" y="24"/>
                </a:cxn>
                <a:cxn ang="0">
                  <a:pos x="91" y="90"/>
                </a:cxn>
                <a:cxn ang="0">
                  <a:pos x="156" y="48"/>
                </a:cxn>
                <a:cxn ang="0">
                  <a:pos x="143" y="138"/>
                </a:cxn>
                <a:cxn ang="0">
                  <a:pos x="209" y="90"/>
                </a:cxn>
                <a:cxn ang="0">
                  <a:pos x="208" y="71"/>
                </a:cxn>
                <a:cxn ang="0">
                  <a:pos x="169" y="102"/>
                </a:cxn>
                <a:cxn ang="0">
                  <a:pos x="143" y="138"/>
                </a:cxn>
                <a:cxn ang="0">
                  <a:pos x="239" y="121"/>
                </a:cxn>
                <a:cxn ang="0">
                  <a:pos x="236" y="71"/>
                </a:cxn>
                <a:cxn ang="0">
                  <a:pos x="230" y="79"/>
                </a:cxn>
                <a:cxn ang="0">
                  <a:pos x="139" y="222"/>
                </a:cxn>
                <a:cxn ang="0">
                  <a:pos x="173" y="204"/>
                </a:cxn>
                <a:cxn ang="0">
                  <a:pos x="174" y="190"/>
                </a:cxn>
                <a:cxn ang="0">
                  <a:pos x="103" y="26"/>
                </a:cxn>
                <a:cxn ang="0">
                  <a:pos x="76" y="38"/>
                </a:cxn>
                <a:cxn ang="0">
                  <a:pos x="84" y="44"/>
                </a:cxn>
                <a:cxn ang="0">
                  <a:pos x="103" y="26"/>
                </a:cxn>
                <a:cxn ang="0">
                  <a:pos x="38" y="155"/>
                </a:cxn>
                <a:cxn ang="0">
                  <a:pos x="49" y="141"/>
                </a:cxn>
                <a:cxn ang="0">
                  <a:pos x="29" y="145"/>
                </a:cxn>
                <a:cxn ang="0">
                  <a:pos x="34" y="156"/>
                </a:cxn>
                <a:cxn ang="0">
                  <a:pos x="201" y="200"/>
                </a:cxn>
                <a:cxn ang="0">
                  <a:pos x="136" y="151"/>
                </a:cxn>
                <a:cxn ang="0">
                  <a:pos x="126" y="148"/>
                </a:cxn>
                <a:cxn ang="0">
                  <a:pos x="136" y="151"/>
                </a:cxn>
              </a:cxnLst>
              <a:rect l="0" t="0" r="r" b="b"/>
              <a:pathLst>
                <a:path w="258" h="245">
                  <a:moveTo>
                    <a:pt x="24" y="51"/>
                  </a:moveTo>
                  <a:lnTo>
                    <a:pt x="24" y="51"/>
                  </a:lnTo>
                  <a:lnTo>
                    <a:pt x="31" y="43"/>
                  </a:lnTo>
                  <a:lnTo>
                    <a:pt x="39" y="33"/>
                  </a:lnTo>
                  <a:lnTo>
                    <a:pt x="49" y="26"/>
                  </a:lnTo>
                  <a:lnTo>
                    <a:pt x="62" y="19"/>
                  </a:lnTo>
                  <a:lnTo>
                    <a:pt x="74" y="13"/>
                  </a:lnTo>
                  <a:lnTo>
                    <a:pt x="87" y="7"/>
                  </a:lnTo>
                  <a:lnTo>
                    <a:pt x="103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62" y="0"/>
                  </a:lnTo>
                  <a:lnTo>
                    <a:pt x="177" y="3"/>
                  </a:lnTo>
                  <a:lnTo>
                    <a:pt x="191" y="6"/>
                  </a:lnTo>
                  <a:lnTo>
                    <a:pt x="204" y="12"/>
                  </a:lnTo>
                  <a:lnTo>
                    <a:pt x="215" y="17"/>
                  </a:lnTo>
                  <a:lnTo>
                    <a:pt x="226" y="26"/>
                  </a:lnTo>
                  <a:lnTo>
                    <a:pt x="226" y="26"/>
                  </a:lnTo>
                  <a:lnTo>
                    <a:pt x="233" y="33"/>
                  </a:lnTo>
                  <a:lnTo>
                    <a:pt x="240" y="41"/>
                  </a:lnTo>
                  <a:lnTo>
                    <a:pt x="246" y="51"/>
                  </a:lnTo>
                  <a:lnTo>
                    <a:pt x="250" y="62"/>
                  </a:lnTo>
                  <a:lnTo>
                    <a:pt x="253" y="73"/>
                  </a:lnTo>
                  <a:lnTo>
                    <a:pt x="256" y="85"/>
                  </a:lnTo>
                  <a:lnTo>
                    <a:pt x="257" y="97"/>
                  </a:lnTo>
                  <a:lnTo>
                    <a:pt x="258" y="110"/>
                  </a:lnTo>
                  <a:lnTo>
                    <a:pt x="257" y="123"/>
                  </a:lnTo>
                  <a:lnTo>
                    <a:pt x="257" y="134"/>
                  </a:lnTo>
                  <a:lnTo>
                    <a:pt x="254" y="147"/>
                  </a:lnTo>
                  <a:lnTo>
                    <a:pt x="251" y="158"/>
                  </a:lnTo>
                  <a:lnTo>
                    <a:pt x="247" y="168"/>
                  </a:lnTo>
                  <a:lnTo>
                    <a:pt x="243" y="177"/>
                  </a:lnTo>
                  <a:lnTo>
                    <a:pt x="237" y="186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3" y="201"/>
                  </a:lnTo>
                  <a:lnTo>
                    <a:pt x="216" y="211"/>
                  </a:lnTo>
                  <a:lnTo>
                    <a:pt x="208" y="220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88" y="232"/>
                  </a:lnTo>
                  <a:lnTo>
                    <a:pt x="177" y="236"/>
                  </a:lnTo>
                  <a:lnTo>
                    <a:pt x="164" y="241"/>
                  </a:lnTo>
                  <a:lnTo>
                    <a:pt x="152" y="244"/>
                  </a:lnTo>
                  <a:lnTo>
                    <a:pt x="140" y="245"/>
                  </a:lnTo>
                  <a:lnTo>
                    <a:pt x="128" y="245"/>
                  </a:lnTo>
                  <a:lnTo>
                    <a:pt x="115" y="244"/>
                  </a:lnTo>
                  <a:lnTo>
                    <a:pt x="103" y="242"/>
                  </a:lnTo>
                  <a:lnTo>
                    <a:pt x="91" y="239"/>
                  </a:lnTo>
                  <a:lnTo>
                    <a:pt x="80" y="236"/>
                  </a:lnTo>
                  <a:lnTo>
                    <a:pt x="69" y="231"/>
                  </a:lnTo>
                  <a:lnTo>
                    <a:pt x="59" y="225"/>
                  </a:lnTo>
                  <a:lnTo>
                    <a:pt x="51" y="220"/>
                  </a:lnTo>
                  <a:lnTo>
                    <a:pt x="42" y="211"/>
                  </a:lnTo>
                  <a:lnTo>
                    <a:pt x="35" y="204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2" y="189"/>
                  </a:lnTo>
                  <a:lnTo>
                    <a:pt x="18" y="182"/>
                  </a:lnTo>
                  <a:lnTo>
                    <a:pt x="13" y="175"/>
                  </a:lnTo>
                  <a:lnTo>
                    <a:pt x="8" y="166"/>
                  </a:lnTo>
                  <a:lnTo>
                    <a:pt x="3" y="148"/>
                  </a:lnTo>
                  <a:lnTo>
                    <a:pt x="0" y="130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2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5" y="6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7" y="57"/>
                  </a:lnTo>
                  <a:lnTo>
                    <a:pt x="24" y="51"/>
                  </a:lnTo>
                  <a:close/>
                  <a:moveTo>
                    <a:pt x="59" y="155"/>
                  </a:moveTo>
                  <a:lnTo>
                    <a:pt x="60" y="159"/>
                  </a:lnTo>
                  <a:lnTo>
                    <a:pt x="60" y="159"/>
                  </a:lnTo>
                  <a:lnTo>
                    <a:pt x="77" y="145"/>
                  </a:lnTo>
                  <a:lnTo>
                    <a:pt x="94" y="132"/>
                  </a:lnTo>
                  <a:lnTo>
                    <a:pt x="128" y="107"/>
                  </a:lnTo>
                  <a:lnTo>
                    <a:pt x="162" y="85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8" y="58"/>
                  </a:lnTo>
                  <a:lnTo>
                    <a:pt x="198" y="54"/>
                  </a:lnTo>
                  <a:lnTo>
                    <a:pt x="198" y="51"/>
                  </a:lnTo>
                  <a:lnTo>
                    <a:pt x="195" y="48"/>
                  </a:lnTo>
                  <a:lnTo>
                    <a:pt x="190" y="41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78" y="37"/>
                  </a:lnTo>
                  <a:lnTo>
                    <a:pt x="176" y="38"/>
                  </a:lnTo>
                  <a:lnTo>
                    <a:pt x="174" y="41"/>
                  </a:lnTo>
                  <a:lnTo>
                    <a:pt x="173" y="44"/>
                  </a:lnTo>
                  <a:lnTo>
                    <a:pt x="174" y="52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39" y="76"/>
                  </a:lnTo>
                  <a:lnTo>
                    <a:pt x="124" y="88"/>
                  </a:lnTo>
                  <a:lnTo>
                    <a:pt x="110" y="99"/>
                  </a:lnTo>
                  <a:lnTo>
                    <a:pt x="95" y="111"/>
                  </a:lnTo>
                  <a:lnTo>
                    <a:pt x="81" y="124"/>
                  </a:lnTo>
                  <a:lnTo>
                    <a:pt x="70" y="137"/>
                  </a:lnTo>
                  <a:lnTo>
                    <a:pt x="59" y="151"/>
                  </a:lnTo>
                  <a:lnTo>
                    <a:pt x="59" y="155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42" y="113"/>
                  </a:lnTo>
                  <a:lnTo>
                    <a:pt x="46" y="109"/>
                  </a:lnTo>
                  <a:lnTo>
                    <a:pt x="52" y="106"/>
                  </a:lnTo>
                  <a:lnTo>
                    <a:pt x="55" y="103"/>
                  </a:lnTo>
                  <a:lnTo>
                    <a:pt x="58" y="100"/>
                  </a:lnTo>
                  <a:lnTo>
                    <a:pt x="60" y="97"/>
                  </a:lnTo>
                  <a:lnTo>
                    <a:pt x="63" y="95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97" y="64"/>
                  </a:lnTo>
                  <a:lnTo>
                    <a:pt x="112" y="47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17" y="34"/>
                  </a:lnTo>
                  <a:lnTo>
                    <a:pt x="105" y="41"/>
                  </a:lnTo>
                  <a:lnTo>
                    <a:pt x="84" y="55"/>
                  </a:lnTo>
                  <a:lnTo>
                    <a:pt x="63" y="68"/>
                  </a:lnTo>
                  <a:lnTo>
                    <a:pt x="53" y="7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8" y="80"/>
                  </a:lnTo>
                  <a:lnTo>
                    <a:pt x="35" y="86"/>
                  </a:lnTo>
                  <a:lnTo>
                    <a:pt x="32" y="92"/>
                  </a:lnTo>
                  <a:lnTo>
                    <a:pt x="29" y="99"/>
                  </a:lnTo>
                  <a:lnTo>
                    <a:pt x="28" y="114"/>
                  </a:lnTo>
                  <a:lnTo>
                    <a:pt x="28" y="120"/>
                  </a:lnTo>
                  <a:lnTo>
                    <a:pt x="29" y="125"/>
                  </a:lnTo>
                  <a:lnTo>
                    <a:pt x="34" y="123"/>
                  </a:lnTo>
                  <a:close/>
                  <a:moveTo>
                    <a:pt x="129" y="210"/>
                  </a:moveTo>
                  <a:lnTo>
                    <a:pt x="214" y="144"/>
                  </a:lnTo>
                  <a:lnTo>
                    <a:pt x="214" y="144"/>
                  </a:lnTo>
                  <a:lnTo>
                    <a:pt x="216" y="140"/>
                  </a:lnTo>
                  <a:lnTo>
                    <a:pt x="218" y="137"/>
                  </a:lnTo>
                  <a:lnTo>
                    <a:pt x="218" y="128"/>
                  </a:lnTo>
                  <a:lnTo>
                    <a:pt x="216" y="118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191" y="130"/>
                  </a:lnTo>
                  <a:lnTo>
                    <a:pt x="170" y="156"/>
                  </a:lnTo>
                  <a:lnTo>
                    <a:pt x="149" y="182"/>
                  </a:lnTo>
                  <a:lnTo>
                    <a:pt x="129" y="210"/>
                  </a:lnTo>
                  <a:lnTo>
                    <a:pt x="129" y="210"/>
                  </a:lnTo>
                  <a:close/>
                  <a:moveTo>
                    <a:pt x="79" y="207"/>
                  </a:moveTo>
                  <a:lnTo>
                    <a:pt x="79" y="207"/>
                  </a:lnTo>
                  <a:lnTo>
                    <a:pt x="83" y="211"/>
                  </a:lnTo>
                  <a:lnTo>
                    <a:pt x="88" y="214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18" y="199"/>
                  </a:lnTo>
                  <a:lnTo>
                    <a:pt x="135" y="175"/>
                  </a:lnTo>
                  <a:lnTo>
                    <a:pt x="155" y="152"/>
                  </a:lnTo>
                  <a:lnTo>
                    <a:pt x="164" y="142"/>
                  </a:lnTo>
                  <a:lnTo>
                    <a:pt x="174" y="134"/>
                  </a:lnTo>
                  <a:lnTo>
                    <a:pt x="174" y="134"/>
                  </a:lnTo>
                  <a:lnTo>
                    <a:pt x="150" y="151"/>
                  </a:lnTo>
                  <a:lnTo>
                    <a:pt x="125" y="168"/>
                  </a:lnTo>
                  <a:lnTo>
                    <a:pt x="101" y="187"/>
                  </a:lnTo>
                  <a:lnTo>
                    <a:pt x="79" y="207"/>
                  </a:lnTo>
                  <a:lnTo>
                    <a:pt x="79" y="207"/>
                  </a:lnTo>
                  <a:close/>
                  <a:moveTo>
                    <a:pt x="46" y="180"/>
                  </a:moveTo>
                  <a:lnTo>
                    <a:pt x="46" y="180"/>
                  </a:lnTo>
                  <a:lnTo>
                    <a:pt x="45" y="182"/>
                  </a:lnTo>
                  <a:lnTo>
                    <a:pt x="46" y="184"/>
                  </a:lnTo>
                  <a:lnTo>
                    <a:pt x="51" y="189"/>
                  </a:lnTo>
                  <a:lnTo>
                    <a:pt x="56" y="193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32" y="120"/>
                  </a:lnTo>
                  <a:lnTo>
                    <a:pt x="119" y="127"/>
                  </a:lnTo>
                  <a:lnTo>
                    <a:pt x="95" y="145"/>
                  </a:lnTo>
                  <a:lnTo>
                    <a:pt x="72" y="163"/>
                  </a:lnTo>
                  <a:lnTo>
                    <a:pt x="46" y="180"/>
                  </a:lnTo>
                  <a:lnTo>
                    <a:pt x="46" y="180"/>
                  </a:lnTo>
                  <a:close/>
                  <a:moveTo>
                    <a:pt x="174" y="30"/>
                  </a:moveTo>
                  <a:lnTo>
                    <a:pt x="174" y="30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19" y="57"/>
                  </a:lnTo>
                  <a:lnTo>
                    <a:pt x="104" y="73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12" y="76"/>
                  </a:lnTo>
                  <a:lnTo>
                    <a:pt x="135" y="64"/>
                  </a:lnTo>
                  <a:lnTo>
                    <a:pt x="146" y="57"/>
                  </a:lnTo>
                  <a:lnTo>
                    <a:pt x="156" y="48"/>
                  </a:lnTo>
                  <a:lnTo>
                    <a:pt x="166" y="40"/>
                  </a:lnTo>
                  <a:lnTo>
                    <a:pt x="174" y="30"/>
                  </a:lnTo>
                  <a:lnTo>
                    <a:pt x="174" y="30"/>
                  </a:lnTo>
                  <a:close/>
                  <a:moveTo>
                    <a:pt x="143" y="138"/>
                  </a:moveTo>
                  <a:lnTo>
                    <a:pt x="143" y="138"/>
                  </a:lnTo>
                  <a:lnTo>
                    <a:pt x="159" y="125"/>
                  </a:lnTo>
                  <a:lnTo>
                    <a:pt x="174" y="11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9" y="90"/>
                  </a:lnTo>
                  <a:lnTo>
                    <a:pt x="211" y="88"/>
                  </a:lnTo>
                  <a:lnTo>
                    <a:pt x="212" y="80"/>
                  </a:lnTo>
                  <a:lnTo>
                    <a:pt x="211" y="78"/>
                  </a:lnTo>
                  <a:lnTo>
                    <a:pt x="209" y="73"/>
                  </a:lnTo>
                  <a:lnTo>
                    <a:pt x="208" y="71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194" y="76"/>
                  </a:lnTo>
                  <a:lnTo>
                    <a:pt x="185" y="85"/>
                  </a:lnTo>
                  <a:lnTo>
                    <a:pt x="169" y="102"/>
                  </a:lnTo>
                  <a:lnTo>
                    <a:pt x="153" y="121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3" y="138"/>
                  </a:lnTo>
                  <a:lnTo>
                    <a:pt x="143" y="138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36" y="131"/>
                  </a:lnTo>
                  <a:lnTo>
                    <a:pt x="239" y="121"/>
                  </a:lnTo>
                  <a:lnTo>
                    <a:pt x="242" y="111"/>
                  </a:lnTo>
                  <a:lnTo>
                    <a:pt x="243" y="100"/>
                  </a:lnTo>
                  <a:lnTo>
                    <a:pt x="243" y="90"/>
                  </a:lnTo>
                  <a:lnTo>
                    <a:pt x="240" y="79"/>
                  </a:lnTo>
                  <a:lnTo>
                    <a:pt x="236" y="71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6" y="59"/>
                  </a:lnTo>
                  <a:lnTo>
                    <a:pt x="226" y="59"/>
                  </a:lnTo>
                  <a:lnTo>
                    <a:pt x="230" y="79"/>
                  </a:lnTo>
                  <a:lnTo>
                    <a:pt x="233" y="99"/>
                  </a:lnTo>
                  <a:lnTo>
                    <a:pt x="233" y="118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39" y="222"/>
                  </a:moveTo>
                  <a:lnTo>
                    <a:pt x="139" y="222"/>
                  </a:lnTo>
                  <a:lnTo>
                    <a:pt x="149" y="221"/>
                  </a:lnTo>
                  <a:lnTo>
                    <a:pt x="157" y="217"/>
                  </a:lnTo>
                  <a:lnTo>
                    <a:pt x="166" y="211"/>
                  </a:lnTo>
                  <a:lnTo>
                    <a:pt x="173" y="204"/>
                  </a:lnTo>
                  <a:lnTo>
                    <a:pt x="178" y="197"/>
                  </a:lnTo>
                  <a:lnTo>
                    <a:pt x="183" y="192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74" y="190"/>
                  </a:lnTo>
                  <a:lnTo>
                    <a:pt x="162" y="200"/>
                  </a:lnTo>
                  <a:lnTo>
                    <a:pt x="150" y="211"/>
                  </a:lnTo>
                  <a:lnTo>
                    <a:pt x="139" y="222"/>
                  </a:lnTo>
                  <a:lnTo>
                    <a:pt x="139" y="222"/>
                  </a:lnTo>
                  <a:close/>
                  <a:moveTo>
                    <a:pt x="103" y="26"/>
                  </a:moveTo>
                  <a:lnTo>
                    <a:pt x="103" y="26"/>
                  </a:lnTo>
                  <a:lnTo>
                    <a:pt x="95" y="27"/>
                  </a:lnTo>
                  <a:lnTo>
                    <a:pt x="88" y="30"/>
                  </a:lnTo>
                  <a:lnTo>
                    <a:pt x="81" y="34"/>
                  </a:lnTo>
                  <a:lnTo>
                    <a:pt x="76" y="38"/>
                  </a:lnTo>
                  <a:lnTo>
                    <a:pt x="63" y="5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67" y="54"/>
                  </a:lnTo>
                  <a:lnTo>
                    <a:pt x="84" y="44"/>
                  </a:lnTo>
                  <a:lnTo>
                    <a:pt x="101" y="34"/>
                  </a:lnTo>
                  <a:lnTo>
                    <a:pt x="105" y="29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3" y="26"/>
                  </a:lnTo>
                  <a:lnTo>
                    <a:pt x="103" y="26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6" y="156"/>
                  </a:lnTo>
                  <a:lnTo>
                    <a:pt x="38" y="155"/>
                  </a:lnTo>
                  <a:lnTo>
                    <a:pt x="39" y="149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5" y="140"/>
                  </a:lnTo>
                  <a:lnTo>
                    <a:pt x="49" y="14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3" y="140"/>
                  </a:lnTo>
                  <a:lnTo>
                    <a:pt x="38" y="142"/>
                  </a:lnTo>
                  <a:lnTo>
                    <a:pt x="29" y="145"/>
                  </a:lnTo>
                  <a:lnTo>
                    <a:pt x="27" y="147"/>
                  </a:lnTo>
                  <a:lnTo>
                    <a:pt x="25" y="149"/>
                  </a:lnTo>
                  <a:lnTo>
                    <a:pt x="28" y="152"/>
                  </a:lnTo>
                  <a:lnTo>
                    <a:pt x="34" y="156"/>
                  </a:lnTo>
                  <a:lnTo>
                    <a:pt x="34" y="156"/>
                  </a:lnTo>
                  <a:close/>
                  <a:moveTo>
                    <a:pt x="190" y="206"/>
                  </a:moveTo>
                  <a:lnTo>
                    <a:pt x="190" y="206"/>
                  </a:lnTo>
                  <a:lnTo>
                    <a:pt x="194" y="204"/>
                  </a:lnTo>
                  <a:lnTo>
                    <a:pt x="198" y="203"/>
                  </a:lnTo>
                  <a:lnTo>
                    <a:pt x="201" y="200"/>
                  </a:lnTo>
                  <a:lnTo>
                    <a:pt x="202" y="196"/>
                  </a:lnTo>
                  <a:lnTo>
                    <a:pt x="205" y="187"/>
                  </a:lnTo>
                  <a:lnTo>
                    <a:pt x="208" y="180"/>
                  </a:lnTo>
                  <a:lnTo>
                    <a:pt x="190" y="206"/>
                  </a:lnTo>
                  <a:close/>
                  <a:moveTo>
                    <a:pt x="136" y="151"/>
                  </a:moveTo>
                  <a:lnTo>
                    <a:pt x="133" y="144"/>
                  </a:lnTo>
                  <a:lnTo>
                    <a:pt x="133" y="144"/>
                  </a:lnTo>
                  <a:lnTo>
                    <a:pt x="129" y="144"/>
                  </a:lnTo>
                  <a:lnTo>
                    <a:pt x="126" y="145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6" y="151"/>
                  </a:lnTo>
                  <a:lnTo>
                    <a:pt x="136" y="1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4" name="文本框 13"/>
            <p:cNvSpPr txBox="1"/>
            <p:nvPr/>
          </p:nvSpPr>
          <p:spPr>
            <a:xfrm>
              <a:off x="4559688" y="2367972"/>
              <a:ext cx="1345811" cy="584775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keyword</a:t>
              </a:r>
              <a:endParaRPr lang="zh-CN" altLang="en-US" sz="32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25" name="文本框 13"/>
            <p:cNvSpPr txBox="1"/>
            <p:nvPr/>
          </p:nvSpPr>
          <p:spPr>
            <a:xfrm>
              <a:off x="6464701" y="2381244"/>
              <a:ext cx="1345811" cy="584775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keyword</a:t>
              </a:r>
              <a:endParaRPr lang="zh-CN" altLang="en-US" sz="32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4115838" y="538642"/>
            <a:ext cx="3714747" cy="727718"/>
            <a:chOff x="190488" y="190473"/>
            <a:chExt cx="3714747" cy="727718"/>
          </a:xfrm>
        </p:grpSpPr>
        <p:grpSp>
          <p:nvGrpSpPr>
            <p:cNvPr id="141" name="组合 42"/>
            <p:cNvGrpSpPr/>
            <p:nvPr/>
          </p:nvGrpSpPr>
          <p:grpSpPr>
            <a:xfrm rot="5400000">
              <a:off x="209573" y="171388"/>
              <a:ext cx="695274" cy="733444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144" name="Freeform 166"/>
              <p:cNvSpPr>
                <a:spLocks/>
              </p:cNvSpPr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Freeform 167"/>
              <p:cNvSpPr>
                <a:spLocks/>
              </p:cNvSpPr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Freeform 168"/>
              <p:cNvSpPr>
                <a:spLocks/>
              </p:cNvSpPr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Freeform 169"/>
              <p:cNvSpPr>
                <a:spLocks/>
              </p:cNvSpPr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Freeform 170"/>
              <p:cNvSpPr>
                <a:spLocks/>
              </p:cNvSpPr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Freeform 171"/>
              <p:cNvSpPr>
                <a:spLocks/>
              </p:cNvSpPr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0" name="Freeform 172"/>
              <p:cNvSpPr>
                <a:spLocks/>
              </p:cNvSpPr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1" name="Freeform 173"/>
              <p:cNvSpPr>
                <a:spLocks/>
              </p:cNvSpPr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2" name="Freeform 174"/>
              <p:cNvSpPr>
                <a:spLocks/>
              </p:cNvSpPr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3" name="Freeform 175"/>
              <p:cNvSpPr>
                <a:spLocks/>
              </p:cNvSpPr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4" name="Freeform 176"/>
              <p:cNvSpPr>
                <a:spLocks/>
              </p:cNvSpPr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Freeform 177"/>
              <p:cNvSpPr>
                <a:spLocks/>
              </p:cNvSpPr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reeform 178"/>
              <p:cNvSpPr>
                <a:spLocks/>
              </p:cNvSpPr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Freeform 179"/>
              <p:cNvSpPr>
                <a:spLocks/>
              </p:cNvSpPr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8" name="Freeform 180"/>
              <p:cNvSpPr>
                <a:spLocks/>
              </p:cNvSpPr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9" name="Freeform 181"/>
              <p:cNvSpPr>
                <a:spLocks/>
              </p:cNvSpPr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0" name="Freeform 182"/>
              <p:cNvSpPr>
                <a:spLocks/>
              </p:cNvSpPr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1" name="Freeform 183"/>
              <p:cNvSpPr>
                <a:spLocks/>
              </p:cNvSpPr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2" name="Freeform 184"/>
              <p:cNvSpPr>
                <a:spLocks/>
              </p:cNvSpPr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3" name="Freeform 185"/>
              <p:cNvSpPr>
                <a:spLocks/>
              </p:cNvSpPr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4" name="Freeform 186"/>
              <p:cNvSpPr>
                <a:spLocks/>
              </p:cNvSpPr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Freeform 187"/>
              <p:cNvSpPr>
                <a:spLocks/>
              </p:cNvSpPr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Freeform 188"/>
              <p:cNvSpPr>
                <a:spLocks/>
              </p:cNvSpPr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7" name="Freeform 189"/>
              <p:cNvSpPr>
                <a:spLocks/>
              </p:cNvSpPr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8" name="Freeform 190"/>
              <p:cNvSpPr>
                <a:spLocks/>
              </p:cNvSpPr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Freeform 191"/>
              <p:cNvSpPr>
                <a:spLocks/>
              </p:cNvSpPr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0" name="Freeform 192"/>
              <p:cNvSpPr>
                <a:spLocks/>
              </p:cNvSpPr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1" name="Freeform 193"/>
              <p:cNvSpPr>
                <a:spLocks/>
              </p:cNvSpPr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2" name="Freeform 194"/>
              <p:cNvSpPr>
                <a:spLocks/>
              </p:cNvSpPr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3" name="Freeform 195"/>
              <p:cNvSpPr>
                <a:spLocks/>
              </p:cNvSpPr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4" name="Freeform 196"/>
              <p:cNvSpPr>
                <a:spLocks/>
              </p:cNvSpPr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5" name="Freeform 197"/>
              <p:cNvSpPr>
                <a:spLocks/>
              </p:cNvSpPr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6" name="Freeform 198"/>
              <p:cNvSpPr>
                <a:spLocks/>
              </p:cNvSpPr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7" name="Freeform 199"/>
              <p:cNvSpPr>
                <a:spLocks/>
              </p:cNvSpPr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8" name="Freeform 200"/>
              <p:cNvSpPr>
                <a:spLocks/>
              </p:cNvSpPr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9" name="Freeform 201"/>
              <p:cNvSpPr>
                <a:spLocks/>
              </p:cNvSpPr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0" name="Freeform 202"/>
              <p:cNvSpPr>
                <a:spLocks/>
              </p:cNvSpPr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Freeform 203"/>
              <p:cNvSpPr>
                <a:spLocks/>
              </p:cNvSpPr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2" name="Freeform 204"/>
              <p:cNvSpPr>
                <a:spLocks/>
              </p:cNvSpPr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3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4" name="Freeform 207"/>
              <p:cNvSpPr>
                <a:spLocks/>
              </p:cNvSpPr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5" name="Freeform 208"/>
              <p:cNvSpPr>
                <a:spLocks/>
              </p:cNvSpPr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6" name="Freeform 209"/>
              <p:cNvSpPr>
                <a:spLocks/>
              </p:cNvSpPr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7" name="Freeform 210"/>
              <p:cNvSpPr>
                <a:spLocks/>
              </p:cNvSpPr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8" name="Freeform 211"/>
              <p:cNvSpPr>
                <a:spLocks/>
              </p:cNvSpPr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9" name="Freeform 212"/>
              <p:cNvSpPr>
                <a:spLocks/>
              </p:cNvSpPr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42" name="Freeform 59"/>
            <p:cNvSpPr>
              <a:spLocks noEditPoints="1"/>
            </p:cNvSpPr>
            <p:nvPr/>
          </p:nvSpPr>
          <p:spPr bwMode="auto">
            <a:xfrm rot="10800000" flipV="1">
              <a:off x="476212" y="857232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43" name="TextBox 29"/>
            <p:cNvSpPr txBox="1"/>
            <p:nvPr/>
          </p:nvSpPr>
          <p:spPr>
            <a:xfrm>
              <a:off x="952464" y="336929"/>
              <a:ext cx="29527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这里可以是标题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865300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381925" y="3037874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7381925" y="3889613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381925" y="4741351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194993" y="2286716"/>
            <a:ext cx="1826141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本章小结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491144" y="241387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028518" y="240317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491144" y="3328058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409540" y="3317362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491144" y="417073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790567" y="4189881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491144" y="504989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927462" y="506352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2397657" y="244996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3" name="Freeform 30"/>
          <p:cNvSpPr>
            <a:spLocks noEditPoints="1"/>
          </p:cNvSpPr>
          <p:nvPr/>
        </p:nvSpPr>
        <p:spPr bwMode="auto">
          <a:xfrm>
            <a:off x="2888298" y="244996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4" name="Freeform 30"/>
          <p:cNvSpPr>
            <a:spLocks noEditPoints="1"/>
          </p:cNvSpPr>
          <p:nvPr/>
        </p:nvSpPr>
        <p:spPr bwMode="auto">
          <a:xfrm>
            <a:off x="3387815" y="244996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3846940" y="245203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4337581" y="245203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4837098" y="245203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349297" y="2439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1" name="Freeform 30"/>
          <p:cNvSpPr>
            <a:spLocks noEditPoints="1"/>
          </p:cNvSpPr>
          <p:nvPr/>
        </p:nvSpPr>
        <p:spPr bwMode="auto">
          <a:xfrm>
            <a:off x="2397657" y="33062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888298" y="33062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387815" y="33062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3846940" y="3308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5" name="Freeform 30"/>
          <p:cNvSpPr>
            <a:spLocks noEditPoints="1"/>
          </p:cNvSpPr>
          <p:nvPr/>
        </p:nvSpPr>
        <p:spPr bwMode="auto">
          <a:xfrm>
            <a:off x="4337581" y="3308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4837098" y="3308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7" name="Freeform 30"/>
          <p:cNvSpPr>
            <a:spLocks noEditPoints="1"/>
          </p:cNvSpPr>
          <p:nvPr/>
        </p:nvSpPr>
        <p:spPr bwMode="auto">
          <a:xfrm>
            <a:off x="2397657" y="419152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8" name="Freeform 30"/>
          <p:cNvSpPr>
            <a:spLocks noEditPoints="1"/>
          </p:cNvSpPr>
          <p:nvPr/>
        </p:nvSpPr>
        <p:spPr bwMode="auto">
          <a:xfrm>
            <a:off x="2888298" y="419152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3387815" y="419152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0" name="Freeform 30"/>
          <p:cNvSpPr>
            <a:spLocks noEditPoints="1"/>
          </p:cNvSpPr>
          <p:nvPr/>
        </p:nvSpPr>
        <p:spPr bwMode="auto">
          <a:xfrm>
            <a:off x="3846940" y="419359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1" name="Freeform 30"/>
          <p:cNvSpPr>
            <a:spLocks noEditPoints="1"/>
          </p:cNvSpPr>
          <p:nvPr/>
        </p:nvSpPr>
        <p:spPr bwMode="auto">
          <a:xfrm>
            <a:off x="4337581" y="419359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3" name="Freeform 30"/>
          <p:cNvSpPr>
            <a:spLocks noEditPoints="1"/>
          </p:cNvSpPr>
          <p:nvPr/>
        </p:nvSpPr>
        <p:spPr bwMode="auto">
          <a:xfrm>
            <a:off x="2425695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4" name="Freeform 30"/>
          <p:cNvSpPr>
            <a:spLocks noEditPoints="1"/>
          </p:cNvSpPr>
          <p:nvPr/>
        </p:nvSpPr>
        <p:spPr bwMode="auto">
          <a:xfrm>
            <a:off x="2916336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5" name="Freeform 30"/>
          <p:cNvSpPr>
            <a:spLocks noEditPoints="1"/>
          </p:cNvSpPr>
          <p:nvPr/>
        </p:nvSpPr>
        <p:spPr bwMode="auto">
          <a:xfrm>
            <a:off x="3415853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6" name="Freeform 30"/>
          <p:cNvSpPr>
            <a:spLocks noEditPoints="1"/>
          </p:cNvSpPr>
          <p:nvPr/>
        </p:nvSpPr>
        <p:spPr bwMode="auto">
          <a:xfrm>
            <a:off x="3874978" y="506906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7" name="Freeform 30"/>
          <p:cNvSpPr>
            <a:spLocks noEditPoints="1"/>
          </p:cNvSpPr>
          <p:nvPr/>
        </p:nvSpPr>
        <p:spPr bwMode="auto">
          <a:xfrm>
            <a:off x="4365619" y="506906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8" name="Freeform 30"/>
          <p:cNvSpPr>
            <a:spLocks noEditPoints="1"/>
          </p:cNvSpPr>
          <p:nvPr/>
        </p:nvSpPr>
        <p:spPr bwMode="auto">
          <a:xfrm>
            <a:off x="4865136" y="506906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9" name="Freeform 30"/>
          <p:cNvSpPr>
            <a:spLocks noEditPoints="1"/>
          </p:cNvSpPr>
          <p:nvPr/>
        </p:nvSpPr>
        <p:spPr bwMode="auto">
          <a:xfrm>
            <a:off x="5364653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69" name="Freeform 5"/>
          <p:cNvSpPr>
            <a:spLocks/>
          </p:cNvSpPr>
          <p:nvPr/>
        </p:nvSpPr>
        <p:spPr bwMode="auto">
          <a:xfrm>
            <a:off x="7072317" y="2839368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0" name="Freeform 5"/>
          <p:cNvSpPr>
            <a:spLocks/>
          </p:cNvSpPr>
          <p:nvPr/>
        </p:nvSpPr>
        <p:spPr bwMode="auto">
          <a:xfrm rot="5400000">
            <a:off x="5688449" y="3961417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90" name="组合 89"/>
          <p:cNvGrpSpPr/>
          <p:nvPr/>
        </p:nvGrpSpPr>
        <p:grpSpPr>
          <a:xfrm>
            <a:off x="4115838" y="538642"/>
            <a:ext cx="3714747" cy="727718"/>
            <a:chOff x="190488" y="190473"/>
            <a:chExt cx="3714747" cy="727718"/>
          </a:xfrm>
        </p:grpSpPr>
        <p:grpSp>
          <p:nvGrpSpPr>
            <p:cNvPr id="91" name="组合 42"/>
            <p:cNvGrpSpPr/>
            <p:nvPr/>
          </p:nvGrpSpPr>
          <p:grpSpPr>
            <a:xfrm rot="5400000">
              <a:off x="209573" y="171388"/>
              <a:ext cx="695274" cy="733444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112" name="Freeform 166"/>
              <p:cNvSpPr>
                <a:spLocks/>
              </p:cNvSpPr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Freeform 167"/>
              <p:cNvSpPr>
                <a:spLocks/>
              </p:cNvSpPr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8" name="Freeform 168"/>
              <p:cNvSpPr>
                <a:spLocks/>
              </p:cNvSpPr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1" name="Freeform 169"/>
              <p:cNvSpPr>
                <a:spLocks/>
              </p:cNvSpPr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2" name="Freeform 170"/>
              <p:cNvSpPr>
                <a:spLocks/>
              </p:cNvSpPr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3" name="Freeform 171"/>
              <p:cNvSpPr>
                <a:spLocks/>
              </p:cNvSpPr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4" name="Freeform 172"/>
              <p:cNvSpPr>
                <a:spLocks/>
              </p:cNvSpPr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5" name="Freeform 173"/>
              <p:cNvSpPr>
                <a:spLocks/>
              </p:cNvSpPr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6" name="Freeform 174"/>
              <p:cNvSpPr>
                <a:spLocks/>
              </p:cNvSpPr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7" name="Freeform 175"/>
              <p:cNvSpPr>
                <a:spLocks/>
              </p:cNvSpPr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8" name="Freeform 176"/>
              <p:cNvSpPr>
                <a:spLocks/>
              </p:cNvSpPr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9" name="Freeform 177"/>
              <p:cNvSpPr>
                <a:spLocks/>
              </p:cNvSpPr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0" name="Freeform 178"/>
              <p:cNvSpPr>
                <a:spLocks/>
              </p:cNvSpPr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Freeform 179"/>
              <p:cNvSpPr>
                <a:spLocks/>
              </p:cNvSpPr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2" name="Freeform 180"/>
              <p:cNvSpPr>
                <a:spLocks/>
              </p:cNvSpPr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3" name="Freeform 181"/>
              <p:cNvSpPr>
                <a:spLocks/>
              </p:cNvSpPr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4" name="Freeform 182"/>
              <p:cNvSpPr>
                <a:spLocks/>
              </p:cNvSpPr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5" name="Freeform 183"/>
              <p:cNvSpPr>
                <a:spLocks/>
              </p:cNvSpPr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6" name="Freeform 184"/>
              <p:cNvSpPr>
                <a:spLocks/>
              </p:cNvSpPr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7" name="Freeform 185"/>
              <p:cNvSpPr>
                <a:spLocks/>
              </p:cNvSpPr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8" name="Freeform 186"/>
              <p:cNvSpPr>
                <a:spLocks/>
              </p:cNvSpPr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9" name="Freeform 187"/>
              <p:cNvSpPr>
                <a:spLocks/>
              </p:cNvSpPr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0" name="Freeform 188"/>
              <p:cNvSpPr>
                <a:spLocks/>
              </p:cNvSpPr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1" name="Freeform 189"/>
              <p:cNvSpPr>
                <a:spLocks/>
              </p:cNvSpPr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2" name="Freeform 190"/>
              <p:cNvSpPr>
                <a:spLocks/>
              </p:cNvSpPr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3" name="Freeform 191"/>
              <p:cNvSpPr>
                <a:spLocks/>
              </p:cNvSpPr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4" name="Freeform 192"/>
              <p:cNvSpPr>
                <a:spLocks/>
              </p:cNvSpPr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5" name="Freeform 193"/>
              <p:cNvSpPr>
                <a:spLocks/>
              </p:cNvSpPr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6" name="Freeform 194"/>
              <p:cNvSpPr>
                <a:spLocks/>
              </p:cNvSpPr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7" name="Freeform 195"/>
              <p:cNvSpPr>
                <a:spLocks/>
              </p:cNvSpPr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8" name="Freeform 196"/>
              <p:cNvSpPr>
                <a:spLocks/>
              </p:cNvSpPr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9" name="Freeform 197"/>
              <p:cNvSpPr>
                <a:spLocks/>
              </p:cNvSpPr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00" name="Freeform 198"/>
              <p:cNvSpPr>
                <a:spLocks/>
              </p:cNvSpPr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01" name="Freeform 199"/>
              <p:cNvSpPr>
                <a:spLocks/>
              </p:cNvSpPr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02" name="Freeform 200"/>
              <p:cNvSpPr>
                <a:spLocks/>
              </p:cNvSpPr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03" name="Freeform 201"/>
              <p:cNvSpPr>
                <a:spLocks/>
              </p:cNvSpPr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04" name="Freeform 202"/>
              <p:cNvSpPr>
                <a:spLocks/>
              </p:cNvSpPr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05" name="Freeform 203"/>
              <p:cNvSpPr>
                <a:spLocks/>
              </p:cNvSpPr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06" name="Freeform 204"/>
              <p:cNvSpPr>
                <a:spLocks/>
              </p:cNvSpPr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0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08" name="Freeform 207"/>
              <p:cNvSpPr>
                <a:spLocks/>
              </p:cNvSpPr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09" name="Freeform 208"/>
              <p:cNvSpPr>
                <a:spLocks/>
              </p:cNvSpPr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0" name="Freeform 209"/>
              <p:cNvSpPr>
                <a:spLocks/>
              </p:cNvSpPr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1" name="Freeform 210"/>
              <p:cNvSpPr>
                <a:spLocks/>
              </p:cNvSpPr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2" name="Freeform 211"/>
              <p:cNvSpPr>
                <a:spLocks/>
              </p:cNvSpPr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3" name="Freeform 212"/>
              <p:cNvSpPr>
                <a:spLocks/>
              </p:cNvSpPr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99" name="Freeform 59"/>
            <p:cNvSpPr>
              <a:spLocks noEditPoints="1"/>
            </p:cNvSpPr>
            <p:nvPr/>
          </p:nvSpPr>
          <p:spPr bwMode="auto">
            <a:xfrm rot="10800000" flipV="1">
              <a:off x="476212" y="857232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0" name="TextBox 29"/>
            <p:cNvSpPr txBox="1"/>
            <p:nvPr/>
          </p:nvSpPr>
          <p:spPr>
            <a:xfrm>
              <a:off x="952464" y="336929"/>
              <a:ext cx="29527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这里可以是标题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2036053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文本框 49"/>
          <p:cNvSpPr txBox="1">
            <a:spLocks noChangeArrowheads="1"/>
          </p:cNvSpPr>
          <p:nvPr/>
        </p:nvSpPr>
        <p:spPr bwMode="auto">
          <a:xfrm>
            <a:off x="5863110" y="2681737"/>
            <a:ext cx="4256137" cy="1938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72" name="任意多边形 71"/>
          <p:cNvSpPr/>
          <p:nvPr/>
        </p:nvSpPr>
        <p:spPr>
          <a:xfrm>
            <a:off x="5221073" y="2135889"/>
            <a:ext cx="5583562" cy="3030686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" fmla="*/ 6072123 w 6377000"/>
              <a:gd name="connsiteY0" fmla="*/ 519638 h 3001581"/>
              <a:gd name="connsiteX1" fmla="*/ 3250545 w 6377000"/>
              <a:gd name="connsiteY1" fmla="*/ 23250 h 3001581"/>
              <a:gd name="connsiteX2" fmla="*/ 63208 w 6377000"/>
              <a:gd name="connsiteY2" fmla="*/ 1029090 h 3001581"/>
              <a:gd name="connsiteX3" fmla="*/ 729414 w 6377000"/>
              <a:gd name="connsiteY3" fmla="*/ 2531318 h 3001581"/>
              <a:gd name="connsiteX4" fmla="*/ 233025 w 6377000"/>
              <a:gd name="connsiteY4" fmla="*/ 3001581 h 3001581"/>
              <a:gd name="connsiteX5" fmla="*/ 1500123 w 6377000"/>
              <a:gd name="connsiteY5" fmla="*/ 2688072 h 3001581"/>
              <a:gd name="connsiteX6" fmla="*/ 5784740 w 6377000"/>
              <a:gd name="connsiteY6" fmla="*/ 2648884 h 3001581"/>
              <a:gd name="connsiteX7" fmla="*/ 6072123 w 6377000"/>
              <a:gd name="connsiteY7" fmla="*/ 519638 h 3001581"/>
              <a:gd name="connsiteX0" fmla="*/ 6202752 w 6463800"/>
              <a:gd name="connsiteY0" fmla="*/ 673348 h 2985474"/>
              <a:gd name="connsiteX1" fmla="*/ 3250545 w 6463800"/>
              <a:gd name="connsiteY1" fmla="*/ 7143 h 2985474"/>
              <a:gd name="connsiteX2" fmla="*/ 63208 w 6463800"/>
              <a:gd name="connsiteY2" fmla="*/ 1012983 h 2985474"/>
              <a:gd name="connsiteX3" fmla="*/ 729414 w 6463800"/>
              <a:gd name="connsiteY3" fmla="*/ 2515211 h 2985474"/>
              <a:gd name="connsiteX4" fmla="*/ 233025 w 6463800"/>
              <a:gd name="connsiteY4" fmla="*/ 2985474 h 2985474"/>
              <a:gd name="connsiteX5" fmla="*/ 1500123 w 6463800"/>
              <a:gd name="connsiteY5" fmla="*/ 2671965 h 2985474"/>
              <a:gd name="connsiteX6" fmla="*/ 5784740 w 6463800"/>
              <a:gd name="connsiteY6" fmla="*/ 2632777 h 2985474"/>
              <a:gd name="connsiteX7" fmla="*/ 6202752 w 6463800"/>
              <a:gd name="connsiteY7" fmla="*/ 673348 h 2985474"/>
              <a:gd name="connsiteX0" fmla="*/ 6202752 w 6463800"/>
              <a:gd name="connsiteY0" fmla="*/ 673348 h 3037725"/>
              <a:gd name="connsiteX1" fmla="*/ 3250545 w 6463800"/>
              <a:gd name="connsiteY1" fmla="*/ 7143 h 3037725"/>
              <a:gd name="connsiteX2" fmla="*/ 63208 w 6463800"/>
              <a:gd name="connsiteY2" fmla="*/ 1012983 h 3037725"/>
              <a:gd name="connsiteX3" fmla="*/ 729414 w 6463800"/>
              <a:gd name="connsiteY3" fmla="*/ 2515211 h 3037725"/>
              <a:gd name="connsiteX4" fmla="*/ 533471 w 6463800"/>
              <a:gd name="connsiteY4" fmla="*/ 3037725 h 3037725"/>
              <a:gd name="connsiteX5" fmla="*/ 1500123 w 6463800"/>
              <a:gd name="connsiteY5" fmla="*/ 2671965 h 3037725"/>
              <a:gd name="connsiteX6" fmla="*/ 5784740 w 6463800"/>
              <a:gd name="connsiteY6" fmla="*/ 2632777 h 3037725"/>
              <a:gd name="connsiteX7" fmla="*/ 6202752 w 6463800"/>
              <a:gd name="connsiteY7" fmla="*/ 673348 h 3037725"/>
              <a:gd name="connsiteX0" fmla="*/ 6202752 w 6399662"/>
              <a:gd name="connsiteY0" fmla="*/ 673568 h 3037945"/>
              <a:gd name="connsiteX1" fmla="*/ 3250545 w 6399662"/>
              <a:gd name="connsiteY1" fmla="*/ 7363 h 3037945"/>
              <a:gd name="connsiteX2" fmla="*/ 63208 w 6399662"/>
              <a:gd name="connsiteY2" fmla="*/ 1013203 h 3037945"/>
              <a:gd name="connsiteX3" fmla="*/ 729414 w 6399662"/>
              <a:gd name="connsiteY3" fmla="*/ 2515431 h 3037945"/>
              <a:gd name="connsiteX4" fmla="*/ 533471 w 6399662"/>
              <a:gd name="connsiteY4" fmla="*/ 3037945 h 3037945"/>
              <a:gd name="connsiteX5" fmla="*/ 1500123 w 6399662"/>
              <a:gd name="connsiteY5" fmla="*/ 2672185 h 3037945"/>
              <a:gd name="connsiteX6" fmla="*/ 5614923 w 6399662"/>
              <a:gd name="connsiteY6" fmla="*/ 2698311 h 3037945"/>
              <a:gd name="connsiteX7" fmla="*/ 6202752 w 6399662"/>
              <a:gd name="connsiteY7" fmla="*/ 673568 h 3037945"/>
              <a:gd name="connsiteX0" fmla="*/ 6202752 w 6427727"/>
              <a:gd name="connsiteY0" fmla="*/ 673568 h 3037945"/>
              <a:gd name="connsiteX1" fmla="*/ 3250545 w 6427727"/>
              <a:gd name="connsiteY1" fmla="*/ 7363 h 3037945"/>
              <a:gd name="connsiteX2" fmla="*/ 63208 w 6427727"/>
              <a:gd name="connsiteY2" fmla="*/ 1013203 h 3037945"/>
              <a:gd name="connsiteX3" fmla="*/ 729414 w 6427727"/>
              <a:gd name="connsiteY3" fmla="*/ 2515431 h 3037945"/>
              <a:gd name="connsiteX4" fmla="*/ 533471 w 6427727"/>
              <a:gd name="connsiteY4" fmla="*/ 3037945 h 3037945"/>
              <a:gd name="connsiteX5" fmla="*/ 1500123 w 6427727"/>
              <a:gd name="connsiteY5" fmla="*/ 2672185 h 3037945"/>
              <a:gd name="connsiteX6" fmla="*/ 5614923 w 6427727"/>
              <a:gd name="connsiteY6" fmla="*/ 2698311 h 3037945"/>
              <a:gd name="connsiteX7" fmla="*/ 6202752 w 6427727"/>
              <a:gd name="connsiteY7" fmla="*/ 673568 h 3037945"/>
              <a:gd name="connsiteX0" fmla="*/ 6202752 w 6427727"/>
              <a:gd name="connsiteY0" fmla="*/ 666268 h 3030645"/>
              <a:gd name="connsiteX1" fmla="*/ 3250545 w 6427727"/>
              <a:gd name="connsiteY1" fmla="*/ 63 h 3030645"/>
              <a:gd name="connsiteX2" fmla="*/ 63208 w 6427727"/>
              <a:gd name="connsiteY2" fmla="*/ 1005903 h 3030645"/>
              <a:gd name="connsiteX3" fmla="*/ 729414 w 6427727"/>
              <a:gd name="connsiteY3" fmla="*/ 2508131 h 3030645"/>
              <a:gd name="connsiteX4" fmla="*/ 533471 w 6427727"/>
              <a:gd name="connsiteY4" fmla="*/ 3030645 h 3030645"/>
              <a:gd name="connsiteX5" fmla="*/ 1500123 w 6427727"/>
              <a:gd name="connsiteY5" fmla="*/ 2664885 h 3030645"/>
              <a:gd name="connsiteX6" fmla="*/ 5614923 w 6427727"/>
              <a:gd name="connsiteY6" fmla="*/ 2691011 h 3030645"/>
              <a:gd name="connsiteX7" fmla="*/ 6202752 w 6427727"/>
              <a:gd name="connsiteY7" fmla="*/ 666268 h 3030645"/>
              <a:gd name="connsiteX0" fmla="*/ 6202752 w 6445028"/>
              <a:gd name="connsiteY0" fmla="*/ 666309 h 3030686"/>
              <a:gd name="connsiteX1" fmla="*/ 3250545 w 6445028"/>
              <a:gd name="connsiteY1" fmla="*/ 104 h 3030686"/>
              <a:gd name="connsiteX2" fmla="*/ 63208 w 6445028"/>
              <a:gd name="connsiteY2" fmla="*/ 1005944 h 3030686"/>
              <a:gd name="connsiteX3" fmla="*/ 729414 w 6445028"/>
              <a:gd name="connsiteY3" fmla="*/ 2508172 h 3030686"/>
              <a:gd name="connsiteX4" fmla="*/ 533471 w 6445028"/>
              <a:gd name="connsiteY4" fmla="*/ 3030686 h 3030686"/>
              <a:gd name="connsiteX5" fmla="*/ 1500123 w 6445028"/>
              <a:gd name="connsiteY5" fmla="*/ 2664926 h 3030686"/>
              <a:gd name="connsiteX6" fmla="*/ 5614923 w 6445028"/>
              <a:gd name="connsiteY6" fmla="*/ 2691052 h 3030686"/>
              <a:gd name="connsiteX7" fmla="*/ 6202752 w 6445028"/>
              <a:gd name="connsiteY7" fmla="*/ 666309 h 3030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45028" h="3030686">
                <a:moveTo>
                  <a:pt x="6202752" y="666309"/>
                </a:moveTo>
                <a:cubicBezTo>
                  <a:pt x="5769501" y="126378"/>
                  <a:pt x="4286865" y="-4250"/>
                  <a:pt x="3250545" y="104"/>
                </a:cubicBezTo>
                <a:cubicBezTo>
                  <a:pt x="2214225" y="4458"/>
                  <a:pt x="365830" y="169922"/>
                  <a:pt x="63208" y="1005944"/>
                </a:cubicBezTo>
                <a:cubicBezTo>
                  <a:pt x="-239414" y="1841966"/>
                  <a:pt x="637974" y="2244738"/>
                  <a:pt x="729414" y="2508172"/>
                </a:cubicBezTo>
                <a:lnTo>
                  <a:pt x="533471" y="3030686"/>
                </a:lnTo>
                <a:lnTo>
                  <a:pt x="1500123" y="2664926"/>
                </a:lnTo>
                <a:cubicBezTo>
                  <a:pt x="2242529" y="2749835"/>
                  <a:pt x="4713586" y="2919652"/>
                  <a:pt x="5614923" y="2691052"/>
                </a:cubicBezTo>
                <a:cubicBezTo>
                  <a:pt x="6516260" y="2462452"/>
                  <a:pt x="6636003" y="1206240"/>
                  <a:pt x="6202752" y="666309"/>
                </a:cubicBezTo>
                <a:close/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72464" y="2243131"/>
            <a:ext cx="4208267" cy="3010529"/>
          </a:xfrm>
          <a:prstGeom prst="rect">
            <a:avLst/>
          </a:prstGeom>
        </p:spPr>
      </p:pic>
      <p:grpSp>
        <p:nvGrpSpPr>
          <p:cNvPr id="204" name="组合 203"/>
          <p:cNvGrpSpPr/>
          <p:nvPr/>
        </p:nvGrpSpPr>
        <p:grpSpPr>
          <a:xfrm>
            <a:off x="4115838" y="538642"/>
            <a:ext cx="3714747" cy="727718"/>
            <a:chOff x="190488" y="190473"/>
            <a:chExt cx="3714747" cy="727718"/>
          </a:xfrm>
        </p:grpSpPr>
        <p:grpSp>
          <p:nvGrpSpPr>
            <p:cNvPr id="205" name="组合 42"/>
            <p:cNvGrpSpPr/>
            <p:nvPr/>
          </p:nvGrpSpPr>
          <p:grpSpPr>
            <a:xfrm rot="5400000">
              <a:off x="209573" y="171388"/>
              <a:ext cx="695274" cy="733444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208" name="Freeform 166"/>
              <p:cNvSpPr>
                <a:spLocks/>
              </p:cNvSpPr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09" name="Freeform 167"/>
              <p:cNvSpPr>
                <a:spLocks/>
              </p:cNvSpPr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0" name="Freeform 168"/>
              <p:cNvSpPr>
                <a:spLocks/>
              </p:cNvSpPr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1" name="Freeform 169"/>
              <p:cNvSpPr>
                <a:spLocks/>
              </p:cNvSpPr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2" name="Freeform 170"/>
              <p:cNvSpPr>
                <a:spLocks/>
              </p:cNvSpPr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3" name="Freeform 171"/>
              <p:cNvSpPr>
                <a:spLocks/>
              </p:cNvSpPr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4" name="Freeform 172"/>
              <p:cNvSpPr>
                <a:spLocks/>
              </p:cNvSpPr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5" name="Freeform 173"/>
              <p:cNvSpPr>
                <a:spLocks/>
              </p:cNvSpPr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6" name="Freeform 174"/>
              <p:cNvSpPr>
                <a:spLocks/>
              </p:cNvSpPr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7" name="Freeform 175"/>
              <p:cNvSpPr>
                <a:spLocks/>
              </p:cNvSpPr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8" name="Freeform 176"/>
              <p:cNvSpPr>
                <a:spLocks/>
              </p:cNvSpPr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19" name="Freeform 177"/>
              <p:cNvSpPr>
                <a:spLocks/>
              </p:cNvSpPr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0" name="Freeform 178"/>
              <p:cNvSpPr>
                <a:spLocks/>
              </p:cNvSpPr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1" name="Freeform 179"/>
              <p:cNvSpPr>
                <a:spLocks/>
              </p:cNvSpPr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2" name="Freeform 180"/>
              <p:cNvSpPr>
                <a:spLocks/>
              </p:cNvSpPr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3" name="Freeform 181"/>
              <p:cNvSpPr>
                <a:spLocks/>
              </p:cNvSpPr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Freeform 182"/>
              <p:cNvSpPr>
                <a:spLocks/>
              </p:cNvSpPr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5" name="Freeform 183"/>
              <p:cNvSpPr>
                <a:spLocks/>
              </p:cNvSpPr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6" name="Freeform 184"/>
              <p:cNvSpPr>
                <a:spLocks/>
              </p:cNvSpPr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Freeform 185"/>
              <p:cNvSpPr>
                <a:spLocks/>
              </p:cNvSpPr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8" name="Freeform 186"/>
              <p:cNvSpPr>
                <a:spLocks/>
              </p:cNvSpPr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Freeform 187"/>
              <p:cNvSpPr>
                <a:spLocks/>
              </p:cNvSpPr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Freeform 188"/>
              <p:cNvSpPr>
                <a:spLocks/>
              </p:cNvSpPr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Freeform 189"/>
              <p:cNvSpPr>
                <a:spLocks/>
              </p:cNvSpPr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Freeform 190"/>
              <p:cNvSpPr>
                <a:spLocks/>
              </p:cNvSpPr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Freeform 191"/>
              <p:cNvSpPr>
                <a:spLocks/>
              </p:cNvSpPr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Freeform 192"/>
              <p:cNvSpPr>
                <a:spLocks/>
              </p:cNvSpPr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Freeform 193"/>
              <p:cNvSpPr>
                <a:spLocks/>
              </p:cNvSpPr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Freeform 194"/>
              <p:cNvSpPr>
                <a:spLocks/>
              </p:cNvSpPr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Freeform 195"/>
              <p:cNvSpPr>
                <a:spLocks/>
              </p:cNvSpPr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8" name="Freeform 196"/>
              <p:cNvSpPr>
                <a:spLocks/>
              </p:cNvSpPr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Freeform 197"/>
              <p:cNvSpPr>
                <a:spLocks/>
              </p:cNvSpPr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Freeform 198"/>
              <p:cNvSpPr>
                <a:spLocks/>
              </p:cNvSpPr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Freeform 199"/>
              <p:cNvSpPr>
                <a:spLocks/>
              </p:cNvSpPr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Freeform 200"/>
              <p:cNvSpPr>
                <a:spLocks/>
              </p:cNvSpPr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Freeform 201"/>
              <p:cNvSpPr>
                <a:spLocks/>
              </p:cNvSpPr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Freeform 202"/>
              <p:cNvSpPr>
                <a:spLocks/>
              </p:cNvSpPr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Freeform 203"/>
              <p:cNvSpPr>
                <a:spLocks/>
              </p:cNvSpPr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Freeform 204"/>
              <p:cNvSpPr>
                <a:spLocks/>
              </p:cNvSpPr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8" name="Freeform 207"/>
              <p:cNvSpPr>
                <a:spLocks/>
              </p:cNvSpPr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Freeform 208"/>
              <p:cNvSpPr>
                <a:spLocks/>
              </p:cNvSpPr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Freeform 209"/>
              <p:cNvSpPr>
                <a:spLocks/>
              </p:cNvSpPr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Freeform 210"/>
              <p:cNvSpPr>
                <a:spLocks/>
              </p:cNvSpPr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Freeform 211"/>
              <p:cNvSpPr>
                <a:spLocks/>
              </p:cNvSpPr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Freeform 212"/>
              <p:cNvSpPr>
                <a:spLocks/>
              </p:cNvSpPr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06" name="Freeform 59"/>
            <p:cNvSpPr>
              <a:spLocks noEditPoints="1"/>
            </p:cNvSpPr>
            <p:nvPr/>
          </p:nvSpPr>
          <p:spPr bwMode="auto">
            <a:xfrm rot="10800000" flipV="1">
              <a:off x="476212" y="857232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07" name="TextBox 29"/>
            <p:cNvSpPr txBox="1"/>
            <p:nvPr/>
          </p:nvSpPr>
          <p:spPr>
            <a:xfrm>
              <a:off x="952464" y="336929"/>
              <a:ext cx="29527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这里可以是标题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7910214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>
            <a:spLocks noChangeArrowheads="1"/>
          </p:cNvSpPr>
          <p:nvPr/>
        </p:nvSpPr>
        <p:spPr bwMode="auto">
          <a:xfrm>
            <a:off x="4406673" y="2487939"/>
            <a:ext cx="333533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/>
            <a:r>
              <a:rPr lang="zh-CN" altLang="en-US" sz="6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感谢导师</a:t>
            </a:r>
            <a:endParaRPr lang="zh-CN" altLang="en-US" sz="60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2903015" y="3432700"/>
            <a:ext cx="6315456" cy="584775"/>
          </a:xfrm>
          <a:prstGeom prst="rect">
            <a:avLst/>
          </a:prstGeom>
          <a:noFill/>
        </p:spPr>
        <p:txBody>
          <a:bodyPr>
            <a:spAutoFit/>
          </a:bodyPr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还有</a:t>
            </a:r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陪我度过最美青春的小伙伴们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 rot="18970066" flipV="1">
            <a:off x="7720398" y="323030"/>
            <a:ext cx="2721249" cy="254854"/>
            <a:chOff x="2667" y="3648"/>
            <a:chExt cx="959" cy="49"/>
          </a:xfrm>
          <a:solidFill>
            <a:schemeClr val="bg1"/>
          </a:solidFill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" name="Group 4"/>
          <p:cNvGrpSpPr>
            <a:grpSpLocks noChangeAspect="1"/>
          </p:cNvGrpSpPr>
          <p:nvPr/>
        </p:nvGrpSpPr>
        <p:grpSpPr bwMode="auto">
          <a:xfrm rot="18970066" flipV="1">
            <a:off x="8246194" y="35448"/>
            <a:ext cx="2721249" cy="254854"/>
            <a:chOff x="2667" y="3648"/>
            <a:chExt cx="959" cy="49"/>
          </a:xfrm>
          <a:solidFill>
            <a:schemeClr val="bg1"/>
          </a:solidFill>
        </p:grpSpPr>
        <p:sp>
          <p:nvSpPr>
            <p:cNvPr id="62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7" name="Group 4"/>
          <p:cNvGrpSpPr>
            <a:grpSpLocks noChangeAspect="1"/>
          </p:cNvGrpSpPr>
          <p:nvPr/>
        </p:nvGrpSpPr>
        <p:grpSpPr bwMode="auto">
          <a:xfrm rot="18970066" flipV="1">
            <a:off x="3046049" y="5401825"/>
            <a:ext cx="2721249" cy="254854"/>
            <a:chOff x="2667" y="3648"/>
            <a:chExt cx="959" cy="49"/>
          </a:xfrm>
          <a:solidFill>
            <a:schemeClr val="bg1"/>
          </a:solidFill>
        </p:grpSpPr>
        <p:sp>
          <p:nvSpPr>
            <p:cNvPr id="168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0" name="Group 4"/>
          <p:cNvGrpSpPr>
            <a:grpSpLocks noChangeAspect="1"/>
          </p:cNvGrpSpPr>
          <p:nvPr/>
        </p:nvGrpSpPr>
        <p:grpSpPr bwMode="auto">
          <a:xfrm rot="18970066" flipV="1">
            <a:off x="3571845" y="5114243"/>
            <a:ext cx="2721249" cy="254854"/>
            <a:chOff x="2667" y="3648"/>
            <a:chExt cx="959" cy="49"/>
          </a:xfrm>
          <a:solidFill>
            <a:schemeClr val="bg1"/>
          </a:solidFill>
        </p:grpSpPr>
        <p:sp>
          <p:nvSpPr>
            <p:cNvPr id="221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" name="Group 4"/>
          <p:cNvGrpSpPr>
            <a:grpSpLocks noChangeAspect="1"/>
          </p:cNvGrpSpPr>
          <p:nvPr/>
        </p:nvGrpSpPr>
        <p:grpSpPr bwMode="auto">
          <a:xfrm rot="18970066" flipV="1">
            <a:off x="1998320" y="5700941"/>
            <a:ext cx="2721249" cy="254854"/>
            <a:chOff x="2667" y="3648"/>
            <a:chExt cx="959" cy="49"/>
          </a:xfrm>
          <a:solidFill>
            <a:schemeClr val="bg1"/>
          </a:solidFill>
        </p:grpSpPr>
        <p:sp>
          <p:nvSpPr>
            <p:cNvPr id="274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6" name="Group 4"/>
          <p:cNvGrpSpPr>
            <a:grpSpLocks noChangeAspect="1"/>
          </p:cNvGrpSpPr>
          <p:nvPr/>
        </p:nvGrpSpPr>
        <p:grpSpPr bwMode="auto">
          <a:xfrm rot="18970066" flipV="1">
            <a:off x="4695091" y="5509424"/>
            <a:ext cx="2721249" cy="254854"/>
            <a:chOff x="2667" y="3648"/>
            <a:chExt cx="959" cy="49"/>
          </a:xfrm>
          <a:solidFill>
            <a:schemeClr val="bg1"/>
          </a:solidFill>
        </p:grpSpPr>
        <p:sp>
          <p:nvSpPr>
            <p:cNvPr id="327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2" name="Group 4"/>
          <p:cNvGrpSpPr>
            <a:grpSpLocks noChangeAspect="1"/>
          </p:cNvGrpSpPr>
          <p:nvPr/>
        </p:nvGrpSpPr>
        <p:grpSpPr bwMode="auto">
          <a:xfrm rot="18970066" flipV="1">
            <a:off x="6825069" y="774546"/>
            <a:ext cx="2721249" cy="254854"/>
            <a:chOff x="2667" y="3648"/>
            <a:chExt cx="959" cy="49"/>
          </a:xfrm>
          <a:solidFill>
            <a:schemeClr val="bg1"/>
          </a:solidFill>
        </p:grpSpPr>
        <p:sp>
          <p:nvSpPr>
            <p:cNvPr id="433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7" name="Group 4"/>
          <p:cNvGrpSpPr>
            <a:grpSpLocks noChangeAspect="1"/>
          </p:cNvGrpSpPr>
          <p:nvPr/>
        </p:nvGrpSpPr>
        <p:grpSpPr bwMode="auto">
          <a:xfrm rot="18970066" flipV="1">
            <a:off x="9316901" y="539018"/>
            <a:ext cx="2721249" cy="254854"/>
            <a:chOff x="2667" y="3648"/>
            <a:chExt cx="959" cy="49"/>
          </a:xfrm>
          <a:solidFill>
            <a:schemeClr val="bg1"/>
          </a:solidFill>
        </p:grpSpPr>
        <p:sp>
          <p:nvSpPr>
            <p:cNvPr id="388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4896474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bg1"/>
          </a:solidFill>
        </p:grpSpPr>
        <p:sp>
          <p:nvSpPr>
            <p:cNvPr id="16485" name="Freeform 101"/>
            <p:cNvSpPr>
              <a:spLocks/>
            </p:cNvSpPr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>
              <a:spLocks/>
            </p:cNvSpPr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>
              <a:spLocks/>
            </p:cNvSpPr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>
              <a:spLocks/>
            </p:cNvSpPr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>
              <a:spLocks/>
            </p:cNvSpPr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>
              <a:spLocks/>
            </p:cNvSpPr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>
              <a:spLocks/>
            </p:cNvSpPr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>
              <a:spLocks/>
            </p:cNvSpPr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>
              <a:spLocks/>
            </p:cNvSpPr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>
              <a:spLocks/>
            </p:cNvSpPr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>
              <a:spLocks/>
            </p:cNvSpPr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>
              <a:spLocks/>
            </p:cNvSpPr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>
              <a:spLocks/>
            </p:cNvSpPr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>
              <a:spLocks/>
            </p:cNvSpPr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>
              <a:spLocks/>
            </p:cNvSpPr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>
              <a:spLocks/>
            </p:cNvSpPr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>
              <a:spLocks/>
            </p:cNvSpPr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>
              <a:spLocks/>
            </p:cNvSpPr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>
              <a:spLocks/>
            </p:cNvSpPr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>
              <a:spLocks/>
            </p:cNvSpPr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>
              <a:spLocks/>
            </p:cNvSpPr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>
              <a:spLocks/>
            </p:cNvSpPr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>
              <a:spLocks/>
            </p:cNvSpPr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>
              <a:spLocks/>
            </p:cNvSpPr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>
              <a:spLocks/>
            </p:cNvSpPr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>
              <a:spLocks/>
            </p:cNvSpPr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>
              <a:spLocks/>
            </p:cNvSpPr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>
              <a:spLocks/>
            </p:cNvSpPr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>
              <a:spLocks/>
            </p:cNvSpPr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>
              <a:spLocks/>
            </p:cNvSpPr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>
              <a:spLocks/>
            </p:cNvSpPr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>
              <a:spLocks/>
            </p:cNvSpPr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>
              <a:spLocks/>
            </p:cNvSpPr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>
              <a:spLocks/>
            </p:cNvSpPr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>
              <a:spLocks/>
            </p:cNvSpPr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>
              <a:spLocks/>
            </p:cNvSpPr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>
              <a:spLocks/>
            </p:cNvSpPr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>
              <a:spLocks/>
            </p:cNvSpPr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>
              <a:spLocks/>
            </p:cNvSpPr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>
              <a:spLocks/>
            </p:cNvSpPr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>
              <a:spLocks/>
            </p:cNvSpPr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>
              <a:spLocks/>
            </p:cNvSpPr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>
              <a:spLocks/>
            </p:cNvSpPr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>
              <a:spLocks/>
            </p:cNvSpPr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>
              <a:spLocks/>
            </p:cNvSpPr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>
              <a:spLocks/>
            </p:cNvSpPr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>
              <a:spLocks/>
            </p:cNvSpPr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>
              <a:spLocks/>
            </p:cNvSpPr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>
              <a:spLocks/>
            </p:cNvSpPr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>
              <a:spLocks/>
            </p:cNvSpPr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>
              <a:spLocks/>
            </p:cNvSpPr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>
              <a:spLocks/>
            </p:cNvSpPr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>
              <a:spLocks/>
            </p:cNvSpPr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>
              <a:spLocks/>
            </p:cNvSpPr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>
              <a:spLocks/>
            </p:cNvSpPr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>
              <a:spLocks/>
            </p:cNvSpPr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>
              <a:spLocks/>
            </p:cNvSpPr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>
              <a:spLocks/>
            </p:cNvSpPr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>
              <a:spLocks/>
            </p:cNvSpPr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>
              <a:spLocks/>
            </p:cNvSpPr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>
              <a:spLocks/>
            </p:cNvSpPr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16550" name="Freeform 166"/>
            <p:cNvSpPr>
              <a:spLocks/>
            </p:cNvSpPr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>
              <a:spLocks/>
            </p:cNvSpPr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>
              <a:spLocks/>
            </p:cNvSpPr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>
              <a:spLocks/>
            </p:cNvSpPr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>
              <a:spLocks/>
            </p:cNvSpPr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>
              <a:spLocks/>
            </p:cNvSpPr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>
              <a:spLocks/>
            </p:cNvSpPr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>
              <a:spLocks/>
            </p:cNvSpPr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>
              <a:spLocks/>
            </p:cNvSpPr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>
              <a:spLocks/>
            </p:cNvSpPr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>
              <a:spLocks/>
            </p:cNvSpPr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>
              <a:spLocks/>
            </p:cNvSpPr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>
              <a:spLocks/>
            </p:cNvSpPr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>
              <a:spLocks/>
            </p:cNvSpPr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>
              <a:spLocks/>
            </p:cNvSpPr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>
              <a:spLocks/>
            </p:cNvSpPr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>
              <a:spLocks/>
            </p:cNvSpPr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>
              <a:spLocks/>
            </p:cNvSpPr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>
              <a:spLocks/>
            </p:cNvSpPr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>
              <a:spLocks/>
            </p:cNvSpPr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>
              <a:spLocks/>
            </p:cNvSpPr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>
              <a:spLocks/>
            </p:cNvSpPr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>
              <a:spLocks/>
            </p:cNvSpPr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>
              <a:spLocks/>
            </p:cNvSpPr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>
              <a:spLocks/>
            </p:cNvSpPr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>
              <a:spLocks/>
            </p:cNvSpPr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>
              <a:spLocks/>
            </p:cNvSpPr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>
              <a:spLocks/>
            </p:cNvSpPr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>
              <a:spLocks/>
            </p:cNvSpPr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>
              <a:spLocks/>
            </p:cNvSpPr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>
              <a:spLocks/>
            </p:cNvSpPr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>
              <a:spLocks/>
            </p:cNvSpPr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>
              <a:spLocks/>
            </p:cNvSpPr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>
              <a:spLocks/>
            </p:cNvSpPr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>
              <a:spLocks/>
            </p:cNvSpPr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>
              <a:spLocks/>
            </p:cNvSpPr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>
              <a:spLocks/>
            </p:cNvSpPr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>
              <a:spLocks/>
            </p:cNvSpPr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>
              <a:spLocks/>
            </p:cNvSpPr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>
              <a:spLocks/>
            </p:cNvSpPr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>
              <a:spLocks/>
            </p:cNvSpPr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>
              <a:spLocks/>
            </p:cNvSpPr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>
              <a:spLocks/>
            </p:cNvSpPr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>
              <a:spLocks/>
            </p:cNvSpPr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>
              <a:spLocks/>
            </p:cNvSpPr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bg1"/>
          </a:solidFill>
        </p:grpSpPr>
        <p:sp>
          <p:nvSpPr>
            <p:cNvPr id="16597" name="Freeform 213"/>
            <p:cNvSpPr>
              <a:spLocks/>
            </p:cNvSpPr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>
              <a:spLocks/>
            </p:cNvSpPr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>
              <a:spLocks/>
            </p:cNvSpPr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>
              <a:spLocks/>
            </p:cNvSpPr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>
              <a:spLocks/>
            </p:cNvSpPr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>
              <a:spLocks/>
            </p:cNvSpPr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>
              <a:spLocks/>
            </p:cNvSpPr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>
              <a:spLocks/>
            </p:cNvSpPr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>
              <a:spLocks/>
            </p:cNvSpPr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>
              <a:spLocks/>
            </p:cNvSpPr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>
              <a:spLocks/>
            </p:cNvSpPr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>
              <a:spLocks/>
            </p:cNvSpPr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>
              <a:spLocks/>
            </p:cNvSpPr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>
              <a:spLocks/>
            </p:cNvSpPr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>
              <a:spLocks/>
            </p:cNvSpPr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>
              <a:spLocks/>
            </p:cNvSpPr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>
              <a:spLocks/>
            </p:cNvSpPr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>
              <a:spLocks/>
            </p:cNvSpPr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>
              <a:spLocks/>
            </p:cNvSpPr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>
              <a:spLocks/>
            </p:cNvSpPr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>
              <a:spLocks/>
            </p:cNvSpPr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>
              <a:spLocks/>
            </p:cNvSpPr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>
              <a:spLocks/>
            </p:cNvSpPr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>
              <a:spLocks/>
            </p:cNvSpPr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>
              <a:spLocks/>
            </p:cNvSpPr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>
              <a:spLocks/>
            </p:cNvSpPr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>
              <a:spLocks/>
            </p:cNvSpPr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>
              <a:spLocks/>
            </p:cNvSpPr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>
              <a:spLocks/>
            </p:cNvSpPr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>
              <a:spLocks/>
            </p:cNvSpPr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>
              <a:spLocks/>
            </p:cNvSpPr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>
              <a:spLocks/>
            </p:cNvSpPr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>
              <a:spLocks/>
            </p:cNvSpPr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>
              <a:spLocks/>
            </p:cNvSpPr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>
              <a:spLocks/>
            </p:cNvSpPr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>
              <a:spLocks/>
            </p:cNvSpPr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>
              <a:spLocks/>
            </p:cNvSpPr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>
              <a:spLocks/>
            </p:cNvSpPr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>
              <a:spLocks/>
            </p:cNvSpPr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>
              <a:spLocks/>
            </p:cNvSpPr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>
              <a:spLocks/>
            </p:cNvSpPr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>
              <a:spLocks/>
            </p:cNvSpPr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>
              <a:spLocks/>
            </p:cNvSpPr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>
              <a:spLocks/>
            </p:cNvSpPr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>
              <a:spLocks/>
            </p:cNvSpPr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>
              <a:spLocks/>
            </p:cNvSpPr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bg1"/>
          </a:solidFill>
        </p:grpSpPr>
        <p:sp>
          <p:nvSpPr>
            <p:cNvPr id="16646" name="Freeform 262"/>
            <p:cNvSpPr>
              <a:spLocks/>
            </p:cNvSpPr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>
              <a:spLocks/>
            </p:cNvSpPr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>
              <a:spLocks/>
            </p:cNvSpPr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>
              <a:spLocks/>
            </p:cNvSpPr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>
              <a:spLocks/>
            </p:cNvSpPr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>
              <a:spLocks/>
            </p:cNvSpPr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>
              <a:spLocks/>
            </p:cNvSpPr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>
              <a:spLocks/>
            </p:cNvSpPr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>
              <a:spLocks/>
            </p:cNvSpPr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>
              <a:spLocks/>
            </p:cNvSpPr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>
              <a:spLocks/>
            </p:cNvSpPr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>
              <a:spLocks/>
            </p:cNvSpPr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>
              <a:spLocks/>
            </p:cNvSpPr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>
              <a:spLocks/>
            </p:cNvSpPr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>
              <a:spLocks/>
            </p:cNvSpPr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>
              <a:spLocks/>
            </p:cNvSpPr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>
              <a:spLocks/>
            </p:cNvSpPr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>
              <a:spLocks/>
            </p:cNvSpPr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>
              <a:spLocks/>
            </p:cNvSpPr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>
              <a:spLocks/>
            </p:cNvSpPr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>
              <a:spLocks/>
            </p:cNvSpPr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>
              <a:spLocks/>
            </p:cNvSpPr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>
              <a:spLocks/>
            </p:cNvSpPr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>
              <a:spLocks/>
            </p:cNvSpPr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>
              <a:spLocks/>
            </p:cNvSpPr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>
              <a:spLocks/>
            </p:cNvSpPr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bg1"/>
          </a:solidFill>
        </p:grpSpPr>
        <p:sp>
          <p:nvSpPr>
            <p:cNvPr id="16673" name="Freeform 289"/>
            <p:cNvSpPr>
              <a:spLocks/>
            </p:cNvSpPr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>
              <a:spLocks/>
            </p:cNvSpPr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>
              <a:spLocks/>
            </p:cNvSpPr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>
              <a:spLocks/>
            </p:cNvSpPr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>
              <a:spLocks/>
            </p:cNvSpPr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>
              <a:spLocks/>
            </p:cNvSpPr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>
              <a:spLocks/>
            </p:cNvSpPr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>
              <a:spLocks/>
            </p:cNvSpPr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>
              <a:spLocks/>
            </p:cNvSpPr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>
              <a:spLocks/>
            </p:cNvSpPr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>
              <a:spLocks/>
            </p:cNvSpPr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>
              <a:spLocks/>
            </p:cNvSpPr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>
              <a:spLocks/>
            </p:cNvSpPr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>
              <a:spLocks/>
            </p:cNvSpPr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>
              <a:spLocks/>
            </p:cNvSpPr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>
              <a:spLocks/>
            </p:cNvSpPr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>
              <a:spLocks/>
            </p:cNvSpPr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>
              <a:spLocks/>
            </p:cNvSpPr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>
              <a:spLocks/>
            </p:cNvSpPr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>
              <a:spLocks/>
            </p:cNvSpPr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>
              <a:spLocks/>
            </p:cNvSpPr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>
              <a:spLocks/>
            </p:cNvSpPr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>
              <a:spLocks/>
            </p:cNvSpPr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>
              <a:spLocks/>
            </p:cNvSpPr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>
              <a:spLocks/>
            </p:cNvSpPr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>
              <a:spLocks/>
            </p:cNvSpPr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>
              <a:spLocks/>
            </p:cNvSpPr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>
              <a:spLocks/>
            </p:cNvSpPr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>
              <a:spLocks/>
            </p:cNvSpPr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>
              <a:spLocks/>
            </p:cNvSpPr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>
              <a:spLocks/>
            </p:cNvSpPr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>
              <a:spLocks/>
            </p:cNvSpPr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>
              <a:spLocks/>
            </p:cNvSpPr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>
              <a:spLocks/>
            </p:cNvSpPr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>
              <a:spLocks/>
            </p:cNvSpPr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>
              <a:spLocks/>
            </p:cNvSpPr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>
              <a:spLocks/>
            </p:cNvSpPr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>
              <a:spLocks/>
            </p:cNvSpPr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>
              <a:spLocks/>
            </p:cNvSpPr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>
              <a:spLocks/>
            </p:cNvSpPr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>
              <a:spLocks/>
            </p:cNvSpPr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>
              <a:spLocks/>
            </p:cNvSpPr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>
              <a:spLocks/>
            </p:cNvSpPr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>
              <a:spLocks/>
            </p:cNvSpPr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>
              <a:spLocks/>
            </p:cNvSpPr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>
              <a:spLocks/>
            </p:cNvSpPr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>
              <a:spLocks/>
            </p:cNvSpPr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>
              <a:spLocks/>
            </p:cNvSpPr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>
              <a:spLocks/>
            </p:cNvSpPr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>
              <a:spLocks/>
            </p:cNvSpPr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>
              <a:spLocks/>
            </p:cNvSpPr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>
              <a:spLocks/>
            </p:cNvSpPr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>
              <a:spLocks/>
            </p:cNvSpPr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>
              <a:spLocks/>
            </p:cNvSpPr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>
              <a:spLocks/>
            </p:cNvSpPr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>
              <a:spLocks/>
            </p:cNvSpPr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>
              <a:spLocks/>
            </p:cNvSpPr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>
              <a:spLocks/>
            </p:cNvSpPr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>
              <a:spLocks/>
            </p:cNvSpPr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>
              <a:spLocks/>
            </p:cNvSpPr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>
              <a:spLocks/>
            </p:cNvSpPr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>
              <a:spLocks/>
            </p:cNvSpPr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>
              <a:spLocks/>
            </p:cNvSpPr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>
              <a:spLocks/>
            </p:cNvSpPr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>
              <a:spLocks/>
            </p:cNvSpPr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bg1"/>
          </a:solidFill>
        </p:grpSpPr>
        <p:sp>
          <p:nvSpPr>
            <p:cNvPr id="16740" name="Freeform 356"/>
            <p:cNvSpPr>
              <a:spLocks/>
            </p:cNvSpPr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>
              <a:spLocks/>
            </p:cNvSpPr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>
              <a:spLocks/>
            </p:cNvSpPr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>
              <a:spLocks/>
            </p:cNvSpPr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>
              <a:spLocks/>
            </p:cNvSpPr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>
              <a:spLocks/>
            </p:cNvSpPr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>
              <a:spLocks/>
            </p:cNvSpPr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>
              <a:spLocks/>
            </p:cNvSpPr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>
              <a:spLocks/>
            </p:cNvSpPr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>
              <a:spLocks/>
            </p:cNvSpPr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>
              <a:spLocks/>
            </p:cNvSpPr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>
              <a:spLocks/>
            </p:cNvSpPr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>
              <a:spLocks/>
            </p:cNvSpPr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>
              <a:spLocks/>
            </p:cNvSpPr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>
              <a:spLocks/>
            </p:cNvSpPr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>
              <a:spLocks/>
            </p:cNvSpPr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>
              <a:spLocks/>
            </p:cNvSpPr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>
              <a:spLocks/>
            </p:cNvSpPr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>
              <a:spLocks/>
            </p:cNvSpPr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>
              <a:spLocks/>
            </p:cNvSpPr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>
              <a:spLocks/>
            </p:cNvSpPr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>
              <a:spLocks/>
            </p:cNvSpPr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>
              <a:spLocks/>
            </p:cNvSpPr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>
              <a:spLocks/>
            </p:cNvSpPr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>
              <a:spLocks/>
            </p:cNvSpPr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>
              <a:spLocks/>
            </p:cNvSpPr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>
              <a:spLocks/>
            </p:cNvSpPr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>
              <a:spLocks/>
            </p:cNvSpPr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>
              <a:spLocks/>
            </p:cNvSpPr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>
              <a:spLocks/>
            </p:cNvSpPr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>
              <a:spLocks/>
            </p:cNvSpPr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>
              <a:spLocks/>
            </p:cNvSpPr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>
              <a:spLocks/>
            </p:cNvSpPr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>
              <a:spLocks/>
            </p:cNvSpPr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>
              <a:spLocks/>
            </p:cNvSpPr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>
              <a:spLocks/>
            </p:cNvSpPr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>
              <a:spLocks/>
            </p:cNvSpPr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>
              <a:spLocks/>
            </p:cNvSpPr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>
              <a:spLocks/>
            </p:cNvSpPr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>
              <a:spLocks/>
            </p:cNvSpPr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>
              <a:spLocks/>
            </p:cNvSpPr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>
              <a:spLocks/>
            </p:cNvSpPr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>
              <a:spLocks/>
            </p:cNvSpPr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>
              <a:spLocks/>
            </p:cNvSpPr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>
              <a:spLocks/>
            </p:cNvSpPr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>
              <a:spLocks/>
            </p:cNvSpPr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>
              <a:spLocks/>
            </p:cNvSpPr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>
              <a:spLocks/>
            </p:cNvSpPr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>
              <a:spLocks/>
            </p:cNvSpPr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>
              <a:spLocks/>
            </p:cNvSpPr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bg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>
              <a:spLocks/>
            </p:cNvSpPr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>
              <a:spLocks/>
            </p:cNvSpPr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>
              <a:spLocks/>
            </p:cNvSpPr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>
              <a:spLocks/>
            </p:cNvSpPr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>
              <a:spLocks/>
            </p:cNvSpPr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>
              <a:spLocks/>
            </p:cNvSpPr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>
              <a:spLocks/>
            </p:cNvSpPr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bg1"/>
          </a:solidFill>
        </p:grpSpPr>
        <p:sp>
          <p:nvSpPr>
            <p:cNvPr id="16800" name="Freeform 416"/>
            <p:cNvSpPr>
              <a:spLocks/>
            </p:cNvSpPr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>
              <a:spLocks/>
            </p:cNvSpPr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>
              <a:spLocks/>
            </p:cNvSpPr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>
              <a:spLocks/>
            </p:cNvSpPr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>
              <a:spLocks/>
            </p:cNvSpPr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>
              <a:spLocks/>
            </p:cNvSpPr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>
              <a:spLocks/>
            </p:cNvSpPr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>
              <a:spLocks/>
            </p:cNvSpPr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>
              <a:spLocks/>
            </p:cNvSpPr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>
              <a:spLocks/>
            </p:cNvSpPr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>
              <a:spLocks/>
            </p:cNvSpPr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>
              <a:spLocks/>
            </p:cNvSpPr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>
              <a:spLocks/>
            </p:cNvSpPr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>
              <a:spLocks/>
            </p:cNvSpPr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>
              <a:spLocks/>
            </p:cNvSpPr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>
              <a:spLocks/>
            </p:cNvSpPr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>
              <a:spLocks/>
            </p:cNvSpPr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>
              <a:spLocks/>
            </p:cNvSpPr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>
              <a:spLocks/>
            </p:cNvSpPr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>
              <a:spLocks/>
            </p:cNvSpPr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>
              <a:spLocks/>
            </p:cNvSpPr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>
              <a:spLocks/>
            </p:cNvSpPr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>
              <a:spLocks/>
            </p:cNvSpPr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>
              <a:spLocks/>
            </p:cNvSpPr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>
              <a:spLocks/>
            </p:cNvSpPr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>
              <a:spLocks/>
            </p:cNvSpPr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>
              <a:spLocks/>
            </p:cNvSpPr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>
              <a:spLocks/>
            </p:cNvSpPr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>
              <a:spLocks/>
            </p:cNvSpPr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>
              <a:spLocks/>
            </p:cNvSpPr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>
              <a:spLocks/>
            </p:cNvSpPr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>
              <a:spLocks/>
            </p:cNvSpPr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>
              <a:spLocks/>
            </p:cNvSpPr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>
              <a:spLocks/>
            </p:cNvSpPr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>
              <a:spLocks/>
            </p:cNvSpPr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>
              <a:spLocks/>
            </p:cNvSpPr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>
              <a:spLocks/>
            </p:cNvSpPr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>
              <a:spLocks/>
            </p:cNvSpPr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>
              <a:spLocks/>
            </p:cNvSpPr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>
              <a:spLocks/>
            </p:cNvSpPr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>
              <a:spLocks/>
            </p:cNvSpPr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>
              <a:spLocks/>
            </p:cNvSpPr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>
              <a:spLocks/>
            </p:cNvSpPr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>
              <a:spLocks/>
            </p:cNvSpPr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>
              <a:spLocks/>
            </p:cNvSpPr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>
              <a:spLocks/>
            </p:cNvSpPr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>
              <a:spLocks/>
            </p:cNvSpPr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>
              <a:spLocks/>
            </p:cNvSpPr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>
              <a:spLocks/>
            </p:cNvSpPr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>
              <a:spLocks/>
            </p:cNvSpPr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>
              <a:spLocks/>
            </p:cNvSpPr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>
              <a:spLocks/>
            </p:cNvSpPr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>
              <a:spLocks/>
            </p:cNvSpPr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>
              <a:spLocks/>
            </p:cNvSpPr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>
              <a:spLocks/>
            </p:cNvSpPr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>
              <a:spLocks/>
            </p:cNvSpPr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>
              <a:spLocks/>
            </p:cNvSpPr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>
              <a:spLocks/>
            </p:cNvSpPr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>
              <a:spLocks/>
            </p:cNvSpPr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>
              <a:spLocks/>
            </p:cNvSpPr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>
              <a:spLocks/>
            </p:cNvSpPr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>
              <a:spLocks/>
            </p:cNvSpPr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>
              <a:spLocks/>
            </p:cNvSpPr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>
              <a:spLocks/>
            </p:cNvSpPr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>
              <a:spLocks/>
            </p:cNvSpPr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>
              <a:spLocks/>
            </p:cNvSpPr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bg1"/>
          </a:solidFill>
        </p:grpSpPr>
        <p:sp>
          <p:nvSpPr>
            <p:cNvPr id="16870" name="Freeform 486"/>
            <p:cNvSpPr>
              <a:spLocks/>
            </p:cNvSpPr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>
              <a:spLocks/>
            </p:cNvSpPr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>
              <a:spLocks/>
            </p:cNvSpPr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>
              <a:spLocks/>
            </p:cNvSpPr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>
              <a:spLocks/>
            </p:cNvSpPr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>
              <a:spLocks/>
            </p:cNvSpPr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>
              <a:spLocks/>
            </p:cNvSpPr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>
              <a:spLocks/>
            </p:cNvSpPr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>
              <a:spLocks/>
            </p:cNvSpPr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>
              <a:spLocks/>
            </p:cNvSpPr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>
              <a:spLocks/>
            </p:cNvSpPr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>
              <a:spLocks/>
            </p:cNvSpPr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>
              <a:spLocks/>
            </p:cNvSpPr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>
              <a:spLocks/>
            </p:cNvSpPr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>
              <a:spLocks/>
            </p:cNvSpPr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>
              <a:spLocks/>
            </p:cNvSpPr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>
              <a:spLocks/>
            </p:cNvSpPr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>
              <a:spLocks/>
            </p:cNvSpPr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>
              <a:spLocks/>
            </p:cNvSpPr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>
              <a:spLocks/>
            </p:cNvSpPr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>
              <a:spLocks/>
            </p:cNvSpPr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>
              <a:spLocks/>
            </p:cNvSpPr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>
              <a:spLocks/>
            </p:cNvSpPr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>
              <a:spLocks/>
            </p:cNvSpPr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>
              <a:spLocks/>
            </p:cNvSpPr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>
              <a:spLocks/>
            </p:cNvSpPr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>
              <a:spLocks/>
            </p:cNvSpPr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>
              <a:spLocks/>
            </p:cNvSpPr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>
              <a:spLocks/>
            </p:cNvSpPr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>
              <a:spLocks/>
            </p:cNvSpPr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>
              <a:spLocks/>
            </p:cNvSpPr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>
              <a:spLocks/>
            </p:cNvSpPr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>
              <a:spLocks/>
            </p:cNvSpPr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>
              <a:spLocks/>
            </p:cNvSpPr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>
              <a:spLocks/>
            </p:cNvSpPr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>
              <a:spLocks/>
            </p:cNvSpPr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>
              <a:spLocks/>
            </p:cNvSpPr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>
              <a:spLocks/>
            </p:cNvSpPr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>
              <a:spLocks/>
            </p:cNvSpPr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>
              <a:spLocks/>
            </p:cNvSpPr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>
              <a:spLocks/>
            </p:cNvSpPr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>
              <a:spLocks/>
            </p:cNvSpPr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>
              <a:spLocks/>
            </p:cNvSpPr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>
              <a:spLocks/>
            </p:cNvSpPr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>
              <a:spLocks/>
            </p:cNvSpPr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>
              <a:spLocks/>
            </p:cNvSpPr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>
              <a:spLocks/>
            </p:cNvSpPr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>
              <a:spLocks/>
            </p:cNvSpPr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>
              <a:spLocks/>
            </p:cNvSpPr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>
              <a:spLocks/>
            </p:cNvSpPr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>
              <a:spLocks/>
            </p:cNvSpPr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bg1"/>
          </a:solidFill>
        </p:grpSpPr>
        <p:sp>
          <p:nvSpPr>
            <p:cNvPr id="16924" name="Freeform 540"/>
            <p:cNvSpPr>
              <a:spLocks/>
            </p:cNvSpPr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>
              <a:spLocks/>
            </p:cNvSpPr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>
              <a:spLocks/>
            </p:cNvSpPr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>
              <a:spLocks/>
            </p:cNvSpPr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>
              <a:spLocks/>
            </p:cNvSpPr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>
              <a:spLocks/>
            </p:cNvSpPr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>
              <a:spLocks/>
            </p:cNvSpPr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>
              <a:spLocks/>
            </p:cNvSpPr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>
              <a:spLocks/>
            </p:cNvSpPr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>
              <a:spLocks/>
            </p:cNvSpPr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>
              <a:spLocks/>
            </p:cNvSpPr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>
              <a:spLocks/>
            </p:cNvSpPr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>
              <a:spLocks/>
            </p:cNvSpPr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>
              <a:spLocks/>
            </p:cNvSpPr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>
              <a:spLocks/>
            </p:cNvSpPr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>
              <a:spLocks/>
            </p:cNvSpPr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>
              <a:spLocks/>
            </p:cNvSpPr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>
              <a:spLocks/>
            </p:cNvSpPr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>
              <a:spLocks/>
            </p:cNvSpPr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>
              <a:spLocks/>
            </p:cNvSpPr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>
              <a:spLocks/>
            </p:cNvSpPr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>
              <a:spLocks/>
            </p:cNvSpPr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>
              <a:spLocks/>
            </p:cNvSpPr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>
              <a:spLocks/>
            </p:cNvSpPr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>
              <a:spLocks/>
            </p:cNvSpPr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>
              <a:spLocks/>
            </p:cNvSpPr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>
              <a:spLocks/>
            </p:cNvSpPr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>
              <a:spLocks/>
            </p:cNvSpPr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>
              <a:spLocks/>
            </p:cNvSpPr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>
              <a:spLocks/>
            </p:cNvSpPr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>
              <a:spLocks/>
            </p:cNvSpPr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>
              <a:spLocks/>
            </p:cNvSpPr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>
              <a:spLocks/>
            </p:cNvSpPr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>
              <a:spLocks/>
            </p:cNvSpPr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>
              <a:spLocks/>
            </p:cNvSpPr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>
              <a:spLocks/>
            </p:cNvSpPr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>
              <a:spLocks/>
            </p:cNvSpPr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>
              <a:spLocks/>
            </p:cNvSpPr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>
              <a:spLocks/>
            </p:cNvSpPr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>
              <a:spLocks/>
            </p:cNvSpPr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>
              <a:spLocks/>
            </p:cNvSpPr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>
              <a:spLocks/>
            </p:cNvSpPr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>
              <a:spLocks/>
            </p:cNvSpPr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>
              <a:spLocks/>
            </p:cNvSpPr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>
              <a:spLocks/>
            </p:cNvSpPr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>
              <a:spLocks/>
            </p:cNvSpPr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>
              <a:spLocks/>
            </p:cNvSpPr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>
              <a:spLocks/>
            </p:cNvSpPr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>
              <a:spLocks/>
            </p:cNvSpPr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>
              <a:spLocks/>
            </p:cNvSpPr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>
              <a:spLocks/>
            </p:cNvSpPr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>
              <a:spLocks/>
            </p:cNvSpPr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>
              <a:spLocks/>
            </p:cNvSpPr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>
              <a:spLocks/>
            </p:cNvSpPr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>
              <a:spLocks/>
            </p:cNvSpPr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>
              <a:spLocks/>
            </p:cNvSpPr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>
              <a:spLocks/>
            </p:cNvSpPr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>
              <a:spLocks/>
            </p:cNvSpPr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>
              <a:spLocks/>
            </p:cNvSpPr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>
              <a:spLocks/>
            </p:cNvSpPr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>
              <a:spLocks/>
            </p:cNvSpPr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>
              <a:spLocks/>
            </p:cNvSpPr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>
              <a:spLocks/>
            </p:cNvSpPr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>
              <a:spLocks/>
            </p:cNvSpPr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>
              <a:spLocks/>
            </p:cNvSpPr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>
              <a:spLocks/>
            </p:cNvSpPr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>
              <a:spLocks/>
            </p:cNvSpPr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bg1"/>
          </a:solidFill>
        </p:grpSpPr>
        <p:sp>
          <p:nvSpPr>
            <p:cNvPr id="16992" name="Freeform 608"/>
            <p:cNvSpPr>
              <a:spLocks/>
            </p:cNvSpPr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>
              <a:spLocks/>
            </p:cNvSpPr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>
              <a:spLocks/>
            </p:cNvSpPr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>
              <a:spLocks/>
            </p:cNvSpPr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>
              <a:spLocks/>
            </p:cNvSpPr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>
              <a:spLocks/>
            </p:cNvSpPr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>
              <a:spLocks/>
            </p:cNvSpPr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>
              <a:spLocks/>
            </p:cNvSpPr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>
              <a:spLocks/>
            </p:cNvSpPr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>
              <a:spLocks/>
            </p:cNvSpPr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>
              <a:spLocks/>
            </p:cNvSpPr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>
              <a:spLocks/>
            </p:cNvSpPr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>
              <a:spLocks/>
            </p:cNvSpPr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>
              <a:spLocks/>
            </p:cNvSpPr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>
              <a:spLocks/>
            </p:cNvSpPr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>
              <a:spLocks/>
            </p:cNvSpPr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>
              <a:spLocks/>
            </p:cNvSpPr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>
              <a:spLocks/>
            </p:cNvSpPr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>
              <a:spLocks/>
            </p:cNvSpPr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>
              <a:spLocks/>
            </p:cNvSpPr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>
              <a:spLocks/>
            </p:cNvSpPr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>
              <a:spLocks/>
            </p:cNvSpPr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>
              <a:spLocks/>
            </p:cNvSpPr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>
              <a:spLocks/>
            </p:cNvSpPr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>
              <a:spLocks/>
            </p:cNvSpPr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>
              <a:spLocks/>
            </p:cNvSpPr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>
              <a:spLocks/>
            </p:cNvSpPr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>
              <a:spLocks/>
            </p:cNvSpPr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>
              <a:spLocks/>
            </p:cNvSpPr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>
              <a:spLocks/>
            </p:cNvSpPr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>
              <a:spLocks/>
            </p:cNvSpPr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>
              <a:spLocks/>
            </p:cNvSpPr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>
              <a:spLocks/>
            </p:cNvSpPr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>
              <a:spLocks/>
            </p:cNvSpPr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>
              <a:spLocks/>
            </p:cNvSpPr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>
              <a:spLocks/>
            </p:cNvSpPr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>
              <a:spLocks/>
            </p:cNvSpPr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>
              <a:spLocks/>
            </p:cNvSpPr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>
              <a:spLocks/>
            </p:cNvSpPr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>
              <a:spLocks/>
            </p:cNvSpPr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>
              <a:spLocks/>
            </p:cNvSpPr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>
              <a:spLocks/>
            </p:cNvSpPr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>
              <a:spLocks/>
            </p:cNvSpPr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bg1"/>
          </a:solidFill>
        </p:grpSpPr>
        <p:sp>
          <p:nvSpPr>
            <p:cNvPr id="17035" name="Freeform 651"/>
            <p:cNvSpPr>
              <a:spLocks/>
            </p:cNvSpPr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>
              <a:spLocks/>
            </p:cNvSpPr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>
              <a:spLocks/>
            </p:cNvSpPr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>
              <a:spLocks/>
            </p:cNvSpPr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>
              <a:spLocks/>
            </p:cNvSpPr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>
              <a:spLocks/>
            </p:cNvSpPr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>
              <a:spLocks/>
            </p:cNvSpPr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>
              <a:spLocks/>
            </p:cNvSpPr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>
              <a:spLocks/>
            </p:cNvSpPr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>
              <a:spLocks/>
            </p:cNvSpPr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>
              <a:spLocks/>
            </p:cNvSpPr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>
              <a:spLocks/>
            </p:cNvSpPr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>
              <a:spLocks/>
            </p:cNvSpPr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>
              <a:spLocks/>
            </p:cNvSpPr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>
              <a:spLocks/>
            </p:cNvSpPr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>
              <a:spLocks/>
            </p:cNvSpPr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>
              <a:spLocks/>
            </p:cNvSpPr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>
              <a:spLocks/>
            </p:cNvSpPr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>
              <a:spLocks/>
            </p:cNvSpPr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>
              <a:spLocks/>
            </p:cNvSpPr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>
              <a:spLocks/>
            </p:cNvSpPr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>
              <a:spLocks/>
            </p:cNvSpPr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>
              <a:spLocks/>
            </p:cNvSpPr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>
              <a:spLocks/>
            </p:cNvSpPr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>
              <a:spLocks/>
            </p:cNvSpPr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>
              <a:spLocks/>
            </p:cNvSpPr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>
              <a:spLocks/>
            </p:cNvSpPr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>
              <a:spLocks/>
            </p:cNvSpPr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>
              <a:spLocks/>
            </p:cNvSpPr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>
              <a:spLocks/>
            </p:cNvSpPr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>
              <a:spLocks/>
            </p:cNvSpPr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>
              <a:spLocks/>
            </p:cNvSpPr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>
              <a:spLocks/>
            </p:cNvSpPr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>
              <a:spLocks/>
            </p:cNvSpPr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>
              <a:spLocks/>
            </p:cNvSpPr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>
              <a:spLocks/>
            </p:cNvSpPr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>
              <a:spLocks/>
            </p:cNvSpPr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>
              <a:spLocks/>
            </p:cNvSpPr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>
              <a:spLocks/>
            </p:cNvSpPr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>
              <a:spLocks/>
            </p:cNvSpPr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>
              <a:spLocks/>
            </p:cNvSpPr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>
              <a:spLocks/>
            </p:cNvSpPr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>
              <a:spLocks/>
            </p:cNvSpPr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>
              <a:spLocks/>
            </p:cNvSpPr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>
              <a:spLocks/>
            </p:cNvSpPr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>
              <a:spLocks/>
            </p:cNvSpPr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>
              <a:spLocks/>
            </p:cNvSpPr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>
              <a:spLocks/>
            </p:cNvSpPr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>
              <a:spLocks/>
            </p:cNvSpPr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>
              <a:spLocks/>
            </p:cNvSpPr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>
              <a:spLocks/>
            </p:cNvSpPr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>
              <a:spLocks/>
            </p:cNvSpPr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>
              <a:spLocks/>
            </p:cNvSpPr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>
              <a:spLocks/>
            </p:cNvSpPr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bg1"/>
          </a:solidFill>
        </p:grpSpPr>
        <p:sp>
          <p:nvSpPr>
            <p:cNvPr id="16443" name="Freeform 59"/>
            <p:cNvSpPr>
              <a:spLocks/>
            </p:cNvSpPr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>
              <a:spLocks/>
            </p:cNvSpPr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>
              <a:spLocks/>
            </p:cNvSpPr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>
              <a:spLocks/>
            </p:cNvSpPr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>
              <a:spLocks/>
            </p:cNvSpPr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>
              <a:spLocks/>
            </p:cNvSpPr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>
              <a:spLocks/>
            </p:cNvSpPr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>
              <a:spLocks/>
            </p:cNvSpPr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>
              <a:spLocks/>
            </p:cNvSpPr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>
              <a:spLocks/>
            </p:cNvSpPr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>
              <a:spLocks/>
            </p:cNvSpPr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>
              <a:spLocks/>
            </p:cNvSpPr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>
              <a:spLocks/>
            </p:cNvSpPr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>
              <a:spLocks/>
            </p:cNvSpPr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>
              <a:spLocks/>
            </p:cNvSpPr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>
              <a:spLocks/>
            </p:cNvSpPr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>
              <a:spLocks/>
            </p:cNvSpPr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>
              <a:spLocks/>
            </p:cNvSpPr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>
              <a:spLocks/>
            </p:cNvSpPr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>
              <a:spLocks/>
            </p:cNvSpPr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>
              <a:spLocks/>
            </p:cNvSpPr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>
              <a:spLocks/>
            </p:cNvSpPr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>
              <a:spLocks/>
            </p:cNvSpPr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>
              <a:spLocks/>
            </p:cNvSpPr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>
              <a:spLocks/>
            </p:cNvSpPr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>
              <a:spLocks/>
            </p:cNvSpPr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>
              <a:spLocks/>
            </p:cNvSpPr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>
              <a:spLocks/>
            </p:cNvSpPr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>
              <a:spLocks/>
            </p:cNvSpPr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>
              <a:spLocks/>
            </p:cNvSpPr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>
              <a:spLocks/>
            </p:cNvSpPr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>
              <a:spLocks/>
            </p:cNvSpPr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>
              <a:spLocks/>
            </p:cNvSpPr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>
              <a:spLocks/>
            </p:cNvSpPr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>
              <a:spLocks/>
            </p:cNvSpPr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>
              <a:spLocks/>
            </p:cNvSpPr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>
              <a:spLocks/>
            </p:cNvSpPr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>
              <a:spLocks/>
            </p:cNvSpPr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>
              <a:spLocks/>
            </p:cNvSpPr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>
              <a:spLocks/>
            </p:cNvSpPr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>
              <a:spLocks/>
            </p:cNvSpPr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>
              <a:spLocks/>
            </p:cNvSpPr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>
              <a:spLocks/>
            </p:cNvSpPr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>
              <a:spLocks/>
            </p:cNvSpPr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>
              <a:spLocks/>
            </p:cNvSpPr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>
              <a:spLocks/>
            </p:cNvSpPr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>
              <a:spLocks/>
            </p:cNvSpPr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>
              <a:spLocks/>
            </p:cNvSpPr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17103" name="Freeform 719"/>
            <p:cNvSpPr>
              <a:spLocks/>
            </p:cNvSpPr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>
              <a:spLocks/>
            </p:cNvSpPr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>
              <a:spLocks/>
            </p:cNvSpPr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>
              <a:spLocks/>
            </p:cNvSpPr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>
              <a:spLocks/>
            </p:cNvSpPr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>
              <a:spLocks/>
            </p:cNvSpPr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>
              <a:spLocks/>
            </p:cNvSpPr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>
              <a:spLocks/>
            </p:cNvSpPr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>
              <a:spLocks/>
            </p:cNvSpPr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>
              <a:spLocks/>
            </p:cNvSpPr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>
              <a:spLocks/>
            </p:cNvSpPr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>
              <a:spLocks/>
            </p:cNvSpPr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>
              <a:spLocks/>
            </p:cNvSpPr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>
              <a:spLocks/>
            </p:cNvSpPr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>
              <a:spLocks/>
            </p:cNvSpPr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>
              <a:spLocks/>
            </p:cNvSpPr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>
              <a:spLocks/>
            </p:cNvSpPr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>
              <a:spLocks/>
            </p:cNvSpPr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>
              <a:spLocks/>
            </p:cNvSpPr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bg1"/>
          </a:solidFill>
        </p:grpSpPr>
        <p:sp>
          <p:nvSpPr>
            <p:cNvPr id="17123" name="Freeform 739"/>
            <p:cNvSpPr>
              <a:spLocks/>
            </p:cNvSpPr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>
              <a:spLocks/>
            </p:cNvSpPr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>
              <a:spLocks/>
            </p:cNvSpPr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>
              <a:spLocks/>
            </p:cNvSpPr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>
              <a:spLocks/>
            </p:cNvSpPr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>
              <a:spLocks/>
            </p:cNvSpPr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>
              <a:spLocks/>
            </p:cNvSpPr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>
              <a:spLocks/>
            </p:cNvSpPr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>
              <a:spLocks/>
            </p:cNvSpPr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>
              <a:spLocks/>
            </p:cNvSpPr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>
              <a:spLocks/>
            </p:cNvSpPr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>
              <a:spLocks/>
            </p:cNvSpPr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>
              <a:spLocks/>
            </p:cNvSpPr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>
              <a:spLocks/>
            </p:cNvSpPr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>
              <a:spLocks/>
            </p:cNvSpPr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>
              <a:spLocks/>
            </p:cNvSpPr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>
              <a:spLocks/>
            </p:cNvSpPr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>
              <a:spLocks/>
            </p:cNvSpPr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>
              <a:spLocks/>
            </p:cNvSpPr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>
              <a:spLocks/>
            </p:cNvSpPr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>
              <a:spLocks/>
            </p:cNvSpPr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>
              <a:spLocks/>
            </p:cNvSpPr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>
              <a:spLocks/>
            </p:cNvSpPr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>
              <a:spLocks/>
            </p:cNvSpPr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>
              <a:spLocks/>
            </p:cNvSpPr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>
              <a:spLocks/>
            </p:cNvSpPr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>
              <a:spLocks/>
            </p:cNvSpPr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>
              <a:spLocks/>
            </p:cNvSpPr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>
              <a:spLocks/>
            </p:cNvSpPr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>
              <a:spLocks/>
            </p:cNvSpPr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>
              <a:spLocks/>
            </p:cNvSpPr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>
              <a:spLocks/>
            </p:cNvSpPr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>
              <a:spLocks/>
            </p:cNvSpPr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>
              <a:spLocks/>
            </p:cNvSpPr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>
              <a:spLocks/>
            </p:cNvSpPr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>
              <a:spLocks/>
            </p:cNvSpPr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>
              <a:spLocks/>
            </p:cNvSpPr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>
              <a:spLocks/>
            </p:cNvSpPr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>
              <a:spLocks/>
            </p:cNvSpPr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>
              <a:spLocks/>
            </p:cNvSpPr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>
              <a:spLocks/>
            </p:cNvSpPr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>
              <a:spLocks/>
            </p:cNvSpPr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>
              <a:spLocks/>
            </p:cNvSpPr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>
              <a:spLocks/>
            </p:cNvSpPr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>
              <a:spLocks/>
            </p:cNvSpPr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>
              <a:spLocks/>
            </p:cNvSpPr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>
              <a:spLocks/>
            </p:cNvSpPr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>
              <a:spLocks/>
            </p:cNvSpPr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>
              <a:spLocks/>
            </p:cNvSpPr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>
              <a:spLocks/>
            </p:cNvSpPr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>
              <a:spLocks/>
            </p:cNvSpPr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>
              <a:spLocks/>
            </p:cNvSpPr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>
              <a:spLocks/>
            </p:cNvSpPr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bg1"/>
          </a:solidFill>
        </p:grpSpPr>
        <p:sp>
          <p:nvSpPr>
            <p:cNvPr id="17188" name="Freeform 804"/>
            <p:cNvSpPr>
              <a:spLocks/>
            </p:cNvSpPr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>
              <a:spLocks/>
            </p:cNvSpPr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>
              <a:spLocks/>
            </p:cNvSpPr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>
              <a:spLocks/>
            </p:cNvSpPr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>
              <a:spLocks/>
            </p:cNvSpPr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>
              <a:spLocks/>
            </p:cNvSpPr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>
              <a:spLocks/>
            </p:cNvSpPr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>
              <a:spLocks/>
            </p:cNvSpPr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>
              <a:spLocks/>
            </p:cNvSpPr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>
              <a:spLocks/>
            </p:cNvSpPr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>
              <a:spLocks/>
            </p:cNvSpPr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>
              <a:spLocks/>
            </p:cNvSpPr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>
              <a:spLocks/>
            </p:cNvSpPr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>
              <a:spLocks/>
            </p:cNvSpPr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>
              <a:spLocks/>
            </p:cNvSpPr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>
              <a:spLocks/>
            </p:cNvSpPr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>
              <a:spLocks/>
            </p:cNvSpPr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>
              <a:spLocks/>
            </p:cNvSpPr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>
              <a:spLocks/>
            </p:cNvSpPr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>
              <a:spLocks/>
            </p:cNvSpPr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>
              <a:spLocks/>
            </p:cNvSpPr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>
              <a:spLocks/>
            </p:cNvSpPr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>
              <a:spLocks/>
            </p:cNvSpPr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>
              <a:spLocks/>
            </p:cNvSpPr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bg1"/>
          </a:solidFill>
        </p:grpSpPr>
        <p:sp>
          <p:nvSpPr>
            <p:cNvPr id="17216" name="Freeform 832"/>
            <p:cNvSpPr>
              <a:spLocks/>
            </p:cNvSpPr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>
              <a:spLocks/>
            </p:cNvSpPr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>
              <a:spLocks/>
            </p:cNvSpPr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>
              <a:spLocks/>
            </p:cNvSpPr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>
              <a:spLocks/>
            </p:cNvSpPr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>
              <a:spLocks/>
            </p:cNvSpPr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>
              <a:spLocks/>
            </p:cNvSpPr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>
              <a:spLocks/>
            </p:cNvSpPr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>
              <a:spLocks/>
            </p:cNvSpPr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>
              <a:spLocks/>
            </p:cNvSpPr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>
              <a:spLocks/>
            </p:cNvSpPr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>
              <a:spLocks/>
            </p:cNvSpPr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>
              <a:spLocks/>
            </p:cNvSpPr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>
              <a:spLocks/>
            </p:cNvSpPr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>
              <a:spLocks/>
            </p:cNvSpPr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>
              <a:spLocks/>
            </p:cNvSpPr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>
              <a:spLocks/>
            </p:cNvSpPr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>
              <a:spLocks/>
            </p:cNvSpPr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>
              <a:spLocks/>
            </p:cNvSpPr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>
              <a:spLocks/>
            </p:cNvSpPr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>
              <a:spLocks/>
            </p:cNvSpPr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>
              <a:spLocks/>
            </p:cNvSpPr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>
              <a:spLocks/>
            </p:cNvSpPr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>
              <a:spLocks/>
            </p:cNvSpPr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>
              <a:spLocks/>
            </p:cNvSpPr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>
              <a:spLocks/>
            </p:cNvSpPr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>
              <a:spLocks/>
            </p:cNvSpPr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>
              <a:spLocks/>
            </p:cNvSpPr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>
              <a:spLocks/>
            </p:cNvSpPr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>
              <a:spLocks/>
            </p:cNvSpPr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>
              <a:spLocks/>
            </p:cNvSpPr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>
              <a:spLocks/>
            </p:cNvSpPr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17251" name="Freeform 867"/>
            <p:cNvSpPr>
              <a:spLocks/>
            </p:cNvSpPr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>
              <a:spLocks/>
            </p:cNvSpPr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>
              <a:spLocks/>
            </p:cNvSpPr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>
              <a:spLocks/>
            </p:cNvSpPr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>
              <a:spLocks/>
            </p:cNvSpPr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>
              <a:spLocks/>
            </p:cNvSpPr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>
              <a:spLocks/>
            </p:cNvSpPr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>
              <a:spLocks/>
            </p:cNvSpPr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>
              <a:spLocks/>
            </p:cNvSpPr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>
              <a:spLocks/>
            </p:cNvSpPr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>
              <a:spLocks/>
            </p:cNvSpPr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>
              <a:spLocks/>
            </p:cNvSpPr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>
              <a:spLocks/>
            </p:cNvSpPr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>
              <a:spLocks/>
            </p:cNvSpPr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>
              <a:spLocks/>
            </p:cNvSpPr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>
              <a:spLocks/>
            </p:cNvSpPr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>
              <a:spLocks/>
            </p:cNvSpPr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>
              <a:spLocks/>
            </p:cNvSpPr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>
              <a:spLocks/>
            </p:cNvSpPr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>
              <a:spLocks/>
            </p:cNvSpPr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>
              <a:spLocks/>
            </p:cNvSpPr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>
              <a:spLocks/>
            </p:cNvSpPr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>
              <a:spLocks/>
            </p:cNvSpPr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>
              <a:spLocks/>
            </p:cNvSpPr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>
              <a:spLocks/>
            </p:cNvSpPr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>
              <a:spLocks/>
            </p:cNvSpPr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>
              <a:spLocks/>
            </p:cNvSpPr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>
              <a:spLocks/>
            </p:cNvSpPr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>
              <a:spLocks/>
            </p:cNvSpPr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>
              <a:spLocks/>
            </p:cNvSpPr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>
              <a:spLocks/>
            </p:cNvSpPr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>
              <a:spLocks/>
            </p:cNvSpPr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>
              <a:spLocks/>
            </p:cNvSpPr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>
              <a:spLocks/>
            </p:cNvSpPr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>
              <a:spLocks/>
            </p:cNvSpPr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17289" name="Freeform 905"/>
            <p:cNvSpPr>
              <a:spLocks/>
            </p:cNvSpPr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>
              <a:spLocks/>
            </p:cNvSpPr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>
              <a:spLocks/>
            </p:cNvSpPr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>
              <a:spLocks/>
            </p:cNvSpPr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>
              <a:spLocks/>
            </p:cNvSpPr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>
              <a:spLocks/>
            </p:cNvSpPr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>
              <a:spLocks/>
            </p:cNvSpPr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>
              <a:spLocks/>
            </p:cNvSpPr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>
              <a:spLocks/>
            </p:cNvSpPr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>
              <a:spLocks/>
            </p:cNvSpPr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>
              <a:spLocks/>
            </p:cNvSpPr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>
              <a:spLocks/>
            </p:cNvSpPr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>
              <a:spLocks/>
            </p:cNvSpPr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>
              <a:spLocks/>
            </p:cNvSpPr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>
              <a:spLocks/>
            </p:cNvSpPr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>
              <a:spLocks/>
            </p:cNvSpPr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>
              <a:spLocks/>
            </p:cNvSpPr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>
              <a:spLocks/>
            </p:cNvSpPr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>
              <a:spLocks/>
            </p:cNvSpPr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>
              <a:spLocks/>
            </p:cNvSpPr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bg1"/>
          </a:solidFill>
        </p:grpSpPr>
        <p:sp>
          <p:nvSpPr>
            <p:cNvPr id="17312" name="Freeform 928"/>
            <p:cNvSpPr>
              <a:spLocks/>
            </p:cNvSpPr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>
              <a:spLocks/>
            </p:cNvSpPr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>
              <a:spLocks/>
            </p:cNvSpPr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>
              <a:spLocks/>
            </p:cNvSpPr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>
              <a:spLocks/>
            </p:cNvSpPr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>
              <a:spLocks/>
            </p:cNvSpPr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>
              <a:spLocks/>
            </p:cNvSpPr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>
              <a:spLocks/>
            </p:cNvSpPr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>
              <a:spLocks/>
            </p:cNvSpPr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>
              <a:spLocks/>
            </p:cNvSpPr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>
              <a:spLocks/>
            </p:cNvSpPr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>
              <a:spLocks/>
            </p:cNvSpPr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>
              <a:spLocks/>
            </p:cNvSpPr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>
              <a:spLocks/>
            </p:cNvSpPr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>
              <a:spLocks/>
            </p:cNvSpPr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>
              <a:spLocks/>
            </p:cNvSpPr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>
              <a:spLocks/>
            </p:cNvSpPr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>
              <a:spLocks/>
            </p:cNvSpPr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bg1"/>
          </a:solidFill>
        </p:grpSpPr>
        <p:sp>
          <p:nvSpPr>
            <p:cNvPr id="969" name="Freeform 173"/>
            <p:cNvSpPr>
              <a:spLocks/>
            </p:cNvSpPr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>
              <a:spLocks/>
            </p:cNvSpPr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>
              <a:spLocks/>
            </p:cNvSpPr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>
              <a:spLocks/>
            </p:cNvSpPr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>
              <a:spLocks/>
            </p:cNvSpPr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>
              <a:spLocks/>
            </p:cNvSpPr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>
              <a:spLocks/>
            </p:cNvSpPr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>
              <a:spLocks/>
            </p:cNvSpPr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>
              <a:spLocks/>
            </p:cNvSpPr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>
              <a:spLocks/>
            </p:cNvSpPr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>
              <a:spLocks/>
            </p:cNvSpPr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>
              <a:spLocks/>
            </p:cNvSpPr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>
              <a:spLocks/>
            </p:cNvSpPr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>
              <a:spLocks/>
            </p:cNvSpPr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>
              <a:spLocks/>
            </p:cNvSpPr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>
              <a:spLocks/>
            </p:cNvSpPr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>
              <a:spLocks/>
            </p:cNvSpPr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>
              <a:spLocks/>
            </p:cNvSpPr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>
              <a:spLocks/>
            </p:cNvSpPr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>
              <a:spLocks/>
            </p:cNvSpPr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>
              <a:spLocks/>
            </p:cNvSpPr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>
              <a:spLocks/>
            </p:cNvSpPr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>
              <a:spLocks/>
            </p:cNvSpPr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>
              <a:spLocks/>
            </p:cNvSpPr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>
              <a:spLocks/>
            </p:cNvSpPr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>
              <a:spLocks/>
            </p:cNvSpPr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>
              <a:spLocks/>
            </p:cNvSpPr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>
              <a:spLocks/>
            </p:cNvSpPr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>
              <a:spLocks/>
            </p:cNvSpPr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>
              <a:spLocks/>
            </p:cNvSpPr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>
              <a:spLocks/>
            </p:cNvSpPr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>
              <a:spLocks/>
            </p:cNvSpPr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>
              <a:spLocks/>
            </p:cNvSpPr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>
              <a:spLocks/>
            </p:cNvSpPr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>
              <a:spLocks/>
            </p:cNvSpPr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>
              <a:spLocks/>
            </p:cNvSpPr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>
              <a:spLocks/>
            </p:cNvSpPr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>
              <a:spLocks/>
            </p:cNvSpPr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>
              <a:spLocks/>
            </p:cNvSpPr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>
              <a:spLocks/>
            </p:cNvSpPr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>
              <a:spLocks/>
            </p:cNvSpPr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>
              <a:spLocks/>
            </p:cNvSpPr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>
              <a:spLocks/>
            </p:cNvSpPr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>
              <a:spLocks/>
            </p:cNvSpPr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>
              <a:spLocks/>
            </p:cNvSpPr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>
              <a:spLocks/>
            </p:cNvSpPr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>
              <a:spLocks/>
            </p:cNvSpPr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>
              <a:spLocks/>
            </p:cNvSpPr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bg1"/>
          </a:solidFill>
        </p:grpSpPr>
        <p:sp>
          <p:nvSpPr>
            <p:cNvPr id="1019" name="Freeform 58"/>
            <p:cNvSpPr>
              <a:spLocks/>
            </p:cNvSpPr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>
              <a:spLocks/>
            </p:cNvSpPr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>
              <a:spLocks/>
            </p:cNvSpPr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>
              <a:spLocks/>
            </p:cNvSpPr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>
              <a:spLocks/>
            </p:cNvSpPr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>
              <a:spLocks/>
            </p:cNvSpPr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>
              <a:spLocks/>
            </p:cNvSpPr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>
              <a:spLocks/>
            </p:cNvSpPr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>
              <a:spLocks/>
            </p:cNvSpPr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>
              <a:spLocks/>
            </p:cNvSpPr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>
              <a:spLocks/>
            </p:cNvSpPr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>
              <a:spLocks/>
            </p:cNvSpPr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>
              <a:spLocks/>
            </p:cNvSpPr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>
              <a:spLocks/>
            </p:cNvSpPr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>
              <a:spLocks/>
            </p:cNvSpPr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>
              <a:spLocks/>
            </p:cNvSpPr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>
              <a:spLocks/>
            </p:cNvSpPr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>
              <a:spLocks/>
            </p:cNvSpPr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>
              <a:spLocks/>
            </p:cNvSpPr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>
              <a:spLocks/>
            </p:cNvSpPr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>
              <a:spLocks/>
            </p:cNvSpPr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>
              <a:spLocks/>
            </p:cNvSpPr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>
              <a:spLocks/>
            </p:cNvSpPr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>
              <a:spLocks/>
            </p:cNvSpPr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>
              <a:spLocks/>
            </p:cNvSpPr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>
              <a:spLocks/>
            </p:cNvSpPr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>
              <a:spLocks/>
            </p:cNvSpPr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>
              <a:spLocks/>
            </p:cNvSpPr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>
              <a:spLocks/>
            </p:cNvSpPr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>
              <a:spLocks/>
            </p:cNvSpPr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>
              <a:spLocks/>
            </p:cNvSpPr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>
              <a:spLocks/>
            </p:cNvSpPr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>
              <a:spLocks/>
            </p:cNvSpPr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>
              <a:spLocks/>
            </p:cNvSpPr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>
              <a:spLocks/>
            </p:cNvSpPr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>
              <a:spLocks/>
            </p:cNvSpPr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>
              <a:spLocks/>
            </p:cNvSpPr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>
              <a:spLocks/>
            </p:cNvSpPr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>
              <a:spLocks/>
            </p:cNvSpPr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>
              <a:spLocks/>
            </p:cNvSpPr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>
              <a:spLocks/>
            </p:cNvSpPr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>
              <a:spLocks/>
            </p:cNvSpPr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>
              <a:spLocks/>
            </p:cNvSpPr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>
              <a:spLocks/>
            </p:cNvSpPr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>
              <a:spLocks/>
            </p:cNvSpPr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>
              <a:spLocks/>
            </p:cNvSpPr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>
              <a:spLocks/>
            </p:cNvSpPr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>
              <a:spLocks/>
            </p:cNvSpPr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>
              <a:spLocks/>
            </p:cNvSpPr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>
              <a:spLocks/>
            </p:cNvSpPr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>
              <a:spLocks/>
            </p:cNvSpPr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>
              <a:spLocks/>
            </p:cNvSpPr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>
              <a:spLocks/>
            </p:cNvSpPr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>
              <a:spLocks/>
            </p:cNvSpPr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>
              <a:spLocks/>
            </p:cNvSpPr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>
              <a:spLocks/>
            </p:cNvSpPr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>
              <a:spLocks/>
            </p:cNvSpPr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>
              <a:spLocks/>
            </p:cNvSpPr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>
              <a:spLocks/>
            </p:cNvSpPr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>
              <a:spLocks/>
            </p:cNvSpPr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bg1"/>
          </a:solidFill>
        </p:grpSpPr>
        <p:sp>
          <p:nvSpPr>
            <p:cNvPr id="1083" name="Freeform 844"/>
            <p:cNvSpPr>
              <a:spLocks/>
            </p:cNvSpPr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>
              <a:spLocks/>
            </p:cNvSpPr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>
              <a:spLocks/>
            </p:cNvSpPr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>
              <a:spLocks/>
            </p:cNvSpPr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>
              <a:spLocks/>
            </p:cNvSpPr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>
              <a:spLocks/>
            </p:cNvSpPr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>
              <a:spLocks/>
            </p:cNvSpPr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>
              <a:spLocks/>
            </p:cNvSpPr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>
              <a:spLocks/>
            </p:cNvSpPr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>
              <a:spLocks/>
            </p:cNvSpPr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>
              <a:spLocks/>
            </p:cNvSpPr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>
              <a:spLocks/>
            </p:cNvSpPr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>
              <a:spLocks/>
            </p:cNvSpPr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>
              <a:spLocks/>
            </p:cNvSpPr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>
              <a:spLocks/>
            </p:cNvSpPr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>
              <a:spLocks/>
            </p:cNvSpPr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>
              <a:spLocks/>
            </p:cNvSpPr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>
              <a:spLocks/>
            </p:cNvSpPr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>
              <a:spLocks/>
            </p:cNvSpPr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>
              <a:spLocks/>
            </p:cNvSpPr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>
              <a:spLocks/>
            </p:cNvSpPr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>
              <a:spLocks/>
            </p:cNvSpPr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>
              <a:spLocks/>
            </p:cNvSpPr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>
              <a:spLocks/>
            </p:cNvSpPr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>
              <a:spLocks/>
            </p:cNvSpPr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>
              <a:spLocks/>
            </p:cNvSpPr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>
              <a:spLocks/>
            </p:cNvSpPr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>
              <a:spLocks/>
            </p:cNvSpPr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>
              <a:spLocks/>
            </p:cNvSpPr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>
              <a:spLocks/>
            </p:cNvSpPr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>
              <a:spLocks/>
            </p:cNvSpPr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>
              <a:spLocks/>
            </p:cNvSpPr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>
              <a:spLocks/>
            </p:cNvSpPr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>
              <a:spLocks/>
            </p:cNvSpPr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>
              <a:spLocks/>
            </p:cNvSpPr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>
              <a:spLocks/>
            </p:cNvSpPr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>
              <a:spLocks/>
            </p:cNvSpPr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>
              <a:spLocks/>
            </p:cNvSpPr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>
              <a:spLocks/>
            </p:cNvSpPr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>
              <a:spLocks/>
            </p:cNvSpPr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>
              <a:spLocks/>
            </p:cNvSpPr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>
              <a:spLocks/>
            </p:cNvSpPr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>
              <a:spLocks/>
            </p:cNvSpPr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>
              <a:spLocks/>
            </p:cNvSpPr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>
              <a:spLocks/>
            </p:cNvSpPr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>
              <a:spLocks/>
            </p:cNvSpPr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>
              <a:spLocks/>
            </p:cNvSpPr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>
              <a:spLocks/>
            </p:cNvSpPr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>
              <a:spLocks/>
            </p:cNvSpPr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>
              <a:spLocks/>
            </p:cNvSpPr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>
              <a:spLocks/>
            </p:cNvSpPr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>
              <a:spLocks/>
            </p:cNvSpPr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bg1"/>
          </a:solidFill>
        </p:grpSpPr>
        <p:sp>
          <p:nvSpPr>
            <p:cNvPr id="1138" name="Freeform 981"/>
            <p:cNvSpPr>
              <a:spLocks/>
            </p:cNvSpPr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>
              <a:spLocks/>
            </p:cNvSpPr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>
              <a:spLocks/>
            </p:cNvSpPr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>
              <a:spLocks/>
            </p:cNvSpPr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>
              <a:spLocks/>
            </p:cNvSpPr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>
              <a:spLocks/>
            </p:cNvSpPr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>
              <a:spLocks/>
            </p:cNvSpPr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>
              <a:spLocks/>
            </p:cNvSpPr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>
              <a:spLocks/>
            </p:cNvSpPr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>
              <a:spLocks/>
            </p:cNvSpPr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>
              <a:spLocks/>
            </p:cNvSpPr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>
              <a:spLocks/>
            </p:cNvSpPr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>
              <a:spLocks/>
            </p:cNvSpPr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>
              <a:spLocks/>
            </p:cNvSpPr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>
              <a:spLocks/>
            </p:cNvSpPr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>
              <a:spLocks/>
            </p:cNvSpPr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>
              <a:spLocks/>
            </p:cNvSpPr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>
              <a:spLocks/>
            </p:cNvSpPr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>
              <a:spLocks/>
            </p:cNvSpPr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>
              <a:spLocks/>
            </p:cNvSpPr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>
              <a:spLocks/>
            </p:cNvSpPr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>
              <a:spLocks/>
            </p:cNvSpPr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>
              <a:spLocks/>
            </p:cNvSpPr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>
              <a:spLocks/>
            </p:cNvSpPr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>
              <a:spLocks/>
            </p:cNvSpPr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>
              <a:spLocks/>
            </p:cNvSpPr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>
              <a:spLocks/>
            </p:cNvSpPr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>
              <a:spLocks/>
            </p:cNvSpPr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>
              <a:spLocks/>
            </p:cNvSpPr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969801" y="1238235"/>
            <a:ext cx="1108333" cy="4793426"/>
            <a:chOff x="969801" y="1238235"/>
            <a:chExt cx="1108333" cy="4793426"/>
          </a:xfrm>
        </p:grpSpPr>
        <p:sp>
          <p:nvSpPr>
            <p:cNvPr id="1167" name="矩形 1166"/>
            <p:cNvSpPr/>
            <p:nvPr/>
          </p:nvSpPr>
          <p:spPr>
            <a:xfrm>
              <a:off x="969801" y="1238235"/>
              <a:ext cx="1108333" cy="4793426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TextBox 1534"/>
            <p:cNvSpPr txBox="1"/>
            <p:nvPr/>
          </p:nvSpPr>
          <p:spPr>
            <a:xfrm>
              <a:off x="1142966" y="1238235"/>
              <a:ext cx="762005" cy="46879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733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赠送精美手绘图标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08977633"/>
      </p:ext>
    </p:extLst>
  </p:cSld>
  <p:clrMapOvr>
    <a:masterClrMapping/>
  </p:clrMapOvr>
  <p:transition spd="med">
    <p:pull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47"/>
          <p:cNvSpPr>
            <a:spLocks noChangeArrowheads="1"/>
          </p:cNvSpPr>
          <p:nvPr/>
        </p:nvSpPr>
        <p:spPr bwMode="auto">
          <a:xfrm>
            <a:off x="2312741" y="2226309"/>
            <a:ext cx="2764278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dist"/>
            <a:r>
              <a:rPr lang="zh-CN" altLang="en-US" sz="96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目录</a:t>
            </a:r>
            <a:endParaRPr lang="zh-CN" altLang="en-US" sz="96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4" name="Freeform 41"/>
          <p:cNvSpPr>
            <a:spLocks noEditPoints="1"/>
          </p:cNvSpPr>
          <p:nvPr/>
        </p:nvSpPr>
        <p:spPr bwMode="auto">
          <a:xfrm>
            <a:off x="1621995" y="1756228"/>
            <a:ext cx="4145771" cy="4195595"/>
          </a:xfrm>
          <a:custGeom>
            <a:avLst/>
            <a:gdLst>
              <a:gd name="T0" fmla="*/ 1905 w 2222"/>
              <a:gd name="T1" fmla="*/ 15 h 2023"/>
              <a:gd name="T2" fmla="*/ 2128 w 2222"/>
              <a:gd name="T3" fmla="*/ 134 h 2023"/>
              <a:gd name="T4" fmla="*/ 2145 w 2222"/>
              <a:gd name="T5" fmla="*/ 894 h 2023"/>
              <a:gd name="T6" fmla="*/ 1928 w 2222"/>
              <a:gd name="T7" fmla="*/ 1335 h 2023"/>
              <a:gd name="T8" fmla="*/ 1817 w 2222"/>
              <a:gd name="T9" fmla="*/ 1940 h 2023"/>
              <a:gd name="T10" fmla="*/ 1637 w 2222"/>
              <a:gd name="T11" fmla="*/ 1838 h 2023"/>
              <a:gd name="T12" fmla="*/ 328 w 2222"/>
              <a:gd name="T13" fmla="*/ 1946 h 2023"/>
              <a:gd name="T14" fmla="*/ 165 w 2222"/>
              <a:gd name="T15" fmla="*/ 1641 h 2023"/>
              <a:gd name="T16" fmla="*/ 0 w 2222"/>
              <a:gd name="T17" fmla="*/ 1937 h 2023"/>
              <a:gd name="T18" fmla="*/ 174 w 2222"/>
              <a:gd name="T19" fmla="*/ 460 h 2023"/>
              <a:gd name="T20" fmla="*/ 223 w 2222"/>
              <a:gd name="T21" fmla="*/ 813 h 2023"/>
              <a:gd name="T22" fmla="*/ 280 w 2222"/>
              <a:gd name="T23" fmla="*/ 747 h 2023"/>
              <a:gd name="T24" fmla="*/ 204 w 2222"/>
              <a:gd name="T25" fmla="*/ 345 h 2023"/>
              <a:gd name="T26" fmla="*/ 1417 w 2222"/>
              <a:gd name="T27" fmla="*/ 1276 h 2023"/>
              <a:gd name="T28" fmla="*/ 807 w 2222"/>
              <a:gd name="T29" fmla="*/ 1258 h 2023"/>
              <a:gd name="T30" fmla="*/ 192 w 2222"/>
              <a:gd name="T31" fmla="*/ 1295 h 2023"/>
              <a:gd name="T32" fmla="*/ 1090 w 2222"/>
              <a:gd name="T33" fmla="*/ 1307 h 2023"/>
              <a:gd name="T34" fmla="*/ 2064 w 2222"/>
              <a:gd name="T35" fmla="*/ 1321 h 2023"/>
              <a:gd name="T36" fmla="*/ 2051 w 2222"/>
              <a:gd name="T37" fmla="*/ 100 h 2023"/>
              <a:gd name="T38" fmla="*/ 2126 w 2222"/>
              <a:gd name="T39" fmla="*/ 985 h 2023"/>
              <a:gd name="T40" fmla="*/ 1658 w 2222"/>
              <a:gd name="T41" fmla="*/ 1215 h 2023"/>
              <a:gd name="T42" fmla="*/ 347 w 2222"/>
              <a:gd name="T43" fmla="*/ 77 h 2023"/>
              <a:gd name="T44" fmla="*/ 2054 w 2222"/>
              <a:gd name="T45" fmla="*/ 73 h 2023"/>
              <a:gd name="T46" fmla="*/ 255 w 2222"/>
              <a:gd name="T47" fmla="*/ 62 h 2023"/>
              <a:gd name="T48" fmla="*/ 1832 w 2222"/>
              <a:gd name="T49" fmla="*/ 106 h 2023"/>
              <a:gd name="T50" fmla="*/ 389 w 2222"/>
              <a:gd name="T51" fmla="*/ 88 h 2023"/>
              <a:gd name="T52" fmla="*/ 299 w 2222"/>
              <a:gd name="T53" fmla="*/ 736 h 2023"/>
              <a:gd name="T54" fmla="*/ 1404 w 2222"/>
              <a:gd name="T55" fmla="*/ 1126 h 2023"/>
              <a:gd name="T56" fmla="*/ 1935 w 2222"/>
              <a:gd name="T57" fmla="*/ 1754 h 2023"/>
              <a:gd name="T58" fmla="*/ 1938 w 2222"/>
              <a:gd name="T59" fmla="*/ 1977 h 2023"/>
              <a:gd name="T60" fmla="*/ 1839 w 2222"/>
              <a:gd name="T61" fmla="*/ 1374 h 2023"/>
              <a:gd name="T62" fmla="*/ 1853 w 2222"/>
              <a:gd name="T63" fmla="*/ 1771 h 2023"/>
              <a:gd name="T64" fmla="*/ 1840 w 2222"/>
              <a:gd name="T65" fmla="*/ 1756 h 2023"/>
              <a:gd name="T66" fmla="*/ 1792 w 2222"/>
              <a:gd name="T67" fmla="*/ 1729 h 2023"/>
              <a:gd name="T68" fmla="*/ 1792 w 2222"/>
              <a:gd name="T69" fmla="*/ 1331 h 2023"/>
              <a:gd name="T70" fmla="*/ 1696 w 2222"/>
              <a:gd name="T71" fmla="*/ 1656 h 2023"/>
              <a:gd name="T72" fmla="*/ 1783 w 2222"/>
              <a:gd name="T73" fmla="*/ 1804 h 2023"/>
              <a:gd name="T74" fmla="*/ 1743 w 2222"/>
              <a:gd name="T75" fmla="*/ 1803 h 2023"/>
              <a:gd name="T76" fmla="*/ 1751 w 2222"/>
              <a:gd name="T77" fmla="*/ 1743 h 2023"/>
              <a:gd name="T78" fmla="*/ 1448 w 2222"/>
              <a:gd name="T79" fmla="*/ 1740 h 2023"/>
              <a:gd name="T80" fmla="*/ 1519 w 2222"/>
              <a:gd name="T81" fmla="*/ 1804 h 2023"/>
              <a:gd name="T82" fmla="*/ 1170 w 2222"/>
              <a:gd name="T83" fmla="*/ 1325 h 2023"/>
              <a:gd name="T84" fmla="*/ 508 w 2222"/>
              <a:gd name="T85" fmla="*/ 1718 h 2023"/>
              <a:gd name="T86" fmla="*/ 1637 w 2222"/>
              <a:gd name="T87" fmla="*/ 1891 h 2023"/>
              <a:gd name="T88" fmla="*/ 1638 w 2222"/>
              <a:gd name="T89" fmla="*/ 1224 h 2023"/>
              <a:gd name="T90" fmla="*/ 1328 w 2222"/>
              <a:gd name="T91" fmla="*/ 1200 h 2023"/>
              <a:gd name="T92" fmla="*/ 1477 w 2222"/>
              <a:gd name="T93" fmla="*/ 1169 h 2023"/>
              <a:gd name="T94" fmla="*/ 716 w 2222"/>
              <a:gd name="T95" fmla="*/ 1194 h 2023"/>
              <a:gd name="T96" fmla="*/ 942 w 2222"/>
              <a:gd name="T97" fmla="*/ 1246 h 2023"/>
              <a:gd name="T98" fmla="*/ 641 w 2222"/>
              <a:gd name="T99" fmla="*/ 1795 h 2023"/>
              <a:gd name="T100" fmla="*/ 565 w 2222"/>
              <a:gd name="T101" fmla="*/ 1766 h 2023"/>
              <a:gd name="T102" fmla="*/ 525 w 2222"/>
              <a:gd name="T103" fmla="*/ 1765 h 2023"/>
              <a:gd name="T104" fmla="*/ 527 w 2222"/>
              <a:gd name="T105" fmla="*/ 1785 h 2023"/>
              <a:gd name="T106" fmla="*/ 467 w 2222"/>
              <a:gd name="T107" fmla="*/ 1956 h 2023"/>
              <a:gd name="T108" fmla="*/ 504 w 2222"/>
              <a:gd name="T109" fmla="*/ 1744 h 2023"/>
              <a:gd name="T110" fmla="*/ 358 w 2222"/>
              <a:gd name="T111" fmla="*/ 1766 h 2023"/>
              <a:gd name="T112" fmla="*/ 208 w 2222"/>
              <a:gd name="T113" fmla="*/ 928 h 2023"/>
              <a:gd name="T114" fmla="*/ 208 w 2222"/>
              <a:gd name="T115" fmla="*/ 941 h 2023"/>
              <a:gd name="T116" fmla="*/ 146 w 2222"/>
              <a:gd name="T117" fmla="*/ 1065 h 2023"/>
              <a:gd name="T118" fmla="*/ 159 w 2222"/>
              <a:gd name="T119" fmla="*/ 705 h 2023"/>
              <a:gd name="T120" fmla="*/ 45 w 2222"/>
              <a:gd name="T121" fmla="*/ 1675 h 2023"/>
              <a:gd name="T122" fmla="*/ 181 w 2222"/>
              <a:gd name="T123" fmla="*/ 1341 h 2023"/>
              <a:gd name="T124" fmla="*/ 182 w 2222"/>
              <a:gd name="T125" fmla="*/ 1373 h 2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22" h="2023">
                <a:moveTo>
                  <a:pt x="180" y="15"/>
                </a:moveTo>
                <a:lnTo>
                  <a:pt x="180" y="15"/>
                </a:lnTo>
                <a:lnTo>
                  <a:pt x="187" y="11"/>
                </a:lnTo>
                <a:lnTo>
                  <a:pt x="193" y="6"/>
                </a:lnTo>
                <a:lnTo>
                  <a:pt x="202" y="4"/>
                </a:lnTo>
                <a:lnTo>
                  <a:pt x="208" y="0"/>
                </a:lnTo>
                <a:lnTo>
                  <a:pt x="208" y="0"/>
                </a:lnTo>
                <a:lnTo>
                  <a:pt x="223" y="4"/>
                </a:lnTo>
                <a:lnTo>
                  <a:pt x="238" y="5"/>
                </a:lnTo>
                <a:lnTo>
                  <a:pt x="270" y="9"/>
                </a:lnTo>
                <a:lnTo>
                  <a:pt x="270" y="9"/>
                </a:lnTo>
                <a:lnTo>
                  <a:pt x="291" y="11"/>
                </a:lnTo>
                <a:lnTo>
                  <a:pt x="313" y="11"/>
                </a:lnTo>
                <a:lnTo>
                  <a:pt x="313" y="11"/>
                </a:lnTo>
                <a:lnTo>
                  <a:pt x="415" y="9"/>
                </a:lnTo>
                <a:lnTo>
                  <a:pt x="520" y="9"/>
                </a:lnTo>
                <a:lnTo>
                  <a:pt x="739" y="12"/>
                </a:lnTo>
                <a:lnTo>
                  <a:pt x="970" y="15"/>
                </a:lnTo>
                <a:lnTo>
                  <a:pt x="1090" y="15"/>
                </a:lnTo>
                <a:lnTo>
                  <a:pt x="1214" y="15"/>
                </a:lnTo>
                <a:lnTo>
                  <a:pt x="1214" y="15"/>
                </a:lnTo>
                <a:lnTo>
                  <a:pt x="1383" y="15"/>
                </a:lnTo>
                <a:lnTo>
                  <a:pt x="1553" y="15"/>
                </a:lnTo>
                <a:lnTo>
                  <a:pt x="1553" y="15"/>
                </a:lnTo>
                <a:lnTo>
                  <a:pt x="1634" y="16"/>
                </a:lnTo>
                <a:lnTo>
                  <a:pt x="1707" y="17"/>
                </a:lnTo>
                <a:lnTo>
                  <a:pt x="1742" y="17"/>
                </a:lnTo>
                <a:lnTo>
                  <a:pt x="1775" y="16"/>
                </a:lnTo>
                <a:lnTo>
                  <a:pt x="1809" y="15"/>
                </a:lnTo>
                <a:lnTo>
                  <a:pt x="1843" y="11"/>
                </a:lnTo>
                <a:lnTo>
                  <a:pt x="1843" y="11"/>
                </a:lnTo>
                <a:lnTo>
                  <a:pt x="1856" y="13"/>
                </a:lnTo>
                <a:lnTo>
                  <a:pt x="1871" y="16"/>
                </a:lnTo>
                <a:lnTo>
                  <a:pt x="1888" y="16"/>
                </a:lnTo>
                <a:lnTo>
                  <a:pt x="1905" y="15"/>
                </a:lnTo>
                <a:lnTo>
                  <a:pt x="1905" y="15"/>
                </a:lnTo>
                <a:lnTo>
                  <a:pt x="1917" y="12"/>
                </a:lnTo>
                <a:lnTo>
                  <a:pt x="1928" y="8"/>
                </a:lnTo>
                <a:lnTo>
                  <a:pt x="1935" y="8"/>
                </a:lnTo>
                <a:lnTo>
                  <a:pt x="1941" y="8"/>
                </a:lnTo>
                <a:lnTo>
                  <a:pt x="1946" y="11"/>
                </a:lnTo>
                <a:lnTo>
                  <a:pt x="1950" y="15"/>
                </a:lnTo>
                <a:lnTo>
                  <a:pt x="1950" y="15"/>
                </a:lnTo>
                <a:lnTo>
                  <a:pt x="1980" y="15"/>
                </a:lnTo>
                <a:lnTo>
                  <a:pt x="2010" y="15"/>
                </a:lnTo>
                <a:lnTo>
                  <a:pt x="2040" y="16"/>
                </a:lnTo>
                <a:lnTo>
                  <a:pt x="2068" y="15"/>
                </a:lnTo>
                <a:lnTo>
                  <a:pt x="2068" y="15"/>
                </a:lnTo>
                <a:lnTo>
                  <a:pt x="2079" y="13"/>
                </a:lnTo>
                <a:lnTo>
                  <a:pt x="2085" y="12"/>
                </a:lnTo>
                <a:lnTo>
                  <a:pt x="2089" y="11"/>
                </a:lnTo>
                <a:lnTo>
                  <a:pt x="2089" y="11"/>
                </a:lnTo>
                <a:lnTo>
                  <a:pt x="2092" y="12"/>
                </a:lnTo>
                <a:lnTo>
                  <a:pt x="2094" y="13"/>
                </a:lnTo>
                <a:lnTo>
                  <a:pt x="2096" y="16"/>
                </a:lnTo>
                <a:lnTo>
                  <a:pt x="2098" y="17"/>
                </a:lnTo>
                <a:lnTo>
                  <a:pt x="2098" y="17"/>
                </a:lnTo>
                <a:lnTo>
                  <a:pt x="2103" y="17"/>
                </a:lnTo>
                <a:lnTo>
                  <a:pt x="2108" y="16"/>
                </a:lnTo>
                <a:lnTo>
                  <a:pt x="2115" y="16"/>
                </a:lnTo>
                <a:lnTo>
                  <a:pt x="2122" y="19"/>
                </a:lnTo>
                <a:lnTo>
                  <a:pt x="2122" y="19"/>
                </a:lnTo>
                <a:lnTo>
                  <a:pt x="2126" y="28"/>
                </a:lnTo>
                <a:lnTo>
                  <a:pt x="2127" y="41"/>
                </a:lnTo>
                <a:lnTo>
                  <a:pt x="2126" y="51"/>
                </a:lnTo>
                <a:lnTo>
                  <a:pt x="2122" y="62"/>
                </a:lnTo>
                <a:lnTo>
                  <a:pt x="2122" y="62"/>
                </a:lnTo>
                <a:lnTo>
                  <a:pt x="2126" y="85"/>
                </a:lnTo>
                <a:lnTo>
                  <a:pt x="2127" y="110"/>
                </a:lnTo>
                <a:lnTo>
                  <a:pt x="2128" y="134"/>
                </a:lnTo>
                <a:lnTo>
                  <a:pt x="2128" y="159"/>
                </a:lnTo>
                <a:lnTo>
                  <a:pt x="2128" y="211"/>
                </a:lnTo>
                <a:lnTo>
                  <a:pt x="2128" y="236"/>
                </a:lnTo>
                <a:lnTo>
                  <a:pt x="2131" y="262"/>
                </a:lnTo>
                <a:lnTo>
                  <a:pt x="2131" y="262"/>
                </a:lnTo>
                <a:lnTo>
                  <a:pt x="2132" y="281"/>
                </a:lnTo>
                <a:lnTo>
                  <a:pt x="2134" y="302"/>
                </a:lnTo>
                <a:lnTo>
                  <a:pt x="2135" y="344"/>
                </a:lnTo>
                <a:lnTo>
                  <a:pt x="2135" y="344"/>
                </a:lnTo>
                <a:lnTo>
                  <a:pt x="2137" y="366"/>
                </a:lnTo>
                <a:lnTo>
                  <a:pt x="2137" y="386"/>
                </a:lnTo>
                <a:lnTo>
                  <a:pt x="2137" y="386"/>
                </a:lnTo>
                <a:lnTo>
                  <a:pt x="2137" y="392"/>
                </a:lnTo>
                <a:lnTo>
                  <a:pt x="2134" y="396"/>
                </a:lnTo>
                <a:lnTo>
                  <a:pt x="2132" y="401"/>
                </a:lnTo>
                <a:lnTo>
                  <a:pt x="2131" y="407"/>
                </a:lnTo>
                <a:lnTo>
                  <a:pt x="2131" y="407"/>
                </a:lnTo>
                <a:lnTo>
                  <a:pt x="2131" y="416"/>
                </a:lnTo>
                <a:lnTo>
                  <a:pt x="2134" y="427"/>
                </a:lnTo>
                <a:lnTo>
                  <a:pt x="2135" y="437"/>
                </a:lnTo>
                <a:lnTo>
                  <a:pt x="2137" y="446"/>
                </a:lnTo>
                <a:lnTo>
                  <a:pt x="2137" y="446"/>
                </a:lnTo>
                <a:lnTo>
                  <a:pt x="2138" y="485"/>
                </a:lnTo>
                <a:lnTo>
                  <a:pt x="2139" y="525"/>
                </a:lnTo>
                <a:lnTo>
                  <a:pt x="2139" y="525"/>
                </a:lnTo>
                <a:lnTo>
                  <a:pt x="2141" y="605"/>
                </a:lnTo>
                <a:lnTo>
                  <a:pt x="2141" y="684"/>
                </a:lnTo>
                <a:lnTo>
                  <a:pt x="2141" y="684"/>
                </a:lnTo>
                <a:lnTo>
                  <a:pt x="2141" y="705"/>
                </a:lnTo>
                <a:lnTo>
                  <a:pt x="2142" y="724"/>
                </a:lnTo>
                <a:lnTo>
                  <a:pt x="2142" y="724"/>
                </a:lnTo>
                <a:lnTo>
                  <a:pt x="2145" y="745"/>
                </a:lnTo>
                <a:lnTo>
                  <a:pt x="2146" y="766"/>
                </a:lnTo>
                <a:lnTo>
                  <a:pt x="2146" y="808"/>
                </a:lnTo>
                <a:lnTo>
                  <a:pt x="2145" y="894"/>
                </a:lnTo>
                <a:lnTo>
                  <a:pt x="2145" y="894"/>
                </a:lnTo>
                <a:lnTo>
                  <a:pt x="2142" y="985"/>
                </a:lnTo>
                <a:lnTo>
                  <a:pt x="2141" y="1030"/>
                </a:lnTo>
                <a:lnTo>
                  <a:pt x="2141" y="1075"/>
                </a:lnTo>
                <a:lnTo>
                  <a:pt x="2141" y="1075"/>
                </a:lnTo>
                <a:lnTo>
                  <a:pt x="2142" y="1122"/>
                </a:lnTo>
                <a:lnTo>
                  <a:pt x="2141" y="1169"/>
                </a:lnTo>
                <a:lnTo>
                  <a:pt x="2137" y="1262"/>
                </a:lnTo>
                <a:lnTo>
                  <a:pt x="2137" y="1262"/>
                </a:lnTo>
                <a:lnTo>
                  <a:pt x="2146" y="1264"/>
                </a:lnTo>
                <a:lnTo>
                  <a:pt x="2154" y="1264"/>
                </a:lnTo>
                <a:lnTo>
                  <a:pt x="2171" y="1262"/>
                </a:lnTo>
                <a:lnTo>
                  <a:pt x="2186" y="1260"/>
                </a:lnTo>
                <a:lnTo>
                  <a:pt x="2192" y="1260"/>
                </a:lnTo>
                <a:lnTo>
                  <a:pt x="2199" y="1261"/>
                </a:lnTo>
                <a:lnTo>
                  <a:pt x="2199" y="1261"/>
                </a:lnTo>
                <a:lnTo>
                  <a:pt x="2205" y="1262"/>
                </a:lnTo>
                <a:lnTo>
                  <a:pt x="2210" y="1265"/>
                </a:lnTo>
                <a:lnTo>
                  <a:pt x="2213" y="1268"/>
                </a:lnTo>
                <a:lnTo>
                  <a:pt x="2217" y="1272"/>
                </a:lnTo>
                <a:lnTo>
                  <a:pt x="2221" y="1282"/>
                </a:lnTo>
                <a:lnTo>
                  <a:pt x="2222" y="1294"/>
                </a:lnTo>
                <a:lnTo>
                  <a:pt x="2222" y="1306"/>
                </a:lnTo>
                <a:lnTo>
                  <a:pt x="2220" y="1318"/>
                </a:lnTo>
                <a:lnTo>
                  <a:pt x="2217" y="1331"/>
                </a:lnTo>
                <a:lnTo>
                  <a:pt x="2213" y="1343"/>
                </a:lnTo>
                <a:lnTo>
                  <a:pt x="2213" y="1343"/>
                </a:lnTo>
                <a:lnTo>
                  <a:pt x="2196" y="1341"/>
                </a:lnTo>
                <a:lnTo>
                  <a:pt x="2191" y="1340"/>
                </a:lnTo>
                <a:lnTo>
                  <a:pt x="2187" y="1336"/>
                </a:lnTo>
                <a:lnTo>
                  <a:pt x="2187" y="1336"/>
                </a:lnTo>
                <a:lnTo>
                  <a:pt x="2117" y="1337"/>
                </a:lnTo>
                <a:lnTo>
                  <a:pt x="2054" y="1336"/>
                </a:lnTo>
                <a:lnTo>
                  <a:pt x="1991" y="1335"/>
                </a:lnTo>
                <a:lnTo>
                  <a:pt x="1928" y="1335"/>
                </a:lnTo>
                <a:lnTo>
                  <a:pt x="1928" y="1335"/>
                </a:lnTo>
                <a:lnTo>
                  <a:pt x="1927" y="1354"/>
                </a:lnTo>
                <a:lnTo>
                  <a:pt x="1927" y="1373"/>
                </a:lnTo>
                <a:lnTo>
                  <a:pt x="1930" y="1411"/>
                </a:lnTo>
                <a:lnTo>
                  <a:pt x="1930" y="1411"/>
                </a:lnTo>
                <a:lnTo>
                  <a:pt x="1942" y="1622"/>
                </a:lnTo>
                <a:lnTo>
                  <a:pt x="1947" y="1727"/>
                </a:lnTo>
                <a:lnTo>
                  <a:pt x="1953" y="1833"/>
                </a:lnTo>
                <a:lnTo>
                  <a:pt x="1953" y="1833"/>
                </a:lnTo>
                <a:lnTo>
                  <a:pt x="1954" y="1873"/>
                </a:lnTo>
                <a:lnTo>
                  <a:pt x="1957" y="1912"/>
                </a:lnTo>
                <a:lnTo>
                  <a:pt x="1961" y="1947"/>
                </a:lnTo>
                <a:lnTo>
                  <a:pt x="1964" y="1962"/>
                </a:lnTo>
                <a:lnTo>
                  <a:pt x="1968" y="1977"/>
                </a:lnTo>
                <a:lnTo>
                  <a:pt x="1968" y="1977"/>
                </a:lnTo>
                <a:lnTo>
                  <a:pt x="1964" y="1982"/>
                </a:lnTo>
                <a:lnTo>
                  <a:pt x="1960" y="1986"/>
                </a:lnTo>
                <a:lnTo>
                  <a:pt x="1949" y="1995"/>
                </a:lnTo>
                <a:lnTo>
                  <a:pt x="1935" y="2000"/>
                </a:lnTo>
                <a:lnTo>
                  <a:pt x="1922" y="2004"/>
                </a:lnTo>
                <a:lnTo>
                  <a:pt x="1893" y="2011"/>
                </a:lnTo>
                <a:lnTo>
                  <a:pt x="1878" y="2015"/>
                </a:lnTo>
                <a:lnTo>
                  <a:pt x="1864" y="2019"/>
                </a:lnTo>
                <a:lnTo>
                  <a:pt x="1864" y="2019"/>
                </a:lnTo>
                <a:lnTo>
                  <a:pt x="1859" y="2014"/>
                </a:lnTo>
                <a:lnTo>
                  <a:pt x="1852" y="2008"/>
                </a:lnTo>
                <a:lnTo>
                  <a:pt x="1837" y="2000"/>
                </a:lnTo>
                <a:lnTo>
                  <a:pt x="1830" y="1996"/>
                </a:lnTo>
                <a:lnTo>
                  <a:pt x="1824" y="1991"/>
                </a:lnTo>
                <a:lnTo>
                  <a:pt x="1819" y="1984"/>
                </a:lnTo>
                <a:lnTo>
                  <a:pt x="1815" y="1976"/>
                </a:lnTo>
                <a:lnTo>
                  <a:pt x="1815" y="1976"/>
                </a:lnTo>
                <a:lnTo>
                  <a:pt x="1814" y="1965"/>
                </a:lnTo>
                <a:lnTo>
                  <a:pt x="1815" y="1952"/>
                </a:lnTo>
                <a:lnTo>
                  <a:pt x="1817" y="1940"/>
                </a:lnTo>
                <a:lnTo>
                  <a:pt x="1818" y="1928"/>
                </a:lnTo>
                <a:lnTo>
                  <a:pt x="1818" y="1928"/>
                </a:lnTo>
                <a:lnTo>
                  <a:pt x="1817" y="1901"/>
                </a:lnTo>
                <a:lnTo>
                  <a:pt x="1815" y="1873"/>
                </a:lnTo>
                <a:lnTo>
                  <a:pt x="1814" y="1848"/>
                </a:lnTo>
                <a:lnTo>
                  <a:pt x="1815" y="1823"/>
                </a:lnTo>
                <a:lnTo>
                  <a:pt x="1815" y="1823"/>
                </a:lnTo>
                <a:lnTo>
                  <a:pt x="1804" y="1822"/>
                </a:lnTo>
                <a:lnTo>
                  <a:pt x="1791" y="1822"/>
                </a:lnTo>
                <a:lnTo>
                  <a:pt x="1779" y="1822"/>
                </a:lnTo>
                <a:lnTo>
                  <a:pt x="1766" y="1822"/>
                </a:lnTo>
                <a:lnTo>
                  <a:pt x="1766" y="1822"/>
                </a:lnTo>
                <a:lnTo>
                  <a:pt x="1760" y="1856"/>
                </a:lnTo>
                <a:lnTo>
                  <a:pt x="1754" y="1890"/>
                </a:lnTo>
                <a:lnTo>
                  <a:pt x="1745" y="1956"/>
                </a:lnTo>
                <a:lnTo>
                  <a:pt x="1745" y="1956"/>
                </a:lnTo>
                <a:lnTo>
                  <a:pt x="1732" y="1958"/>
                </a:lnTo>
                <a:lnTo>
                  <a:pt x="1720" y="1959"/>
                </a:lnTo>
                <a:lnTo>
                  <a:pt x="1693" y="1959"/>
                </a:lnTo>
                <a:lnTo>
                  <a:pt x="1664" y="1959"/>
                </a:lnTo>
                <a:lnTo>
                  <a:pt x="1651" y="1961"/>
                </a:lnTo>
                <a:lnTo>
                  <a:pt x="1637" y="1962"/>
                </a:lnTo>
                <a:lnTo>
                  <a:pt x="1637" y="1962"/>
                </a:lnTo>
                <a:lnTo>
                  <a:pt x="1633" y="1959"/>
                </a:lnTo>
                <a:lnTo>
                  <a:pt x="1629" y="1955"/>
                </a:lnTo>
                <a:lnTo>
                  <a:pt x="1625" y="1952"/>
                </a:lnTo>
                <a:lnTo>
                  <a:pt x="1624" y="1951"/>
                </a:lnTo>
                <a:lnTo>
                  <a:pt x="1619" y="1951"/>
                </a:lnTo>
                <a:lnTo>
                  <a:pt x="1619" y="1951"/>
                </a:lnTo>
                <a:lnTo>
                  <a:pt x="1618" y="1935"/>
                </a:lnTo>
                <a:lnTo>
                  <a:pt x="1619" y="1920"/>
                </a:lnTo>
                <a:lnTo>
                  <a:pt x="1624" y="1903"/>
                </a:lnTo>
                <a:lnTo>
                  <a:pt x="1626" y="1887"/>
                </a:lnTo>
                <a:lnTo>
                  <a:pt x="1634" y="1854"/>
                </a:lnTo>
                <a:lnTo>
                  <a:pt x="1637" y="1838"/>
                </a:lnTo>
                <a:lnTo>
                  <a:pt x="1638" y="1822"/>
                </a:lnTo>
                <a:lnTo>
                  <a:pt x="1638" y="1822"/>
                </a:lnTo>
                <a:lnTo>
                  <a:pt x="1551" y="1820"/>
                </a:lnTo>
                <a:lnTo>
                  <a:pt x="1468" y="1822"/>
                </a:lnTo>
                <a:lnTo>
                  <a:pt x="1388" y="1823"/>
                </a:lnTo>
                <a:lnTo>
                  <a:pt x="1309" y="1823"/>
                </a:lnTo>
                <a:lnTo>
                  <a:pt x="1309" y="1823"/>
                </a:lnTo>
                <a:lnTo>
                  <a:pt x="1042" y="1823"/>
                </a:lnTo>
                <a:lnTo>
                  <a:pt x="762" y="1823"/>
                </a:lnTo>
                <a:lnTo>
                  <a:pt x="762" y="1823"/>
                </a:lnTo>
                <a:lnTo>
                  <a:pt x="627" y="1822"/>
                </a:lnTo>
                <a:lnTo>
                  <a:pt x="498" y="1819"/>
                </a:lnTo>
                <a:lnTo>
                  <a:pt x="498" y="1819"/>
                </a:lnTo>
                <a:lnTo>
                  <a:pt x="490" y="1895"/>
                </a:lnTo>
                <a:lnTo>
                  <a:pt x="486" y="1937"/>
                </a:lnTo>
                <a:lnTo>
                  <a:pt x="482" y="1980"/>
                </a:lnTo>
                <a:lnTo>
                  <a:pt x="482" y="1980"/>
                </a:lnTo>
                <a:lnTo>
                  <a:pt x="482" y="2004"/>
                </a:lnTo>
                <a:lnTo>
                  <a:pt x="482" y="2008"/>
                </a:lnTo>
                <a:lnTo>
                  <a:pt x="480" y="2014"/>
                </a:lnTo>
                <a:lnTo>
                  <a:pt x="478" y="2019"/>
                </a:lnTo>
                <a:lnTo>
                  <a:pt x="475" y="2023"/>
                </a:lnTo>
                <a:lnTo>
                  <a:pt x="475" y="2023"/>
                </a:lnTo>
                <a:lnTo>
                  <a:pt x="449" y="2020"/>
                </a:lnTo>
                <a:lnTo>
                  <a:pt x="425" y="2015"/>
                </a:lnTo>
                <a:lnTo>
                  <a:pt x="399" y="2011"/>
                </a:lnTo>
                <a:lnTo>
                  <a:pt x="387" y="2010"/>
                </a:lnTo>
                <a:lnTo>
                  <a:pt x="374" y="2010"/>
                </a:lnTo>
                <a:lnTo>
                  <a:pt x="374" y="2010"/>
                </a:lnTo>
                <a:lnTo>
                  <a:pt x="369" y="2001"/>
                </a:lnTo>
                <a:lnTo>
                  <a:pt x="363" y="1992"/>
                </a:lnTo>
                <a:lnTo>
                  <a:pt x="353" y="1977"/>
                </a:lnTo>
                <a:lnTo>
                  <a:pt x="340" y="1961"/>
                </a:lnTo>
                <a:lnTo>
                  <a:pt x="328" y="1946"/>
                </a:lnTo>
                <a:lnTo>
                  <a:pt x="328" y="1946"/>
                </a:lnTo>
                <a:lnTo>
                  <a:pt x="338" y="1865"/>
                </a:lnTo>
                <a:lnTo>
                  <a:pt x="347" y="1785"/>
                </a:lnTo>
                <a:lnTo>
                  <a:pt x="363" y="1626"/>
                </a:lnTo>
                <a:lnTo>
                  <a:pt x="380" y="1468"/>
                </a:lnTo>
                <a:lnTo>
                  <a:pt x="397" y="1316"/>
                </a:lnTo>
                <a:lnTo>
                  <a:pt x="397" y="1316"/>
                </a:lnTo>
                <a:lnTo>
                  <a:pt x="355" y="1313"/>
                </a:lnTo>
                <a:lnTo>
                  <a:pt x="305" y="1310"/>
                </a:lnTo>
                <a:lnTo>
                  <a:pt x="252" y="1309"/>
                </a:lnTo>
                <a:lnTo>
                  <a:pt x="204" y="1307"/>
                </a:lnTo>
                <a:lnTo>
                  <a:pt x="204" y="1307"/>
                </a:lnTo>
                <a:lnTo>
                  <a:pt x="195" y="1386"/>
                </a:lnTo>
                <a:lnTo>
                  <a:pt x="185" y="1463"/>
                </a:lnTo>
                <a:lnTo>
                  <a:pt x="185" y="1463"/>
                </a:lnTo>
                <a:lnTo>
                  <a:pt x="184" y="1477"/>
                </a:lnTo>
                <a:lnTo>
                  <a:pt x="181" y="1494"/>
                </a:lnTo>
                <a:lnTo>
                  <a:pt x="178" y="1509"/>
                </a:lnTo>
                <a:lnTo>
                  <a:pt x="176" y="1525"/>
                </a:lnTo>
                <a:lnTo>
                  <a:pt x="176" y="1525"/>
                </a:lnTo>
                <a:lnTo>
                  <a:pt x="177" y="1543"/>
                </a:lnTo>
                <a:lnTo>
                  <a:pt x="177" y="1551"/>
                </a:lnTo>
                <a:lnTo>
                  <a:pt x="176" y="1559"/>
                </a:lnTo>
                <a:lnTo>
                  <a:pt x="176" y="1559"/>
                </a:lnTo>
                <a:lnTo>
                  <a:pt x="174" y="1569"/>
                </a:lnTo>
                <a:lnTo>
                  <a:pt x="170" y="1580"/>
                </a:lnTo>
                <a:lnTo>
                  <a:pt x="167" y="1589"/>
                </a:lnTo>
                <a:lnTo>
                  <a:pt x="166" y="1599"/>
                </a:lnTo>
                <a:lnTo>
                  <a:pt x="166" y="1599"/>
                </a:lnTo>
                <a:lnTo>
                  <a:pt x="167" y="1607"/>
                </a:lnTo>
                <a:lnTo>
                  <a:pt x="169" y="1614"/>
                </a:lnTo>
                <a:lnTo>
                  <a:pt x="170" y="1620"/>
                </a:lnTo>
                <a:lnTo>
                  <a:pt x="170" y="1627"/>
                </a:lnTo>
                <a:lnTo>
                  <a:pt x="170" y="1627"/>
                </a:lnTo>
                <a:lnTo>
                  <a:pt x="167" y="1634"/>
                </a:lnTo>
                <a:lnTo>
                  <a:pt x="165" y="1641"/>
                </a:lnTo>
                <a:lnTo>
                  <a:pt x="165" y="1641"/>
                </a:lnTo>
                <a:lnTo>
                  <a:pt x="165" y="1646"/>
                </a:lnTo>
                <a:lnTo>
                  <a:pt x="165" y="1650"/>
                </a:lnTo>
                <a:lnTo>
                  <a:pt x="165" y="1660"/>
                </a:lnTo>
                <a:lnTo>
                  <a:pt x="165" y="1660"/>
                </a:lnTo>
                <a:lnTo>
                  <a:pt x="163" y="1668"/>
                </a:lnTo>
                <a:lnTo>
                  <a:pt x="161" y="1675"/>
                </a:lnTo>
                <a:lnTo>
                  <a:pt x="158" y="1683"/>
                </a:lnTo>
                <a:lnTo>
                  <a:pt x="157" y="1690"/>
                </a:lnTo>
                <a:lnTo>
                  <a:pt x="157" y="1690"/>
                </a:lnTo>
                <a:lnTo>
                  <a:pt x="153" y="1739"/>
                </a:lnTo>
                <a:lnTo>
                  <a:pt x="146" y="1792"/>
                </a:lnTo>
                <a:lnTo>
                  <a:pt x="139" y="1849"/>
                </a:lnTo>
                <a:lnTo>
                  <a:pt x="135" y="1905"/>
                </a:lnTo>
                <a:lnTo>
                  <a:pt x="135" y="1905"/>
                </a:lnTo>
                <a:lnTo>
                  <a:pt x="135" y="1916"/>
                </a:lnTo>
                <a:lnTo>
                  <a:pt x="135" y="1925"/>
                </a:lnTo>
                <a:lnTo>
                  <a:pt x="135" y="1935"/>
                </a:lnTo>
                <a:lnTo>
                  <a:pt x="133" y="1940"/>
                </a:lnTo>
                <a:lnTo>
                  <a:pt x="131" y="1946"/>
                </a:lnTo>
                <a:lnTo>
                  <a:pt x="131" y="1946"/>
                </a:lnTo>
                <a:lnTo>
                  <a:pt x="124" y="1946"/>
                </a:lnTo>
                <a:lnTo>
                  <a:pt x="116" y="1946"/>
                </a:lnTo>
                <a:lnTo>
                  <a:pt x="101" y="1950"/>
                </a:lnTo>
                <a:lnTo>
                  <a:pt x="84" y="1952"/>
                </a:lnTo>
                <a:lnTo>
                  <a:pt x="65" y="1955"/>
                </a:lnTo>
                <a:lnTo>
                  <a:pt x="65" y="1955"/>
                </a:lnTo>
                <a:lnTo>
                  <a:pt x="49" y="1954"/>
                </a:lnTo>
                <a:lnTo>
                  <a:pt x="33" y="1952"/>
                </a:lnTo>
                <a:lnTo>
                  <a:pt x="18" y="1950"/>
                </a:lnTo>
                <a:lnTo>
                  <a:pt x="6" y="1948"/>
                </a:lnTo>
                <a:lnTo>
                  <a:pt x="6" y="1948"/>
                </a:lnTo>
                <a:lnTo>
                  <a:pt x="1" y="1946"/>
                </a:lnTo>
                <a:lnTo>
                  <a:pt x="0" y="1942"/>
                </a:lnTo>
                <a:lnTo>
                  <a:pt x="0" y="1937"/>
                </a:lnTo>
                <a:lnTo>
                  <a:pt x="1" y="1933"/>
                </a:lnTo>
                <a:lnTo>
                  <a:pt x="4" y="1924"/>
                </a:lnTo>
                <a:lnTo>
                  <a:pt x="3" y="1920"/>
                </a:lnTo>
                <a:lnTo>
                  <a:pt x="1" y="1914"/>
                </a:lnTo>
                <a:lnTo>
                  <a:pt x="1" y="1914"/>
                </a:lnTo>
                <a:lnTo>
                  <a:pt x="1" y="1913"/>
                </a:lnTo>
                <a:lnTo>
                  <a:pt x="1" y="1910"/>
                </a:lnTo>
                <a:lnTo>
                  <a:pt x="4" y="1909"/>
                </a:lnTo>
                <a:lnTo>
                  <a:pt x="8" y="1907"/>
                </a:lnTo>
                <a:lnTo>
                  <a:pt x="8" y="1905"/>
                </a:lnTo>
                <a:lnTo>
                  <a:pt x="8" y="1903"/>
                </a:lnTo>
                <a:lnTo>
                  <a:pt x="8" y="1903"/>
                </a:lnTo>
                <a:lnTo>
                  <a:pt x="14" y="1846"/>
                </a:lnTo>
                <a:lnTo>
                  <a:pt x="21" y="1788"/>
                </a:lnTo>
                <a:lnTo>
                  <a:pt x="35" y="1672"/>
                </a:lnTo>
                <a:lnTo>
                  <a:pt x="50" y="1556"/>
                </a:lnTo>
                <a:lnTo>
                  <a:pt x="64" y="1441"/>
                </a:lnTo>
                <a:lnTo>
                  <a:pt x="64" y="1441"/>
                </a:lnTo>
                <a:lnTo>
                  <a:pt x="70" y="1401"/>
                </a:lnTo>
                <a:lnTo>
                  <a:pt x="75" y="1360"/>
                </a:lnTo>
                <a:lnTo>
                  <a:pt x="80" y="1324"/>
                </a:lnTo>
                <a:lnTo>
                  <a:pt x="83" y="1301"/>
                </a:lnTo>
                <a:lnTo>
                  <a:pt x="83" y="1301"/>
                </a:lnTo>
                <a:lnTo>
                  <a:pt x="105" y="1068"/>
                </a:lnTo>
                <a:lnTo>
                  <a:pt x="118" y="945"/>
                </a:lnTo>
                <a:lnTo>
                  <a:pt x="135" y="823"/>
                </a:lnTo>
                <a:lnTo>
                  <a:pt x="135" y="823"/>
                </a:lnTo>
                <a:lnTo>
                  <a:pt x="142" y="763"/>
                </a:lnTo>
                <a:lnTo>
                  <a:pt x="147" y="702"/>
                </a:lnTo>
                <a:lnTo>
                  <a:pt x="153" y="641"/>
                </a:lnTo>
                <a:lnTo>
                  <a:pt x="159" y="579"/>
                </a:lnTo>
                <a:lnTo>
                  <a:pt x="159" y="579"/>
                </a:lnTo>
                <a:lnTo>
                  <a:pt x="167" y="520"/>
                </a:lnTo>
                <a:lnTo>
                  <a:pt x="172" y="490"/>
                </a:lnTo>
                <a:lnTo>
                  <a:pt x="174" y="460"/>
                </a:lnTo>
                <a:lnTo>
                  <a:pt x="174" y="460"/>
                </a:lnTo>
                <a:lnTo>
                  <a:pt x="180" y="415"/>
                </a:lnTo>
                <a:lnTo>
                  <a:pt x="185" y="371"/>
                </a:lnTo>
                <a:lnTo>
                  <a:pt x="188" y="348"/>
                </a:lnTo>
                <a:lnTo>
                  <a:pt x="189" y="325"/>
                </a:lnTo>
                <a:lnTo>
                  <a:pt x="191" y="302"/>
                </a:lnTo>
                <a:lnTo>
                  <a:pt x="189" y="276"/>
                </a:lnTo>
                <a:lnTo>
                  <a:pt x="189" y="276"/>
                </a:lnTo>
                <a:lnTo>
                  <a:pt x="188" y="209"/>
                </a:lnTo>
                <a:lnTo>
                  <a:pt x="187" y="147"/>
                </a:lnTo>
                <a:lnTo>
                  <a:pt x="184" y="83"/>
                </a:lnTo>
                <a:lnTo>
                  <a:pt x="180" y="15"/>
                </a:lnTo>
                <a:lnTo>
                  <a:pt x="180" y="15"/>
                </a:lnTo>
                <a:close/>
                <a:moveTo>
                  <a:pt x="204" y="345"/>
                </a:moveTo>
                <a:lnTo>
                  <a:pt x="204" y="345"/>
                </a:lnTo>
                <a:lnTo>
                  <a:pt x="208" y="367"/>
                </a:lnTo>
                <a:lnTo>
                  <a:pt x="210" y="390"/>
                </a:lnTo>
                <a:lnTo>
                  <a:pt x="211" y="415"/>
                </a:lnTo>
                <a:lnTo>
                  <a:pt x="212" y="439"/>
                </a:lnTo>
                <a:lnTo>
                  <a:pt x="212" y="439"/>
                </a:lnTo>
                <a:lnTo>
                  <a:pt x="215" y="472"/>
                </a:lnTo>
                <a:lnTo>
                  <a:pt x="216" y="498"/>
                </a:lnTo>
                <a:lnTo>
                  <a:pt x="216" y="544"/>
                </a:lnTo>
                <a:lnTo>
                  <a:pt x="216" y="544"/>
                </a:lnTo>
                <a:lnTo>
                  <a:pt x="216" y="564"/>
                </a:lnTo>
                <a:lnTo>
                  <a:pt x="216" y="588"/>
                </a:lnTo>
                <a:lnTo>
                  <a:pt x="216" y="588"/>
                </a:lnTo>
                <a:lnTo>
                  <a:pt x="215" y="623"/>
                </a:lnTo>
                <a:lnTo>
                  <a:pt x="216" y="658"/>
                </a:lnTo>
                <a:lnTo>
                  <a:pt x="218" y="726"/>
                </a:lnTo>
                <a:lnTo>
                  <a:pt x="218" y="726"/>
                </a:lnTo>
                <a:lnTo>
                  <a:pt x="219" y="748"/>
                </a:lnTo>
                <a:lnTo>
                  <a:pt x="222" y="770"/>
                </a:lnTo>
                <a:lnTo>
                  <a:pt x="223" y="793"/>
                </a:lnTo>
                <a:lnTo>
                  <a:pt x="223" y="813"/>
                </a:lnTo>
                <a:lnTo>
                  <a:pt x="223" y="813"/>
                </a:lnTo>
                <a:lnTo>
                  <a:pt x="222" y="824"/>
                </a:lnTo>
                <a:lnTo>
                  <a:pt x="221" y="830"/>
                </a:lnTo>
                <a:lnTo>
                  <a:pt x="221" y="835"/>
                </a:lnTo>
                <a:lnTo>
                  <a:pt x="221" y="835"/>
                </a:lnTo>
                <a:lnTo>
                  <a:pt x="221" y="861"/>
                </a:lnTo>
                <a:lnTo>
                  <a:pt x="222" y="888"/>
                </a:lnTo>
                <a:lnTo>
                  <a:pt x="225" y="915"/>
                </a:lnTo>
                <a:lnTo>
                  <a:pt x="226" y="936"/>
                </a:lnTo>
                <a:lnTo>
                  <a:pt x="226" y="936"/>
                </a:lnTo>
                <a:lnTo>
                  <a:pt x="226" y="964"/>
                </a:lnTo>
                <a:lnTo>
                  <a:pt x="226" y="999"/>
                </a:lnTo>
                <a:lnTo>
                  <a:pt x="226" y="999"/>
                </a:lnTo>
                <a:lnTo>
                  <a:pt x="225" y="1027"/>
                </a:lnTo>
                <a:lnTo>
                  <a:pt x="226" y="1056"/>
                </a:lnTo>
                <a:lnTo>
                  <a:pt x="229" y="1110"/>
                </a:lnTo>
                <a:lnTo>
                  <a:pt x="233" y="1165"/>
                </a:lnTo>
                <a:lnTo>
                  <a:pt x="233" y="1192"/>
                </a:lnTo>
                <a:lnTo>
                  <a:pt x="231" y="1219"/>
                </a:lnTo>
                <a:lnTo>
                  <a:pt x="231" y="1219"/>
                </a:lnTo>
                <a:lnTo>
                  <a:pt x="260" y="1201"/>
                </a:lnTo>
                <a:lnTo>
                  <a:pt x="290" y="1185"/>
                </a:lnTo>
                <a:lnTo>
                  <a:pt x="290" y="1185"/>
                </a:lnTo>
                <a:lnTo>
                  <a:pt x="291" y="1145"/>
                </a:lnTo>
                <a:lnTo>
                  <a:pt x="291" y="1105"/>
                </a:lnTo>
                <a:lnTo>
                  <a:pt x="289" y="1020"/>
                </a:lnTo>
                <a:lnTo>
                  <a:pt x="286" y="933"/>
                </a:lnTo>
                <a:lnTo>
                  <a:pt x="285" y="891"/>
                </a:lnTo>
                <a:lnTo>
                  <a:pt x="285" y="850"/>
                </a:lnTo>
                <a:lnTo>
                  <a:pt x="285" y="850"/>
                </a:lnTo>
                <a:lnTo>
                  <a:pt x="285" y="824"/>
                </a:lnTo>
                <a:lnTo>
                  <a:pt x="283" y="798"/>
                </a:lnTo>
                <a:lnTo>
                  <a:pt x="282" y="773"/>
                </a:lnTo>
                <a:lnTo>
                  <a:pt x="280" y="747"/>
                </a:lnTo>
                <a:lnTo>
                  <a:pt x="280" y="747"/>
                </a:lnTo>
                <a:lnTo>
                  <a:pt x="282" y="680"/>
                </a:lnTo>
                <a:lnTo>
                  <a:pt x="283" y="613"/>
                </a:lnTo>
                <a:lnTo>
                  <a:pt x="283" y="613"/>
                </a:lnTo>
                <a:lnTo>
                  <a:pt x="282" y="547"/>
                </a:lnTo>
                <a:lnTo>
                  <a:pt x="280" y="479"/>
                </a:lnTo>
                <a:lnTo>
                  <a:pt x="280" y="479"/>
                </a:lnTo>
                <a:lnTo>
                  <a:pt x="279" y="447"/>
                </a:lnTo>
                <a:lnTo>
                  <a:pt x="278" y="416"/>
                </a:lnTo>
                <a:lnTo>
                  <a:pt x="275" y="385"/>
                </a:lnTo>
                <a:lnTo>
                  <a:pt x="274" y="353"/>
                </a:lnTo>
                <a:lnTo>
                  <a:pt x="274" y="353"/>
                </a:lnTo>
                <a:lnTo>
                  <a:pt x="272" y="324"/>
                </a:lnTo>
                <a:lnTo>
                  <a:pt x="274" y="294"/>
                </a:lnTo>
                <a:lnTo>
                  <a:pt x="274" y="265"/>
                </a:lnTo>
                <a:lnTo>
                  <a:pt x="271" y="235"/>
                </a:lnTo>
                <a:lnTo>
                  <a:pt x="271" y="235"/>
                </a:lnTo>
                <a:lnTo>
                  <a:pt x="267" y="198"/>
                </a:lnTo>
                <a:lnTo>
                  <a:pt x="264" y="160"/>
                </a:lnTo>
                <a:lnTo>
                  <a:pt x="263" y="124"/>
                </a:lnTo>
                <a:lnTo>
                  <a:pt x="264" y="106"/>
                </a:lnTo>
                <a:lnTo>
                  <a:pt x="265" y="87"/>
                </a:lnTo>
                <a:lnTo>
                  <a:pt x="265" y="87"/>
                </a:lnTo>
                <a:lnTo>
                  <a:pt x="249" y="73"/>
                </a:lnTo>
                <a:lnTo>
                  <a:pt x="231" y="58"/>
                </a:lnTo>
                <a:lnTo>
                  <a:pt x="231" y="58"/>
                </a:lnTo>
                <a:lnTo>
                  <a:pt x="212" y="45"/>
                </a:lnTo>
                <a:lnTo>
                  <a:pt x="203" y="39"/>
                </a:lnTo>
                <a:lnTo>
                  <a:pt x="199" y="38"/>
                </a:lnTo>
                <a:lnTo>
                  <a:pt x="195" y="38"/>
                </a:lnTo>
                <a:lnTo>
                  <a:pt x="195" y="38"/>
                </a:lnTo>
                <a:lnTo>
                  <a:pt x="199" y="73"/>
                </a:lnTo>
                <a:lnTo>
                  <a:pt x="200" y="111"/>
                </a:lnTo>
                <a:lnTo>
                  <a:pt x="204" y="189"/>
                </a:lnTo>
                <a:lnTo>
                  <a:pt x="206" y="268"/>
                </a:lnTo>
                <a:lnTo>
                  <a:pt x="204" y="345"/>
                </a:lnTo>
                <a:lnTo>
                  <a:pt x="204" y="345"/>
                </a:lnTo>
                <a:close/>
                <a:moveTo>
                  <a:pt x="2190" y="1280"/>
                </a:moveTo>
                <a:lnTo>
                  <a:pt x="2190" y="1280"/>
                </a:lnTo>
                <a:lnTo>
                  <a:pt x="2109" y="1276"/>
                </a:lnTo>
                <a:lnTo>
                  <a:pt x="2025" y="1275"/>
                </a:lnTo>
                <a:lnTo>
                  <a:pt x="1848" y="1273"/>
                </a:lnTo>
                <a:lnTo>
                  <a:pt x="1848" y="1273"/>
                </a:lnTo>
                <a:lnTo>
                  <a:pt x="1776" y="1272"/>
                </a:lnTo>
                <a:lnTo>
                  <a:pt x="1711" y="1271"/>
                </a:lnTo>
                <a:lnTo>
                  <a:pt x="1711" y="1271"/>
                </a:lnTo>
                <a:lnTo>
                  <a:pt x="1698" y="1271"/>
                </a:lnTo>
                <a:lnTo>
                  <a:pt x="1685" y="1272"/>
                </a:lnTo>
                <a:lnTo>
                  <a:pt x="1672" y="1273"/>
                </a:lnTo>
                <a:lnTo>
                  <a:pt x="1660" y="1273"/>
                </a:lnTo>
                <a:lnTo>
                  <a:pt x="1660" y="1273"/>
                </a:lnTo>
                <a:lnTo>
                  <a:pt x="1653" y="1273"/>
                </a:lnTo>
                <a:lnTo>
                  <a:pt x="1648" y="1271"/>
                </a:lnTo>
                <a:lnTo>
                  <a:pt x="1643" y="1269"/>
                </a:lnTo>
                <a:lnTo>
                  <a:pt x="1637" y="1268"/>
                </a:lnTo>
                <a:lnTo>
                  <a:pt x="1637" y="1268"/>
                </a:lnTo>
                <a:lnTo>
                  <a:pt x="1628" y="1269"/>
                </a:lnTo>
                <a:lnTo>
                  <a:pt x="1618" y="1272"/>
                </a:lnTo>
                <a:lnTo>
                  <a:pt x="1618" y="1272"/>
                </a:lnTo>
                <a:lnTo>
                  <a:pt x="1595" y="1273"/>
                </a:lnTo>
                <a:lnTo>
                  <a:pt x="1570" y="1273"/>
                </a:lnTo>
                <a:lnTo>
                  <a:pt x="1524" y="1272"/>
                </a:lnTo>
                <a:lnTo>
                  <a:pt x="1479" y="1269"/>
                </a:lnTo>
                <a:lnTo>
                  <a:pt x="1457" y="1269"/>
                </a:lnTo>
                <a:lnTo>
                  <a:pt x="1437" y="1271"/>
                </a:lnTo>
                <a:lnTo>
                  <a:pt x="1437" y="1271"/>
                </a:lnTo>
                <a:lnTo>
                  <a:pt x="1432" y="1271"/>
                </a:lnTo>
                <a:lnTo>
                  <a:pt x="1426" y="1273"/>
                </a:lnTo>
                <a:lnTo>
                  <a:pt x="1422" y="1275"/>
                </a:lnTo>
                <a:lnTo>
                  <a:pt x="1417" y="1276"/>
                </a:lnTo>
                <a:lnTo>
                  <a:pt x="1417" y="1276"/>
                </a:lnTo>
                <a:lnTo>
                  <a:pt x="1411" y="1275"/>
                </a:lnTo>
                <a:lnTo>
                  <a:pt x="1407" y="1273"/>
                </a:lnTo>
                <a:lnTo>
                  <a:pt x="1402" y="1271"/>
                </a:lnTo>
                <a:lnTo>
                  <a:pt x="1398" y="1271"/>
                </a:lnTo>
                <a:lnTo>
                  <a:pt x="1398" y="1271"/>
                </a:lnTo>
                <a:lnTo>
                  <a:pt x="1391" y="1271"/>
                </a:lnTo>
                <a:lnTo>
                  <a:pt x="1385" y="1272"/>
                </a:lnTo>
                <a:lnTo>
                  <a:pt x="1379" y="1273"/>
                </a:lnTo>
                <a:lnTo>
                  <a:pt x="1372" y="1273"/>
                </a:lnTo>
                <a:lnTo>
                  <a:pt x="1372" y="1273"/>
                </a:lnTo>
                <a:lnTo>
                  <a:pt x="1260" y="1271"/>
                </a:lnTo>
                <a:lnTo>
                  <a:pt x="1260" y="1271"/>
                </a:lnTo>
                <a:lnTo>
                  <a:pt x="1208" y="1269"/>
                </a:lnTo>
                <a:lnTo>
                  <a:pt x="1157" y="1269"/>
                </a:lnTo>
                <a:lnTo>
                  <a:pt x="1106" y="1269"/>
                </a:lnTo>
                <a:lnTo>
                  <a:pt x="1055" y="1268"/>
                </a:lnTo>
                <a:lnTo>
                  <a:pt x="1055" y="1268"/>
                </a:lnTo>
                <a:lnTo>
                  <a:pt x="1034" y="1268"/>
                </a:lnTo>
                <a:lnTo>
                  <a:pt x="1014" y="1269"/>
                </a:lnTo>
                <a:lnTo>
                  <a:pt x="995" y="1268"/>
                </a:lnTo>
                <a:lnTo>
                  <a:pt x="974" y="1267"/>
                </a:lnTo>
                <a:lnTo>
                  <a:pt x="974" y="1267"/>
                </a:lnTo>
                <a:lnTo>
                  <a:pt x="955" y="1264"/>
                </a:lnTo>
                <a:lnTo>
                  <a:pt x="935" y="1264"/>
                </a:lnTo>
                <a:lnTo>
                  <a:pt x="935" y="1264"/>
                </a:lnTo>
                <a:lnTo>
                  <a:pt x="925" y="1264"/>
                </a:lnTo>
                <a:lnTo>
                  <a:pt x="915" y="1264"/>
                </a:lnTo>
                <a:lnTo>
                  <a:pt x="891" y="1261"/>
                </a:lnTo>
                <a:lnTo>
                  <a:pt x="881" y="1260"/>
                </a:lnTo>
                <a:lnTo>
                  <a:pt x="870" y="1260"/>
                </a:lnTo>
                <a:lnTo>
                  <a:pt x="859" y="1262"/>
                </a:lnTo>
                <a:lnTo>
                  <a:pt x="849" y="1267"/>
                </a:lnTo>
                <a:lnTo>
                  <a:pt x="849" y="1267"/>
                </a:lnTo>
                <a:lnTo>
                  <a:pt x="829" y="1262"/>
                </a:lnTo>
                <a:lnTo>
                  <a:pt x="807" y="1258"/>
                </a:lnTo>
                <a:lnTo>
                  <a:pt x="785" y="1257"/>
                </a:lnTo>
                <a:lnTo>
                  <a:pt x="761" y="1257"/>
                </a:lnTo>
                <a:lnTo>
                  <a:pt x="713" y="1256"/>
                </a:lnTo>
                <a:lnTo>
                  <a:pt x="666" y="1257"/>
                </a:lnTo>
                <a:lnTo>
                  <a:pt x="666" y="1257"/>
                </a:lnTo>
                <a:lnTo>
                  <a:pt x="619" y="1256"/>
                </a:lnTo>
                <a:lnTo>
                  <a:pt x="577" y="1254"/>
                </a:lnTo>
                <a:lnTo>
                  <a:pt x="535" y="1254"/>
                </a:lnTo>
                <a:lnTo>
                  <a:pt x="494" y="1254"/>
                </a:lnTo>
                <a:lnTo>
                  <a:pt x="494" y="1254"/>
                </a:lnTo>
                <a:lnTo>
                  <a:pt x="421" y="1257"/>
                </a:lnTo>
                <a:lnTo>
                  <a:pt x="346" y="1258"/>
                </a:lnTo>
                <a:lnTo>
                  <a:pt x="272" y="1258"/>
                </a:lnTo>
                <a:lnTo>
                  <a:pt x="204" y="1257"/>
                </a:lnTo>
                <a:lnTo>
                  <a:pt x="204" y="1257"/>
                </a:lnTo>
                <a:lnTo>
                  <a:pt x="184" y="1256"/>
                </a:lnTo>
                <a:lnTo>
                  <a:pt x="170" y="1254"/>
                </a:lnTo>
                <a:lnTo>
                  <a:pt x="157" y="1254"/>
                </a:lnTo>
                <a:lnTo>
                  <a:pt x="143" y="1257"/>
                </a:lnTo>
                <a:lnTo>
                  <a:pt x="132" y="1260"/>
                </a:lnTo>
                <a:lnTo>
                  <a:pt x="128" y="1262"/>
                </a:lnTo>
                <a:lnTo>
                  <a:pt x="125" y="1267"/>
                </a:lnTo>
                <a:lnTo>
                  <a:pt x="124" y="1271"/>
                </a:lnTo>
                <a:lnTo>
                  <a:pt x="123" y="1276"/>
                </a:lnTo>
                <a:lnTo>
                  <a:pt x="123" y="1276"/>
                </a:lnTo>
                <a:lnTo>
                  <a:pt x="124" y="1282"/>
                </a:lnTo>
                <a:lnTo>
                  <a:pt x="125" y="1286"/>
                </a:lnTo>
                <a:lnTo>
                  <a:pt x="128" y="1288"/>
                </a:lnTo>
                <a:lnTo>
                  <a:pt x="131" y="1292"/>
                </a:lnTo>
                <a:lnTo>
                  <a:pt x="139" y="1295"/>
                </a:lnTo>
                <a:lnTo>
                  <a:pt x="150" y="1297"/>
                </a:lnTo>
                <a:lnTo>
                  <a:pt x="161" y="1297"/>
                </a:lnTo>
                <a:lnTo>
                  <a:pt x="172" y="1297"/>
                </a:lnTo>
                <a:lnTo>
                  <a:pt x="192" y="1295"/>
                </a:lnTo>
                <a:lnTo>
                  <a:pt x="192" y="1295"/>
                </a:lnTo>
                <a:lnTo>
                  <a:pt x="237" y="1297"/>
                </a:lnTo>
                <a:lnTo>
                  <a:pt x="260" y="1297"/>
                </a:lnTo>
                <a:lnTo>
                  <a:pt x="283" y="1297"/>
                </a:lnTo>
                <a:lnTo>
                  <a:pt x="283" y="1297"/>
                </a:lnTo>
                <a:lnTo>
                  <a:pt x="295" y="1295"/>
                </a:lnTo>
                <a:lnTo>
                  <a:pt x="306" y="1294"/>
                </a:lnTo>
                <a:lnTo>
                  <a:pt x="316" y="1291"/>
                </a:lnTo>
                <a:lnTo>
                  <a:pt x="324" y="1291"/>
                </a:lnTo>
                <a:lnTo>
                  <a:pt x="324" y="1291"/>
                </a:lnTo>
                <a:lnTo>
                  <a:pt x="342" y="1294"/>
                </a:lnTo>
                <a:lnTo>
                  <a:pt x="359" y="1297"/>
                </a:lnTo>
                <a:lnTo>
                  <a:pt x="359" y="1297"/>
                </a:lnTo>
                <a:lnTo>
                  <a:pt x="406" y="1299"/>
                </a:lnTo>
                <a:lnTo>
                  <a:pt x="452" y="1298"/>
                </a:lnTo>
                <a:lnTo>
                  <a:pt x="497" y="1295"/>
                </a:lnTo>
                <a:lnTo>
                  <a:pt x="543" y="1292"/>
                </a:lnTo>
                <a:lnTo>
                  <a:pt x="543" y="1292"/>
                </a:lnTo>
                <a:lnTo>
                  <a:pt x="577" y="1298"/>
                </a:lnTo>
                <a:lnTo>
                  <a:pt x="610" y="1299"/>
                </a:lnTo>
                <a:lnTo>
                  <a:pt x="644" y="1299"/>
                </a:lnTo>
                <a:lnTo>
                  <a:pt x="678" y="1299"/>
                </a:lnTo>
                <a:lnTo>
                  <a:pt x="678" y="1299"/>
                </a:lnTo>
                <a:lnTo>
                  <a:pt x="708" y="1299"/>
                </a:lnTo>
                <a:lnTo>
                  <a:pt x="738" y="1299"/>
                </a:lnTo>
                <a:lnTo>
                  <a:pt x="798" y="1302"/>
                </a:lnTo>
                <a:lnTo>
                  <a:pt x="798" y="1302"/>
                </a:lnTo>
                <a:lnTo>
                  <a:pt x="827" y="1303"/>
                </a:lnTo>
                <a:lnTo>
                  <a:pt x="857" y="1303"/>
                </a:lnTo>
                <a:lnTo>
                  <a:pt x="917" y="1303"/>
                </a:lnTo>
                <a:lnTo>
                  <a:pt x="977" y="1302"/>
                </a:lnTo>
                <a:lnTo>
                  <a:pt x="1038" y="1302"/>
                </a:lnTo>
                <a:lnTo>
                  <a:pt x="1038" y="1302"/>
                </a:lnTo>
                <a:lnTo>
                  <a:pt x="1056" y="1303"/>
                </a:lnTo>
                <a:lnTo>
                  <a:pt x="1072" y="1306"/>
                </a:lnTo>
                <a:lnTo>
                  <a:pt x="1090" y="1307"/>
                </a:lnTo>
                <a:lnTo>
                  <a:pt x="1108" y="1307"/>
                </a:lnTo>
                <a:lnTo>
                  <a:pt x="1108" y="1307"/>
                </a:lnTo>
                <a:lnTo>
                  <a:pt x="1237" y="1309"/>
                </a:lnTo>
                <a:lnTo>
                  <a:pt x="1304" y="1309"/>
                </a:lnTo>
                <a:lnTo>
                  <a:pt x="1369" y="1311"/>
                </a:lnTo>
                <a:lnTo>
                  <a:pt x="1369" y="1311"/>
                </a:lnTo>
                <a:lnTo>
                  <a:pt x="1384" y="1311"/>
                </a:lnTo>
                <a:lnTo>
                  <a:pt x="1400" y="1310"/>
                </a:lnTo>
                <a:lnTo>
                  <a:pt x="1415" y="1309"/>
                </a:lnTo>
                <a:lnTo>
                  <a:pt x="1429" y="1307"/>
                </a:lnTo>
                <a:lnTo>
                  <a:pt x="1429" y="1307"/>
                </a:lnTo>
                <a:lnTo>
                  <a:pt x="1441" y="1310"/>
                </a:lnTo>
                <a:lnTo>
                  <a:pt x="1453" y="1311"/>
                </a:lnTo>
                <a:lnTo>
                  <a:pt x="1466" y="1314"/>
                </a:lnTo>
                <a:lnTo>
                  <a:pt x="1477" y="1316"/>
                </a:lnTo>
                <a:lnTo>
                  <a:pt x="1477" y="1316"/>
                </a:lnTo>
                <a:lnTo>
                  <a:pt x="1511" y="1316"/>
                </a:lnTo>
                <a:lnTo>
                  <a:pt x="1546" y="1316"/>
                </a:lnTo>
                <a:lnTo>
                  <a:pt x="1546" y="1316"/>
                </a:lnTo>
                <a:lnTo>
                  <a:pt x="1700" y="1316"/>
                </a:lnTo>
                <a:lnTo>
                  <a:pt x="1776" y="1316"/>
                </a:lnTo>
                <a:lnTo>
                  <a:pt x="1844" y="1314"/>
                </a:lnTo>
                <a:lnTo>
                  <a:pt x="1844" y="1314"/>
                </a:lnTo>
                <a:lnTo>
                  <a:pt x="1863" y="1314"/>
                </a:lnTo>
                <a:lnTo>
                  <a:pt x="1882" y="1317"/>
                </a:lnTo>
                <a:lnTo>
                  <a:pt x="1901" y="1317"/>
                </a:lnTo>
                <a:lnTo>
                  <a:pt x="1909" y="1316"/>
                </a:lnTo>
                <a:lnTo>
                  <a:pt x="1919" y="1314"/>
                </a:lnTo>
                <a:lnTo>
                  <a:pt x="1919" y="1314"/>
                </a:lnTo>
                <a:lnTo>
                  <a:pt x="1926" y="1317"/>
                </a:lnTo>
                <a:lnTo>
                  <a:pt x="1932" y="1318"/>
                </a:lnTo>
                <a:lnTo>
                  <a:pt x="1947" y="1320"/>
                </a:lnTo>
                <a:lnTo>
                  <a:pt x="1947" y="1320"/>
                </a:lnTo>
                <a:lnTo>
                  <a:pt x="2005" y="1321"/>
                </a:lnTo>
                <a:lnTo>
                  <a:pt x="2064" y="1321"/>
                </a:lnTo>
                <a:lnTo>
                  <a:pt x="2124" y="1321"/>
                </a:lnTo>
                <a:lnTo>
                  <a:pt x="2187" y="1324"/>
                </a:lnTo>
                <a:lnTo>
                  <a:pt x="2187" y="1324"/>
                </a:lnTo>
                <a:lnTo>
                  <a:pt x="2191" y="1320"/>
                </a:lnTo>
                <a:lnTo>
                  <a:pt x="2194" y="1314"/>
                </a:lnTo>
                <a:lnTo>
                  <a:pt x="2196" y="1309"/>
                </a:lnTo>
                <a:lnTo>
                  <a:pt x="2198" y="1302"/>
                </a:lnTo>
                <a:lnTo>
                  <a:pt x="2199" y="1295"/>
                </a:lnTo>
                <a:lnTo>
                  <a:pt x="2198" y="1290"/>
                </a:lnTo>
                <a:lnTo>
                  <a:pt x="2195" y="1284"/>
                </a:lnTo>
                <a:lnTo>
                  <a:pt x="2190" y="1280"/>
                </a:lnTo>
                <a:lnTo>
                  <a:pt x="2190" y="1280"/>
                </a:lnTo>
                <a:close/>
                <a:moveTo>
                  <a:pt x="2126" y="985"/>
                </a:moveTo>
                <a:lnTo>
                  <a:pt x="2126" y="985"/>
                </a:lnTo>
                <a:lnTo>
                  <a:pt x="2127" y="838"/>
                </a:lnTo>
                <a:lnTo>
                  <a:pt x="2126" y="692"/>
                </a:lnTo>
                <a:lnTo>
                  <a:pt x="2124" y="619"/>
                </a:lnTo>
                <a:lnTo>
                  <a:pt x="2122" y="544"/>
                </a:lnTo>
                <a:lnTo>
                  <a:pt x="2117" y="469"/>
                </a:lnTo>
                <a:lnTo>
                  <a:pt x="2112" y="393"/>
                </a:lnTo>
                <a:lnTo>
                  <a:pt x="2112" y="393"/>
                </a:lnTo>
                <a:lnTo>
                  <a:pt x="2113" y="309"/>
                </a:lnTo>
                <a:lnTo>
                  <a:pt x="2113" y="223"/>
                </a:lnTo>
                <a:lnTo>
                  <a:pt x="2111" y="138"/>
                </a:lnTo>
                <a:lnTo>
                  <a:pt x="2108" y="96"/>
                </a:lnTo>
                <a:lnTo>
                  <a:pt x="2105" y="53"/>
                </a:lnTo>
                <a:lnTo>
                  <a:pt x="2105" y="53"/>
                </a:lnTo>
                <a:lnTo>
                  <a:pt x="2096" y="57"/>
                </a:lnTo>
                <a:lnTo>
                  <a:pt x="2089" y="62"/>
                </a:lnTo>
                <a:lnTo>
                  <a:pt x="2082" y="68"/>
                </a:lnTo>
                <a:lnTo>
                  <a:pt x="2077" y="75"/>
                </a:lnTo>
                <a:lnTo>
                  <a:pt x="2064" y="88"/>
                </a:lnTo>
                <a:lnTo>
                  <a:pt x="2059" y="95"/>
                </a:lnTo>
                <a:lnTo>
                  <a:pt x="2051" y="100"/>
                </a:lnTo>
                <a:lnTo>
                  <a:pt x="2051" y="100"/>
                </a:lnTo>
                <a:lnTo>
                  <a:pt x="2058" y="160"/>
                </a:lnTo>
                <a:lnTo>
                  <a:pt x="2062" y="219"/>
                </a:lnTo>
                <a:lnTo>
                  <a:pt x="2064" y="276"/>
                </a:lnTo>
                <a:lnTo>
                  <a:pt x="2066" y="333"/>
                </a:lnTo>
                <a:lnTo>
                  <a:pt x="2068" y="443"/>
                </a:lnTo>
                <a:lnTo>
                  <a:pt x="2070" y="555"/>
                </a:lnTo>
                <a:lnTo>
                  <a:pt x="2070" y="555"/>
                </a:lnTo>
                <a:lnTo>
                  <a:pt x="2070" y="577"/>
                </a:lnTo>
                <a:lnTo>
                  <a:pt x="2067" y="597"/>
                </a:lnTo>
                <a:lnTo>
                  <a:pt x="2066" y="619"/>
                </a:lnTo>
                <a:lnTo>
                  <a:pt x="2064" y="641"/>
                </a:lnTo>
                <a:lnTo>
                  <a:pt x="2064" y="641"/>
                </a:lnTo>
                <a:lnTo>
                  <a:pt x="2066" y="692"/>
                </a:lnTo>
                <a:lnTo>
                  <a:pt x="2067" y="743"/>
                </a:lnTo>
                <a:lnTo>
                  <a:pt x="2073" y="846"/>
                </a:lnTo>
                <a:lnTo>
                  <a:pt x="2073" y="846"/>
                </a:lnTo>
                <a:lnTo>
                  <a:pt x="2073" y="891"/>
                </a:lnTo>
                <a:lnTo>
                  <a:pt x="2071" y="937"/>
                </a:lnTo>
                <a:lnTo>
                  <a:pt x="2070" y="984"/>
                </a:lnTo>
                <a:lnTo>
                  <a:pt x="2068" y="1030"/>
                </a:lnTo>
                <a:lnTo>
                  <a:pt x="2068" y="1030"/>
                </a:lnTo>
                <a:lnTo>
                  <a:pt x="2067" y="1079"/>
                </a:lnTo>
                <a:lnTo>
                  <a:pt x="2066" y="1126"/>
                </a:lnTo>
                <a:lnTo>
                  <a:pt x="2060" y="1220"/>
                </a:lnTo>
                <a:lnTo>
                  <a:pt x="2060" y="1220"/>
                </a:lnTo>
                <a:lnTo>
                  <a:pt x="2067" y="1226"/>
                </a:lnTo>
                <a:lnTo>
                  <a:pt x="2074" y="1231"/>
                </a:lnTo>
                <a:lnTo>
                  <a:pt x="2090" y="1239"/>
                </a:lnTo>
                <a:lnTo>
                  <a:pt x="2124" y="1254"/>
                </a:lnTo>
                <a:lnTo>
                  <a:pt x="2124" y="1254"/>
                </a:lnTo>
                <a:lnTo>
                  <a:pt x="2126" y="1192"/>
                </a:lnTo>
                <a:lnTo>
                  <a:pt x="2126" y="1125"/>
                </a:lnTo>
                <a:lnTo>
                  <a:pt x="2126" y="1056"/>
                </a:lnTo>
                <a:lnTo>
                  <a:pt x="2126" y="985"/>
                </a:lnTo>
                <a:lnTo>
                  <a:pt x="2126" y="985"/>
                </a:lnTo>
                <a:close/>
                <a:moveTo>
                  <a:pt x="2103" y="1261"/>
                </a:moveTo>
                <a:lnTo>
                  <a:pt x="2103" y="1261"/>
                </a:lnTo>
                <a:lnTo>
                  <a:pt x="2093" y="1256"/>
                </a:lnTo>
                <a:lnTo>
                  <a:pt x="2083" y="1250"/>
                </a:lnTo>
                <a:lnTo>
                  <a:pt x="2074" y="1245"/>
                </a:lnTo>
                <a:lnTo>
                  <a:pt x="2064" y="1239"/>
                </a:lnTo>
                <a:lnTo>
                  <a:pt x="2064" y="1239"/>
                </a:lnTo>
                <a:lnTo>
                  <a:pt x="2060" y="1242"/>
                </a:lnTo>
                <a:lnTo>
                  <a:pt x="2059" y="1243"/>
                </a:lnTo>
                <a:lnTo>
                  <a:pt x="2056" y="1245"/>
                </a:lnTo>
                <a:lnTo>
                  <a:pt x="2051" y="1245"/>
                </a:lnTo>
                <a:lnTo>
                  <a:pt x="2051" y="1245"/>
                </a:lnTo>
                <a:lnTo>
                  <a:pt x="2048" y="1241"/>
                </a:lnTo>
                <a:lnTo>
                  <a:pt x="2044" y="1235"/>
                </a:lnTo>
                <a:lnTo>
                  <a:pt x="2041" y="1230"/>
                </a:lnTo>
                <a:lnTo>
                  <a:pt x="2039" y="1224"/>
                </a:lnTo>
                <a:lnTo>
                  <a:pt x="2039" y="1224"/>
                </a:lnTo>
                <a:lnTo>
                  <a:pt x="1999" y="1220"/>
                </a:lnTo>
                <a:lnTo>
                  <a:pt x="1956" y="1218"/>
                </a:lnTo>
                <a:lnTo>
                  <a:pt x="1911" y="1218"/>
                </a:lnTo>
                <a:lnTo>
                  <a:pt x="1864" y="1216"/>
                </a:lnTo>
                <a:lnTo>
                  <a:pt x="1773" y="1216"/>
                </a:lnTo>
                <a:lnTo>
                  <a:pt x="1731" y="1215"/>
                </a:lnTo>
                <a:lnTo>
                  <a:pt x="1692" y="1214"/>
                </a:lnTo>
                <a:lnTo>
                  <a:pt x="1692" y="1214"/>
                </a:lnTo>
                <a:lnTo>
                  <a:pt x="1690" y="1215"/>
                </a:lnTo>
                <a:lnTo>
                  <a:pt x="1687" y="1216"/>
                </a:lnTo>
                <a:lnTo>
                  <a:pt x="1683" y="1216"/>
                </a:lnTo>
                <a:lnTo>
                  <a:pt x="1679" y="1216"/>
                </a:lnTo>
                <a:lnTo>
                  <a:pt x="1678" y="1216"/>
                </a:lnTo>
                <a:lnTo>
                  <a:pt x="1677" y="1219"/>
                </a:lnTo>
                <a:lnTo>
                  <a:pt x="1677" y="1219"/>
                </a:lnTo>
                <a:lnTo>
                  <a:pt x="1672" y="1216"/>
                </a:lnTo>
                <a:lnTo>
                  <a:pt x="1668" y="1215"/>
                </a:lnTo>
                <a:lnTo>
                  <a:pt x="1658" y="1215"/>
                </a:lnTo>
                <a:lnTo>
                  <a:pt x="1658" y="1215"/>
                </a:lnTo>
                <a:lnTo>
                  <a:pt x="1658" y="1223"/>
                </a:lnTo>
                <a:lnTo>
                  <a:pt x="1655" y="1230"/>
                </a:lnTo>
                <a:lnTo>
                  <a:pt x="1652" y="1235"/>
                </a:lnTo>
                <a:lnTo>
                  <a:pt x="1648" y="1241"/>
                </a:lnTo>
                <a:lnTo>
                  <a:pt x="1644" y="1245"/>
                </a:lnTo>
                <a:lnTo>
                  <a:pt x="1638" y="1249"/>
                </a:lnTo>
                <a:lnTo>
                  <a:pt x="1628" y="1254"/>
                </a:lnTo>
                <a:lnTo>
                  <a:pt x="1628" y="1254"/>
                </a:lnTo>
                <a:lnTo>
                  <a:pt x="1751" y="1258"/>
                </a:lnTo>
                <a:lnTo>
                  <a:pt x="1877" y="1260"/>
                </a:lnTo>
                <a:lnTo>
                  <a:pt x="2103" y="1261"/>
                </a:lnTo>
                <a:lnTo>
                  <a:pt x="2103" y="1261"/>
                </a:lnTo>
                <a:close/>
                <a:moveTo>
                  <a:pt x="280" y="76"/>
                </a:moveTo>
                <a:lnTo>
                  <a:pt x="280" y="76"/>
                </a:lnTo>
                <a:lnTo>
                  <a:pt x="282" y="77"/>
                </a:lnTo>
                <a:lnTo>
                  <a:pt x="283" y="76"/>
                </a:lnTo>
                <a:lnTo>
                  <a:pt x="286" y="75"/>
                </a:lnTo>
                <a:lnTo>
                  <a:pt x="290" y="72"/>
                </a:lnTo>
                <a:lnTo>
                  <a:pt x="293" y="72"/>
                </a:lnTo>
                <a:lnTo>
                  <a:pt x="294" y="73"/>
                </a:lnTo>
                <a:lnTo>
                  <a:pt x="294" y="73"/>
                </a:lnTo>
                <a:lnTo>
                  <a:pt x="295" y="73"/>
                </a:lnTo>
                <a:lnTo>
                  <a:pt x="297" y="73"/>
                </a:lnTo>
                <a:lnTo>
                  <a:pt x="302" y="75"/>
                </a:lnTo>
                <a:lnTo>
                  <a:pt x="308" y="76"/>
                </a:lnTo>
                <a:lnTo>
                  <a:pt x="314" y="77"/>
                </a:lnTo>
                <a:lnTo>
                  <a:pt x="314" y="77"/>
                </a:lnTo>
                <a:lnTo>
                  <a:pt x="320" y="77"/>
                </a:lnTo>
                <a:lnTo>
                  <a:pt x="325" y="76"/>
                </a:lnTo>
                <a:lnTo>
                  <a:pt x="331" y="75"/>
                </a:lnTo>
                <a:lnTo>
                  <a:pt x="336" y="73"/>
                </a:lnTo>
                <a:lnTo>
                  <a:pt x="336" y="73"/>
                </a:lnTo>
                <a:lnTo>
                  <a:pt x="342" y="75"/>
                </a:lnTo>
                <a:lnTo>
                  <a:pt x="347" y="77"/>
                </a:lnTo>
                <a:lnTo>
                  <a:pt x="353" y="79"/>
                </a:lnTo>
                <a:lnTo>
                  <a:pt x="359" y="80"/>
                </a:lnTo>
                <a:lnTo>
                  <a:pt x="359" y="80"/>
                </a:lnTo>
                <a:lnTo>
                  <a:pt x="372" y="79"/>
                </a:lnTo>
                <a:lnTo>
                  <a:pt x="385" y="77"/>
                </a:lnTo>
                <a:lnTo>
                  <a:pt x="385" y="77"/>
                </a:lnTo>
                <a:lnTo>
                  <a:pt x="633" y="80"/>
                </a:lnTo>
                <a:lnTo>
                  <a:pt x="874" y="80"/>
                </a:lnTo>
                <a:lnTo>
                  <a:pt x="874" y="80"/>
                </a:lnTo>
                <a:lnTo>
                  <a:pt x="882" y="80"/>
                </a:lnTo>
                <a:lnTo>
                  <a:pt x="891" y="81"/>
                </a:lnTo>
                <a:lnTo>
                  <a:pt x="900" y="83"/>
                </a:lnTo>
                <a:lnTo>
                  <a:pt x="908" y="83"/>
                </a:lnTo>
                <a:lnTo>
                  <a:pt x="908" y="83"/>
                </a:lnTo>
                <a:lnTo>
                  <a:pt x="1022" y="83"/>
                </a:lnTo>
                <a:lnTo>
                  <a:pt x="1139" y="83"/>
                </a:lnTo>
                <a:lnTo>
                  <a:pt x="1139" y="83"/>
                </a:lnTo>
                <a:lnTo>
                  <a:pt x="1249" y="84"/>
                </a:lnTo>
                <a:lnTo>
                  <a:pt x="1350" y="85"/>
                </a:lnTo>
                <a:lnTo>
                  <a:pt x="1448" y="85"/>
                </a:lnTo>
                <a:lnTo>
                  <a:pt x="1547" y="87"/>
                </a:lnTo>
                <a:lnTo>
                  <a:pt x="1547" y="87"/>
                </a:lnTo>
                <a:lnTo>
                  <a:pt x="1618" y="88"/>
                </a:lnTo>
                <a:lnTo>
                  <a:pt x="1692" y="88"/>
                </a:lnTo>
                <a:lnTo>
                  <a:pt x="1762" y="87"/>
                </a:lnTo>
                <a:lnTo>
                  <a:pt x="1825" y="83"/>
                </a:lnTo>
                <a:lnTo>
                  <a:pt x="1825" y="83"/>
                </a:lnTo>
                <a:lnTo>
                  <a:pt x="1852" y="87"/>
                </a:lnTo>
                <a:lnTo>
                  <a:pt x="1879" y="88"/>
                </a:lnTo>
                <a:lnTo>
                  <a:pt x="1934" y="90"/>
                </a:lnTo>
                <a:lnTo>
                  <a:pt x="1988" y="88"/>
                </a:lnTo>
                <a:lnTo>
                  <a:pt x="2044" y="85"/>
                </a:lnTo>
                <a:lnTo>
                  <a:pt x="2044" y="85"/>
                </a:lnTo>
                <a:lnTo>
                  <a:pt x="2048" y="79"/>
                </a:lnTo>
                <a:lnTo>
                  <a:pt x="2054" y="73"/>
                </a:lnTo>
                <a:lnTo>
                  <a:pt x="2067" y="61"/>
                </a:lnTo>
                <a:lnTo>
                  <a:pt x="2081" y="47"/>
                </a:lnTo>
                <a:lnTo>
                  <a:pt x="2086" y="41"/>
                </a:lnTo>
                <a:lnTo>
                  <a:pt x="2092" y="32"/>
                </a:lnTo>
                <a:lnTo>
                  <a:pt x="2092" y="32"/>
                </a:lnTo>
                <a:lnTo>
                  <a:pt x="2041" y="30"/>
                </a:lnTo>
                <a:lnTo>
                  <a:pt x="1990" y="28"/>
                </a:lnTo>
                <a:lnTo>
                  <a:pt x="1883" y="30"/>
                </a:lnTo>
                <a:lnTo>
                  <a:pt x="1780" y="31"/>
                </a:lnTo>
                <a:lnTo>
                  <a:pt x="1730" y="31"/>
                </a:lnTo>
                <a:lnTo>
                  <a:pt x="1682" y="30"/>
                </a:lnTo>
                <a:lnTo>
                  <a:pt x="1682" y="30"/>
                </a:lnTo>
                <a:lnTo>
                  <a:pt x="1633" y="30"/>
                </a:lnTo>
                <a:lnTo>
                  <a:pt x="1581" y="30"/>
                </a:lnTo>
                <a:lnTo>
                  <a:pt x="1479" y="30"/>
                </a:lnTo>
                <a:lnTo>
                  <a:pt x="1479" y="30"/>
                </a:lnTo>
                <a:lnTo>
                  <a:pt x="1262" y="28"/>
                </a:lnTo>
                <a:lnTo>
                  <a:pt x="1161" y="27"/>
                </a:lnTo>
                <a:lnTo>
                  <a:pt x="1055" y="27"/>
                </a:lnTo>
                <a:lnTo>
                  <a:pt x="1055" y="27"/>
                </a:lnTo>
                <a:lnTo>
                  <a:pt x="729" y="26"/>
                </a:lnTo>
                <a:lnTo>
                  <a:pt x="404" y="24"/>
                </a:lnTo>
                <a:lnTo>
                  <a:pt x="404" y="24"/>
                </a:lnTo>
                <a:lnTo>
                  <a:pt x="362" y="23"/>
                </a:lnTo>
                <a:lnTo>
                  <a:pt x="319" y="23"/>
                </a:lnTo>
                <a:lnTo>
                  <a:pt x="297" y="24"/>
                </a:lnTo>
                <a:lnTo>
                  <a:pt x="278" y="26"/>
                </a:lnTo>
                <a:lnTo>
                  <a:pt x="261" y="30"/>
                </a:lnTo>
                <a:lnTo>
                  <a:pt x="246" y="34"/>
                </a:lnTo>
                <a:lnTo>
                  <a:pt x="246" y="34"/>
                </a:lnTo>
                <a:lnTo>
                  <a:pt x="230" y="31"/>
                </a:lnTo>
                <a:lnTo>
                  <a:pt x="216" y="28"/>
                </a:lnTo>
                <a:lnTo>
                  <a:pt x="216" y="28"/>
                </a:lnTo>
                <a:lnTo>
                  <a:pt x="246" y="55"/>
                </a:lnTo>
                <a:lnTo>
                  <a:pt x="255" y="62"/>
                </a:lnTo>
                <a:lnTo>
                  <a:pt x="263" y="68"/>
                </a:lnTo>
                <a:lnTo>
                  <a:pt x="272" y="72"/>
                </a:lnTo>
                <a:lnTo>
                  <a:pt x="280" y="76"/>
                </a:lnTo>
                <a:lnTo>
                  <a:pt x="280" y="76"/>
                </a:lnTo>
                <a:close/>
                <a:moveTo>
                  <a:pt x="2051" y="760"/>
                </a:moveTo>
                <a:lnTo>
                  <a:pt x="2051" y="760"/>
                </a:lnTo>
                <a:lnTo>
                  <a:pt x="2051" y="711"/>
                </a:lnTo>
                <a:lnTo>
                  <a:pt x="2052" y="664"/>
                </a:lnTo>
                <a:lnTo>
                  <a:pt x="2052" y="615"/>
                </a:lnTo>
                <a:lnTo>
                  <a:pt x="2051" y="590"/>
                </a:lnTo>
                <a:lnTo>
                  <a:pt x="2049" y="566"/>
                </a:lnTo>
                <a:lnTo>
                  <a:pt x="2049" y="566"/>
                </a:lnTo>
                <a:lnTo>
                  <a:pt x="2052" y="549"/>
                </a:lnTo>
                <a:lnTo>
                  <a:pt x="2052" y="530"/>
                </a:lnTo>
                <a:lnTo>
                  <a:pt x="2051" y="487"/>
                </a:lnTo>
                <a:lnTo>
                  <a:pt x="2051" y="487"/>
                </a:lnTo>
                <a:lnTo>
                  <a:pt x="2051" y="453"/>
                </a:lnTo>
                <a:lnTo>
                  <a:pt x="2049" y="420"/>
                </a:lnTo>
                <a:lnTo>
                  <a:pt x="2049" y="420"/>
                </a:lnTo>
                <a:lnTo>
                  <a:pt x="2048" y="339"/>
                </a:lnTo>
                <a:lnTo>
                  <a:pt x="2045" y="260"/>
                </a:lnTo>
                <a:lnTo>
                  <a:pt x="2043" y="182"/>
                </a:lnTo>
                <a:lnTo>
                  <a:pt x="2036" y="102"/>
                </a:lnTo>
                <a:lnTo>
                  <a:pt x="2036" y="102"/>
                </a:lnTo>
                <a:lnTo>
                  <a:pt x="1954" y="100"/>
                </a:lnTo>
                <a:lnTo>
                  <a:pt x="1954" y="100"/>
                </a:lnTo>
                <a:lnTo>
                  <a:pt x="1935" y="100"/>
                </a:lnTo>
                <a:lnTo>
                  <a:pt x="1916" y="102"/>
                </a:lnTo>
                <a:lnTo>
                  <a:pt x="1874" y="102"/>
                </a:lnTo>
                <a:lnTo>
                  <a:pt x="1874" y="102"/>
                </a:lnTo>
                <a:lnTo>
                  <a:pt x="1860" y="102"/>
                </a:lnTo>
                <a:lnTo>
                  <a:pt x="1848" y="102"/>
                </a:lnTo>
                <a:lnTo>
                  <a:pt x="1841" y="102"/>
                </a:lnTo>
                <a:lnTo>
                  <a:pt x="1836" y="103"/>
                </a:lnTo>
                <a:lnTo>
                  <a:pt x="1832" y="106"/>
                </a:lnTo>
                <a:lnTo>
                  <a:pt x="1826" y="110"/>
                </a:lnTo>
                <a:lnTo>
                  <a:pt x="1826" y="110"/>
                </a:lnTo>
                <a:lnTo>
                  <a:pt x="1819" y="106"/>
                </a:lnTo>
                <a:lnTo>
                  <a:pt x="1811" y="103"/>
                </a:lnTo>
                <a:lnTo>
                  <a:pt x="1802" y="100"/>
                </a:lnTo>
                <a:lnTo>
                  <a:pt x="1795" y="100"/>
                </a:lnTo>
                <a:lnTo>
                  <a:pt x="1795" y="100"/>
                </a:lnTo>
                <a:lnTo>
                  <a:pt x="1734" y="99"/>
                </a:lnTo>
                <a:lnTo>
                  <a:pt x="1668" y="99"/>
                </a:lnTo>
                <a:lnTo>
                  <a:pt x="1536" y="102"/>
                </a:lnTo>
                <a:lnTo>
                  <a:pt x="1536" y="102"/>
                </a:lnTo>
                <a:lnTo>
                  <a:pt x="1478" y="100"/>
                </a:lnTo>
                <a:lnTo>
                  <a:pt x="1419" y="99"/>
                </a:lnTo>
                <a:lnTo>
                  <a:pt x="1313" y="99"/>
                </a:lnTo>
                <a:lnTo>
                  <a:pt x="1313" y="99"/>
                </a:lnTo>
                <a:lnTo>
                  <a:pt x="1185" y="96"/>
                </a:lnTo>
                <a:lnTo>
                  <a:pt x="1059" y="92"/>
                </a:lnTo>
                <a:lnTo>
                  <a:pt x="1059" y="92"/>
                </a:lnTo>
                <a:lnTo>
                  <a:pt x="1026" y="94"/>
                </a:lnTo>
                <a:lnTo>
                  <a:pt x="996" y="94"/>
                </a:lnTo>
                <a:lnTo>
                  <a:pt x="966" y="95"/>
                </a:lnTo>
                <a:lnTo>
                  <a:pt x="939" y="95"/>
                </a:lnTo>
                <a:lnTo>
                  <a:pt x="939" y="95"/>
                </a:lnTo>
                <a:lnTo>
                  <a:pt x="923" y="95"/>
                </a:lnTo>
                <a:lnTo>
                  <a:pt x="906" y="95"/>
                </a:lnTo>
                <a:lnTo>
                  <a:pt x="890" y="96"/>
                </a:lnTo>
                <a:lnTo>
                  <a:pt x="874" y="96"/>
                </a:lnTo>
                <a:lnTo>
                  <a:pt x="874" y="96"/>
                </a:lnTo>
                <a:lnTo>
                  <a:pt x="781" y="95"/>
                </a:lnTo>
                <a:lnTo>
                  <a:pt x="687" y="94"/>
                </a:lnTo>
                <a:lnTo>
                  <a:pt x="501" y="92"/>
                </a:lnTo>
                <a:lnTo>
                  <a:pt x="501" y="92"/>
                </a:lnTo>
                <a:lnTo>
                  <a:pt x="463" y="92"/>
                </a:lnTo>
                <a:lnTo>
                  <a:pt x="426" y="90"/>
                </a:lnTo>
                <a:lnTo>
                  <a:pt x="389" y="88"/>
                </a:lnTo>
                <a:lnTo>
                  <a:pt x="370" y="90"/>
                </a:lnTo>
                <a:lnTo>
                  <a:pt x="353" y="91"/>
                </a:lnTo>
                <a:lnTo>
                  <a:pt x="353" y="91"/>
                </a:lnTo>
                <a:lnTo>
                  <a:pt x="343" y="94"/>
                </a:lnTo>
                <a:lnTo>
                  <a:pt x="339" y="95"/>
                </a:lnTo>
                <a:lnTo>
                  <a:pt x="333" y="95"/>
                </a:lnTo>
                <a:lnTo>
                  <a:pt x="333" y="95"/>
                </a:lnTo>
                <a:lnTo>
                  <a:pt x="329" y="94"/>
                </a:lnTo>
                <a:lnTo>
                  <a:pt x="324" y="92"/>
                </a:lnTo>
                <a:lnTo>
                  <a:pt x="319" y="90"/>
                </a:lnTo>
                <a:lnTo>
                  <a:pt x="313" y="90"/>
                </a:lnTo>
                <a:lnTo>
                  <a:pt x="313" y="90"/>
                </a:lnTo>
                <a:lnTo>
                  <a:pt x="304" y="90"/>
                </a:lnTo>
                <a:lnTo>
                  <a:pt x="295" y="92"/>
                </a:lnTo>
                <a:lnTo>
                  <a:pt x="286" y="95"/>
                </a:lnTo>
                <a:lnTo>
                  <a:pt x="276" y="96"/>
                </a:lnTo>
                <a:lnTo>
                  <a:pt x="276" y="96"/>
                </a:lnTo>
                <a:lnTo>
                  <a:pt x="278" y="129"/>
                </a:lnTo>
                <a:lnTo>
                  <a:pt x="279" y="162"/>
                </a:lnTo>
                <a:lnTo>
                  <a:pt x="285" y="230"/>
                </a:lnTo>
                <a:lnTo>
                  <a:pt x="290" y="295"/>
                </a:lnTo>
                <a:lnTo>
                  <a:pt x="291" y="325"/>
                </a:lnTo>
                <a:lnTo>
                  <a:pt x="293" y="352"/>
                </a:lnTo>
                <a:lnTo>
                  <a:pt x="293" y="352"/>
                </a:lnTo>
                <a:lnTo>
                  <a:pt x="293" y="378"/>
                </a:lnTo>
                <a:lnTo>
                  <a:pt x="294" y="405"/>
                </a:lnTo>
                <a:lnTo>
                  <a:pt x="295" y="434"/>
                </a:lnTo>
                <a:lnTo>
                  <a:pt x="295" y="464"/>
                </a:lnTo>
                <a:lnTo>
                  <a:pt x="295" y="464"/>
                </a:lnTo>
                <a:lnTo>
                  <a:pt x="298" y="552"/>
                </a:lnTo>
                <a:lnTo>
                  <a:pt x="298" y="596"/>
                </a:lnTo>
                <a:lnTo>
                  <a:pt x="298" y="641"/>
                </a:lnTo>
                <a:lnTo>
                  <a:pt x="298" y="641"/>
                </a:lnTo>
                <a:lnTo>
                  <a:pt x="297" y="688"/>
                </a:lnTo>
                <a:lnTo>
                  <a:pt x="299" y="736"/>
                </a:lnTo>
                <a:lnTo>
                  <a:pt x="304" y="822"/>
                </a:lnTo>
                <a:lnTo>
                  <a:pt x="304" y="822"/>
                </a:lnTo>
                <a:lnTo>
                  <a:pt x="305" y="862"/>
                </a:lnTo>
                <a:lnTo>
                  <a:pt x="305" y="903"/>
                </a:lnTo>
                <a:lnTo>
                  <a:pt x="304" y="989"/>
                </a:lnTo>
                <a:lnTo>
                  <a:pt x="304" y="989"/>
                </a:lnTo>
                <a:lnTo>
                  <a:pt x="305" y="1035"/>
                </a:lnTo>
                <a:lnTo>
                  <a:pt x="306" y="1082"/>
                </a:lnTo>
                <a:lnTo>
                  <a:pt x="309" y="1128"/>
                </a:lnTo>
                <a:lnTo>
                  <a:pt x="309" y="1151"/>
                </a:lnTo>
                <a:lnTo>
                  <a:pt x="308" y="1173"/>
                </a:lnTo>
                <a:lnTo>
                  <a:pt x="308" y="1173"/>
                </a:lnTo>
                <a:lnTo>
                  <a:pt x="392" y="1177"/>
                </a:lnTo>
                <a:lnTo>
                  <a:pt x="479" y="1179"/>
                </a:lnTo>
                <a:lnTo>
                  <a:pt x="652" y="1182"/>
                </a:lnTo>
                <a:lnTo>
                  <a:pt x="826" y="1184"/>
                </a:lnTo>
                <a:lnTo>
                  <a:pt x="993" y="1186"/>
                </a:lnTo>
                <a:lnTo>
                  <a:pt x="993" y="1186"/>
                </a:lnTo>
                <a:lnTo>
                  <a:pt x="1154" y="1192"/>
                </a:lnTo>
                <a:lnTo>
                  <a:pt x="1234" y="1193"/>
                </a:lnTo>
                <a:lnTo>
                  <a:pt x="1313" y="1192"/>
                </a:lnTo>
                <a:lnTo>
                  <a:pt x="1313" y="1192"/>
                </a:lnTo>
                <a:lnTo>
                  <a:pt x="1313" y="1185"/>
                </a:lnTo>
                <a:lnTo>
                  <a:pt x="1315" y="1178"/>
                </a:lnTo>
                <a:lnTo>
                  <a:pt x="1316" y="1173"/>
                </a:lnTo>
                <a:lnTo>
                  <a:pt x="1319" y="1167"/>
                </a:lnTo>
                <a:lnTo>
                  <a:pt x="1324" y="1158"/>
                </a:lnTo>
                <a:lnTo>
                  <a:pt x="1332" y="1151"/>
                </a:lnTo>
                <a:lnTo>
                  <a:pt x="1350" y="1139"/>
                </a:lnTo>
                <a:lnTo>
                  <a:pt x="1358" y="1132"/>
                </a:lnTo>
                <a:lnTo>
                  <a:pt x="1365" y="1124"/>
                </a:lnTo>
                <a:lnTo>
                  <a:pt x="1365" y="1124"/>
                </a:lnTo>
                <a:lnTo>
                  <a:pt x="1377" y="1122"/>
                </a:lnTo>
                <a:lnTo>
                  <a:pt x="1391" y="1122"/>
                </a:lnTo>
                <a:lnTo>
                  <a:pt x="1404" y="1126"/>
                </a:lnTo>
                <a:lnTo>
                  <a:pt x="1418" y="1130"/>
                </a:lnTo>
                <a:lnTo>
                  <a:pt x="1445" y="1141"/>
                </a:lnTo>
                <a:lnTo>
                  <a:pt x="1474" y="1154"/>
                </a:lnTo>
                <a:lnTo>
                  <a:pt x="1474" y="1154"/>
                </a:lnTo>
                <a:lnTo>
                  <a:pt x="1497" y="1154"/>
                </a:lnTo>
                <a:lnTo>
                  <a:pt x="1509" y="1152"/>
                </a:lnTo>
                <a:lnTo>
                  <a:pt x="1520" y="1150"/>
                </a:lnTo>
                <a:lnTo>
                  <a:pt x="1532" y="1147"/>
                </a:lnTo>
                <a:lnTo>
                  <a:pt x="1542" y="1141"/>
                </a:lnTo>
                <a:lnTo>
                  <a:pt x="1553" y="1136"/>
                </a:lnTo>
                <a:lnTo>
                  <a:pt x="1561" y="1128"/>
                </a:lnTo>
                <a:lnTo>
                  <a:pt x="1561" y="1128"/>
                </a:lnTo>
                <a:lnTo>
                  <a:pt x="1579" y="1130"/>
                </a:lnTo>
                <a:lnTo>
                  <a:pt x="1595" y="1136"/>
                </a:lnTo>
                <a:lnTo>
                  <a:pt x="1609" y="1144"/>
                </a:lnTo>
                <a:lnTo>
                  <a:pt x="1621" y="1154"/>
                </a:lnTo>
                <a:lnTo>
                  <a:pt x="1632" y="1165"/>
                </a:lnTo>
                <a:lnTo>
                  <a:pt x="1641" y="1177"/>
                </a:lnTo>
                <a:lnTo>
                  <a:pt x="1649" y="1189"/>
                </a:lnTo>
                <a:lnTo>
                  <a:pt x="1656" y="1201"/>
                </a:lnTo>
                <a:lnTo>
                  <a:pt x="1656" y="1201"/>
                </a:lnTo>
                <a:lnTo>
                  <a:pt x="1753" y="1201"/>
                </a:lnTo>
                <a:lnTo>
                  <a:pt x="1851" y="1204"/>
                </a:lnTo>
                <a:lnTo>
                  <a:pt x="1949" y="1205"/>
                </a:lnTo>
                <a:lnTo>
                  <a:pt x="2048" y="1207"/>
                </a:lnTo>
                <a:lnTo>
                  <a:pt x="2048" y="1207"/>
                </a:lnTo>
                <a:lnTo>
                  <a:pt x="2051" y="1154"/>
                </a:lnTo>
                <a:lnTo>
                  <a:pt x="2054" y="1099"/>
                </a:lnTo>
                <a:lnTo>
                  <a:pt x="2056" y="1043"/>
                </a:lnTo>
                <a:lnTo>
                  <a:pt x="2056" y="988"/>
                </a:lnTo>
                <a:lnTo>
                  <a:pt x="2055" y="873"/>
                </a:lnTo>
                <a:lnTo>
                  <a:pt x="2051" y="760"/>
                </a:lnTo>
                <a:lnTo>
                  <a:pt x="2051" y="760"/>
                </a:lnTo>
                <a:close/>
                <a:moveTo>
                  <a:pt x="1935" y="1754"/>
                </a:moveTo>
                <a:lnTo>
                  <a:pt x="1935" y="1754"/>
                </a:lnTo>
                <a:lnTo>
                  <a:pt x="1924" y="1552"/>
                </a:lnTo>
                <a:lnTo>
                  <a:pt x="1911" y="1333"/>
                </a:lnTo>
                <a:lnTo>
                  <a:pt x="1911" y="1333"/>
                </a:lnTo>
                <a:lnTo>
                  <a:pt x="1896" y="1333"/>
                </a:lnTo>
                <a:lnTo>
                  <a:pt x="1882" y="1333"/>
                </a:lnTo>
                <a:lnTo>
                  <a:pt x="1868" y="1332"/>
                </a:lnTo>
                <a:lnTo>
                  <a:pt x="1853" y="1333"/>
                </a:lnTo>
                <a:lnTo>
                  <a:pt x="1853" y="1333"/>
                </a:lnTo>
                <a:lnTo>
                  <a:pt x="1851" y="1352"/>
                </a:lnTo>
                <a:lnTo>
                  <a:pt x="1849" y="1373"/>
                </a:lnTo>
                <a:lnTo>
                  <a:pt x="1848" y="1394"/>
                </a:lnTo>
                <a:lnTo>
                  <a:pt x="1849" y="1418"/>
                </a:lnTo>
                <a:lnTo>
                  <a:pt x="1853" y="1463"/>
                </a:lnTo>
                <a:lnTo>
                  <a:pt x="1858" y="1510"/>
                </a:lnTo>
                <a:lnTo>
                  <a:pt x="1858" y="1510"/>
                </a:lnTo>
                <a:lnTo>
                  <a:pt x="1858" y="1539"/>
                </a:lnTo>
                <a:lnTo>
                  <a:pt x="1858" y="1569"/>
                </a:lnTo>
                <a:lnTo>
                  <a:pt x="1858" y="1597"/>
                </a:lnTo>
                <a:lnTo>
                  <a:pt x="1858" y="1627"/>
                </a:lnTo>
                <a:lnTo>
                  <a:pt x="1858" y="1627"/>
                </a:lnTo>
                <a:lnTo>
                  <a:pt x="1860" y="1684"/>
                </a:lnTo>
                <a:lnTo>
                  <a:pt x="1863" y="1713"/>
                </a:lnTo>
                <a:lnTo>
                  <a:pt x="1863" y="1740"/>
                </a:lnTo>
                <a:lnTo>
                  <a:pt x="1863" y="1740"/>
                </a:lnTo>
                <a:lnTo>
                  <a:pt x="1864" y="1852"/>
                </a:lnTo>
                <a:lnTo>
                  <a:pt x="1868" y="1961"/>
                </a:lnTo>
                <a:lnTo>
                  <a:pt x="1868" y="1961"/>
                </a:lnTo>
                <a:lnTo>
                  <a:pt x="1871" y="1980"/>
                </a:lnTo>
                <a:lnTo>
                  <a:pt x="1873" y="1989"/>
                </a:lnTo>
                <a:lnTo>
                  <a:pt x="1877" y="1999"/>
                </a:lnTo>
                <a:lnTo>
                  <a:pt x="1877" y="1999"/>
                </a:lnTo>
                <a:lnTo>
                  <a:pt x="1893" y="1995"/>
                </a:lnTo>
                <a:lnTo>
                  <a:pt x="1908" y="1989"/>
                </a:lnTo>
                <a:lnTo>
                  <a:pt x="1938" y="1977"/>
                </a:lnTo>
                <a:lnTo>
                  <a:pt x="1938" y="1977"/>
                </a:lnTo>
                <a:lnTo>
                  <a:pt x="1939" y="1951"/>
                </a:lnTo>
                <a:lnTo>
                  <a:pt x="1941" y="1924"/>
                </a:lnTo>
                <a:lnTo>
                  <a:pt x="1941" y="1868"/>
                </a:lnTo>
                <a:lnTo>
                  <a:pt x="1938" y="1810"/>
                </a:lnTo>
                <a:lnTo>
                  <a:pt x="1935" y="1754"/>
                </a:lnTo>
                <a:lnTo>
                  <a:pt x="1935" y="1754"/>
                </a:lnTo>
                <a:close/>
                <a:moveTo>
                  <a:pt x="1853" y="1819"/>
                </a:moveTo>
                <a:lnTo>
                  <a:pt x="1853" y="1819"/>
                </a:lnTo>
                <a:lnTo>
                  <a:pt x="1851" y="1823"/>
                </a:lnTo>
                <a:lnTo>
                  <a:pt x="1848" y="1826"/>
                </a:lnTo>
                <a:lnTo>
                  <a:pt x="1845" y="1826"/>
                </a:lnTo>
                <a:lnTo>
                  <a:pt x="1843" y="1827"/>
                </a:lnTo>
                <a:lnTo>
                  <a:pt x="1836" y="1826"/>
                </a:lnTo>
                <a:lnTo>
                  <a:pt x="1829" y="1823"/>
                </a:lnTo>
                <a:lnTo>
                  <a:pt x="1829" y="1823"/>
                </a:lnTo>
                <a:lnTo>
                  <a:pt x="1828" y="1839"/>
                </a:lnTo>
                <a:lnTo>
                  <a:pt x="1828" y="1857"/>
                </a:lnTo>
                <a:lnTo>
                  <a:pt x="1830" y="1895"/>
                </a:lnTo>
                <a:lnTo>
                  <a:pt x="1832" y="1935"/>
                </a:lnTo>
                <a:lnTo>
                  <a:pt x="1832" y="1952"/>
                </a:lnTo>
                <a:lnTo>
                  <a:pt x="1830" y="1970"/>
                </a:lnTo>
                <a:lnTo>
                  <a:pt x="1830" y="1970"/>
                </a:lnTo>
                <a:lnTo>
                  <a:pt x="1859" y="1999"/>
                </a:lnTo>
                <a:lnTo>
                  <a:pt x="1859" y="1999"/>
                </a:lnTo>
                <a:lnTo>
                  <a:pt x="1858" y="1955"/>
                </a:lnTo>
                <a:lnTo>
                  <a:pt x="1856" y="1909"/>
                </a:lnTo>
                <a:lnTo>
                  <a:pt x="1856" y="1863"/>
                </a:lnTo>
                <a:lnTo>
                  <a:pt x="1853" y="1819"/>
                </a:lnTo>
                <a:lnTo>
                  <a:pt x="1853" y="1819"/>
                </a:lnTo>
                <a:close/>
                <a:moveTo>
                  <a:pt x="1849" y="1664"/>
                </a:moveTo>
                <a:lnTo>
                  <a:pt x="1849" y="1664"/>
                </a:lnTo>
                <a:lnTo>
                  <a:pt x="1847" y="1578"/>
                </a:lnTo>
                <a:lnTo>
                  <a:pt x="1844" y="1497"/>
                </a:lnTo>
                <a:lnTo>
                  <a:pt x="1841" y="1415"/>
                </a:lnTo>
                <a:lnTo>
                  <a:pt x="1839" y="1374"/>
                </a:lnTo>
                <a:lnTo>
                  <a:pt x="1834" y="1331"/>
                </a:lnTo>
                <a:lnTo>
                  <a:pt x="1834" y="1331"/>
                </a:lnTo>
                <a:lnTo>
                  <a:pt x="1819" y="1331"/>
                </a:lnTo>
                <a:lnTo>
                  <a:pt x="1809" y="1329"/>
                </a:lnTo>
                <a:lnTo>
                  <a:pt x="1809" y="1329"/>
                </a:lnTo>
                <a:lnTo>
                  <a:pt x="1809" y="1407"/>
                </a:lnTo>
                <a:lnTo>
                  <a:pt x="1811" y="1480"/>
                </a:lnTo>
                <a:lnTo>
                  <a:pt x="1819" y="1631"/>
                </a:lnTo>
                <a:lnTo>
                  <a:pt x="1819" y="1631"/>
                </a:lnTo>
                <a:lnTo>
                  <a:pt x="1821" y="1684"/>
                </a:lnTo>
                <a:lnTo>
                  <a:pt x="1822" y="1709"/>
                </a:lnTo>
                <a:lnTo>
                  <a:pt x="1825" y="1731"/>
                </a:lnTo>
                <a:lnTo>
                  <a:pt x="1825" y="1731"/>
                </a:lnTo>
                <a:lnTo>
                  <a:pt x="1833" y="1729"/>
                </a:lnTo>
                <a:lnTo>
                  <a:pt x="1840" y="1728"/>
                </a:lnTo>
                <a:lnTo>
                  <a:pt x="1845" y="1728"/>
                </a:lnTo>
                <a:lnTo>
                  <a:pt x="1852" y="1728"/>
                </a:lnTo>
                <a:lnTo>
                  <a:pt x="1852" y="1728"/>
                </a:lnTo>
                <a:lnTo>
                  <a:pt x="1852" y="1720"/>
                </a:lnTo>
                <a:lnTo>
                  <a:pt x="1852" y="1712"/>
                </a:lnTo>
                <a:lnTo>
                  <a:pt x="1851" y="1695"/>
                </a:lnTo>
                <a:lnTo>
                  <a:pt x="1849" y="1687"/>
                </a:lnTo>
                <a:lnTo>
                  <a:pt x="1849" y="1679"/>
                </a:lnTo>
                <a:lnTo>
                  <a:pt x="1851" y="1671"/>
                </a:lnTo>
                <a:lnTo>
                  <a:pt x="1853" y="1664"/>
                </a:lnTo>
                <a:lnTo>
                  <a:pt x="1853" y="1664"/>
                </a:lnTo>
                <a:lnTo>
                  <a:pt x="1855" y="1663"/>
                </a:lnTo>
                <a:lnTo>
                  <a:pt x="1855" y="1663"/>
                </a:lnTo>
                <a:lnTo>
                  <a:pt x="1853" y="1661"/>
                </a:lnTo>
                <a:lnTo>
                  <a:pt x="1853" y="1661"/>
                </a:lnTo>
                <a:lnTo>
                  <a:pt x="1852" y="1664"/>
                </a:lnTo>
                <a:lnTo>
                  <a:pt x="1849" y="1664"/>
                </a:lnTo>
                <a:lnTo>
                  <a:pt x="1849" y="1664"/>
                </a:lnTo>
                <a:close/>
                <a:moveTo>
                  <a:pt x="1853" y="1771"/>
                </a:moveTo>
                <a:lnTo>
                  <a:pt x="1853" y="1771"/>
                </a:lnTo>
                <a:lnTo>
                  <a:pt x="1847" y="1773"/>
                </a:lnTo>
                <a:lnTo>
                  <a:pt x="1840" y="1774"/>
                </a:lnTo>
                <a:lnTo>
                  <a:pt x="1833" y="1774"/>
                </a:lnTo>
                <a:lnTo>
                  <a:pt x="1826" y="1776"/>
                </a:lnTo>
                <a:lnTo>
                  <a:pt x="1826" y="1776"/>
                </a:lnTo>
                <a:lnTo>
                  <a:pt x="1826" y="1784"/>
                </a:lnTo>
                <a:lnTo>
                  <a:pt x="1828" y="1790"/>
                </a:lnTo>
                <a:lnTo>
                  <a:pt x="1829" y="1803"/>
                </a:lnTo>
                <a:lnTo>
                  <a:pt x="1829" y="1803"/>
                </a:lnTo>
                <a:lnTo>
                  <a:pt x="1833" y="1801"/>
                </a:lnTo>
                <a:lnTo>
                  <a:pt x="1837" y="1801"/>
                </a:lnTo>
                <a:lnTo>
                  <a:pt x="1844" y="1803"/>
                </a:lnTo>
                <a:lnTo>
                  <a:pt x="1849" y="1803"/>
                </a:lnTo>
                <a:lnTo>
                  <a:pt x="1852" y="1801"/>
                </a:lnTo>
                <a:lnTo>
                  <a:pt x="1855" y="1799"/>
                </a:lnTo>
                <a:lnTo>
                  <a:pt x="1855" y="1799"/>
                </a:lnTo>
                <a:lnTo>
                  <a:pt x="1855" y="1793"/>
                </a:lnTo>
                <a:lnTo>
                  <a:pt x="1855" y="1786"/>
                </a:lnTo>
                <a:lnTo>
                  <a:pt x="1855" y="1780"/>
                </a:lnTo>
                <a:lnTo>
                  <a:pt x="1853" y="1771"/>
                </a:lnTo>
                <a:lnTo>
                  <a:pt x="1853" y="1771"/>
                </a:lnTo>
                <a:close/>
                <a:moveTo>
                  <a:pt x="1849" y="1741"/>
                </a:moveTo>
                <a:lnTo>
                  <a:pt x="1849" y="1741"/>
                </a:lnTo>
                <a:lnTo>
                  <a:pt x="1843" y="1743"/>
                </a:lnTo>
                <a:lnTo>
                  <a:pt x="1836" y="1743"/>
                </a:lnTo>
                <a:lnTo>
                  <a:pt x="1829" y="1743"/>
                </a:lnTo>
                <a:lnTo>
                  <a:pt x="1824" y="1744"/>
                </a:lnTo>
                <a:lnTo>
                  <a:pt x="1824" y="1744"/>
                </a:lnTo>
                <a:lnTo>
                  <a:pt x="1824" y="1747"/>
                </a:lnTo>
                <a:lnTo>
                  <a:pt x="1825" y="1751"/>
                </a:lnTo>
                <a:lnTo>
                  <a:pt x="1825" y="1754"/>
                </a:lnTo>
                <a:lnTo>
                  <a:pt x="1825" y="1759"/>
                </a:lnTo>
                <a:lnTo>
                  <a:pt x="1825" y="1759"/>
                </a:lnTo>
                <a:lnTo>
                  <a:pt x="1833" y="1756"/>
                </a:lnTo>
                <a:lnTo>
                  <a:pt x="1840" y="1756"/>
                </a:lnTo>
                <a:lnTo>
                  <a:pt x="1853" y="1761"/>
                </a:lnTo>
                <a:lnTo>
                  <a:pt x="1853" y="1761"/>
                </a:lnTo>
                <a:lnTo>
                  <a:pt x="1852" y="1751"/>
                </a:lnTo>
                <a:lnTo>
                  <a:pt x="1851" y="1746"/>
                </a:lnTo>
                <a:lnTo>
                  <a:pt x="1849" y="1741"/>
                </a:lnTo>
                <a:lnTo>
                  <a:pt x="1849" y="1741"/>
                </a:lnTo>
                <a:close/>
                <a:moveTo>
                  <a:pt x="1811" y="1778"/>
                </a:moveTo>
                <a:lnTo>
                  <a:pt x="1811" y="1778"/>
                </a:lnTo>
                <a:lnTo>
                  <a:pt x="1804" y="1778"/>
                </a:lnTo>
                <a:lnTo>
                  <a:pt x="1800" y="1777"/>
                </a:lnTo>
                <a:lnTo>
                  <a:pt x="1799" y="1776"/>
                </a:lnTo>
                <a:lnTo>
                  <a:pt x="1799" y="1776"/>
                </a:lnTo>
                <a:lnTo>
                  <a:pt x="1800" y="1782"/>
                </a:lnTo>
                <a:lnTo>
                  <a:pt x="1802" y="1788"/>
                </a:lnTo>
                <a:lnTo>
                  <a:pt x="1802" y="1804"/>
                </a:lnTo>
                <a:lnTo>
                  <a:pt x="1802" y="1804"/>
                </a:lnTo>
                <a:lnTo>
                  <a:pt x="1806" y="1804"/>
                </a:lnTo>
                <a:lnTo>
                  <a:pt x="1809" y="1804"/>
                </a:lnTo>
                <a:lnTo>
                  <a:pt x="1811" y="1803"/>
                </a:lnTo>
                <a:lnTo>
                  <a:pt x="1815" y="1803"/>
                </a:lnTo>
                <a:lnTo>
                  <a:pt x="1815" y="1803"/>
                </a:lnTo>
                <a:lnTo>
                  <a:pt x="1815" y="1795"/>
                </a:lnTo>
                <a:lnTo>
                  <a:pt x="1815" y="1789"/>
                </a:lnTo>
                <a:lnTo>
                  <a:pt x="1811" y="1778"/>
                </a:lnTo>
                <a:lnTo>
                  <a:pt x="1811" y="1778"/>
                </a:lnTo>
                <a:close/>
                <a:moveTo>
                  <a:pt x="1800" y="1507"/>
                </a:moveTo>
                <a:lnTo>
                  <a:pt x="1800" y="1507"/>
                </a:lnTo>
                <a:lnTo>
                  <a:pt x="1795" y="1567"/>
                </a:lnTo>
                <a:lnTo>
                  <a:pt x="1788" y="1623"/>
                </a:lnTo>
                <a:lnTo>
                  <a:pt x="1781" y="1678"/>
                </a:lnTo>
                <a:lnTo>
                  <a:pt x="1776" y="1731"/>
                </a:lnTo>
                <a:lnTo>
                  <a:pt x="1776" y="1731"/>
                </a:lnTo>
                <a:lnTo>
                  <a:pt x="1779" y="1729"/>
                </a:lnTo>
                <a:lnTo>
                  <a:pt x="1783" y="1729"/>
                </a:lnTo>
                <a:lnTo>
                  <a:pt x="1792" y="1729"/>
                </a:lnTo>
                <a:lnTo>
                  <a:pt x="1802" y="1729"/>
                </a:lnTo>
                <a:lnTo>
                  <a:pt x="1811" y="1728"/>
                </a:lnTo>
                <a:lnTo>
                  <a:pt x="1811" y="1728"/>
                </a:lnTo>
                <a:lnTo>
                  <a:pt x="1810" y="1672"/>
                </a:lnTo>
                <a:lnTo>
                  <a:pt x="1807" y="1616"/>
                </a:lnTo>
                <a:lnTo>
                  <a:pt x="1804" y="1562"/>
                </a:lnTo>
                <a:lnTo>
                  <a:pt x="1803" y="1535"/>
                </a:lnTo>
                <a:lnTo>
                  <a:pt x="1800" y="1507"/>
                </a:lnTo>
                <a:lnTo>
                  <a:pt x="1800" y="1507"/>
                </a:lnTo>
                <a:close/>
                <a:moveTo>
                  <a:pt x="1800" y="1741"/>
                </a:moveTo>
                <a:lnTo>
                  <a:pt x="1800" y="1741"/>
                </a:lnTo>
                <a:lnTo>
                  <a:pt x="1799" y="1746"/>
                </a:lnTo>
                <a:lnTo>
                  <a:pt x="1798" y="1750"/>
                </a:lnTo>
                <a:lnTo>
                  <a:pt x="1799" y="1761"/>
                </a:lnTo>
                <a:lnTo>
                  <a:pt x="1799" y="1761"/>
                </a:lnTo>
                <a:lnTo>
                  <a:pt x="1804" y="1761"/>
                </a:lnTo>
                <a:lnTo>
                  <a:pt x="1807" y="1761"/>
                </a:lnTo>
                <a:lnTo>
                  <a:pt x="1810" y="1759"/>
                </a:lnTo>
                <a:lnTo>
                  <a:pt x="1810" y="1759"/>
                </a:lnTo>
                <a:lnTo>
                  <a:pt x="1810" y="1752"/>
                </a:lnTo>
                <a:lnTo>
                  <a:pt x="1809" y="1747"/>
                </a:lnTo>
                <a:lnTo>
                  <a:pt x="1804" y="1743"/>
                </a:lnTo>
                <a:lnTo>
                  <a:pt x="1800" y="1741"/>
                </a:lnTo>
                <a:lnTo>
                  <a:pt x="1800" y="1741"/>
                </a:lnTo>
                <a:close/>
                <a:moveTo>
                  <a:pt x="1792" y="1475"/>
                </a:moveTo>
                <a:lnTo>
                  <a:pt x="1792" y="1475"/>
                </a:lnTo>
                <a:lnTo>
                  <a:pt x="1795" y="1472"/>
                </a:lnTo>
                <a:lnTo>
                  <a:pt x="1796" y="1471"/>
                </a:lnTo>
                <a:lnTo>
                  <a:pt x="1799" y="1469"/>
                </a:lnTo>
                <a:lnTo>
                  <a:pt x="1800" y="1464"/>
                </a:lnTo>
                <a:lnTo>
                  <a:pt x="1800" y="1464"/>
                </a:lnTo>
                <a:lnTo>
                  <a:pt x="1798" y="1433"/>
                </a:lnTo>
                <a:lnTo>
                  <a:pt x="1796" y="1399"/>
                </a:lnTo>
                <a:lnTo>
                  <a:pt x="1795" y="1363"/>
                </a:lnTo>
                <a:lnTo>
                  <a:pt x="1792" y="1331"/>
                </a:lnTo>
                <a:lnTo>
                  <a:pt x="1792" y="1331"/>
                </a:lnTo>
                <a:lnTo>
                  <a:pt x="1784" y="1332"/>
                </a:lnTo>
                <a:lnTo>
                  <a:pt x="1775" y="1331"/>
                </a:lnTo>
                <a:lnTo>
                  <a:pt x="1764" y="1331"/>
                </a:lnTo>
                <a:lnTo>
                  <a:pt x="1753" y="1331"/>
                </a:lnTo>
                <a:lnTo>
                  <a:pt x="1753" y="1331"/>
                </a:lnTo>
                <a:lnTo>
                  <a:pt x="1750" y="1355"/>
                </a:lnTo>
                <a:lnTo>
                  <a:pt x="1749" y="1380"/>
                </a:lnTo>
                <a:lnTo>
                  <a:pt x="1749" y="1405"/>
                </a:lnTo>
                <a:lnTo>
                  <a:pt x="1747" y="1430"/>
                </a:lnTo>
                <a:lnTo>
                  <a:pt x="1747" y="1430"/>
                </a:lnTo>
                <a:lnTo>
                  <a:pt x="1742" y="1465"/>
                </a:lnTo>
                <a:lnTo>
                  <a:pt x="1734" y="1501"/>
                </a:lnTo>
                <a:lnTo>
                  <a:pt x="1726" y="1537"/>
                </a:lnTo>
                <a:lnTo>
                  <a:pt x="1719" y="1573"/>
                </a:lnTo>
                <a:lnTo>
                  <a:pt x="1719" y="1573"/>
                </a:lnTo>
                <a:lnTo>
                  <a:pt x="1715" y="1603"/>
                </a:lnTo>
                <a:lnTo>
                  <a:pt x="1712" y="1633"/>
                </a:lnTo>
                <a:lnTo>
                  <a:pt x="1709" y="1661"/>
                </a:lnTo>
                <a:lnTo>
                  <a:pt x="1707" y="1684"/>
                </a:lnTo>
                <a:lnTo>
                  <a:pt x="1707" y="1684"/>
                </a:lnTo>
                <a:lnTo>
                  <a:pt x="1705" y="1705"/>
                </a:lnTo>
                <a:lnTo>
                  <a:pt x="1701" y="1714"/>
                </a:lnTo>
                <a:lnTo>
                  <a:pt x="1698" y="1718"/>
                </a:lnTo>
                <a:lnTo>
                  <a:pt x="1696" y="1722"/>
                </a:lnTo>
                <a:lnTo>
                  <a:pt x="1696" y="1722"/>
                </a:lnTo>
                <a:lnTo>
                  <a:pt x="1692" y="1720"/>
                </a:lnTo>
                <a:lnTo>
                  <a:pt x="1689" y="1717"/>
                </a:lnTo>
                <a:lnTo>
                  <a:pt x="1689" y="1713"/>
                </a:lnTo>
                <a:lnTo>
                  <a:pt x="1689" y="1709"/>
                </a:lnTo>
                <a:lnTo>
                  <a:pt x="1690" y="1699"/>
                </a:lnTo>
                <a:lnTo>
                  <a:pt x="1692" y="1692"/>
                </a:lnTo>
                <a:lnTo>
                  <a:pt x="1692" y="1692"/>
                </a:lnTo>
                <a:lnTo>
                  <a:pt x="1694" y="1673"/>
                </a:lnTo>
                <a:lnTo>
                  <a:pt x="1696" y="1656"/>
                </a:lnTo>
                <a:lnTo>
                  <a:pt x="1696" y="1656"/>
                </a:lnTo>
                <a:lnTo>
                  <a:pt x="1701" y="1618"/>
                </a:lnTo>
                <a:lnTo>
                  <a:pt x="1708" y="1580"/>
                </a:lnTo>
                <a:lnTo>
                  <a:pt x="1723" y="1499"/>
                </a:lnTo>
                <a:lnTo>
                  <a:pt x="1730" y="1458"/>
                </a:lnTo>
                <a:lnTo>
                  <a:pt x="1735" y="1416"/>
                </a:lnTo>
                <a:lnTo>
                  <a:pt x="1738" y="1374"/>
                </a:lnTo>
                <a:lnTo>
                  <a:pt x="1739" y="1331"/>
                </a:lnTo>
                <a:lnTo>
                  <a:pt x="1739" y="1331"/>
                </a:lnTo>
                <a:lnTo>
                  <a:pt x="1730" y="1331"/>
                </a:lnTo>
                <a:lnTo>
                  <a:pt x="1720" y="1333"/>
                </a:lnTo>
                <a:lnTo>
                  <a:pt x="1720" y="1333"/>
                </a:lnTo>
                <a:lnTo>
                  <a:pt x="1705" y="1430"/>
                </a:lnTo>
                <a:lnTo>
                  <a:pt x="1692" y="1532"/>
                </a:lnTo>
                <a:lnTo>
                  <a:pt x="1678" y="1634"/>
                </a:lnTo>
                <a:lnTo>
                  <a:pt x="1663" y="1727"/>
                </a:lnTo>
                <a:lnTo>
                  <a:pt x="1663" y="1727"/>
                </a:lnTo>
                <a:lnTo>
                  <a:pt x="1689" y="1725"/>
                </a:lnTo>
                <a:lnTo>
                  <a:pt x="1715" y="1725"/>
                </a:lnTo>
                <a:lnTo>
                  <a:pt x="1762" y="1727"/>
                </a:lnTo>
                <a:lnTo>
                  <a:pt x="1762" y="1727"/>
                </a:lnTo>
                <a:lnTo>
                  <a:pt x="1770" y="1665"/>
                </a:lnTo>
                <a:lnTo>
                  <a:pt x="1780" y="1604"/>
                </a:lnTo>
                <a:lnTo>
                  <a:pt x="1788" y="1540"/>
                </a:lnTo>
                <a:lnTo>
                  <a:pt x="1791" y="1507"/>
                </a:lnTo>
                <a:lnTo>
                  <a:pt x="1792" y="1475"/>
                </a:lnTo>
                <a:lnTo>
                  <a:pt x="1792" y="1475"/>
                </a:lnTo>
                <a:close/>
                <a:moveTo>
                  <a:pt x="1770" y="1780"/>
                </a:moveTo>
                <a:lnTo>
                  <a:pt x="1770" y="1780"/>
                </a:lnTo>
                <a:lnTo>
                  <a:pt x="1770" y="1786"/>
                </a:lnTo>
                <a:lnTo>
                  <a:pt x="1770" y="1792"/>
                </a:lnTo>
                <a:lnTo>
                  <a:pt x="1770" y="1804"/>
                </a:lnTo>
                <a:lnTo>
                  <a:pt x="1770" y="1804"/>
                </a:lnTo>
                <a:lnTo>
                  <a:pt x="1783" y="1804"/>
                </a:lnTo>
                <a:lnTo>
                  <a:pt x="1783" y="1804"/>
                </a:lnTo>
                <a:lnTo>
                  <a:pt x="1784" y="1797"/>
                </a:lnTo>
                <a:lnTo>
                  <a:pt x="1785" y="1790"/>
                </a:lnTo>
                <a:lnTo>
                  <a:pt x="1785" y="1785"/>
                </a:lnTo>
                <a:lnTo>
                  <a:pt x="1787" y="1778"/>
                </a:lnTo>
                <a:lnTo>
                  <a:pt x="1787" y="1778"/>
                </a:lnTo>
                <a:lnTo>
                  <a:pt x="1783" y="1778"/>
                </a:lnTo>
                <a:lnTo>
                  <a:pt x="1779" y="1778"/>
                </a:lnTo>
                <a:lnTo>
                  <a:pt x="1775" y="1780"/>
                </a:lnTo>
                <a:lnTo>
                  <a:pt x="1770" y="1780"/>
                </a:lnTo>
                <a:lnTo>
                  <a:pt x="1770" y="1780"/>
                </a:lnTo>
                <a:close/>
                <a:moveTo>
                  <a:pt x="1781" y="1744"/>
                </a:moveTo>
                <a:lnTo>
                  <a:pt x="1781" y="1744"/>
                </a:lnTo>
                <a:lnTo>
                  <a:pt x="1777" y="1744"/>
                </a:lnTo>
                <a:lnTo>
                  <a:pt x="1776" y="1746"/>
                </a:lnTo>
                <a:lnTo>
                  <a:pt x="1772" y="1751"/>
                </a:lnTo>
                <a:lnTo>
                  <a:pt x="1770" y="1755"/>
                </a:lnTo>
                <a:lnTo>
                  <a:pt x="1769" y="1758"/>
                </a:lnTo>
                <a:lnTo>
                  <a:pt x="1768" y="1759"/>
                </a:lnTo>
                <a:lnTo>
                  <a:pt x="1768" y="1759"/>
                </a:lnTo>
                <a:lnTo>
                  <a:pt x="1776" y="1761"/>
                </a:lnTo>
                <a:lnTo>
                  <a:pt x="1785" y="1763"/>
                </a:lnTo>
                <a:lnTo>
                  <a:pt x="1785" y="1763"/>
                </a:lnTo>
                <a:lnTo>
                  <a:pt x="1784" y="1751"/>
                </a:lnTo>
                <a:lnTo>
                  <a:pt x="1783" y="1747"/>
                </a:lnTo>
                <a:lnTo>
                  <a:pt x="1781" y="1744"/>
                </a:lnTo>
                <a:lnTo>
                  <a:pt x="1781" y="1744"/>
                </a:lnTo>
                <a:close/>
                <a:moveTo>
                  <a:pt x="1738" y="1780"/>
                </a:moveTo>
                <a:lnTo>
                  <a:pt x="1738" y="1780"/>
                </a:lnTo>
                <a:lnTo>
                  <a:pt x="1738" y="1788"/>
                </a:lnTo>
                <a:lnTo>
                  <a:pt x="1736" y="1793"/>
                </a:lnTo>
                <a:lnTo>
                  <a:pt x="1736" y="1799"/>
                </a:lnTo>
                <a:lnTo>
                  <a:pt x="1738" y="1804"/>
                </a:lnTo>
                <a:lnTo>
                  <a:pt x="1738" y="1804"/>
                </a:lnTo>
                <a:lnTo>
                  <a:pt x="1739" y="1804"/>
                </a:lnTo>
                <a:lnTo>
                  <a:pt x="1743" y="1803"/>
                </a:lnTo>
                <a:lnTo>
                  <a:pt x="1749" y="1803"/>
                </a:lnTo>
                <a:lnTo>
                  <a:pt x="1753" y="1804"/>
                </a:lnTo>
                <a:lnTo>
                  <a:pt x="1753" y="1804"/>
                </a:lnTo>
                <a:lnTo>
                  <a:pt x="1756" y="1797"/>
                </a:lnTo>
                <a:lnTo>
                  <a:pt x="1756" y="1790"/>
                </a:lnTo>
                <a:lnTo>
                  <a:pt x="1756" y="1784"/>
                </a:lnTo>
                <a:lnTo>
                  <a:pt x="1757" y="1778"/>
                </a:lnTo>
                <a:lnTo>
                  <a:pt x="1757" y="1778"/>
                </a:lnTo>
                <a:lnTo>
                  <a:pt x="1746" y="1777"/>
                </a:lnTo>
                <a:lnTo>
                  <a:pt x="1742" y="1778"/>
                </a:lnTo>
                <a:lnTo>
                  <a:pt x="1738" y="1780"/>
                </a:lnTo>
                <a:lnTo>
                  <a:pt x="1738" y="1780"/>
                </a:lnTo>
                <a:close/>
                <a:moveTo>
                  <a:pt x="1749" y="1741"/>
                </a:moveTo>
                <a:lnTo>
                  <a:pt x="1749" y="1741"/>
                </a:lnTo>
                <a:lnTo>
                  <a:pt x="1747" y="1744"/>
                </a:lnTo>
                <a:lnTo>
                  <a:pt x="1745" y="1746"/>
                </a:lnTo>
                <a:lnTo>
                  <a:pt x="1738" y="1744"/>
                </a:lnTo>
                <a:lnTo>
                  <a:pt x="1738" y="1744"/>
                </a:lnTo>
                <a:lnTo>
                  <a:pt x="1736" y="1747"/>
                </a:lnTo>
                <a:lnTo>
                  <a:pt x="1735" y="1754"/>
                </a:lnTo>
                <a:lnTo>
                  <a:pt x="1735" y="1759"/>
                </a:lnTo>
                <a:lnTo>
                  <a:pt x="1738" y="1763"/>
                </a:lnTo>
                <a:lnTo>
                  <a:pt x="1738" y="1763"/>
                </a:lnTo>
                <a:lnTo>
                  <a:pt x="1738" y="1759"/>
                </a:lnTo>
                <a:lnTo>
                  <a:pt x="1741" y="1758"/>
                </a:lnTo>
                <a:lnTo>
                  <a:pt x="1742" y="1758"/>
                </a:lnTo>
                <a:lnTo>
                  <a:pt x="1745" y="1758"/>
                </a:lnTo>
                <a:lnTo>
                  <a:pt x="1750" y="1761"/>
                </a:lnTo>
                <a:lnTo>
                  <a:pt x="1753" y="1761"/>
                </a:lnTo>
                <a:lnTo>
                  <a:pt x="1754" y="1759"/>
                </a:lnTo>
                <a:lnTo>
                  <a:pt x="1754" y="1759"/>
                </a:lnTo>
                <a:lnTo>
                  <a:pt x="1753" y="1755"/>
                </a:lnTo>
                <a:lnTo>
                  <a:pt x="1753" y="1750"/>
                </a:lnTo>
                <a:lnTo>
                  <a:pt x="1753" y="1744"/>
                </a:lnTo>
                <a:lnTo>
                  <a:pt x="1751" y="1743"/>
                </a:lnTo>
                <a:lnTo>
                  <a:pt x="1749" y="1741"/>
                </a:lnTo>
                <a:lnTo>
                  <a:pt x="1749" y="1741"/>
                </a:lnTo>
                <a:close/>
                <a:moveTo>
                  <a:pt x="1686" y="1822"/>
                </a:moveTo>
                <a:lnTo>
                  <a:pt x="1686" y="1822"/>
                </a:lnTo>
                <a:lnTo>
                  <a:pt x="1668" y="1883"/>
                </a:lnTo>
                <a:lnTo>
                  <a:pt x="1652" y="1946"/>
                </a:lnTo>
                <a:lnTo>
                  <a:pt x="1652" y="1946"/>
                </a:lnTo>
                <a:lnTo>
                  <a:pt x="1674" y="1946"/>
                </a:lnTo>
                <a:lnTo>
                  <a:pt x="1692" y="1946"/>
                </a:lnTo>
                <a:lnTo>
                  <a:pt x="1730" y="1946"/>
                </a:lnTo>
                <a:lnTo>
                  <a:pt x="1730" y="1946"/>
                </a:lnTo>
                <a:lnTo>
                  <a:pt x="1738" y="1917"/>
                </a:lnTo>
                <a:lnTo>
                  <a:pt x="1743" y="1887"/>
                </a:lnTo>
                <a:lnTo>
                  <a:pt x="1747" y="1854"/>
                </a:lnTo>
                <a:lnTo>
                  <a:pt x="1751" y="1822"/>
                </a:lnTo>
                <a:lnTo>
                  <a:pt x="1751" y="1822"/>
                </a:lnTo>
                <a:lnTo>
                  <a:pt x="1720" y="1822"/>
                </a:lnTo>
                <a:lnTo>
                  <a:pt x="1686" y="1822"/>
                </a:lnTo>
                <a:lnTo>
                  <a:pt x="1686" y="1822"/>
                </a:lnTo>
                <a:close/>
                <a:moveTo>
                  <a:pt x="1720" y="1746"/>
                </a:moveTo>
                <a:lnTo>
                  <a:pt x="1720" y="1746"/>
                </a:lnTo>
                <a:lnTo>
                  <a:pt x="1705" y="1743"/>
                </a:lnTo>
                <a:lnTo>
                  <a:pt x="1690" y="1740"/>
                </a:lnTo>
                <a:lnTo>
                  <a:pt x="1675" y="1740"/>
                </a:lnTo>
                <a:lnTo>
                  <a:pt x="1660" y="1740"/>
                </a:lnTo>
                <a:lnTo>
                  <a:pt x="1629" y="1741"/>
                </a:lnTo>
                <a:lnTo>
                  <a:pt x="1596" y="1744"/>
                </a:lnTo>
                <a:lnTo>
                  <a:pt x="1596" y="1744"/>
                </a:lnTo>
                <a:lnTo>
                  <a:pt x="1565" y="1743"/>
                </a:lnTo>
                <a:lnTo>
                  <a:pt x="1531" y="1741"/>
                </a:lnTo>
                <a:lnTo>
                  <a:pt x="1498" y="1739"/>
                </a:lnTo>
                <a:lnTo>
                  <a:pt x="1466" y="1737"/>
                </a:lnTo>
                <a:lnTo>
                  <a:pt x="1466" y="1737"/>
                </a:lnTo>
                <a:lnTo>
                  <a:pt x="1456" y="1739"/>
                </a:lnTo>
                <a:lnTo>
                  <a:pt x="1448" y="1740"/>
                </a:lnTo>
                <a:lnTo>
                  <a:pt x="1438" y="1741"/>
                </a:lnTo>
                <a:lnTo>
                  <a:pt x="1429" y="1741"/>
                </a:lnTo>
                <a:lnTo>
                  <a:pt x="1429" y="1741"/>
                </a:lnTo>
                <a:lnTo>
                  <a:pt x="1345" y="1741"/>
                </a:lnTo>
                <a:lnTo>
                  <a:pt x="1306" y="1740"/>
                </a:lnTo>
                <a:lnTo>
                  <a:pt x="1266" y="1737"/>
                </a:lnTo>
                <a:lnTo>
                  <a:pt x="1266" y="1737"/>
                </a:lnTo>
                <a:lnTo>
                  <a:pt x="1245" y="1737"/>
                </a:lnTo>
                <a:lnTo>
                  <a:pt x="1222" y="1737"/>
                </a:lnTo>
                <a:lnTo>
                  <a:pt x="1169" y="1739"/>
                </a:lnTo>
                <a:lnTo>
                  <a:pt x="1113" y="1740"/>
                </a:lnTo>
                <a:lnTo>
                  <a:pt x="1086" y="1739"/>
                </a:lnTo>
                <a:lnTo>
                  <a:pt x="1060" y="1737"/>
                </a:lnTo>
                <a:lnTo>
                  <a:pt x="1060" y="1737"/>
                </a:lnTo>
                <a:lnTo>
                  <a:pt x="1033" y="1737"/>
                </a:lnTo>
                <a:lnTo>
                  <a:pt x="1004" y="1737"/>
                </a:lnTo>
                <a:lnTo>
                  <a:pt x="977" y="1739"/>
                </a:lnTo>
                <a:lnTo>
                  <a:pt x="950" y="1740"/>
                </a:lnTo>
                <a:lnTo>
                  <a:pt x="950" y="1740"/>
                </a:lnTo>
                <a:lnTo>
                  <a:pt x="868" y="1739"/>
                </a:lnTo>
                <a:lnTo>
                  <a:pt x="791" y="1740"/>
                </a:lnTo>
                <a:lnTo>
                  <a:pt x="716" y="1740"/>
                </a:lnTo>
                <a:lnTo>
                  <a:pt x="646" y="1737"/>
                </a:lnTo>
                <a:lnTo>
                  <a:pt x="646" y="1737"/>
                </a:lnTo>
                <a:lnTo>
                  <a:pt x="646" y="1754"/>
                </a:lnTo>
                <a:lnTo>
                  <a:pt x="648" y="1771"/>
                </a:lnTo>
                <a:lnTo>
                  <a:pt x="653" y="1807"/>
                </a:lnTo>
                <a:lnTo>
                  <a:pt x="653" y="1807"/>
                </a:lnTo>
                <a:lnTo>
                  <a:pt x="727" y="1807"/>
                </a:lnTo>
                <a:lnTo>
                  <a:pt x="803" y="1807"/>
                </a:lnTo>
                <a:lnTo>
                  <a:pt x="965" y="1807"/>
                </a:lnTo>
                <a:lnTo>
                  <a:pt x="965" y="1807"/>
                </a:lnTo>
                <a:lnTo>
                  <a:pt x="1157" y="1805"/>
                </a:lnTo>
                <a:lnTo>
                  <a:pt x="1336" y="1805"/>
                </a:lnTo>
                <a:lnTo>
                  <a:pt x="1519" y="1804"/>
                </a:lnTo>
                <a:lnTo>
                  <a:pt x="1719" y="1803"/>
                </a:lnTo>
                <a:lnTo>
                  <a:pt x="1719" y="1803"/>
                </a:lnTo>
                <a:lnTo>
                  <a:pt x="1719" y="1790"/>
                </a:lnTo>
                <a:lnTo>
                  <a:pt x="1721" y="1777"/>
                </a:lnTo>
                <a:lnTo>
                  <a:pt x="1723" y="1762"/>
                </a:lnTo>
                <a:lnTo>
                  <a:pt x="1721" y="1754"/>
                </a:lnTo>
                <a:lnTo>
                  <a:pt x="1720" y="1746"/>
                </a:lnTo>
                <a:lnTo>
                  <a:pt x="1720" y="1746"/>
                </a:lnTo>
                <a:close/>
                <a:moveTo>
                  <a:pt x="1707" y="1331"/>
                </a:moveTo>
                <a:lnTo>
                  <a:pt x="1707" y="1331"/>
                </a:lnTo>
                <a:lnTo>
                  <a:pt x="1701" y="1331"/>
                </a:lnTo>
                <a:lnTo>
                  <a:pt x="1701" y="1331"/>
                </a:lnTo>
                <a:lnTo>
                  <a:pt x="1649" y="1331"/>
                </a:lnTo>
                <a:lnTo>
                  <a:pt x="1603" y="1331"/>
                </a:lnTo>
                <a:lnTo>
                  <a:pt x="1603" y="1331"/>
                </a:lnTo>
                <a:lnTo>
                  <a:pt x="1557" y="1331"/>
                </a:lnTo>
                <a:lnTo>
                  <a:pt x="1519" y="1329"/>
                </a:lnTo>
                <a:lnTo>
                  <a:pt x="1519" y="1329"/>
                </a:lnTo>
                <a:lnTo>
                  <a:pt x="1474" y="1328"/>
                </a:lnTo>
                <a:lnTo>
                  <a:pt x="1428" y="1328"/>
                </a:lnTo>
                <a:lnTo>
                  <a:pt x="1345" y="1329"/>
                </a:lnTo>
                <a:lnTo>
                  <a:pt x="1345" y="1329"/>
                </a:lnTo>
                <a:lnTo>
                  <a:pt x="1321" y="1329"/>
                </a:lnTo>
                <a:lnTo>
                  <a:pt x="1300" y="1328"/>
                </a:lnTo>
                <a:lnTo>
                  <a:pt x="1259" y="1326"/>
                </a:lnTo>
                <a:lnTo>
                  <a:pt x="1259" y="1326"/>
                </a:lnTo>
                <a:lnTo>
                  <a:pt x="1219" y="1326"/>
                </a:lnTo>
                <a:lnTo>
                  <a:pt x="1200" y="1326"/>
                </a:lnTo>
                <a:lnTo>
                  <a:pt x="1191" y="1328"/>
                </a:lnTo>
                <a:lnTo>
                  <a:pt x="1183" y="1331"/>
                </a:lnTo>
                <a:lnTo>
                  <a:pt x="1183" y="1331"/>
                </a:lnTo>
                <a:lnTo>
                  <a:pt x="1180" y="1326"/>
                </a:lnTo>
                <a:lnTo>
                  <a:pt x="1177" y="1325"/>
                </a:lnTo>
                <a:lnTo>
                  <a:pt x="1170" y="1325"/>
                </a:lnTo>
                <a:lnTo>
                  <a:pt x="1170" y="1325"/>
                </a:lnTo>
                <a:lnTo>
                  <a:pt x="1147" y="1322"/>
                </a:lnTo>
                <a:lnTo>
                  <a:pt x="1123" y="1322"/>
                </a:lnTo>
                <a:lnTo>
                  <a:pt x="1074" y="1324"/>
                </a:lnTo>
                <a:lnTo>
                  <a:pt x="1074" y="1324"/>
                </a:lnTo>
                <a:lnTo>
                  <a:pt x="1027" y="1322"/>
                </a:lnTo>
                <a:lnTo>
                  <a:pt x="980" y="1320"/>
                </a:lnTo>
                <a:lnTo>
                  <a:pt x="930" y="1317"/>
                </a:lnTo>
                <a:lnTo>
                  <a:pt x="881" y="1316"/>
                </a:lnTo>
                <a:lnTo>
                  <a:pt x="881" y="1316"/>
                </a:lnTo>
                <a:lnTo>
                  <a:pt x="861" y="1314"/>
                </a:lnTo>
                <a:lnTo>
                  <a:pt x="842" y="1313"/>
                </a:lnTo>
                <a:lnTo>
                  <a:pt x="825" y="1311"/>
                </a:lnTo>
                <a:lnTo>
                  <a:pt x="817" y="1311"/>
                </a:lnTo>
                <a:lnTo>
                  <a:pt x="810" y="1311"/>
                </a:lnTo>
                <a:lnTo>
                  <a:pt x="810" y="1311"/>
                </a:lnTo>
                <a:lnTo>
                  <a:pt x="804" y="1314"/>
                </a:lnTo>
                <a:lnTo>
                  <a:pt x="800" y="1317"/>
                </a:lnTo>
                <a:lnTo>
                  <a:pt x="796" y="1320"/>
                </a:lnTo>
                <a:lnTo>
                  <a:pt x="793" y="1320"/>
                </a:lnTo>
                <a:lnTo>
                  <a:pt x="791" y="1320"/>
                </a:lnTo>
                <a:lnTo>
                  <a:pt x="791" y="1320"/>
                </a:lnTo>
                <a:lnTo>
                  <a:pt x="667" y="1314"/>
                </a:lnTo>
                <a:lnTo>
                  <a:pt x="602" y="1313"/>
                </a:lnTo>
                <a:lnTo>
                  <a:pt x="547" y="1311"/>
                </a:lnTo>
                <a:lnTo>
                  <a:pt x="547" y="1311"/>
                </a:lnTo>
                <a:lnTo>
                  <a:pt x="539" y="1389"/>
                </a:lnTo>
                <a:lnTo>
                  <a:pt x="531" y="1465"/>
                </a:lnTo>
                <a:lnTo>
                  <a:pt x="523" y="1541"/>
                </a:lnTo>
                <a:lnTo>
                  <a:pt x="514" y="1620"/>
                </a:lnTo>
                <a:lnTo>
                  <a:pt x="514" y="1620"/>
                </a:lnTo>
                <a:lnTo>
                  <a:pt x="512" y="1645"/>
                </a:lnTo>
                <a:lnTo>
                  <a:pt x="508" y="1671"/>
                </a:lnTo>
                <a:lnTo>
                  <a:pt x="506" y="1695"/>
                </a:lnTo>
                <a:lnTo>
                  <a:pt x="506" y="1707"/>
                </a:lnTo>
                <a:lnTo>
                  <a:pt x="508" y="1718"/>
                </a:lnTo>
                <a:lnTo>
                  <a:pt x="508" y="1718"/>
                </a:lnTo>
                <a:lnTo>
                  <a:pt x="517" y="1721"/>
                </a:lnTo>
                <a:lnTo>
                  <a:pt x="529" y="1724"/>
                </a:lnTo>
                <a:lnTo>
                  <a:pt x="554" y="1725"/>
                </a:lnTo>
                <a:lnTo>
                  <a:pt x="608" y="1727"/>
                </a:lnTo>
                <a:lnTo>
                  <a:pt x="608" y="1727"/>
                </a:lnTo>
                <a:lnTo>
                  <a:pt x="676" y="1728"/>
                </a:lnTo>
                <a:lnTo>
                  <a:pt x="743" y="1728"/>
                </a:lnTo>
                <a:lnTo>
                  <a:pt x="743" y="1728"/>
                </a:lnTo>
                <a:lnTo>
                  <a:pt x="885" y="1728"/>
                </a:lnTo>
                <a:lnTo>
                  <a:pt x="1022" y="1727"/>
                </a:lnTo>
                <a:lnTo>
                  <a:pt x="1022" y="1727"/>
                </a:lnTo>
                <a:lnTo>
                  <a:pt x="1093" y="1727"/>
                </a:lnTo>
                <a:lnTo>
                  <a:pt x="1158" y="1728"/>
                </a:lnTo>
                <a:lnTo>
                  <a:pt x="1222" y="1729"/>
                </a:lnTo>
                <a:lnTo>
                  <a:pt x="1285" y="1728"/>
                </a:lnTo>
                <a:lnTo>
                  <a:pt x="1285" y="1728"/>
                </a:lnTo>
                <a:lnTo>
                  <a:pt x="1374" y="1728"/>
                </a:lnTo>
                <a:lnTo>
                  <a:pt x="1468" y="1728"/>
                </a:lnTo>
                <a:lnTo>
                  <a:pt x="1562" y="1728"/>
                </a:lnTo>
                <a:lnTo>
                  <a:pt x="1609" y="1727"/>
                </a:lnTo>
                <a:lnTo>
                  <a:pt x="1653" y="1725"/>
                </a:lnTo>
                <a:lnTo>
                  <a:pt x="1653" y="1725"/>
                </a:lnTo>
                <a:lnTo>
                  <a:pt x="1682" y="1525"/>
                </a:lnTo>
                <a:lnTo>
                  <a:pt x="1696" y="1427"/>
                </a:lnTo>
                <a:lnTo>
                  <a:pt x="1707" y="1331"/>
                </a:lnTo>
                <a:lnTo>
                  <a:pt x="1707" y="1331"/>
                </a:lnTo>
                <a:close/>
                <a:moveTo>
                  <a:pt x="1653" y="1822"/>
                </a:moveTo>
                <a:lnTo>
                  <a:pt x="1653" y="1822"/>
                </a:lnTo>
                <a:lnTo>
                  <a:pt x="1653" y="1833"/>
                </a:lnTo>
                <a:lnTo>
                  <a:pt x="1653" y="1839"/>
                </a:lnTo>
                <a:lnTo>
                  <a:pt x="1652" y="1846"/>
                </a:lnTo>
                <a:lnTo>
                  <a:pt x="1652" y="1846"/>
                </a:lnTo>
                <a:lnTo>
                  <a:pt x="1645" y="1868"/>
                </a:lnTo>
                <a:lnTo>
                  <a:pt x="1637" y="1891"/>
                </a:lnTo>
                <a:lnTo>
                  <a:pt x="1634" y="1902"/>
                </a:lnTo>
                <a:lnTo>
                  <a:pt x="1634" y="1913"/>
                </a:lnTo>
                <a:lnTo>
                  <a:pt x="1636" y="1922"/>
                </a:lnTo>
                <a:lnTo>
                  <a:pt x="1637" y="1928"/>
                </a:lnTo>
                <a:lnTo>
                  <a:pt x="1641" y="1932"/>
                </a:lnTo>
                <a:lnTo>
                  <a:pt x="1641" y="1932"/>
                </a:lnTo>
                <a:lnTo>
                  <a:pt x="1658" y="1878"/>
                </a:lnTo>
                <a:lnTo>
                  <a:pt x="1664" y="1850"/>
                </a:lnTo>
                <a:lnTo>
                  <a:pt x="1671" y="1822"/>
                </a:lnTo>
                <a:lnTo>
                  <a:pt x="1671" y="1822"/>
                </a:lnTo>
                <a:lnTo>
                  <a:pt x="1667" y="1820"/>
                </a:lnTo>
                <a:lnTo>
                  <a:pt x="1664" y="1820"/>
                </a:lnTo>
                <a:lnTo>
                  <a:pt x="1659" y="1822"/>
                </a:lnTo>
                <a:lnTo>
                  <a:pt x="1653" y="1822"/>
                </a:lnTo>
                <a:lnTo>
                  <a:pt x="1653" y="1822"/>
                </a:lnTo>
                <a:close/>
                <a:moveTo>
                  <a:pt x="1331" y="1219"/>
                </a:moveTo>
                <a:lnTo>
                  <a:pt x="1331" y="1219"/>
                </a:lnTo>
                <a:lnTo>
                  <a:pt x="1345" y="1227"/>
                </a:lnTo>
                <a:lnTo>
                  <a:pt x="1361" y="1234"/>
                </a:lnTo>
                <a:lnTo>
                  <a:pt x="1368" y="1237"/>
                </a:lnTo>
                <a:lnTo>
                  <a:pt x="1377" y="1237"/>
                </a:lnTo>
                <a:lnTo>
                  <a:pt x="1385" y="1237"/>
                </a:lnTo>
                <a:lnTo>
                  <a:pt x="1395" y="1235"/>
                </a:lnTo>
                <a:lnTo>
                  <a:pt x="1395" y="1235"/>
                </a:lnTo>
                <a:lnTo>
                  <a:pt x="1423" y="1242"/>
                </a:lnTo>
                <a:lnTo>
                  <a:pt x="1455" y="1248"/>
                </a:lnTo>
                <a:lnTo>
                  <a:pt x="1487" y="1250"/>
                </a:lnTo>
                <a:lnTo>
                  <a:pt x="1520" y="1252"/>
                </a:lnTo>
                <a:lnTo>
                  <a:pt x="1553" y="1252"/>
                </a:lnTo>
                <a:lnTo>
                  <a:pt x="1583" y="1248"/>
                </a:lnTo>
                <a:lnTo>
                  <a:pt x="1611" y="1242"/>
                </a:lnTo>
                <a:lnTo>
                  <a:pt x="1624" y="1238"/>
                </a:lnTo>
                <a:lnTo>
                  <a:pt x="1634" y="1234"/>
                </a:lnTo>
                <a:lnTo>
                  <a:pt x="1634" y="1234"/>
                </a:lnTo>
                <a:lnTo>
                  <a:pt x="1638" y="1224"/>
                </a:lnTo>
                <a:lnTo>
                  <a:pt x="1640" y="1215"/>
                </a:lnTo>
                <a:lnTo>
                  <a:pt x="1638" y="1205"/>
                </a:lnTo>
                <a:lnTo>
                  <a:pt x="1636" y="1197"/>
                </a:lnTo>
                <a:lnTo>
                  <a:pt x="1630" y="1189"/>
                </a:lnTo>
                <a:lnTo>
                  <a:pt x="1625" y="1181"/>
                </a:lnTo>
                <a:lnTo>
                  <a:pt x="1618" y="1174"/>
                </a:lnTo>
                <a:lnTo>
                  <a:pt x="1610" y="1167"/>
                </a:lnTo>
                <a:lnTo>
                  <a:pt x="1610" y="1167"/>
                </a:lnTo>
                <a:lnTo>
                  <a:pt x="1609" y="1173"/>
                </a:lnTo>
                <a:lnTo>
                  <a:pt x="1607" y="1178"/>
                </a:lnTo>
                <a:lnTo>
                  <a:pt x="1602" y="1188"/>
                </a:lnTo>
                <a:lnTo>
                  <a:pt x="1589" y="1204"/>
                </a:lnTo>
                <a:lnTo>
                  <a:pt x="1589" y="1204"/>
                </a:lnTo>
                <a:lnTo>
                  <a:pt x="1576" y="1209"/>
                </a:lnTo>
                <a:lnTo>
                  <a:pt x="1562" y="1214"/>
                </a:lnTo>
                <a:lnTo>
                  <a:pt x="1549" y="1218"/>
                </a:lnTo>
                <a:lnTo>
                  <a:pt x="1535" y="1220"/>
                </a:lnTo>
                <a:lnTo>
                  <a:pt x="1521" y="1222"/>
                </a:lnTo>
                <a:lnTo>
                  <a:pt x="1506" y="1223"/>
                </a:lnTo>
                <a:lnTo>
                  <a:pt x="1493" y="1222"/>
                </a:lnTo>
                <a:lnTo>
                  <a:pt x="1479" y="1222"/>
                </a:lnTo>
                <a:lnTo>
                  <a:pt x="1451" y="1218"/>
                </a:lnTo>
                <a:lnTo>
                  <a:pt x="1423" y="1211"/>
                </a:lnTo>
                <a:lnTo>
                  <a:pt x="1398" y="1203"/>
                </a:lnTo>
                <a:lnTo>
                  <a:pt x="1372" y="1192"/>
                </a:lnTo>
                <a:lnTo>
                  <a:pt x="1372" y="1192"/>
                </a:lnTo>
                <a:lnTo>
                  <a:pt x="1358" y="1177"/>
                </a:lnTo>
                <a:lnTo>
                  <a:pt x="1353" y="1169"/>
                </a:lnTo>
                <a:lnTo>
                  <a:pt x="1347" y="1159"/>
                </a:lnTo>
                <a:lnTo>
                  <a:pt x="1347" y="1159"/>
                </a:lnTo>
                <a:lnTo>
                  <a:pt x="1338" y="1171"/>
                </a:lnTo>
                <a:lnTo>
                  <a:pt x="1334" y="1177"/>
                </a:lnTo>
                <a:lnTo>
                  <a:pt x="1331" y="1184"/>
                </a:lnTo>
                <a:lnTo>
                  <a:pt x="1330" y="1192"/>
                </a:lnTo>
                <a:lnTo>
                  <a:pt x="1328" y="1200"/>
                </a:lnTo>
                <a:lnTo>
                  <a:pt x="1328" y="1208"/>
                </a:lnTo>
                <a:lnTo>
                  <a:pt x="1331" y="1219"/>
                </a:lnTo>
                <a:lnTo>
                  <a:pt x="1331" y="1219"/>
                </a:lnTo>
                <a:close/>
                <a:moveTo>
                  <a:pt x="1395" y="1185"/>
                </a:moveTo>
                <a:lnTo>
                  <a:pt x="1395" y="1185"/>
                </a:lnTo>
                <a:lnTo>
                  <a:pt x="1413" y="1193"/>
                </a:lnTo>
                <a:lnTo>
                  <a:pt x="1421" y="1197"/>
                </a:lnTo>
                <a:lnTo>
                  <a:pt x="1429" y="1200"/>
                </a:lnTo>
                <a:lnTo>
                  <a:pt x="1429" y="1200"/>
                </a:lnTo>
                <a:lnTo>
                  <a:pt x="1455" y="1204"/>
                </a:lnTo>
                <a:lnTo>
                  <a:pt x="1482" y="1207"/>
                </a:lnTo>
                <a:lnTo>
                  <a:pt x="1511" y="1207"/>
                </a:lnTo>
                <a:lnTo>
                  <a:pt x="1524" y="1207"/>
                </a:lnTo>
                <a:lnTo>
                  <a:pt x="1538" y="1204"/>
                </a:lnTo>
                <a:lnTo>
                  <a:pt x="1550" y="1203"/>
                </a:lnTo>
                <a:lnTo>
                  <a:pt x="1561" y="1199"/>
                </a:lnTo>
                <a:lnTo>
                  <a:pt x="1570" y="1193"/>
                </a:lnTo>
                <a:lnTo>
                  <a:pt x="1579" y="1188"/>
                </a:lnTo>
                <a:lnTo>
                  <a:pt x="1585" y="1181"/>
                </a:lnTo>
                <a:lnTo>
                  <a:pt x="1588" y="1173"/>
                </a:lnTo>
                <a:lnTo>
                  <a:pt x="1591" y="1163"/>
                </a:lnTo>
                <a:lnTo>
                  <a:pt x="1589" y="1152"/>
                </a:lnTo>
                <a:lnTo>
                  <a:pt x="1589" y="1152"/>
                </a:lnTo>
                <a:lnTo>
                  <a:pt x="1579" y="1147"/>
                </a:lnTo>
                <a:lnTo>
                  <a:pt x="1570" y="1145"/>
                </a:lnTo>
                <a:lnTo>
                  <a:pt x="1562" y="1147"/>
                </a:lnTo>
                <a:lnTo>
                  <a:pt x="1554" y="1151"/>
                </a:lnTo>
                <a:lnTo>
                  <a:pt x="1539" y="1159"/>
                </a:lnTo>
                <a:lnTo>
                  <a:pt x="1531" y="1165"/>
                </a:lnTo>
                <a:lnTo>
                  <a:pt x="1523" y="1167"/>
                </a:lnTo>
                <a:lnTo>
                  <a:pt x="1523" y="1167"/>
                </a:lnTo>
                <a:lnTo>
                  <a:pt x="1511" y="1170"/>
                </a:lnTo>
                <a:lnTo>
                  <a:pt x="1498" y="1171"/>
                </a:lnTo>
                <a:lnTo>
                  <a:pt x="1487" y="1170"/>
                </a:lnTo>
                <a:lnTo>
                  <a:pt x="1477" y="1169"/>
                </a:lnTo>
                <a:lnTo>
                  <a:pt x="1456" y="1165"/>
                </a:lnTo>
                <a:lnTo>
                  <a:pt x="1437" y="1158"/>
                </a:lnTo>
                <a:lnTo>
                  <a:pt x="1437" y="1158"/>
                </a:lnTo>
                <a:lnTo>
                  <a:pt x="1418" y="1150"/>
                </a:lnTo>
                <a:lnTo>
                  <a:pt x="1407" y="1145"/>
                </a:lnTo>
                <a:lnTo>
                  <a:pt x="1396" y="1143"/>
                </a:lnTo>
                <a:lnTo>
                  <a:pt x="1385" y="1141"/>
                </a:lnTo>
                <a:lnTo>
                  <a:pt x="1381" y="1143"/>
                </a:lnTo>
                <a:lnTo>
                  <a:pt x="1377" y="1144"/>
                </a:lnTo>
                <a:lnTo>
                  <a:pt x="1372" y="1147"/>
                </a:lnTo>
                <a:lnTo>
                  <a:pt x="1369" y="1150"/>
                </a:lnTo>
                <a:lnTo>
                  <a:pt x="1365" y="1154"/>
                </a:lnTo>
                <a:lnTo>
                  <a:pt x="1362" y="1159"/>
                </a:lnTo>
                <a:lnTo>
                  <a:pt x="1362" y="1159"/>
                </a:lnTo>
                <a:lnTo>
                  <a:pt x="1369" y="1167"/>
                </a:lnTo>
                <a:lnTo>
                  <a:pt x="1376" y="1174"/>
                </a:lnTo>
                <a:lnTo>
                  <a:pt x="1385" y="1179"/>
                </a:lnTo>
                <a:lnTo>
                  <a:pt x="1395" y="1185"/>
                </a:lnTo>
                <a:lnTo>
                  <a:pt x="1395" y="1185"/>
                </a:lnTo>
                <a:close/>
                <a:moveTo>
                  <a:pt x="1312" y="1209"/>
                </a:moveTo>
                <a:lnTo>
                  <a:pt x="1312" y="1209"/>
                </a:lnTo>
                <a:lnTo>
                  <a:pt x="1145" y="1203"/>
                </a:lnTo>
                <a:lnTo>
                  <a:pt x="1070" y="1203"/>
                </a:lnTo>
                <a:lnTo>
                  <a:pt x="996" y="1204"/>
                </a:lnTo>
                <a:lnTo>
                  <a:pt x="996" y="1204"/>
                </a:lnTo>
                <a:lnTo>
                  <a:pt x="974" y="1204"/>
                </a:lnTo>
                <a:lnTo>
                  <a:pt x="950" y="1203"/>
                </a:lnTo>
                <a:lnTo>
                  <a:pt x="897" y="1201"/>
                </a:lnTo>
                <a:lnTo>
                  <a:pt x="840" y="1200"/>
                </a:lnTo>
                <a:lnTo>
                  <a:pt x="811" y="1200"/>
                </a:lnTo>
                <a:lnTo>
                  <a:pt x="783" y="1201"/>
                </a:lnTo>
                <a:lnTo>
                  <a:pt x="783" y="1201"/>
                </a:lnTo>
                <a:lnTo>
                  <a:pt x="769" y="1199"/>
                </a:lnTo>
                <a:lnTo>
                  <a:pt x="753" y="1196"/>
                </a:lnTo>
                <a:lnTo>
                  <a:pt x="716" y="1194"/>
                </a:lnTo>
                <a:lnTo>
                  <a:pt x="679" y="1194"/>
                </a:lnTo>
                <a:lnTo>
                  <a:pt x="644" y="1196"/>
                </a:lnTo>
                <a:lnTo>
                  <a:pt x="644" y="1196"/>
                </a:lnTo>
                <a:lnTo>
                  <a:pt x="607" y="1196"/>
                </a:lnTo>
                <a:lnTo>
                  <a:pt x="572" y="1193"/>
                </a:lnTo>
                <a:lnTo>
                  <a:pt x="536" y="1192"/>
                </a:lnTo>
                <a:lnTo>
                  <a:pt x="501" y="1190"/>
                </a:lnTo>
                <a:lnTo>
                  <a:pt x="501" y="1190"/>
                </a:lnTo>
                <a:lnTo>
                  <a:pt x="313" y="1188"/>
                </a:lnTo>
                <a:lnTo>
                  <a:pt x="313" y="1188"/>
                </a:lnTo>
                <a:lnTo>
                  <a:pt x="301" y="1194"/>
                </a:lnTo>
                <a:lnTo>
                  <a:pt x="287" y="1203"/>
                </a:lnTo>
                <a:lnTo>
                  <a:pt x="275" y="1211"/>
                </a:lnTo>
                <a:lnTo>
                  <a:pt x="261" y="1219"/>
                </a:lnTo>
                <a:lnTo>
                  <a:pt x="261" y="1219"/>
                </a:lnTo>
                <a:lnTo>
                  <a:pt x="253" y="1222"/>
                </a:lnTo>
                <a:lnTo>
                  <a:pt x="242" y="1224"/>
                </a:lnTo>
                <a:lnTo>
                  <a:pt x="238" y="1226"/>
                </a:lnTo>
                <a:lnTo>
                  <a:pt x="234" y="1228"/>
                </a:lnTo>
                <a:lnTo>
                  <a:pt x="231" y="1233"/>
                </a:lnTo>
                <a:lnTo>
                  <a:pt x="230" y="1238"/>
                </a:lnTo>
                <a:lnTo>
                  <a:pt x="230" y="1238"/>
                </a:lnTo>
                <a:lnTo>
                  <a:pt x="282" y="1239"/>
                </a:lnTo>
                <a:lnTo>
                  <a:pt x="336" y="1242"/>
                </a:lnTo>
                <a:lnTo>
                  <a:pt x="451" y="1243"/>
                </a:lnTo>
                <a:lnTo>
                  <a:pt x="569" y="1243"/>
                </a:lnTo>
                <a:lnTo>
                  <a:pt x="690" y="1245"/>
                </a:lnTo>
                <a:lnTo>
                  <a:pt x="690" y="1245"/>
                </a:lnTo>
                <a:lnTo>
                  <a:pt x="739" y="1245"/>
                </a:lnTo>
                <a:lnTo>
                  <a:pt x="785" y="1245"/>
                </a:lnTo>
                <a:lnTo>
                  <a:pt x="829" y="1245"/>
                </a:lnTo>
                <a:lnTo>
                  <a:pt x="872" y="1245"/>
                </a:lnTo>
                <a:lnTo>
                  <a:pt x="872" y="1245"/>
                </a:lnTo>
                <a:lnTo>
                  <a:pt x="906" y="1246"/>
                </a:lnTo>
                <a:lnTo>
                  <a:pt x="942" y="1246"/>
                </a:lnTo>
                <a:lnTo>
                  <a:pt x="1018" y="1243"/>
                </a:lnTo>
                <a:lnTo>
                  <a:pt x="1056" y="1243"/>
                </a:lnTo>
                <a:lnTo>
                  <a:pt x="1096" y="1245"/>
                </a:lnTo>
                <a:lnTo>
                  <a:pt x="1132" y="1246"/>
                </a:lnTo>
                <a:lnTo>
                  <a:pt x="1169" y="1252"/>
                </a:lnTo>
                <a:lnTo>
                  <a:pt x="1169" y="1252"/>
                </a:lnTo>
                <a:lnTo>
                  <a:pt x="1194" y="1254"/>
                </a:lnTo>
                <a:lnTo>
                  <a:pt x="1217" y="1254"/>
                </a:lnTo>
                <a:lnTo>
                  <a:pt x="1241" y="1254"/>
                </a:lnTo>
                <a:lnTo>
                  <a:pt x="1264" y="1253"/>
                </a:lnTo>
                <a:lnTo>
                  <a:pt x="1313" y="1250"/>
                </a:lnTo>
                <a:lnTo>
                  <a:pt x="1336" y="1250"/>
                </a:lnTo>
                <a:lnTo>
                  <a:pt x="1361" y="1253"/>
                </a:lnTo>
                <a:lnTo>
                  <a:pt x="1361" y="1253"/>
                </a:lnTo>
                <a:lnTo>
                  <a:pt x="1355" y="1248"/>
                </a:lnTo>
                <a:lnTo>
                  <a:pt x="1349" y="1242"/>
                </a:lnTo>
                <a:lnTo>
                  <a:pt x="1334" y="1233"/>
                </a:lnTo>
                <a:lnTo>
                  <a:pt x="1327" y="1228"/>
                </a:lnTo>
                <a:lnTo>
                  <a:pt x="1321" y="1223"/>
                </a:lnTo>
                <a:lnTo>
                  <a:pt x="1316" y="1216"/>
                </a:lnTo>
                <a:lnTo>
                  <a:pt x="1312" y="1209"/>
                </a:lnTo>
                <a:lnTo>
                  <a:pt x="1312" y="1209"/>
                </a:lnTo>
                <a:close/>
                <a:moveTo>
                  <a:pt x="602" y="1785"/>
                </a:moveTo>
                <a:lnTo>
                  <a:pt x="602" y="1785"/>
                </a:lnTo>
                <a:lnTo>
                  <a:pt x="603" y="1792"/>
                </a:lnTo>
                <a:lnTo>
                  <a:pt x="602" y="1796"/>
                </a:lnTo>
                <a:lnTo>
                  <a:pt x="600" y="1801"/>
                </a:lnTo>
                <a:lnTo>
                  <a:pt x="600" y="1807"/>
                </a:lnTo>
                <a:lnTo>
                  <a:pt x="600" y="1807"/>
                </a:lnTo>
                <a:lnTo>
                  <a:pt x="619" y="1807"/>
                </a:lnTo>
                <a:lnTo>
                  <a:pt x="629" y="1807"/>
                </a:lnTo>
                <a:lnTo>
                  <a:pt x="637" y="1808"/>
                </a:lnTo>
                <a:lnTo>
                  <a:pt x="637" y="1808"/>
                </a:lnTo>
                <a:lnTo>
                  <a:pt x="640" y="1799"/>
                </a:lnTo>
                <a:lnTo>
                  <a:pt x="641" y="1795"/>
                </a:lnTo>
                <a:lnTo>
                  <a:pt x="640" y="1792"/>
                </a:lnTo>
                <a:lnTo>
                  <a:pt x="638" y="1789"/>
                </a:lnTo>
                <a:lnTo>
                  <a:pt x="637" y="1788"/>
                </a:lnTo>
                <a:lnTo>
                  <a:pt x="632" y="1785"/>
                </a:lnTo>
                <a:lnTo>
                  <a:pt x="625" y="1784"/>
                </a:lnTo>
                <a:lnTo>
                  <a:pt x="617" y="1784"/>
                </a:lnTo>
                <a:lnTo>
                  <a:pt x="602" y="1785"/>
                </a:lnTo>
                <a:lnTo>
                  <a:pt x="602" y="1785"/>
                </a:lnTo>
                <a:close/>
                <a:moveTo>
                  <a:pt x="633" y="1737"/>
                </a:moveTo>
                <a:lnTo>
                  <a:pt x="633" y="1737"/>
                </a:lnTo>
                <a:lnTo>
                  <a:pt x="625" y="1737"/>
                </a:lnTo>
                <a:lnTo>
                  <a:pt x="618" y="1737"/>
                </a:lnTo>
                <a:lnTo>
                  <a:pt x="610" y="1737"/>
                </a:lnTo>
                <a:lnTo>
                  <a:pt x="602" y="1736"/>
                </a:lnTo>
                <a:lnTo>
                  <a:pt x="602" y="1736"/>
                </a:lnTo>
                <a:lnTo>
                  <a:pt x="603" y="1754"/>
                </a:lnTo>
                <a:lnTo>
                  <a:pt x="604" y="1769"/>
                </a:lnTo>
                <a:lnTo>
                  <a:pt x="604" y="1769"/>
                </a:lnTo>
                <a:lnTo>
                  <a:pt x="611" y="1769"/>
                </a:lnTo>
                <a:lnTo>
                  <a:pt x="618" y="1767"/>
                </a:lnTo>
                <a:lnTo>
                  <a:pt x="634" y="1765"/>
                </a:lnTo>
                <a:lnTo>
                  <a:pt x="634" y="1765"/>
                </a:lnTo>
                <a:lnTo>
                  <a:pt x="633" y="1752"/>
                </a:lnTo>
                <a:lnTo>
                  <a:pt x="633" y="1737"/>
                </a:lnTo>
                <a:lnTo>
                  <a:pt x="633" y="1737"/>
                </a:lnTo>
                <a:close/>
                <a:moveTo>
                  <a:pt x="589" y="1737"/>
                </a:moveTo>
                <a:lnTo>
                  <a:pt x="589" y="1737"/>
                </a:lnTo>
                <a:lnTo>
                  <a:pt x="576" y="1737"/>
                </a:lnTo>
                <a:lnTo>
                  <a:pt x="570" y="1737"/>
                </a:lnTo>
                <a:lnTo>
                  <a:pt x="566" y="1740"/>
                </a:lnTo>
                <a:lnTo>
                  <a:pt x="566" y="1740"/>
                </a:lnTo>
                <a:lnTo>
                  <a:pt x="566" y="1747"/>
                </a:lnTo>
                <a:lnTo>
                  <a:pt x="565" y="1754"/>
                </a:lnTo>
                <a:lnTo>
                  <a:pt x="565" y="1759"/>
                </a:lnTo>
                <a:lnTo>
                  <a:pt x="565" y="1766"/>
                </a:lnTo>
                <a:lnTo>
                  <a:pt x="565" y="1766"/>
                </a:lnTo>
                <a:lnTo>
                  <a:pt x="578" y="1766"/>
                </a:lnTo>
                <a:lnTo>
                  <a:pt x="584" y="1766"/>
                </a:lnTo>
                <a:lnTo>
                  <a:pt x="591" y="1769"/>
                </a:lnTo>
                <a:lnTo>
                  <a:pt x="591" y="1769"/>
                </a:lnTo>
                <a:lnTo>
                  <a:pt x="592" y="1762"/>
                </a:lnTo>
                <a:lnTo>
                  <a:pt x="591" y="1754"/>
                </a:lnTo>
                <a:lnTo>
                  <a:pt x="589" y="1737"/>
                </a:lnTo>
                <a:lnTo>
                  <a:pt x="589" y="1737"/>
                </a:lnTo>
                <a:close/>
                <a:moveTo>
                  <a:pt x="562" y="1785"/>
                </a:moveTo>
                <a:lnTo>
                  <a:pt x="562" y="1785"/>
                </a:lnTo>
                <a:lnTo>
                  <a:pt x="562" y="1800"/>
                </a:lnTo>
                <a:lnTo>
                  <a:pt x="562" y="1800"/>
                </a:lnTo>
                <a:lnTo>
                  <a:pt x="565" y="1803"/>
                </a:lnTo>
                <a:lnTo>
                  <a:pt x="569" y="1804"/>
                </a:lnTo>
                <a:lnTo>
                  <a:pt x="576" y="1804"/>
                </a:lnTo>
                <a:lnTo>
                  <a:pt x="583" y="1803"/>
                </a:lnTo>
                <a:lnTo>
                  <a:pt x="585" y="1803"/>
                </a:lnTo>
                <a:lnTo>
                  <a:pt x="589" y="1804"/>
                </a:lnTo>
                <a:lnTo>
                  <a:pt x="589" y="1804"/>
                </a:lnTo>
                <a:lnTo>
                  <a:pt x="589" y="1799"/>
                </a:lnTo>
                <a:lnTo>
                  <a:pt x="589" y="1795"/>
                </a:lnTo>
                <a:lnTo>
                  <a:pt x="591" y="1789"/>
                </a:lnTo>
                <a:lnTo>
                  <a:pt x="591" y="1784"/>
                </a:lnTo>
                <a:lnTo>
                  <a:pt x="591" y="1784"/>
                </a:lnTo>
                <a:lnTo>
                  <a:pt x="577" y="1782"/>
                </a:lnTo>
                <a:lnTo>
                  <a:pt x="570" y="1782"/>
                </a:lnTo>
                <a:lnTo>
                  <a:pt x="562" y="1785"/>
                </a:lnTo>
                <a:lnTo>
                  <a:pt x="562" y="1785"/>
                </a:lnTo>
                <a:close/>
                <a:moveTo>
                  <a:pt x="527" y="1740"/>
                </a:moveTo>
                <a:lnTo>
                  <a:pt x="527" y="1740"/>
                </a:lnTo>
                <a:lnTo>
                  <a:pt x="527" y="1748"/>
                </a:lnTo>
                <a:lnTo>
                  <a:pt x="525" y="1755"/>
                </a:lnTo>
                <a:lnTo>
                  <a:pt x="524" y="1762"/>
                </a:lnTo>
                <a:lnTo>
                  <a:pt x="525" y="1765"/>
                </a:lnTo>
                <a:lnTo>
                  <a:pt x="528" y="1766"/>
                </a:lnTo>
                <a:lnTo>
                  <a:pt x="528" y="1766"/>
                </a:lnTo>
                <a:lnTo>
                  <a:pt x="529" y="1765"/>
                </a:lnTo>
                <a:lnTo>
                  <a:pt x="532" y="1765"/>
                </a:lnTo>
                <a:lnTo>
                  <a:pt x="539" y="1766"/>
                </a:lnTo>
                <a:lnTo>
                  <a:pt x="546" y="1766"/>
                </a:lnTo>
                <a:lnTo>
                  <a:pt x="550" y="1766"/>
                </a:lnTo>
                <a:lnTo>
                  <a:pt x="553" y="1765"/>
                </a:lnTo>
                <a:lnTo>
                  <a:pt x="553" y="1765"/>
                </a:lnTo>
                <a:lnTo>
                  <a:pt x="551" y="1751"/>
                </a:lnTo>
                <a:lnTo>
                  <a:pt x="551" y="1746"/>
                </a:lnTo>
                <a:lnTo>
                  <a:pt x="553" y="1737"/>
                </a:lnTo>
                <a:lnTo>
                  <a:pt x="553" y="1737"/>
                </a:lnTo>
                <a:lnTo>
                  <a:pt x="544" y="1737"/>
                </a:lnTo>
                <a:lnTo>
                  <a:pt x="539" y="1737"/>
                </a:lnTo>
                <a:lnTo>
                  <a:pt x="527" y="1740"/>
                </a:lnTo>
                <a:lnTo>
                  <a:pt x="527" y="1740"/>
                </a:lnTo>
                <a:close/>
                <a:moveTo>
                  <a:pt x="527" y="1785"/>
                </a:moveTo>
                <a:lnTo>
                  <a:pt x="527" y="1785"/>
                </a:lnTo>
                <a:lnTo>
                  <a:pt x="524" y="1789"/>
                </a:lnTo>
                <a:lnTo>
                  <a:pt x="524" y="1793"/>
                </a:lnTo>
                <a:lnTo>
                  <a:pt x="524" y="1803"/>
                </a:lnTo>
                <a:lnTo>
                  <a:pt x="524" y="1803"/>
                </a:lnTo>
                <a:lnTo>
                  <a:pt x="534" y="1801"/>
                </a:lnTo>
                <a:lnTo>
                  <a:pt x="539" y="1803"/>
                </a:lnTo>
                <a:lnTo>
                  <a:pt x="551" y="1804"/>
                </a:lnTo>
                <a:lnTo>
                  <a:pt x="551" y="1804"/>
                </a:lnTo>
                <a:lnTo>
                  <a:pt x="553" y="1796"/>
                </a:lnTo>
                <a:lnTo>
                  <a:pt x="553" y="1790"/>
                </a:lnTo>
                <a:lnTo>
                  <a:pt x="550" y="1786"/>
                </a:lnTo>
                <a:lnTo>
                  <a:pt x="546" y="1784"/>
                </a:lnTo>
                <a:lnTo>
                  <a:pt x="542" y="1784"/>
                </a:lnTo>
                <a:lnTo>
                  <a:pt x="536" y="1784"/>
                </a:lnTo>
                <a:lnTo>
                  <a:pt x="527" y="1785"/>
                </a:lnTo>
                <a:lnTo>
                  <a:pt x="527" y="1785"/>
                </a:lnTo>
                <a:close/>
                <a:moveTo>
                  <a:pt x="461" y="1310"/>
                </a:moveTo>
                <a:lnTo>
                  <a:pt x="461" y="1310"/>
                </a:lnTo>
                <a:lnTo>
                  <a:pt x="452" y="1404"/>
                </a:lnTo>
                <a:lnTo>
                  <a:pt x="441" y="1502"/>
                </a:lnTo>
                <a:lnTo>
                  <a:pt x="427" y="1604"/>
                </a:lnTo>
                <a:lnTo>
                  <a:pt x="410" y="1709"/>
                </a:lnTo>
                <a:lnTo>
                  <a:pt x="410" y="1709"/>
                </a:lnTo>
                <a:lnTo>
                  <a:pt x="408" y="1727"/>
                </a:lnTo>
                <a:lnTo>
                  <a:pt x="407" y="1744"/>
                </a:lnTo>
                <a:lnTo>
                  <a:pt x="407" y="1780"/>
                </a:lnTo>
                <a:lnTo>
                  <a:pt x="406" y="1815"/>
                </a:lnTo>
                <a:lnTo>
                  <a:pt x="404" y="1833"/>
                </a:lnTo>
                <a:lnTo>
                  <a:pt x="400" y="1850"/>
                </a:lnTo>
                <a:lnTo>
                  <a:pt x="400" y="1850"/>
                </a:lnTo>
                <a:lnTo>
                  <a:pt x="397" y="1867"/>
                </a:lnTo>
                <a:lnTo>
                  <a:pt x="395" y="1886"/>
                </a:lnTo>
                <a:lnTo>
                  <a:pt x="391" y="1922"/>
                </a:lnTo>
                <a:lnTo>
                  <a:pt x="391" y="1959"/>
                </a:lnTo>
                <a:lnTo>
                  <a:pt x="391" y="1991"/>
                </a:lnTo>
                <a:lnTo>
                  <a:pt x="391" y="1991"/>
                </a:lnTo>
                <a:lnTo>
                  <a:pt x="407" y="1993"/>
                </a:lnTo>
                <a:lnTo>
                  <a:pt x="425" y="1996"/>
                </a:lnTo>
                <a:lnTo>
                  <a:pt x="457" y="2004"/>
                </a:lnTo>
                <a:lnTo>
                  <a:pt x="457" y="2004"/>
                </a:lnTo>
                <a:lnTo>
                  <a:pt x="460" y="1993"/>
                </a:lnTo>
                <a:lnTo>
                  <a:pt x="464" y="1985"/>
                </a:lnTo>
                <a:lnTo>
                  <a:pt x="464" y="1980"/>
                </a:lnTo>
                <a:lnTo>
                  <a:pt x="465" y="1976"/>
                </a:lnTo>
                <a:lnTo>
                  <a:pt x="464" y="1970"/>
                </a:lnTo>
                <a:lnTo>
                  <a:pt x="461" y="1965"/>
                </a:lnTo>
                <a:lnTo>
                  <a:pt x="461" y="1965"/>
                </a:lnTo>
                <a:lnTo>
                  <a:pt x="464" y="1963"/>
                </a:lnTo>
                <a:lnTo>
                  <a:pt x="467" y="1962"/>
                </a:lnTo>
                <a:lnTo>
                  <a:pt x="467" y="1961"/>
                </a:lnTo>
                <a:lnTo>
                  <a:pt x="467" y="1956"/>
                </a:lnTo>
                <a:lnTo>
                  <a:pt x="467" y="1956"/>
                </a:lnTo>
                <a:lnTo>
                  <a:pt x="472" y="1925"/>
                </a:lnTo>
                <a:lnTo>
                  <a:pt x="476" y="1891"/>
                </a:lnTo>
                <a:lnTo>
                  <a:pt x="482" y="1822"/>
                </a:lnTo>
                <a:lnTo>
                  <a:pt x="482" y="1822"/>
                </a:lnTo>
                <a:lnTo>
                  <a:pt x="475" y="1818"/>
                </a:lnTo>
                <a:lnTo>
                  <a:pt x="472" y="1815"/>
                </a:lnTo>
                <a:lnTo>
                  <a:pt x="471" y="1810"/>
                </a:lnTo>
                <a:lnTo>
                  <a:pt x="471" y="1810"/>
                </a:lnTo>
                <a:lnTo>
                  <a:pt x="475" y="1810"/>
                </a:lnTo>
                <a:lnTo>
                  <a:pt x="479" y="1808"/>
                </a:lnTo>
                <a:lnTo>
                  <a:pt x="483" y="1808"/>
                </a:lnTo>
                <a:lnTo>
                  <a:pt x="485" y="1807"/>
                </a:lnTo>
                <a:lnTo>
                  <a:pt x="485" y="1804"/>
                </a:lnTo>
                <a:lnTo>
                  <a:pt x="485" y="1804"/>
                </a:lnTo>
                <a:lnTo>
                  <a:pt x="495" y="1678"/>
                </a:lnTo>
                <a:lnTo>
                  <a:pt x="509" y="1551"/>
                </a:lnTo>
                <a:lnTo>
                  <a:pt x="523" y="1429"/>
                </a:lnTo>
                <a:lnTo>
                  <a:pt x="534" y="1310"/>
                </a:lnTo>
                <a:lnTo>
                  <a:pt x="534" y="1310"/>
                </a:lnTo>
                <a:lnTo>
                  <a:pt x="534" y="1309"/>
                </a:lnTo>
                <a:lnTo>
                  <a:pt x="532" y="1307"/>
                </a:lnTo>
                <a:lnTo>
                  <a:pt x="532" y="1307"/>
                </a:lnTo>
                <a:lnTo>
                  <a:pt x="514" y="1309"/>
                </a:lnTo>
                <a:lnTo>
                  <a:pt x="497" y="1309"/>
                </a:lnTo>
                <a:lnTo>
                  <a:pt x="480" y="1307"/>
                </a:lnTo>
                <a:lnTo>
                  <a:pt x="461" y="1310"/>
                </a:lnTo>
                <a:lnTo>
                  <a:pt x="461" y="1310"/>
                </a:lnTo>
                <a:close/>
                <a:moveTo>
                  <a:pt x="513" y="1741"/>
                </a:moveTo>
                <a:lnTo>
                  <a:pt x="513" y="1741"/>
                </a:lnTo>
                <a:lnTo>
                  <a:pt x="510" y="1741"/>
                </a:lnTo>
                <a:lnTo>
                  <a:pt x="509" y="1743"/>
                </a:lnTo>
                <a:lnTo>
                  <a:pt x="506" y="1744"/>
                </a:lnTo>
                <a:lnTo>
                  <a:pt x="504" y="1744"/>
                </a:lnTo>
                <a:lnTo>
                  <a:pt x="504" y="1744"/>
                </a:lnTo>
                <a:lnTo>
                  <a:pt x="501" y="1756"/>
                </a:lnTo>
                <a:lnTo>
                  <a:pt x="501" y="1770"/>
                </a:lnTo>
                <a:lnTo>
                  <a:pt x="501" y="1770"/>
                </a:lnTo>
                <a:lnTo>
                  <a:pt x="508" y="1770"/>
                </a:lnTo>
                <a:lnTo>
                  <a:pt x="512" y="1769"/>
                </a:lnTo>
                <a:lnTo>
                  <a:pt x="513" y="1766"/>
                </a:lnTo>
                <a:lnTo>
                  <a:pt x="513" y="1762"/>
                </a:lnTo>
                <a:lnTo>
                  <a:pt x="513" y="1752"/>
                </a:lnTo>
                <a:lnTo>
                  <a:pt x="513" y="1747"/>
                </a:lnTo>
                <a:lnTo>
                  <a:pt x="513" y="1741"/>
                </a:lnTo>
                <a:lnTo>
                  <a:pt x="513" y="1741"/>
                </a:lnTo>
                <a:close/>
                <a:moveTo>
                  <a:pt x="513" y="1785"/>
                </a:moveTo>
                <a:lnTo>
                  <a:pt x="513" y="1785"/>
                </a:lnTo>
                <a:lnTo>
                  <a:pt x="500" y="1784"/>
                </a:lnTo>
                <a:lnTo>
                  <a:pt x="500" y="1784"/>
                </a:lnTo>
                <a:lnTo>
                  <a:pt x="500" y="1797"/>
                </a:lnTo>
                <a:lnTo>
                  <a:pt x="498" y="1808"/>
                </a:lnTo>
                <a:lnTo>
                  <a:pt x="498" y="1808"/>
                </a:lnTo>
                <a:lnTo>
                  <a:pt x="502" y="1807"/>
                </a:lnTo>
                <a:lnTo>
                  <a:pt x="505" y="1805"/>
                </a:lnTo>
                <a:lnTo>
                  <a:pt x="509" y="1804"/>
                </a:lnTo>
                <a:lnTo>
                  <a:pt x="513" y="1804"/>
                </a:lnTo>
                <a:lnTo>
                  <a:pt x="513" y="1804"/>
                </a:lnTo>
                <a:lnTo>
                  <a:pt x="513" y="1800"/>
                </a:lnTo>
                <a:lnTo>
                  <a:pt x="513" y="1796"/>
                </a:lnTo>
                <a:lnTo>
                  <a:pt x="513" y="1785"/>
                </a:lnTo>
                <a:lnTo>
                  <a:pt x="513" y="1785"/>
                </a:lnTo>
                <a:close/>
                <a:moveTo>
                  <a:pt x="410" y="1317"/>
                </a:moveTo>
                <a:lnTo>
                  <a:pt x="410" y="1317"/>
                </a:lnTo>
                <a:lnTo>
                  <a:pt x="403" y="1381"/>
                </a:lnTo>
                <a:lnTo>
                  <a:pt x="393" y="1450"/>
                </a:lnTo>
                <a:lnTo>
                  <a:pt x="384" y="1522"/>
                </a:lnTo>
                <a:lnTo>
                  <a:pt x="376" y="1593"/>
                </a:lnTo>
                <a:lnTo>
                  <a:pt x="376" y="1593"/>
                </a:lnTo>
                <a:lnTo>
                  <a:pt x="358" y="1766"/>
                </a:lnTo>
                <a:lnTo>
                  <a:pt x="350" y="1852"/>
                </a:lnTo>
                <a:lnTo>
                  <a:pt x="342" y="1939"/>
                </a:lnTo>
                <a:lnTo>
                  <a:pt x="342" y="1939"/>
                </a:lnTo>
                <a:lnTo>
                  <a:pt x="344" y="1943"/>
                </a:lnTo>
                <a:lnTo>
                  <a:pt x="348" y="1947"/>
                </a:lnTo>
                <a:lnTo>
                  <a:pt x="355" y="1958"/>
                </a:lnTo>
                <a:lnTo>
                  <a:pt x="359" y="1963"/>
                </a:lnTo>
                <a:lnTo>
                  <a:pt x="363" y="1969"/>
                </a:lnTo>
                <a:lnTo>
                  <a:pt x="368" y="1973"/>
                </a:lnTo>
                <a:lnTo>
                  <a:pt x="374" y="1976"/>
                </a:lnTo>
                <a:lnTo>
                  <a:pt x="374" y="1976"/>
                </a:lnTo>
                <a:lnTo>
                  <a:pt x="381" y="1917"/>
                </a:lnTo>
                <a:lnTo>
                  <a:pt x="389" y="1856"/>
                </a:lnTo>
                <a:lnTo>
                  <a:pt x="389" y="1856"/>
                </a:lnTo>
                <a:lnTo>
                  <a:pt x="392" y="1819"/>
                </a:lnTo>
                <a:lnTo>
                  <a:pt x="395" y="1781"/>
                </a:lnTo>
                <a:lnTo>
                  <a:pt x="395" y="1781"/>
                </a:lnTo>
                <a:lnTo>
                  <a:pt x="400" y="1721"/>
                </a:lnTo>
                <a:lnTo>
                  <a:pt x="406" y="1661"/>
                </a:lnTo>
                <a:lnTo>
                  <a:pt x="419" y="1546"/>
                </a:lnTo>
                <a:lnTo>
                  <a:pt x="433" y="1430"/>
                </a:lnTo>
                <a:lnTo>
                  <a:pt x="440" y="1371"/>
                </a:lnTo>
                <a:lnTo>
                  <a:pt x="444" y="1311"/>
                </a:lnTo>
                <a:lnTo>
                  <a:pt x="444" y="1311"/>
                </a:lnTo>
                <a:lnTo>
                  <a:pt x="446" y="1311"/>
                </a:lnTo>
                <a:lnTo>
                  <a:pt x="446" y="1310"/>
                </a:lnTo>
                <a:lnTo>
                  <a:pt x="446" y="1310"/>
                </a:lnTo>
                <a:lnTo>
                  <a:pt x="434" y="1310"/>
                </a:lnTo>
                <a:lnTo>
                  <a:pt x="425" y="1311"/>
                </a:lnTo>
                <a:lnTo>
                  <a:pt x="415" y="1314"/>
                </a:lnTo>
                <a:lnTo>
                  <a:pt x="410" y="1317"/>
                </a:lnTo>
                <a:lnTo>
                  <a:pt x="410" y="1317"/>
                </a:lnTo>
                <a:close/>
                <a:moveTo>
                  <a:pt x="208" y="941"/>
                </a:moveTo>
                <a:lnTo>
                  <a:pt x="208" y="941"/>
                </a:lnTo>
                <a:lnTo>
                  <a:pt x="208" y="928"/>
                </a:lnTo>
                <a:lnTo>
                  <a:pt x="208" y="914"/>
                </a:lnTo>
                <a:lnTo>
                  <a:pt x="210" y="899"/>
                </a:lnTo>
                <a:lnTo>
                  <a:pt x="208" y="886"/>
                </a:lnTo>
                <a:lnTo>
                  <a:pt x="208" y="886"/>
                </a:lnTo>
                <a:lnTo>
                  <a:pt x="207" y="875"/>
                </a:lnTo>
                <a:lnTo>
                  <a:pt x="204" y="865"/>
                </a:lnTo>
                <a:lnTo>
                  <a:pt x="203" y="854"/>
                </a:lnTo>
                <a:lnTo>
                  <a:pt x="202" y="843"/>
                </a:lnTo>
                <a:lnTo>
                  <a:pt x="202" y="843"/>
                </a:lnTo>
                <a:lnTo>
                  <a:pt x="200" y="822"/>
                </a:lnTo>
                <a:lnTo>
                  <a:pt x="200" y="798"/>
                </a:lnTo>
                <a:lnTo>
                  <a:pt x="202" y="752"/>
                </a:lnTo>
                <a:lnTo>
                  <a:pt x="202" y="706"/>
                </a:lnTo>
                <a:lnTo>
                  <a:pt x="200" y="684"/>
                </a:lnTo>
                <a:lnTo>
                  <a:pt x="197" y="661"/>
                </a:lnTo>
                <a:lnTo>
                  <a:pt x="197" y="661"/>
                </a:lnTo>
                <a:lnTo>
                  <a:pt x="181" y="856"/>
                </a:lnTo>
                <a:lnTo>
                  <a:pt x="163" y="1037"/>
                </a:lnTo>
                <a:lnTo>
                  <a:pt x="163" y="1037"/>
                </a:lnTo>
                <a:lnTo>
                  <a:pt x="157" y="1088"/>
                </a:lnTo>
                <a:lnTo>
                  <a:pt x="150" y="1140"/>
                </a:lnTo>
                <a:lnTo>
                  <a:pt x="144" y="1192"/>
                </a:lnTo>
                <a:lnTo>
                  <a:pt x="143" y="1216"/>
                </a:lnTo>
                <a:lnTo>
                  <a:pt x="142" y="1242"/>
                </a:lnTo>
                <a:lnTo>
                  <a:pt x="142" y="1242"/>
                </a:lnTo>
                <a:lnTo>
                  <a:pt x="150" y="1241"/>
                </a:lnTo>
                <a:lnTo>
                  <a:pt x="159" y="1239"/>
                </a:lnTo>
                <a:lnTo>
                  <a:pt x="178" y="1241"/>
                </a:lnTo>
                <a:lnTo>
                  <a:pt x="197" y="1241"/>
                </a:lnTo>
                <a:lnTo>
                  <a:pt x="216" y="1239"/>
                </a:lnTo>
                <a:lnTo>
                  <a:pt x="216" y="1239"/>
                </a:lnTo>
                <a:lnTo>
                  <a:pt x="216" y="1160"/>
                </a:lnTo>
                <a:lnTo>
                  <a:pt x="215" y="1086"/>
                </a:lnTo>
                <a:lnTo>
                  <a:pt x="212" y="1012"/>
                </a:lnTo>
                <a:lnTo>
                  <a:pt x="208" y="941"/>
                </a:lnTo>
                <a:lnTo>
                  <a:pt x="208" y="941"/>
                </a:lnTo>
                <a:close/>
                <a:moveTo>
                  <a:pt x="53" y="1899"/>
                </a:moveTo>
                <a:lnTo>
                  <a:pt x="53" y="1899"/>
                </a:lnTo>
                <a:lnTo>
                  <a:pt x="56" y="1888"/>
                </a:lnTo>
                <a:lnTo>
                  <a:pt x="57" y="1880"/>
                </a:lnTo>
                <a:lnTo>
                  <a:pt x="59" y="1857"/>
                </a:lnTo>
                <a:lnTo>
                  <a:pt x="59" y="1857"/>
                </a:lnTo>
                <a:lnTo>
                  <a:pt x="63" y="1820"/>
                </a:lnTo>
                <a:lnTo>
                  <a:pt x="68" y="1781"/>
                </a:lnTo>
                <a:lnTo>
                  <a:pt x="68" y="1781"/>
                </a:lnTo>
                <a:lnTo>
                  <a:pt x="74" y="1725"/>
                </a:lnTo>
                <a:lnTo>
                  <a:pt x="79" y="1667"/>
                </a:lnTo>
                <a:lnTo>
                  <a:pt x="94" y="1548"/>
                </a:lnTo>
                <a:lnTo>
                  <a:pt x="108" y="1429"/>
                </a:lnTo>
                <a:lnTo>
                  <a:pt x="113" y="1370"/>
                </a:lnTo>
                <a:lnTo>
                  <a:pt x="117" y="1311"/>
                </a:lnTo>
                <a:lnTo>
                  <a:pt x="117" y="1311"/>
                </a:lnTo>
                <a:lnTo>
                  <a:pt x="112" y="1306"/>
                </a:lnTo>
                <a:lnTo>
                  <a:pt x="106" y="1298"/>
                </a:lnTo>
                <a:lnTo>
                  <a:pt x="104" y="1288"/>
                </a:lnTo>
                <a:lnTo>
                  <a:pt x="102" y="1279"/>
                </a:lnTo>
                <a:lnTo>
                  <a:pt x="102" y="1269"/>
                </a:lnTo>
                <a:lnTo>
                  <a:pt x="104" y="1260"/>
                </a:lnTo>
                <a:lnTo>
                  <a:pt x="105" y="1250"/>
                </a:lnTo>
                <a:lnTo>
                  <a:pt x="108" y="1243"/>
                </a:lnTo>
                <a:lnTo>
                  <a:pt x="108" y="1243"/>
                </a:lnTo>
                <a:lnTo>
                  <a:pt x="117" y="1241"/>
                </a:lnTo>
                <a:lnTo>
                  <a:pt x="123" y="1241"/>
                </a:lnTo>
                <a:lnTo>
                  <a:pt x="127" y="1242"/>
                </a:lnTo>
                <a:lnTo>
                  <a:pt x="127" y="1242"/>
                </a:lnTo>
                <a:lnTo>
                  <a:pt x="132" y="1212"/>
                </a:lnTo>
                <a:lnTo>
                  <a:pt x="136" y="1181"/>
                </a:lnTo>
                <a:lnTo>
                  <a:pt x="140" y="1122"/>
                </a:lnTo>
                <a:lnTo>
                  <a:pt x="143" y="1092"/>
                </a:lnTo>
                <a:lnTo>
                  <a:pt x="146" y="1065"/>
                </a:lnTo>
                <a:lnTo>
                  <a:pt x="150" y="1038"/>
                </a:lnTo>
                <a:lnTo>
                  <a:pt x="155" y="1013"/>
                </a:lnTo>
                <a:lnTo>
                  <a:pt x="155" y="1013"/>
                </a:lnTo>
                <a:lnTo>
                  <a:pt x="158" y="1000"/>
                </a:lnTo>
                <a:lnTo>
                  <a:pt x="159" y="985"/>
                </a:lnTo>
                <a:lnTo>
                  <a:pt x="159" y="956"/>
                </a:lnTo>
                <a:lnTo>
                  <a:pt x="159" y="956"/>
                </a:lnTo>
                <a:lnTo>
                  <a:pt x="162" y="909"/>
                </a:lnTo>
                <a:lnTo>
                  <a:pt x="166" y="861"/>
                </a:lnTo>
                <a:lnTo>
                  <a:pt x="176" y="763"/>
                </a:lnTo>
                <a:lnTo>
                  <a:pt x="187" y="665"/>
                </a:lnTo>
                <a:lnTo>
                  <a:pt x="191" y="617"/>
                </a:lnTo>
                <a:lnTo>
                  <a:pt x="193" y="570"/>
                </a:lnTo>
                <a:lnTo>
                  <a:pt x="193" y="570"/>
                </a:lnTo>
                <a:lnTo>
                  <a:pt x="196" y="562"/>
                </a:lnTo>
                <a:lnTo>
                  <a:pt x="199" y="554"/>
                </a:lnTo>
                <a:lnTo>
                  <a:pt x="200" y="534"/>
                </a:lnTo>
                <a:lnTo>
                  <a:pt x="202" y="513"/>
                </a:lnTo>
                <a:lnTo>
                  <a:pt x="202" y="492"/>
                </a:lnTo>
                <a:lnTo>
                  <a:pt x="202" y="492"/>
                </a:lnTo>
                <a:lnTo>
                  <a:pt x="200" y="475"/>
                </a:lnTo>
                <a:lnTo>
                  <a:pt x="199" y="458"/>
                </a:lnTo>
                <a:lnTo>
                  <a:pt x="197" y="443"/>
                </a:lnTo>
                <a:lnTo>
                  <a:pt x="193" y="430"/>
                </a:lnTo>
                <a:lnTo>
                  <a:pt x="193" y="430"/>
                </a:lnTo>
                <a:lnTo>
                  <a:pt x="188" y="468"/>
                </a:lnTo>
                <a:lnTo>
                  <a:pt x="182" y="510"/>
                </a:lnTo>
                <a:lnTo>
                  <a:pt x="177" y="552"/>
                </a:lnTo>
                <a:lnTo>
                  <a:pt x="176" y="573"/>
                </a:lnTo>
                <a:lnTo>
                  <a:pt x="176" y="593"/>
                </a:lnTo>
                <a:lnTo>
                  <a:pt x="176" y="593"/>
                </a:lnTo>
                <a:lnTo>
                  <a:pt x="172" y="607"/>
                </a:lnTo>
                <a:lnTo>
                  <a:pt x="169" y="620"/>
                </a:lnTo>
                <a:lnTo>
                  <a:pt x="165" y="647"/>
                </a:lnTo>
                <a:lnTo>
                  <a:pt x="159" y="705"/>
                </a:lnTo>
                <a:lnTo>
                  <a:pt x="159" y="705"/>
                </a:lnTo>
                <a:lnTo>
                  <a:pt x="151" y="785"/>
                </a:lnTo>
                <a:lnTo>
                  <a:pt x="140" y="865"/>
                </a:lnTo>
                <a:lnTo>
                  <a:pt x="131" y="944"/>
                </a:lnTo>
                <a:lnTo>
                  <a:pt x="123" y="1013"/>
                </a:lnTo>
                <a:lnTo>
                  <a:pt x="123" y="1013"/>
                </a:lnTo>
                <a:lnTo>
                  <a:pt x="120" y="1039"/>
                </a:lnTo>
                <a:lnTo>
                  <a:pt x="117" y="1065"/>
                </a:lnTo>
                <a:lnTo>
                  <a:pt x="117" y="1065"/>
                </a:lnTo>
                <a:lnTo>
                  <a:pt x="113" y="1117"/>
                </a:lnTo>
                <a:lnTo>
                  <a:pt x="108" y="1167"/>
                </a:lnTo>
                <a:lnTo>
                  <a:pt x="95" y="1264"/>
                </a:lnTo>
                <a:lnTo>
                  <a:pt x="90" y="1311"/>
                </a:lnTo>
                <a:lnTo>
                  <a:pt x="84" y="1358"/>
                </a:lnTo>
                <a:lnTo>
                  <a:pt x="80" y="1404"/>
                </a:lnTo>
                <a:lnTo>
                  <a:pt x="79" y="1450"/>
                </a:lnTo>
                <a:lnTo>
                  <a:pt x="79" y="1450"/>
                </a:lnTo>
                <a:lnTo>
                  <a:pt x="79" y="1456"/>
                </a:lnTo>
                <a:lnTo>
                  <a:pt x="76" y="1460"/>
                </a:lnTo>
                <a:lnTo>
                  <a:pt x="75" y="1465"/>
                </a:lnTo>
                <a:lnTo>
                  <a:pt x="74" y="1469"/>
                </a:lnTo>
                <a:lnTo>
                  <a:pt x="74" y="1469"/>
                </a:lnTo>
                <a:lnTo>
                  <a:pt x="64" y="1539"/>
                </a:lnTo>
                <a:lnTo>
                  <a:pt x="56" y="1607"/>
                </a:lnTo>
                <a:lnTo>
                  <a:pt x="56" y="1607"/>
                </a:lnTo>
                <a:lnTo>
                  <a:pt x="56" y="1616"/>
                </a:lnTo>
                <a:lnTo>
                  <a:pt x="56" y="1624"/>
                </a:lnTo>
                <a:lnTo>
                  <a:pt x="57" y="1634"/>
                </a:lnTo>
                <a:lnTo>
                  <a:pt x="56" y="1642"/>
                </a:lnTo>
                <a:lnTo>
                  <a:pt x="56" y="1642"/>
                </a:lnTo>
                <a:lnTo>
                  <a:pt x="55" y="1653"/>
                </a:lnTo>
                <a:lnTo>
                  <a:pt x="50" y="1661"/>
                </a:lnTo>
                <a:lnTo>
                  <a:pt x="48" y="1668"/>
                </a:lnTo>
                <a:lnTo>
                  <a:pt x="45" y="1675"/>
                </a:lnTo>
                <a:lnTo>
                  <a:pt x="45" y="1675"/>
                </a:lnTo>
                <a:lnTo>
                  <a:pt x="44" y="1683"/>
                </a:lnTo>
                <a:lnTo>
                  <a:pt x="45" y="1686"/>
                </a:lnTo>
                <a:lnTo>
                  <a:pt x="46" y="1688"/>
                </a:lnTo>
                <a:lnTo>
                  <a:pt x="46" y="1690"/>
                </a:lnTo>
                <a:lnTo>
                  <a:pt x="46" y="1690"/>
                </a:lnTo>
                <a:lnTo>
                  <a:pt x="46" y="1692"/>
                </a:lnTo>
                <a:lnTo>
                  <a:pt x="45" y="1692"/>
                </a:lnTo>
                <a:lnTo>
                  <a:pt x="44" y="1692"/>
                </a:lnTo>
                <a:lnTo>
                  <a:pt x="41" y="1697"/>
                </a:lnTo>
                <a:lnTo>
                  <a:pt x="41" y="1697"/>
                </a:lnTo>
                <a:lnTo>
                  <a:pt x="41" y="1701"/>
                </a:lnTo>
                <a:lnTo>
                  <a:pt x="42" y="1702"/>
                </a:lnTo>
                <a:lnTo>
                  <a:pt x="45" y="1703"/>
                </a:lnTo>
                <a:lnTo>
                  <a:pt x="45" y="1707"/>
                </a:lnTo>
                <a:lnTo>
                  <a:pt x="45" y="1707"/>
                </a:lnTo>
                <a:lnTo>
                  <a:pt x="38" y="1758"/>
                </a:lnTo>
                <a:lnTo>
                  <a:pt x="33" y="1808"/>
                </a:lnTo>
                <a:lnTo>
                  <a:pt x="27" y="1860"/>
                </a:lnTo>
                <a:lnTo>
                  <a:pt x="21" y="1913"/>
                </a:lnTo>
                <a:lnTo>
                  <a:pt x="21" y="1913"/>
                </a:lnTo>
                <a:lnTo>
                  <a:pt x="33" y="1921"/>
                </a:lnTo>
                <a:lnTo>
                  <a:pt x="46" y="1928"/>
                </a:lnTo>
                <a:lnTo>
                  <a:pt x="46" y="1928"/>
                </a:lnTo>
                <a:lnTo>
                  <a:pt x="50" y="1924"/>
                </a:lnTo>
                <a:lnTo>
                  <a:pt x="52" y="1920"/>
                </a:lnTo>
                <a:lnTo>
                  <a:pt x="53" y="1912"/>
                </a:lnTo>
                <a:lnTo>
                  <a:pt x="52" y="1905"/>
                </a:lnTo>
                <a:lnTo>
                  <a:pt x="53" y="1899"/>
                </a:lnTo>
                <a:lnTo>
                  <a:pt x="53" y="1899"/>
                </a:lnTo>
                <a:close/>
                <a:moveTo>
                  <a:pt x="182" y="1373"/>
                </a:moveTo>
                <a:lnTo>
                  <a:pt x="182" y="1373"/>
                </a:lnTo>
                <a:lnTo>
                  <a:pt x="180" y="1365"/>
                </a:lnTo>
                <a:lnTo>
                  <a:pt x="178" y="1356"/>
                </a:lnTo>
                <a:lnTo>
                  <a:pt x="178" y="1350"/>
                </a:lnTo>
                <a:lnTo>
                  <a:pt x="181" y="1341"/>
                </a:lnTo>
                <a:lnTo>
                  <a:pt x="185" y="1326"/>
                </a:lnTo>
                <a:lnTo>
                  <a:pt x="188" y="1318"/>
                </a:lnTo>
                <a:lnTo>
                  <a:pt x="189" y="1310"/>
                </a:lnTo>
                <a:lnTo>
                  <a:pt x="189" y="1310"/>
                </a:lnTo>
                <a:lnTo>
                  <a:pt x="189" y="1309"/>
                </a:lnTo>
                <a:lnTo>
                  <a:pt x="188" y="1307"/>
                </a:lnTo>
                <a:lnTo>
                  <a:pt x="188" y="1307"/>
                </a:lnTo>
                <a:lnTo>
                  <a:pt x="176" y="1309"/>
                </a:lnTo>
                <a:lnTo>
                  <a:pt x="161" y="1307"/>
                </a:lnTo>
                <a:lnTo>
                  <a:pt x="144" y="1309"/>
                </a:lnTo>
                <a:lnTo>
                  <a:pt x="138" y="1310"/>
                </a:lnTo>
                <a:lnTo>
                  <a:pt x="131" y="1311"/>
                </a:lnTo>
                <a:lnTo>
                  <a:pt x="131" y="1311"/>
                </a:lnTo>
                <a:lnTo>
                  <a:pt x="127" y="1336"/>
                </a:lnTo>
                <a:lnTo>
                  <a:pt x="125" y="1359"/>
                </a:lnTo>
                <a:lnTo>
                  <a:pt x="123" y="1384"/>
                </a:lnTo>
                <a:lnTo>
                  <a:pt x="120" y="1394"/>
                </a:lnTo>
                <a:lnTo>
                  <a:pt x="116" y="1407"/>
                </a:lnTo>
                <a:lnTo>
                  <a:pt x="116" y="1407"/>
                </a:lnTo>
                <a:lnTo>
                  <a:pt x="112" y="1467"/>
                </a:lnTo>
                <a:lnTo>
                  <a:pt x="106" y="1532"/>
                </a:lnTo>
                <a:lnTo>
                  <a:pt x="94" y="1668"/>
                </a:lnTo>
                <a:lnTo>
                  <a:pt x="80" y="1808"/>
                </a:lnTo>
                <a:lnTo>
                  <a:pt x="70" y="1939"/>
                </a:lnTo>
                <a:lnTo>
                  <a:pt x="70" y="1939"/>
                </a:lnTo>
                <a:lnTo>
                  <a:pt x="76" y="1940"/>
                </a:lnTo>
                <a:lnTo>
                  <a:pt x="82" y="1939"/>
                </a:lnTo>
                <a:lnTo>
                  <a:pt x="94" y="1935"/>
                </a:lnTo>
                <a:lnTo>
                  <a:pt x="105" y="1931"/>
                </a:lnTo>
                <a:lnTo>
                  <a:pt x="110" y="1929"/>
                </a:lnTo>
                <a:lnTo>
                  <a:pt x="117" y="1928"/>
                </a:lnTo>
                <a:lnTo>
                  <a:pt x="117" y="1928"/>
                </a:lnTo>
                <a:lnTo>
                  <a:pt x="148" y="1645"/>
                </a:lnTo>
                <a:lnTo>
                  <a:pt x="166" y="1503"/>
                </a:lnTo>
                <a:lnTo>
                  <a:pt x="182" y="1373"/>
                </a:lnTo>
                <a:lnTo>
                  <a:pt x="182" y="13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6336115" y="2021228"/>
            <a:ext cx="39690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1.</a:t>
            </a:r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研究背景简介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6286576" y="2920222"/>
            <a:ext cx="39805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2.</a:t>
            </a:r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研究过程演示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6302701" y="3883243"/>
            <a:ext cx="39690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3.</a:t>
            </a:r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遗留问题探讨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6253162" y="4753209"/>
            <a:ext cx="39805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</a:t>
            </a:r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论文归纳总结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6379656" y="2529157"/>
            <a:ext cx="3925486" cy="154415"/>
            <a:chOff x="2667" y="3648"/>
            <a:chExt cx="959" cy="49"/>
          </a:xfrm>
          <a:solidFill>
            <a:schemeClr val="bg1"/>
          </a:solidFill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7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8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9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0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1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2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3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4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5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6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7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8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9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0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1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2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3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4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5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6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7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8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9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0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1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2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3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4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6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8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9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0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1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3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4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5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6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7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8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9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70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71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72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73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74" name="Group 4"/>
          <p:cNvGrpSpPr>
            <a:grpSpLocks noChangeAspect="1"/>
          </p:cNvGrpSpPr>
          <p:nvPr/>
        </p:nvGrpSpPr>
        <p:grpSpPr bwMode="auto">
          <a:xfrm>
            <a:off x="6389727" y="3447137"/>
            <a:ext cx="3925486" cy="154415"/>
            <a:chOff x="2667" y="3648"/>
            <a:chExt cx="959" cy="49"/>
          </a:xfrm>
          <a:solidFill>
            <a:schemeClr val="bg1"/>
          </a:solidFill>
        </p:grpSpPr>
        <p:sp>
          <p:nvSpPr>
            <p:cNvPr id="75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76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77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78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79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0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1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2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3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4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5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6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7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8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9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0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1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2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3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4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5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6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7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8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9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0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1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2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7" name="Group 4"/>
          <p:cNvGrpSpPr>
            <a:grpSpLocks noChangeAspect="1"/>
          </p:cNvGrpSpPr>
          <p:nvPr/>
        </p:nvGrpSpPr>
        <p:grpSpPr bwMode="auto">
          <a:xfrm>
            <a:off x="6359190" y="4423338"/>
            <a:ext cx="3925486" cy="154415"/>
            <a:chOff x="2667" y="3648"/>
            <a:chExt cx="959" cy="49"/>
          </a:xfrm>
          <a:solidFill>
            <a:schemeClr val="bg1"/>
          </a:solidFill>
        </p:grpSpPr>
        <p:sp>
          <p:nvSpPr>
            <p:cNvPr id="128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2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6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3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4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5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6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7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8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9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0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1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2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3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4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5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6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7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8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9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80" name="Group 4"/>
          <p:cNvGrpSpPr>
            <a:grpSpLocks noChangeAspect="1"/>
          </p:cNvGrpSpPr>
          <p:nvPr/>
        </p:nvGrpSpPr>
        <p:grpSpPr bwMode="auto">
          <a:xfrm>
            <a:off x="6344701" y="5293304"/>
            <a:ext cx="3925486" cy="154415"/>
            <a:chOff x="2667" y="3648"/>
            <a:chExt cx="959" cy="49"/>
          </a:xfrm>
          <a:solidFill>
            <a:schemeClr val="bg1"/>
          </a:solidFill>
        </p:grpSpPr>
        <p:sp>
          <p:nvSpPr>
            <p:cNvPr id="181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2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3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4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5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6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7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8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9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0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1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2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3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4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5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6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7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8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9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0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1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2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3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4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5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6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7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8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0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1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2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3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4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5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6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7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8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9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0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1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2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3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4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5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6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7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8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9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0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1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2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523401468"/>
      </p:ext>
    </p:extLst>
  </p:cSld>
  <p:clrMapOvr>
    <a:masterClrMapping/>
  </p:clrMapOvr>
  <p:transition spd="med">
    <p:pull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bg1"/>
          </a:solidFill>
        </p:grpSpPr>
        <p:sp>
          <p:nvSpPr>
            <p:cNvPr id="12343" name="Freeform 55"/>
            <p:cNvSpPr>
              <a:spLocks/>
            </p:cNvSpPr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>
              <a:spLocks/>
            </p:cNvSpPr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>
              <a:spLocks/>
            </p:cNvSpPr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>
              <a:spLocks/>
            </p:cNvSpPr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>
              <a:spLocks/>
            </p:cNvSpPr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>
              <a:spLocks/>
            </p:cNvSpPr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>
              <a:spLocks/>
            </p:cNvSpPr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>
              <a:spLocks/>
            </p:cNvSpPr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>
              <a:spLocks/>
            </p:cNvSpPr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>
              <a:spLocks/>
            </p:cNvSpPr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>
              <a:spLocks/>
            </p:cNvSpPr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>
              <a:spLocks/>
            </p:cNvSpPr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>
              <a:spLocks/>
            </p:cNvSpPr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>
              <a:spLocks/>
            </p:cNvSpPr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>
              <a:spLocks/>
            </p:cNvSpPr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>
              <a:spLocks/>
            </p:cNvSpPr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>
              <a:spLocks/>
            </p:cNvSpPr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>
              <a:spLocks/>
            </p:cNvSpPr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>
              <a:spLocks/>
            </p:cNvSpPr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>
              <a:spLocks/>
            </p:cNvSpPr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>
              <a:spLocks/>
            </p:cNvSpPr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>
              <a:spLocks/>
            </p:cNvSpPr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>
              <a:spLocks/>
            </p:cNvSpPr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>
              <a:spLocks/>
            </p:cNvSpPr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>
              <a:spLocks/>
            </p:cNvSpPr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>
              <a:spLocks/>
            </p:cNvSpPr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>
              <a:spLocks/>
            </p:cNvSpPr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>
              <a:spLocks/>
            </p:cNvSpPr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>
              <a:spLocks/>
            </p:cNvSpPr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>
              <a:spLocks/>
            </p:cNvSpPr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>
              <a:spLocks/>
            </p:cNvSpPr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>
              <a:spLocks/>
            </p:cNvSpPr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>
              <a:spLocks/>
            </p:cNvSpPr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>
              <a:spLocks/>
            </p:cNvSpPr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>
              <a:spLocks/>
            </p:cNvSpPr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>
              <a:spLocks/>
            </p:cNvSpPr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>
              <a:spLocks/>
            </p:cNvSpPr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>
              <a:spLocks/>
            </p:cNvSpPr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>
              <a:spLocks/>
            </p:cNvSpPr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>
              <a:spLocks/>
            </p:cNvSpPr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>
              <a:spLocks/>
            </p:cNvSpPr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>
              <a:spLocks/>
            </p:cNvSpPr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>
              <a:spLocks/>
            </p:cNvSpPr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>
              <a:spLocks/>
            </p:cNvSpPr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>
              <a:spLocks/>
            </p:cNvSpPr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>
              <a:spLocks/>
            </p:cNvSpPr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>
              <a:spLocks/>
            </p:cNvSpPr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>
              <a:spLocks/>
            </p:cNvSpPr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>
              <a:spLocks/>
            </p:cNvSpPr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>
              <a:spLocks/>
            </p:cNvSpPr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>
              <a:spLocks/>
            </p:cNvSpPr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>
              <a:spLocks/>
            </p:cNvSpPr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>
              <a:spLocks/>
            </p:cNvSpPr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>
              <a:spLocks/>
            </p:cNvSpPr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>
              <a:spLocks/>
            </p:cNvSpPr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>
              <a:spLocks/>
            </p:cNvSpPr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>
              <a:spLocks/>
            </p:cNvSpPr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>
              <a:spLocks/>
            </p:cNvSpPr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>
              <a:spLocks/>
            </p:cNvSpPr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>
              <a:spLocks/>
            </p:cNvSpPr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>
              <a:spLocks/>
            </p:cNvSpPr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>
              <a:spLocks/>
            </p:cNvSpPr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>
              <a:spLocks/>
            </p:cNvSpPr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>
              <a:spLocks/>
            </p:cNvSpPr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>
              <a:spLocks/>
            </p:cNvSpPr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>
              <a:spLocks/>
            </p:cNvSpPr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>
              <a:spLocks/>
            </p:cNvSpPr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>
              <a:spLocks/>
            </p:cNvSpPr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>
              <a:spLocks/>
            </p:cNvSpPr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>
              <a:spLocks/>
            </p:cNvSpPr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>
              <a:spLocks/>
            </p:cNvSpPr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>
              <a:spLocks/>
            </p:cNvSpPr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>
              <a:spLocks/>
            </p:cNvSpPr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bg1"/>
          </a:solidFill>
        </p:grpSpPr>
        <p:sp>
          <p:nvSpPr>
            <p:cNvPr id="12416" name="Freeform 128"/>
            <p:cNvSpPr>
              <a:spLocks/>
            </p:cNvSpPr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>
              <a:spLocks/>
            </p:cNvSpPr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>
              <a:spLocks/>
            </p:cNvSpPr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>
              <a:spLocks/>
            </p:cNvSpPr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>
              <a:spLocks/>
            </p:cNvSpPr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>
              <a:spLocks/>
            </p:cNvSpPr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>
              <a:spLocks/>
            </p:cNvSpPr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>
              <a:spLocks/>
            </p:cNvSpPr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>
              <a:spLocks/>
            </p:cNvSpPr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>
              <a:spLocks/>
            </p:cNvSpPr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>
              <a:spLocks/>
            </p:cNvSpPr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>
              <a:spLocks/>
            </p:cNvSpPr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>
              <a:spLocks/>
            </p:cNvSpPr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>
              <a:spLocks/>
            </p:cNvSpPr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>
              <a:spLocks/>
            </p:cNvSpPr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>
              <a:spLocks/>
            </p:cNvSpPr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>
              <a:spLocks/>
            </p:cNvSpPr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>
              <a:spLocks/>
            </p:cNvSpPr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>
              <a:spLocks/>
            </p:cNvSpPr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>
              <a:spLocks/>
            </p:cNvSpPr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>
              <a:spLocks/>
            </p:cNvSpPr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>
              <a:spLocks/>
            </p:cNvSpPr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>
              <a:spLocks/>
            </p:cNvSpPr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>
              <a:spLocks/>
            </p:cNvSpPr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>
              <a:spLocks/>
            </p:cNvSpPr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>
              <a:spLocks/>
            </p:cNvSpPr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>
              <a:spLocks/>
            </p:cNvSpPr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>
              <a:spLocks/>
            </p:cNvSpPr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>
              <a:spLocks/>
            </p:cNvSpPr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>
              <a:spLocks/>
            </p:cNvSpPr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>
              <a:spLocks/>
            </p:cNvSpPr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>
              <a:spLocks/>
            </p:cNvSpPr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>
              <a:spLocks/>
            </p:cNvSpPr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>
              <a:spLocks/>
            </p:cNvSpPr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>
              <a:spLocks/>
            </p:cNvSpPr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>
              <a:spLocks/>
            </p:cNvSpPr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bg1"/>
          </a:solidFill>
        </p:grpSpPr>
        <p:sp>
          <p:nvSpPr>
            <p:cNvPr id="12520" name="Freeform 232"/>
            <p:cNvSpPr>
              <a:spLocks/>
            </p:cNvSpPr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>
              <a:spLocks/>
            </p:cNvSpPr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>
              <a:spLocks/>
            </p:cNvSpPr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>
                <a:spLocks/>
              </p:cNvSpPr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>
                <a:spLocks/>
              </p:cNvSpPr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>
                <a:spLocks/>
              </p:cNvSpPr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>
                <a:spLocks/>
              </p:cNvSpPr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>
                <a:spLocks/>
              </p:cNvSpPr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>
                <a:spLocks/>
              </p:cNvSpPr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>
                <a:spLocks/>
              </p:cNvSpPr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>
                <a:spLocks/>
              </p:cNvSpPr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>
                <a:spLocks/>
              </p:cNvSpPr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>
                <a:spLocks/>
              </p:cNvSpPr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>
                <a:spLocks/>
              </p:cNvSpPr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>
                <a:spLocks/>
              </p:cNvSpPr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>
                <a:spLocks/>
              </p:cNvSpPr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>
                <a:spLocks/>
              </p:cNvSpPr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>
                <a:spLocks/>
              </p:cNvSpPr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>
                <a:spLocks/>
              </p:cNvSpPr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>
                <a:spLocks/>
              </p:cNvSpPr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>
                <a:spLocks/>
              </p:cNvSpPr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>
                <a:spLocks/>
              </p:cNvSpPr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>
                <a:spLocks/>
              </p:cNvSpPr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>
                <a:spLocks/>
              </p:cNvSpPr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>
                <a:spLocks/>
              </p:cNvSpPr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>
                <a:spLocks/>
              </p:cNvSpPr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>
                <a:spLocks/>
              </p:cNvSpPr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>
                <a:spLocks/>
              </p:cNvSpPr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>
                <a:spLocks/>
              </p:cNvSpPr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>
                <a:spLocks/>
              </p:cNvSpPr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>
                <a:spLocks/>
              </p:cNvSpPr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>
                <a:spLocks/>
              </p:cNvSpPr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>
                <a:spLocks/>
              </p:cNvSpPr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>
                <a:spLocks/>
              </p:cNvSpPr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>
                <a:spLocks/>
              </p:cNvSpPr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>
                <a:spLocks/>
              </p:cNvSpPr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>
                <a:spLocks/>
              </p:cNvSpPr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>
                <a:spLocks/>
              </p:cNvSpPr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>
                <a:spLocks/>
              </p:cNvSpPr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>
                <a:spLocks/>
              </p:cNvSpPr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>
                <a:spLocks/>
              </p:cNvSpPr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>
                <a:spLocks/>
              </p:cNvSpPr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>
                <a:spLocks/>
              </p:cNvSpPr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>
                <a:spLocks/>
              </p:cNvSpPr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>
                <a:spLocks/>
              </p:cNvSpPr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>
                <a:spLocks/>
              </p:cNvSpPr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>
                <a:spLocks/>
              </p:cNvSpPr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>
                <a:spLocks/>
              </p:cNvSpPr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>
                <a:spLocks/>
              </p:cNvSpPr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>
                <a:spLocks/>
              </p:cNvSpPr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>
                <a:spLocks/>
              </p:cNvSpPr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>
                <a:spLocks/>
              </p:cNvSpPr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>
                <a:spLocks/>
              </p:cNvSpPr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>
                <a:spLocks/>
              </p:cNvSpPr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>
                <a:spLocks/>
              </p:cNvSpPr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>
                <a:spLocks/>
              </p:cNvSpPr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>
                <a:spLocks/>
              </p:cNvSpPr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>
                <a:spLocks/>
              </p:cNvSpPr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>
                <a:spLocks/>
              </p:cNvSpPr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>
                <a:spLocks/>
              </p:cNvSpPr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>
                <a:spLocks/>
              </p:cNvSpPr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>
                <a:spLocks/>
              </p:cNvSpPr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>
                <a:spLocks/>
              </p:cNvSpPr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>
                <a:spLocks/>
              </p:cNvSpPr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>
                <a:spLocks/>
              </p:cNvSpPr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>
                <a:spLocks/>
              </p:cNvSpPr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>
                <a:spLocks/>
              </p:cNvSpPr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>
                <a:spLocks/>
              </p:cNvSpPr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>
                <a:spLocks/>
              </p:cNvSpPr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>
                <a:spLocks/>
              </p:cNvSpPr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>
                <a:spLocks/>
              </p:cNvSpPr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>
                <a:spLocks/>
              </p:cNvSpPr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>
                <a:spLocks/>
              </p:cNvSpPr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>
                <a:spLocks/>
              </p:cNvSpPr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>
                <a:spLocks/>
              </p:cNvSpPr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bg1"/>
          </a:solidFill>
        </p:grpSpPr>
        <p:sp>
          <p:nvSpPr>
            <p:cNvPr id="12528" name="Freeform 240"/>
            <p:cNvSpPr>
              <a:spLocks/>
            </p:cNvSpPr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>
              <a:spLocks/>
            </p:cNvSpPr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>
              <a:spLocks/>
            </p:cNvSpPr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>
              <a:spLocks/>
            </p:cNvSpPr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>
              <a:spLocks/>
            </p:cNvSpPr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>
              <a:spLocks/>
            </p:cNvSpPr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>
              <a:spLocks/>
            </p:cNvSpPr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>
              <a:spLocks/>
            </p:cNvSpPr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>
              <a:spLocks/>
            </p:cNvSpPr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>
              <a:spLocks/>
            </p:cNvSpPr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>
              <a:spLocks/>
            </p:cNvSpPr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>
              <a:spLocks/>
            </p:cNvSpPr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>
              <a:spLocks/>
            </p:cNvSpPr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>
              <a:spLocks/>
            </p:cNvSpPr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>
              <a:spLocks/>
            </p:cNvSpPr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>
              <a:spLocks/>
            </p:cNvSpPr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>
              <a:spLocks/>
            </p:cNvSpPr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>
              <a:spLocks/>
            </p:cNvSpPr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>
              <a:spLocks/>
            </p:cNvSpPr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>
              <a:spLocks/>
            </p:cNvSpPr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>
              <a:spLocks/>
            </p:cNvSpPr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>
              <a:spLocks/>
            </p:cNvSpPr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>
              <a:spLocks/>
            </p:cNvSpPr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>
              <a:spLocks/>
            </p:cNvSpPr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>
              <a:spLocks/>
            </p:cNvSpPr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>
              <a:spLocks/>
            </p:cNvSpPr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>
              <a:spLocks/>
            </p:cNvSpPr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>
              <a:spLocks/>
            </p:cNvSpPr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>
              <a:spLocks/>
            </p:cNvSpPr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>
              <a:spLocks/>
            </p:cNvSpPr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>
              <a:spLocks/>
            </p:cNvSpPr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>
              <a:spLocks/>
            </p:cNvSpPr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>
              <a:spLocks/>
            </p:cNvSpPr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>
              <a:spLocks/>
            </p:cNvSpPr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>
              <a:spLocks/>
            </p:cNvSpPr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>
              <a:spLocks/>
            </p:cNvSpPr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>
              <a:spLocks/>
            </p:cNvSpPr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>
              <a:spLocks/>
            </p:cNvSpPr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>
              <a:spLocks/>
            </p:cNvSpPr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>
              <a:spLocks/>
            </p:cNvSpPr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>
              <a:spLocks/>
            </p:cNvSpPr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>
              <a:spLocks/>
            </p:cNvSpPr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>
              <a:spLocks/>
            </p:cNvSpPr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>
              <a:spLocks/>
            </p:cNvSpPr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>
              <a:spLocks/>
            </p:cNvSpPr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>
              <a:spLocks/>
            </p:cNvSpPr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>
              <a:spLocks/>
            </p:cNvSpPr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>
              <a:spLocks/>
            </p:cNvSpPr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>
              <a:spLocks/>
            </p:cNvSpPr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>
              <a:spLocks/>
            </p:cNvSpPr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>
              <a:spLocks/>
            </p:cNvSpPr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>
              <a:spLocks/>
            </p:cNvSpPr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>
              <a:spLocks/>
            </p:cNvSpPr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>
              <a:spLocks/>
            </p:cNvSpPr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>
              <a:spLocks/>
            </p:cNvSpPr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>
              <a:spLocks/>
            </p:cNvSpPr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>
              <a:spLocks/>
            </p:cNvSpPr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>
              <a:spLocks/>
            </p:cNvSpPr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>
              <a:spLocks/>
            </p:cNvSpPr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>
              <a:spLocks/>
            </p:cNvSpPr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>
              <a:spLocks/>
            </p:cNvSpPr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>
              <a:spLocks/>
            </p:cNvSpPr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>
              <a:spLocks/>
            </p:cNvSpPr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>
              <a:spLocks/>
            </p:cNvSpPr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>
              <a:spLocks/>
            </p:cNvSpPr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>
              <a:spLocks/>
            </p:cNvSpPr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>
              <a:spLocks/>
            </p:cNvSpPr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>
              <a:spLocks/>
            </p:cNvSpPr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bg1"/>
          </a:solidFill>
        </p:grpSpPr>
        <p:sp>
          <p:nvSpPr>
            <p:cNvPr id="12606" name="Freeform 318"/>
            <p:cNvSpPr>
              <a:spLocks/>
            </p:cNvSpPr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>
              <a:spLocks/>
            </p:cNvSpPr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>
              <a:spLocks/>
            </p:cNvSpPr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>
              <a:spLocks/>
            </p:cNvSpPr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>
              <a:spLocks/>
            </p:cNvSpPr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>
              <a:spLocks/>
            </p:cNvSpPr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>
              <a:spLocks/>
            </p:cNvSpPr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>
              <a:spLocks/>
            </p:cNvSpPr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>
              <a:spLocks/>
            </p:cNvSpPr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>
              <a:spLocks/>
            </p:cNvSpPr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>
              <a:spLocks/>
            </p:cNvSpPr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>
              <a:spLocks/>
            </p:cNvSpPr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>
              <a:spLocks/>
            </p:cNvSpPr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>
              <a:spLocks/>
            </p:cNvSpPr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>
              <a:spLocks/>
            </p:cNvSpPr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>
              <a:spLocks/>
            </p:cNvSpPr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>
              <a:spLocks/>
            </p:cNvSpPr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>
              <a:spLocks/>
            </p:cNvSpPr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>
              <a:spLocks/>
            </p:cNvSpPr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>
              <a:spLocks/>
            </p:cNvSpPr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>
              <a:spLocks/>
            </p:cNvSpPr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>
              <a:spLocks/>
            </p:cNvSpPr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>
              <a:spLocks/>
            </p:cNvSpPr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>
              <a:spLocks/>
            </p:cNvSpPr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>
              <a:spLocks/>
            </p:cNvSpPr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>
              <a:spLocks/>
            </p:cNvSpPr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>
              <a:spLocks/>
            </p:cNvSpPr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>
              <a:spLocks/>
            </p:cNvSpPr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>
              <a:spLocks/>
            </p:cNvSpPr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>
              <a:spLocks/>
            </p:cNvSpPr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>
              <a:spLocks/>
            </p:cNvSpPr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>
              <a:spLocks/>
            </p:cNvSpPr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>
              <a:spLocks/>
            </p:cNvSpPr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>
              <a:spLocks/>
            </p:cNvSpPr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>
              <a:spLocks/>
            </p:cNvSpPr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>
              <a:spLocks/>
            </p:cNvSpPr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>
              <a:spLocks/>
            </p:cNvSpPr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>
              <a:spLocks/>
            </p:cNvSpPr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>
              <a:spLocks/>
            </p:cNvSpPr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>
              <a:spLocks/>
            </p:cNvSpPr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>
              <a:spLocks/>
            </p:cNvSpPr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>
              <a:spLocks/>
            </p:cNvSpPr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>
              <a:spLocks/>
            </p:cNvSpPr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>
              <a:spLocks/>
            </p:cNvSpPr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>
              <a:spLocks/>
            </p:cNvSpPr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>
              <a:spLocks/>
            </p:cNvSpPr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>
              <a:spLocks/>
            </p:cNvSpPr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>
              <a:spLocks/>
            </p:cNvSpPr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>
              <a:spLocks/>
            </p:cNvSpPr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>
              <a:spLocks/>
            </p:cNvSpPr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>
              <a:spLocks/>
            </p:cNvSpPr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>
              <a:spLocks/>
            </p:cNvSpPr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>
              <a:spLocks/>
            </p:cNvSpPr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>
              <a:spLocks/>
            </p:cNvSpPr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>
              <a:spLocks/>
            </p:cNvSpPr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>
              <a:spLocks/>
            </p:cNvSpPr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>
              <a:spLocks/>
            </p:cNvSpPr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>
              <a:spLocks/>
            </p:cNvSpPr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>
              <a:spLocks/>
            </p:cNvSpPr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bg1"/>
          </a:solidFill>
        </p:grpSpPr>
        <p:sp>
          <p:nvSpPr>
            <p:cNvPr id="12666" name="Freeform 378"/>
            <p:cNvSpPr>
              <a:spLocks/>
            </p:cNvSpPr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>
              <a:spLocks/>
            </p:cNvSpPr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>
              <a:spLocks/>
            </p:cNvSpPr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>
              <a:spLocks/>
            </p:cNvSpPr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>
              <a:spLocks/>
            </p:cNvSpPr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>
              <a:spLocks/>
            </p:cNvSpPr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>
              <a:spLocks/>
            </p:cNvSpPr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>
              <a:spLocks/>
            </p:cNvSpPr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>
              <a:spLocks/>
            </p:cNvSpPr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>
              <a:spLocks/>
            </p:cNvSpPr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>
              <a:spLocks/>
            </p:cNvSpPr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>
              <a:spLocks/>
            </p:cNvSpPr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>
              <a:spLocks/>
            </p:cNvSpPr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>
              <a:spLocks/>
            </p:cNvSpPr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>
              <a:spLocks/>
            </p:cNvSpPr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>
              <a:spLocks/>
            </p:cNvSpPr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>
              <a:spLocks/>
            </p:cNvSpPr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>
              <a:spLocks/>
            </p:cNvSpPr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>
              <a:spLocks/>
            </p:cNvSpPr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>
              <a:spLocks/>
            </p:cNvSpPr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>
              <a:spLocks/>
            </p:cNvSpPr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>
              <a:spLocks/>
            </p:cNvSpPr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>
              <a:spLocks/>
            </p:cNvSpPr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>
              <a:spLocks/>
            </p:cNvSpPr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>
              <a:spLocks/>
            </p:cNvSpPr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>
              <a:spLocks/>
            </p:cNvSpPr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>
              <a:spLocks/>
            </p:cNvSpPr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>
              <a:spLocks/>
            </p:cNvSpPr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bg1"/>
          </a:solidFill>
        </p:grpSpPr>
        <p:sp>
          <p:nvSpPr>
            <p:cNvPr id="12696" name="Freeform 408"/>
            <p:cNvSpPr>
              <a:spLocks/>
            </p:cNvSpPr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>
              <a:spLocks/>
            </p:cNvSpPr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>
              <a:spLocks/>
            </p:cNvSpPr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>
              <a:spLocks/>
            </p:cNvSpPr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>
              <a:spLocks/>
            </p:cNvSpPr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>
              <a:spLocks/>
            </p:cNvSpPr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>
              <a:spLocks/>
            </p:cNvSpPr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>
              <a:spLocks/>
            </p:cNvSpPr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>
              <a:spLocks/>
            </p:cNvSpPr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>
              <a:spLocks/>
            </p:cNvSpPr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>
              <a:spLocks/>
            </p:cNvSpPr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>
              <a:spLocks/>
            </p:cNvSpPr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>
              <a:spLocks/>
            </p:cNvSpPr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>
              <a:spLocks/>
            </p:cNvSpPr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>
              <a:spLocks/>
            </p:cNvSpPr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>
              <a:spLocks/>
            </p:cNvSpPr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>
              <a:spLocks/>
            </p:cNvSpPr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>
              <a:spLocks/>
            </p:cNvSpPr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>
              <a:spLocks/>
            </p:cNvSpPr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>
              <a:spLocks/>
            </p:cNvSpPr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>
              <a:spLocks/>
            </p:cNvSpPr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>
              <a:spLocks/>
            </p:cNvSpPr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>
              <a:spLocks/>
            </p:cNvSpPr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>
              <a:spLocks/>
            </p:cNvSpPr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>
              <a:spLocks/>
            </p:cNvSpPr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>
              <a:spLocks/>
            </p:cNvSpPr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>
              <a:spLocks/>
            </p:cNvSpPr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>
              <a:spLocks/>
            </p:cNvSpPr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>
              <a:spLocks/>
            </p:cNvSpPr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>
              <a:spLocks/>
            </p:cNvSpPr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>
              <a:spLocks/>
            </p:cNvSpPr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>
              <a:spLocks/>
            </p:cNvSpPr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>
              <a:spLocks/>
            </p:cNvSpPr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>
              <a:spLocks/>
            </p:cNvSpPr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>
              <a:spLocks/>
            </p:cNvSpPr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>
              <a:spLocks/>
            </p:cNvSpPr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>
              <a:spLocks/>
            </p:cNvSpPr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>
              <a:spLocks/>
            </p:cNvSpPr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>
              <a:spLocks/>
            </p:cNvSpPr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>
              <a:spLocks/>
            </p:cNvSpPr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>
              <a:spLocks/>
            </p:cNvSpPr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>
              <a:spLocks/>
            </p:cNvSpPr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>
              <a:spLocks/>
            </p:cNvSpPr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>
              <a:spLocks/>
            </p:cNvSpPr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>
              <a:spLocks/>
            </p:cNvSpPr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>
              <a:spLocks/>
            </p:cNvSpPr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>
              <a:spLocks/>
            </p:cNvSpPr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>
              <a:spLocks/>
            </p:cNvSpPr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>
              <a:spLocks/>
            </p:cNvSpPr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>
              <a:spLocks/>
            </p:cNvSpPr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>
              <a:spLocks/>
            </p:cNvSpPr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>
              <a:spLocks/>
            </p:cNvSpPr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>
              <a:spLocks/>
            </p:cNvSpPr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>
              <a:spLocks/>
            </p:cNvSpPr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bg1"/>
          </a:solidFill>
        </p:grpSpPr>
        <p:sp>
          <p:nvSpPr>
            <p:cNvPr id="12751" name="Freeform 463"/>
            <p:cNvSpPr>
              <a:spLocks/>
            </p:cNvSpPr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>
              <a:spLocks/>
            </p:cNvSpPr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>
              <a:spLocks/>
            </p:cNvSpPr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>
              <a:spLocks/>
            </p:cNvSpPr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>
              <a:spLocks/>
            </p:cNvSpPr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>
              <a:spLocks/>
            </p:cNvSpPr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>
              <a:spLocks/>
            </p:cNvSpPr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>
              <a:spLocks/>
            </p:cNvSpPr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>
              <a:spLocks/>
            </p:cNvSpPr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>
              <a:spLocks/>
            </p:cNvSpPr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>
              <a:spLocks/>
            </p:cNvSpPr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>
              <a:spLocks/>
            </p:cNvSpPr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>
              <a:spLocks/>
            </p:cNvSpPr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>
              <a:spLocks/>
            </p:cNvSpPr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>
              <a:spLocks/>
            </p:cNvSpPr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>
              <a:spLocks/>
            </p:cNvSpPr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>
              <a:spLocks/>
            </p:cNvSpPr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>
              <a:spLocks/>
            </p:cNvSpPr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>
              <a:spLocks/>
            </p:cNvSpPr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>
              <a:spLocks/>
            </p:cNvSpPr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>
              <a:spLocks/>
            </p:cNvSpPr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>
              <a:spLocks/>
            </p:cNvSpPr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>
              <a:spLocks/>
            </p:cNvSpPr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>
              <a:spLocks/>
            </p:cNvSpPr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>
              <a:spLocks/>
            </p:cNvSpPr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>
              <a:spLocks/>
            </p:cNvSpPr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>
              <a:spLocks/>
            </p:cNvSpPr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>
              <a:spLocks/>
            </p:cNvSpPr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>
              <a:spLocks/>
            </p:cNvSpPr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>
              <a:spLocks/>
            </p:cNvSpPr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>
              <a:spLocks/>
            </p:cNvSpPr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>
              <a:spLocks/>
            </p:cNvSpPr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>
              <a:spLocks/>
            </p:cNvSpPr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>
              <a:spLocks/>
            </p:cNvSpPr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>
              <a:spLocks/>
            </p:cNvSpPr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>
              <a:spLocks/>
            </p:cNvSpPr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>
              <a:spLocks/>
            </p:cNvSpPr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>
              <a:spLocks/>
            </p:cNvSpPr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>
              <a:spLocks/>
            </p:cNvSpPr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>
              <a:spLocks/>
            </p:cNvSpPr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>
              <a:spLocks/>
            </p:cNvSpPr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>
              <a:spLocks/>
            </p:cNvSpPr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>
              <a:spLocks/>
            </p:cNvSpPr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>
              <a:spLocks/>
            </p:cNvSpPr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>
              <a:spLocks/>
            </p:cNvSpPr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>
              <a:spLocks/>
            </p:cNvSpPr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>
              <a:spLocks/>
            </p:cNvSpPr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>
              <a:spLocks/>
            </p:cNvSpPr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>
              <a:spLocks/>
            </p:cNvSpPr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>
              <a:spLocks/>
            </p:cNvSpPr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>
              <a:spLocks/>
            </p:cNvSpPr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>
              <a:spLocks/>
            </p:cNvSpPr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>
              <a:spLocks/>
            </p:cNvSpPr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>
              <a:spLocks/>
            </p:cNvSpPr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>
              <a:spLocks/>
            </p:cNvSpPr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>
              <a:spLocks/>
            </p:cNvSpPr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bg1"/>
          </a:solidFill>
        </p:grpSpPr>
        <p:sp>
          <p:nvSpPr>
            <p:cNvPr id="12811" name="Freeform 523"/>
            <p:cNvSpPr>
              <a:spLocks/>
            </p:cNvSpPr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>
              <a:spLocks/>
            </p:cNvSpPr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>
              <a:spLocks/>
            </p:cNvSpPr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>
              <a:spLocks/>
            </p:cNvSpPr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>
              <a:spLocks/>
            </p:cNvSpPr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>
              <a:spLocks/>
            </p:cNvSpPr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>
              <a:spLocks/>
            </p:cNvSpPr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>
              <a:spLocks/>
            </p:cNvSpPr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>
              <a:spLocks/>
            </p:cNvSpPr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>
              <a:spLocks/>
            </p:cNvSpPr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>
              <a:spLocks/>
            </p:cNvSpPr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>
              <a:spLocks/>
            </p:cNvSpPr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>
              <a:spLocks/>
            </p:cNvSpPr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>
              <a:spLocks/>
            </p:cNvSpPr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>
              <a:spLocks/>
            </p:cNvSpPr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>
              <a:spLocks/>
            </p:cNvSpPr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>
              <a:spLocks/>
            </p:cNvSpPr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>
              <a:spLocks/>
            </p:cNvSpPr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>
              <a:spLocks/>
            </p:cNvSpPr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>
              <a:spLocks/>
            </p:cNvSpPr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>
              <a:spLocks/>
            </p:cNvSpPr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>
              <a:spLocks/>
            </p:cNvSpPr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>
              <a:spLocks/>
            </p:cNvSpPr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>
              <a:spLocks/>
            </p:cNvSpPr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>
              <a:spLocks/>
            </p:cNvSpPr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>
              <a:spLocks/>
            </p:cNvSpPr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>
              <a:spLocks/>
            </p:cNvSpPr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>
              <a:spLocks/>
            </p:cNvSpPr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>
              <a:spLocks/>
            </p:cNvSpPr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>
              <a:spLocks/>
            </p:cNvSpPr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>
              <a:spLocks/>
            </p:cNvSpPr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>
              <a:spLocks/>
            </p:cNvSpPr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>
              <a:spLocks/>
            </p:cNvSpPr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>
              <a:spLocks/>
            </p:cNvSpPr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>
              <a:spLocks/>
            </p:cNvSpPr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>
              <a:spLocks/>
            </p:cNvSpPr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>
              <a:spLocks/>
            </p:cNvSpPr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bg1"/>
          </a:solidFill>
        </p:grpSpPr>
        <p:sp>
          <p:nvSpPr>
            <p:cNvPr id="12848" name="Freeform 560"/>
            <p:cNvSpPr>
              <a:spLocks/>
            </p:cNvSpPr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>
              <a:spLocks/>
            </p:cNvSpPr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>
              <a:spLocks/>
            </p:cNvSpPr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>
              <a:spLocks/>
            </p:cNvSpPr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>
              <a:spLocks/>
            </p:cNvSpPr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>
              <a:spLocks/>
            </p:cNvSpPr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>
              <a:spLocks/>
            </p:cNvSpPr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>
              <a:spLocks/>
            </p:cNvSpPr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>
              <a:spLocks/>
            </p:cNvSpPr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>
              <a:spLocks/>
            </p:cNvSpPr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>
              <a:spLocks/>
            </p:cNvSpPr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>
              <a:spLocks/>
            </p:cNvSpPr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>
              <a:spLocks/>
            </p:cNvSpPr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>
              <a:spLocks/>
            </p:cNvSpPr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>
              <a:spLocks/>
            </p:cNvSpPr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>
              <a:spLocks/>
            </p:cNvSpPr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>
              <a:spLocks/>
            </p:cNvSpPr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>
              <a:spLocks/>
            </p:cNvSpPr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>
              <a:spLocks/>
            </p:cNvSpPr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>
              <a:spLocks/>
            </p:cNvSpPr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>
              <a:spLocks/>
            </p:cNvSpPr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>
              <a:spLocks/>
            </p:cNvSpPr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>
              <a:spLocks/>
            </p:cNvSpPr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>
              <a:spLocks/>
            </p:cNvSpPr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>
              <a:spLocks/>
            </p:cNvSpPr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>
              <a:spLocks/>
            </p:cNvSpPr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>
              <a:spLocks/>
            </p:cNvSpPr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>
              <a:spLocks/>
            </p:cNvSpPr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>
              <a:spLocks/>
            </p:cNvSpPr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>
              <a:spLocks/>
            </p:cNvSpPr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>
              <a:spLocks/>
            </p:cNvSpPr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>
              <a:spLocks/>
            </p:cNvSpPr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>
              <a:spLocks/>
            </p:cNvSpPr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>
              <a:spLocks/>
            </p:cNvSpPr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>
              <a:spLocks/>
            </p:cNvSpPr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bg1"/>
          </a:solidFill>
        </p:grpSpPr>
        <p:sp>
          <p:nvSpPr>
            <p:cNvPr id="12884" name="Freeform 596"/>
            <p:cNvSpPr>
              <a:spLocks/>
            </p:cNvSpPr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>
              <a:spLocks/>
            </p:cNvSpPr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>
              <a:spLocks/>
            </p:cNvSpPr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>
              <a:spLocks/>
            </p:cNvSpPr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>
              <a:spLocks/>
            </p:cNvSpPr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>
              <a:spLocks/>
            </p:cNvSpPr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>
              <a:spLocks/>
            </p:cNvSpPr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>
              <a:spLocks/>
            </p:cNvSpPr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>
              <a:spLocks/>
            </p:cNvSpPr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>
              <a:spLocks/>
            </p:cNvSpPr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>
              <a:spLocks/>
            </p:cNvSpPr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>
              <a:spLocks/>
            </p:cNvSpPr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>
              <a:spLocks/>
            </p:cNvSpPr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>
              <a:spLocks/>
            </p:cNvSpPr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>
              <a:spLocks/>
            </p:cNvSpPr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>
              <a:spLocks/>
            </p:cNvSpPr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>
              <a:spLocks/>
            </p:cNvSpPr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>
              <a:spLocks/>
            </p:cNvSpPr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>
              <a:spLocks/>
            </p:cNvSpPr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>
              <a:spLocks/>
            </p:cNvSpPr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>
              <a:spLocks/>
            </p:cNvSpPr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>
              <a:spLocks/>
            </p:cNvSpPr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>
              <a:spLocks/>
            </p:cNvSpPr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>
              <a:spLocks/>
            </p:cNvSpPr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>
              <a:spLocks/>
            </p:cNvSpPr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>
              <a:spLocks/>
            </p:cNvSpPr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>
              <a:spLocks/>
            </p:cNvSpPr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>
              <a:spLocks/>
            </p:cNvSpPr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>
              <a:spLocks/>
            </p:cNvSpPr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>
              <a:spLocks/>
            </p:cNvSpPr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>
              <a:spLocks/>
            </p:cNvSpPr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>
              <a:spLocks/>
            </p:cNvSpPr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>
              <a:spLocks/>
            </p:cNvSpPr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>
              <a:spLocks/>
            </p:cNvSpPr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>
              <a:spLocks/>
            </p:cNvSpPr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>
              <a:spLocks/>
            </p:cNvSpPr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>
              <a:spLocks/>
            </p:cNvSpPr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>
              <a:spLocks/>
            </p:cNvSpPr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>
              <a:spLocks/>
            </p:cNvSpPr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>
              <a:spLocks/>
            </p:cNvSpPr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>
              <a:spLocks/>
            </p:cNvSpPr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>
              <a:spLocks/>
            </p:cNvSpPr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>
              <a:spLocks/>
            </p:cNvSpPr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>
              <a:spLocks/>
            </p:cNvSpPr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>
              <a:spLocks/>
            </p:cNvSpPr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>
              <a:spLocks/>
            </p:cNvSpPr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>
              <a:spLocks/>
            </p:cNvSpPr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>
              <a:spLocks/>
            </p:cNvSpPr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>
              <a:spLocks/>
            </p:cNvSpPr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>
              <a:spLocks/>
            </p:cNvSpPr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>
              <a:spLocks/>
            </p:cNvSpPr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>
              <a:spLocks/>
            </p:cNvSpPr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>
              <a:spLocks/>
            </p:cNvSpPr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>
              <a:spLocks/>
            </p:cNvSpPr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>
              <a:spLocks/>
            </p:cNvSpPr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>
              <a:spLocks/>
            </p:cNvSpPr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>
              <a:spLocks/>
            </p:cNvSpPr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>
              <a:spLocks/>
            </p:cNvSpPr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>
              <a:spLocks/>
            </p:cNvSpPr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>
              <a:spLocks/>
            </p:cNvSpPr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>
              <a:spLocks/>
            </p:cNvSpPr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>
              <a:spLocks/>
            </p:cNvSpPr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>
              <a:spLocks/>
            </p:cNvSpPr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>
              <a:spLocks/>
            </p:cNvSpPr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>
              <a:spLocks/>
            </p:cNvSpPr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>
              <a:spLocks/>
            </p:cNvSpPr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bg1"/>
          </a:solidFill>
        </p:grpSpPr>
        <p:sp>
          <p:nvSpPr>
            <p:cNvPr id="12952" name="Freeform 664"/>
            <p:cNvSpPr>
              <a:spLocks/>
            </p:cNvSpPr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>
              <a:spLocks/>
            </p:cNvSpPr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>
              <a:spLocks/>
            </p:cNvSpPr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>
              <a:spLocks/>
            </p:cNvSpPr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>
              <a:spLocks/>
            </p:cNvSpPr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>
              <a:spLocks/>
            </p:cNvSpPr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>
              <a:spLocks/>
            </p:cNvSpPr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>
              <a:spLocks/>
            </p:cNvSpPr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>
              <a:spLocks/>
            </p:cNvSpPr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>
              <a:spLocks/>
            </p:cNvSpPr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>
              <a:spLocks/>
            </p:cNvSpPr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>
              <a:spLocks/>
            </p:cNvSpPr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>
              <a:spLocks/>
            </p:cNvSpPr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>
              <a:spLocks/>
            </p:cNvSpPr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>
              <a:spLocks/>
            </p:cNvSpPr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>
              <a:spLocks/>
            </p:cNvSpPr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>
              <a:spLocks/>
            </p:cNvSpPr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>
              <a:spLocks/>
            </p:cNvSpPr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>
              <a:spLocks/>
            </p:cNvSpPr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>
              <a:spLocks/>
            </p:cNvSpPr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>
              <a:spLocks/>
            </p:cNvSpPr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>
              <a:spLocks/>
            </p:cNvSpPr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>
              <a:spLocks/>
            </p:cNvSpPr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>
              <a:spLocks/>
            </p:cNvSpPr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>
              <a:spLocks/>
            </p:cNvSpPr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>
              <a:spLocks/>
            </p:cNvSpPr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>
              <a:spLocks/>
            </p:cNvSpPr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>
              <a:spLocks/>
            </p:cNvSpPr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>
              <a:spLocks/>
            </p:cNvSpPr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>
              <a:spLocks/>
            </p:cNvSpPr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>
              <a:spLocks/>
            </p:cNvSpPr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>
              <a:spLocks/>
            </p:cNvSpPr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>
              <a:spLocks/>
            </p:cNvSpPr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>
              <a:spLocks/>
            </p:cNvSpPr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>
              <a:spLocks/>
            </p:cNvSpPr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>
              <a:spLocks/>
            </p:cNvSpPr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>
              <a:spLocks/>
            </p:cNvSpPr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>
              <a:spLocks/>
            </p:cNvSpPr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>
              <a:spLocks/>
            </p:cNvSpPr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>
              <a:spLocks/>
            </p:cNvSpPr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>
              <a:spLocks/>
            </p:cNvSpPr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>
              <a:spLocks/>
            </p:cNvSpPr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>
              <a:spLocks/>
            </p:cNvSpPr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>
              <a:spLocks/>
            </p:cNvSpPr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>
              <a:spLocks/>
            </p:cNvSpPr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>
              <a:spLocks/>
            </p:cNvSpPr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>
              <a:spLocks/>
            </p:cNvSpPr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>
              <a:spLocks/>
            </p:cNvSpPr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>
              <a:spLocks/>
            </p:cNvSpPr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>
              <a:spLocks/>
            </p:cNvSpPr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>
              <a:spLocks/>
            </p:cNvSpPr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bg1"/>
          </a:solidFill>
        </p:grpSpPr>
        <p:sp>
          <p:nvSpPr>
            <p:cNvPr id="13005" name="Freeform 717"/>
            <p:cNvSpPr>
              <a:spLocks/>
            </p:cNvSpPr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>
              <a:spLocks/>
            </p:cNvSpPr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>
              <a:spLocks/>
            </p:cNvSpPr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>
              <a:spLocks/>
            </p:cNvSpPr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>
              <a:spLocks/>
            </p:cNvSpPr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>
              <a:spLocks/>
            </p:cNvSpPr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>
              <a:spLocks/>
            </p:cNvSpPr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>
              <a:spLocks/>
            </p:cNvSpPr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>
              <a:spLocks/>
            </p:cNvSpPr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>
              <a:spLocks/>
            </p:cNvSpPr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>
              <a:spLocks/>
            </p:cNvSpPr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>
              <a:spLocks/>
            </p:cNvSpPr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>
              <a:spLocks/>
            </p:cNvSpPr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>
              <a:spLocks/>
            </p:cNvSpPr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>
              <a:spLocks/>
            </p:cNvSpPr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>
              <a:spLocks/>
            </p:cNvSpPr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>
              <a:spLocks/>
            </p:cNvSpPr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>
              <a:spLocks/>
            </p:cNvSpPr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>
              <a:spLocks/>
            </p:cNvSpPr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>
              <a:spLocks/>
            </p:cNvSpPr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>
              <a:spLocks/>
            </p:cNvSpPr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>
              <a:spLocks/>
            </p:cNvSpPr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>
              <a:spLocks/>
            </p:cNvSpPr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>
              <a:spLocks/>
            </p:cNvSpPr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>
              <a:spLocks/>
            </p:cNvSpPr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>
              <a:spLocks/>
            </p:cNvSpPr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>
              <a:spLocks/>
            </p:cNvSpPr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>
              <a:spLocks/>
            </p:cNvSpPr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>
              <a:spLocks/>
            </p:cNvSpPr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>
              <a:spLocks/>
            </p:cNvSpPr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>
              <a:spLocks/>
            </p:cNvSpPr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>
              <a:spLocks/>
            </p:cNvSpPr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>
              <a:spLocks/>
            </p:cNvSpPr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>
              <a:spLocks/>
            </p:cNvSpPr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>
              <a:spLocks/>
            </p:cNvSpPr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>
              <a:spLocks/>
            </p:cNvSpPr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>
              <a:spLocks/>
            </p:cNvSpPr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>
              <a:spLocks/>
            </p:cNvSpPr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>
              <a:spLocks/>
            </p:cNvSpPr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>
              <a:spLocks/>
            </p:cNvSpPr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>
              <a:spLocks/>
            </p:cNvSpPr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>
              <a:spLocks/>
            </p:cNvSpPr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>
              <a:spLocks/>
            </p:cNvSpPr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>
              <a:spLocks/>
            </p:cNvSpPr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>
              <a:spLocks/>
            </p:cNvSpPr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>
              <a:spLocks/>
            </p:cNvSpPr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>
              <a:spLocks/>
            </p:cNvSpPr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>
              <a:spLocks/>
            </p:cNvSpPr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>
              <a:spLocks/>
            </p:cNvSpPr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>
              <a:spLocks/>
            </p:cNvSpPr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>
              <a:spLocks/>
            </p:cNvSpPr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>
              <a:spLocks/>
            </p:cNvSpPr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>
              <a:spLocks/>
            </p:cNvSpPr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>
              <a:spLocks/>
            </p:cNvSpPr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>
              <a:spLocks/>
            </p:cNvSpPr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>
              <a:spLocks/>
            </p:cNvSpPr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>
              <a:spLocks/>
            </p:cNvSpPr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>
              <a:spLocks/>
            </p:cNvSpPr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>
              <a:spLocks/>
            </p:cNvSpPr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>
              <a:spLocks/>
            </p:cNvSpPr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>
              <a:spLocks/>
            </p:cNvSpPr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>
              <a:spLocks/>
            </p:cNvSpPr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>
              <a:spLocks/>
            </p:cNvSpPr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>
              <a:spLocks/>
            </p:cNvSpPr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>
              <a:spLocks/>
            </p:cNvSpPr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>
              <a:spLocks/>
            </p:cNvSpPr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>
              <a:spLocks/>
            </p:cNvSpPr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>
              <a:spLocks/>
            </p:cNvSpPr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>
              <a:spLocks/>
            </p:cNvSpPr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bg1"/>
          </a:solidFill>
        </p:grpSpPr>
        <p:sp>
          <p:nvSpPr>
            <p:cNvPr id="13079" name="Freeform 791"/>
            <p:cNvSpPr>
              <a:spLocks/>
            </p:cNvSpPr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>
              <a:spLocks/>
            </p:cNvSpPr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>
              <a:spLocks/>
            </p:cNvSpPr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>
              <a:spLocks/>
            </p:cNvSpPr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>
              <a:spLocks/>
            </p:cNvSpPr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>
              <a:spLocks/>
            </p:cNvSpPr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>
              <a:spLocks/>
            </p:cNvSpPr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>
              <a:spLocks/>
            </p:cNvSpPr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>
              <a:spLocks/>
            </p:cNvSpPr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>
              <a:spLocks/>
            </p:cNvSpPr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>
              <a:spLocks/>
            </p:cNvSpPr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>
              <a:spLocks/>
            </p:cNvSpPr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>
              <a:spLocks/>
            </p:cNvSpPr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>
              <a:spLocks/>
            </p:cNvSpPr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>
              <a:spLocks/>
            </p:cNvSpPr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>
              <a:spLocks/>
            </p:cNvSpPr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>
              <a:spLocks/>
            </p:cNvSpPr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>
              <a:spLocks/>
            </p:cNvSpPr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>
              <a:spLocks/>
            </p:cNvSpPr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>
              <a:spLocks/>
            </p:cNvSpPr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>
              <a:spLocks/>
            </p:cNvSpPr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>
              <a:spLocks/>
            </p:cNvSpPr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>
              <a:spLocks/>
            </p:cNvSpPr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>
              <a:spLocks/>
            </p:cNvSpPr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>
              <a:spLocks/>
            </p:cNvSpPr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>
              <a:spLocks/>
            </p:cNvSpPr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>
              <a:spLocks/>
            </p:cNvSpPr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>
              <a:spLocks/>
            </p:cNvSpPr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>
              <a:spLocks/>
            </p:cNvSpPr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>
              <a:spLocks/>
            </p:cNvSpPr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>
              <a:spLocks/>
            </p:cNvSpPr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>
              <a:spLocks/>
            </p:cNvSpPr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>
              <a:spLocks/>
            </p:cNvSpPr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>
              <a:spLocks/>
            </p:cNvSpPr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>
              <a:spLocks/>
            </p:cNvSpPr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>
              <a:spLocks/>
            </p:cNvSpPr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>
              <a:spLocks/>
            </p:cNvSpPr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>
              <a:spLocks/>
            </p:cNvSpPr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>
              <a:spLocks/>
            </p:cNvSpPr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>
              <a:spLocks/>
            </p:cNvSpPr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>
              <a:spLocks/>
            </p:cNvSpPr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>
              <a:spLocks/>
            </p:cNvSpPr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>
              <a:spLocks/>
            </p:cNvSpPr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>
              <a:spLocks/>
            </p:cNvSpPr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>
              <a:spLocks/>
            </p:cNvSpPr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>
              <a:spLocks/>
            </p:cNvSpPr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>
              <a:spLocks/>
            </p:cNvSpPr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>
              <a:spLocks/>
            </p:cNvSpPr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>
              <a:spLocks/>
            </p:cNvSpPr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>
              <a:spLocks/>
            </p:cNvSpPr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>
              <a:spLocks/>
            </p:cNvSpPr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>
              <a:spLocks/>
            </p:cNvSpPr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>
              <a:spLocks/>
            </p:cNvSpPr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>
              <a:spLocks/>
            </p:cNvSpPr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>
              <a:spLocks/>
            </p:cNvSpPr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>
              <a:spLocks/>
            </p:cNvSpPr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>
              <a:spLocks/>
            </p:cNvSpPr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>
              <a:spLocks/>
            </p:cNvSpPr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>
              <a:spLocks/>
            </p:cNvSpPr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>
              <a:spLocks/>
            </p:cNvSpPr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>
              <a:spLocks/>
            </p:cNvSpPr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>
              <a:spLocks/>
            </p:cNvSpPr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>
              <a:spLocks/>
            </p:cNvSpPr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>
              <a:spLocks/>
            </p:cNvSpPr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>
              <a:spLocks/>
            </p:cNvSpPr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>
              <a:spLocks/>
            </p:cNvSpPr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>
              <a:spLocks/>
            </p:cNvSpPr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>
              <a:spLocks/>
            </p:cNvSpPr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>
              <a:spLocks/>
            </p:cNvSpPr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>
              <a:spLocks/>
            </p:cNvSpPr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>
              <a:spLocks/>
            </p:cNvSpPr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>
              <a:spLocks/>
            </p:cNvSpPr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>
              <a:spLocks/>
            </p:cNvSpPr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>
              <a:spLocks/>
            </p:cNvSpPr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>
              <a:spLocks/>
            </p:cNvSpPr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bg1"/>
          </a:solidFill>
        </p:grpSpPr>
        <p:sp>
          <p:nvSpPr>
            <p:cNvPr id="13161" name="Freeform 873"/>
            <p:cNvSpPr>
              <a:spLocks/>
            </p:cNvSpPr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>
              <a:spLocks/>
            </p:cNvSpPr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>
              <a:spLocks/>
            </p:cNvSpPr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>
              <a:spLocks/>
            </p:cNvSpPr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>
              <a:spLocks/>
            </p:cNvSpPr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>
              <a:spLocks/>
            </p:cNvSpPr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>
              <a:spLocks/>
            </p:cNvSpPr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>
              <a:spLocks/>
            </p:cNvSpPr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>
              <a:spLocks/>
            </p:cNvSpPr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>
              <a:spLocks/>
            </p:cNvSpPr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>
              <a:spLocks/>
            </p:cNvSpPr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>
              <a:spLocks/>
            </p:cNvSpPr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>
              <a:spLocks/>
            </p:cNvSpPr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>
              <a:spLocks/>
            </p:cNvSpPr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>
              <a:spLocks/>
            </p:cNvSpPr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>
              <a:spLocks/>
            </p:cNvSpPr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>
              <a:spLocks/>
            </p:cNvSpPr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>
              <a:spLocks/>
            </p:cNvSpPr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>
              <a:spLocks/>
            </p:cNvSpPr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>
              <a:spLocks/>
            </p:cNvSpPr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>
              <a:spLocks/>
            </p:cNvSpPr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>
              <a:spLocks/>
            </p:cNvSpPr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>
              <a:spLocks/>
            </p:cNvSpPr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>
              <a:spLocks/>
            </p:cNvSpPr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>
              <a:spLocks/>
            </p:cNvSpPr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>
              <a:spLocks/>
            </p:cNvSpPr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>
              <a:spLocks/>
            </p:cNvSpPr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>
              <a:spLocks/>
            </p:cNvSpPr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>
              <a:spLocks/>
            </p:cNvSpPr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>
              <a:spLocks/>
            </p:cNvSpPr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>
              <a:spLocks/>
            </p:cNvSpPr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>
              <a:spLocks/>
            </p:cNvSpPr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>
              <a:spLocks/>
            </p:cNvSpPr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>
              <a:spLocks/>
            </p:cNvSpPr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>
              <a:spLocks/>
            </p:cNvSpPr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>
              <a:spLocks/>
            </p:cNvSpPr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>
              <a:spLocks/>
            </p:cNvSpPr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>
              <a:spLocks/>
            </p:cNvSpPr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>
              <a:spLocks/>
            </p:cNvSpPr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>
              <a:spLocks/>
            </p:cNvSpPr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>
              <a:spLocks/>
            </p:cNvSpPr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>
              <a:spLocks/>
            </p:cNvSpPr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>
              <a:spLocks/>
            </p:cNvSpPr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>
              <a:spLocks/>
            </p:cNvSpPr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>
              <a:spLocks/>
            </p:cNvSpPr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>
              <a:spLocks/>
            </p:cNvSpPr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>
              <a:spLocks/>
            </p:cNvSpPr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>
              <a:spLocks/>
            </p:cNvSpPr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>
              <a:spLocks/>
            </p:cNvSpPr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bg1"/>
          </a:solidFill>
        </p:grpSpPr>
        <p:sp>
          <p:nvSpPr>
            <p:cNvPr id="13212" name="Freeform 924"/>
            <p:cNvSpPr>
              <a:spLocks/>
            </p:cNvSpPr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>
              <a:spLocks/>
            </p:cNvSpPr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>
              <a:spLocks/>
            </p:cNvSpPr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>
              <a:spLocks/>
            </p:cNvSpPr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>
              <a:spLocks/>
            </p:cNvSpPr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>
              <a:spLocks/>
            </p:cNvSpPr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>
              <a:spLocks/>
            </p:cNvSpPr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>
              <a:spLocks/>
            </p:cNvSpPr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>
              <a:spLocks/>
            </p:cNvSpPr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>
              <a:spLocks/>
            </p:cNvSpPr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>
              <a:spLocks/>
            </p:cNvSpPr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>
              <a:spLocks/>
            </p:cNvSpPr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>
              <a:spLocks/>
            </p:cNvSpPr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>
              <a:spLocks/>
            </p:cNvSpPr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>
              <a:spLocks/>
            </p:cNvSpPr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>
              <a:spLocks/>
            </p:cNvSpPr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>
              <a:spLocks/>
            </p:cNvSpPr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>
              <a:spLocks/>
            </p:cNvSpPr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>
              <a:spLocks/>
            </p:cNvSpPr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>
              <a:spLocks/>
            </p:cNvSpPr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>
              <a:spLocks/>
            </p:cNvSpPr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>
              <a:spLocks/>
            </p:cNvSpPr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>
              <a:spLocks/>
            </p:cNvSpPr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>
              <a:spLocks/>
            </p:cNvSpPr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>
              <a:spLocks/>
            </p:cNvSpPr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>
              <a:spLocks/>
            </p:cNvSpPr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>
              <a:spLocks/>
            </p:cNvSpPr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>
              <a:spLocks/>
            </p:cNvSpPr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>
              <a:spLocks/>
            </p:cNvSpPr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>
              <a:spLocks/>
            </p:cNvSpPr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>
              <a:spLocks/>
            </p:cNvSpPr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>
              <a:spLocks/>
            </p:cNvSpPr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>
              <a:spLocks/>
            </p:cNvSpPr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>
              <a:spLocks/>
            </p:cNvSpPr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>
              <a:spLocks/>
            </p:cNvSpPr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>
              <a:spLocks/>
            </p:cNvSpPr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>
              <a:spLocks/>
            </p:cNvSpPr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>
              <a:spLocks/>
            </p:cNvSpPr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>
              <a:spLocks/>
            </p:cNvSpPr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>
              <a:spLocks/>
            </p:cNvSpPr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>
              <a:spLocks/>
            </p:cNvSpPr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>
              <a:spLocks/>
            </p:cNvSpPr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>
              <a:spLocks/>
            </p:cNvSpPr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>
              <a:spLocks/>
            </p:cNvSpPr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>
              <a:spLocks/>
            </p:cNvSpPr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>
              <a:spLocks/>
            </p:cNvSpPr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>
              <a:spLocks/>
            </p:cNvSpPr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>
              <a:spLocks/>
            </p:cNvSpPr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>
              <a:spLocks/>
            </p:cNvSpPr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bg1"/>
          </a:solidFill>
        </p:grpSpPr>
        <p:sp>
          <p:nvSpPr>
            <p:cNvPr id="13262" name="Freeform 974"/>
            <p:cNvSpPr>
              <a:spLocks/>
            </p:cNvSpPr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>
              <a:spLocks/>
            </p:cNvSpPr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>
              <a:spLocks/>
            </p:cNvSpPr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>
              <a:spLocks/>
            </p:cNvSpPr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>
              <a:spLocks/>
            </p:cNvSpPr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>
              <a:spLocks/>
            </p:cNvSpPr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>
              <a:spLocks/>
            </p:cNvSpPr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>
              <a:spLocks/>
            </p:cNvSpPr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>
              <a:spLocks/>
            </p:cNvSpPr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>
              <a:spLocks/>
            </p:cNvSpPr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>
              <a:spLocks/>
            </p:cNvSpPr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>
              <a:spLocks/>
            </p:cNvSpPr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>
              <a:spLocks/>
            </p:cNvSpPr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>
              <a:spLocks/>
            </p:cNvSpPr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>
              <a:spLocks/>
            </p:cNvSpPr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>
              <a:spLocks/>
            </p:cNvSpPr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>
              <a:spLocks/>
            </p:cNvSpPr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>
              <a:spLocks/>
            </p:cNvSpPr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>
              <a:spLocks/>
            </p:cNvSpPr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>
              <a:spLocks/>
            </p:cNvSpPr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>
              <a:spLocks/>
            </p:cNvSpPr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>
              <a:spLocks/>
            </p:cNvSpPr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>
              <a:spLocks/>
            </p:cNvSpPr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>
              <a:spLocks/>
            </p:cNvSpPr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>
              <a:spLocks/>
            </p:cNvSpPr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>
              <a:spLocks/>
            </p:cNvSpPr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>
              <a:spLocks/>
            </p:cNvSpPr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>
              <a:spLocks/>
            </p:cNvSpPr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>
              <a:spLocks/>
            </p:cNvSpPr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>
              <a:spLocks/>
            </p:cNvSpPr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>
              <a:spLocks/>
            </p:cNvSpPr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>
              <a:spLocks/>
            </p:cNvSpPr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>
              <a:spLocks/>
            </p:cNvSpPr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>
              <a:spLocks/>
            </p:cNvSpPr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>
              <a:spLocks/>
            </p:cNvSpPr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>
              <a:spLocks/>
            </p:cNvSpPr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>
              <a:spLocks/>
            </p:cNvSpPr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>
              <a:spLocks/>
            </p:cNvSpPr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>
              <a:spLocks/>
            </p:cNvSpPr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>
              <a:spLocks/>
            </p:cNvSpPr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>
              <a:spLocks/>
            </p:cNvSpPr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>
              <a:spLocks/>
            </p:cNvSpPr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>
              <a:spLocks/>
            </p:cNvSpPr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>
              <a:spLocks/>
            </p:cNvSpPr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>
              <a:spLocks/>
            </p:cNvSpPr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>
              <a:spLocks/>
            </p:cNvSpPr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>
              <a:spLocks/>
            </p:cNvSpPr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>
              <a:spLocks/>
            </p:cNvSpPr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>
              <a:spLocks/>
            </p:cNvSpPr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>
              <a:spLocks/>
            </p:cNvSpPr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>
              <a:spLocks/>
            </p:cNvSpPr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>
              <a:spLocks/>
            </p:cNvSpPr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>
              <a:spLocks/>
            </p:cNvSpPr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>
              <a:spLocks/>
            </p:cNvSpPr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>
              <a:spLocks/>
            </p:cNvSpPr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>
              <a:spLocks/>
            </p:cNvSpPr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>
              <a:spLocks/>
            </p:cNvSpPr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>
              <a:spLocks/>
            </p:cNvSpPr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>
              <a:spLocks/>
            </p:cNvSpPr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>
              <a:spLocks/>
            </p:cNvSpPr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bg1"/>
          </a:solidFill>
        </p:grpSpPr>
        <p:sp>
          <p:nvSpPr>
            <p:cNvPr id="13325" name="Freeform 1037"/>
            <p:cNvSpPr>
              <a:spLocks/>
            </p:cNvSpPr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>
              <a:spLocks/>
            </p:cNvSpPr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>
              <a:spLocks/>
            </p:cNvSpPr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>
              <a:spLocks/>
            </p:cNvSpPr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>
              <a:spLocks/>
            </p:cNvSpPr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>
              <a:spLocks/>
            </p:cNvSpPr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>
              <a:spLocks/>
            </p:cNvSpPr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>
              <a:spLocks/>
            </p:cNvSpPr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>
              <a:spLocks/>
            </p:cNvSpPr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>
              <a:spLocks/>
            </p:cNvSpPr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>
              <a:spLocks/>
            </p:cNvSpPr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>
              <a:spLocks/>
            </p:cNvSpPr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>
              <a:spLocks/>
            </p:cNvSpPr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>
              <a:spLocks/>
            </p:cNvSpPr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>
              <a:spLocks/>
            </p:cNvSpPr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>
              <a:spLocks/>
            </p:cNvSpPr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>
              <a:spLocks/>
            </p:cNvSpPr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>
              <a:spLocks/>
            </p:cNvSpPr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>
              <a:spLocks/>
            </p:cNvSpPr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>
              <a:spLocks/>
            </p:cNvSpPr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>
              <a:spLocks/>
            </p:cNvSpPr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>
              <a:spLocks/>
            </p:cNvSpPr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>
              <a:spLocks/>
            </p:cNvSpPr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>
              <a:spLocks/>
            </p:cNvSpPr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>
              <a:spLocks/>
            </p:cNvSpPr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>
              <a:spLocks/>
            </p:cNvSpPr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>
              <a:spLocks/>
            </p:cNvSpPr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>
              <a:spLocks/>
            </p:cNvSpPr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>
              <a:spLocks/>
            </p:cNvSpPr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>
              <a:spLocks/>
            </p:cNvSpPr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>
              <a:spLocks/>
            </p:cNvSpPr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>
              <a:spLocks/>
            </p:cNvSpPr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>
              <a:spLocks/>
            </p:cNvSpPr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>
              <a:spLocks/>
            </p:cNvSpPr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>
              <a:spLocks/>
            </p:cNvSpPr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>
              <a:spLocks/>
            </p:cNvSpPr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>
              <a:spLocks/>
            </p:cNvSpPr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>
              <a:spLocks/>
            </p:cNvSpPr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>
              <a:spLocks/>
            </p:cNvSpPr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>
              <a:spLocks/>
            </p:cNvSpPr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>
              <a:spLocks/>
            </p:cNvSpPr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>
              <a:spLocks/>
            </p:cNvSpPr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>
              <a:spLocks/>
            </p:cNvSpPr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>
              <a:spLocks/>
            </p:cNvSpPr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>
              <a:spLocks/>
            </p:cNvSpPr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>
              <a:spLocks/>
            </p:cNvSpPr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>
              <a:spLocks/>
            </p:cNvSpPr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>
              <a:spLocks/>
            </p:cNvSpPr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>
              <a:spLocks/>
            </p:cNvSpPr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>
              <a:spLocks/>
            </p:cNvSpPr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>
              <a:spLocks/>
            </p:cNvSpPr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>
              <a:spLocks/>
            </p:cNvSpPr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>
              <a:spLocks/>
            </p:cNvSpPr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>
              <a:spLocks/>
            </p:cNvSpPr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>
              <a:spLocks/>
            </p:cNvSpPr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>
              <a:spLocks/>
            </p:cNvSpPr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>
              <a:spLocks/>
            </p:cNvSpPr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>
              <a:spLocks/>
            </p:cNvSpPr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>
              <a:spLocks/>
            </p:cNvSpPr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>
              <a:spLocks/>
            </p:cNvSpPr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>
              <a:spLocks/>
            </p:cNvSpPr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>
              <a:spLocks/>
            </p:cNvSpPr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>
              <a:spLocks/>
            </p:cNvSpPr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>
              <a:spLocks/>
            </p:cNvSpPr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>
              <a:spLocks/>
            </p:cNvSpPr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>
              <a:spLocks/>
            </p:cNvSpPr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>
              <a:spLocks/>
            </p:cNvSpPr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>
              <a:spLocks/>
            </p:cNvSpPr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>
              <a:spLocks/>
            </p:cNvSpPr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>
              <a:spLocks/>
            </p:cNvSpPr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>
              <a:spLocks/>
            </p:cNvSpPr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>
              <a:spLocks/>
            </p:cNvSpPr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>
              <a:spLocks/>
            </p:cNvSpPr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>
              <a:spLocks/>
            </p:cNvSpPr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>
              <a:spLocks/>
            </p:cNvSpPr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>
              <a:spLocks/>
            </p:cNvSpPr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>
              <a:spLocks/>
            </p:cNvSpPr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>
              <a:spLocks/>
            </p:cNvSpPr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>
              <a:spLocks/>
            </p:cNvSpPr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>
              <a:spLocks/>
            </p:cNvSpPr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>
              <a:spLocks/>
            </p:cNvSpPr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>
              <a:spLocks/>
            </p:cNvSpPr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>
              <a:spLocks/>
            </p:cNvSpPr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>
              <a:spLocks/>
            </p:cNvSpPr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>
              <a:spLocks/>
            </p:cNvSpPr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>
              <a:spLocks/>
            </p:cNvSpPr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>
              <a:spLocks/>
            </p:cNvSpPr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>
              <a:spLocks/>
            </p:cNvSpPr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>
              <a:spLocks/>
            </p:cNvSpPr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>
              <a:spLocks/>
            </p:cNvSpPr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>
              <a:spLocks/>
            </p:cNvSpPr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bg1"/>
          </a:solidFill>
        </p:grpSpPr>
        <p:sp>
          <p:nvSpPr>
            <p:cNvPr id="13422" name="Freeform 1134"/>
            <p:cNvSpPr>
              <a:spLocks/>
            </p:cNvSpPr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>
              <a:spLocks/>
            </p:cNvSpPr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>
              <a:spLocks/>
            </p:cNvSpPr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>
              <a:spLocks/>
            </p:cNvSpPr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>
              <a:spLocks/>
            </p:cNvSpPr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>
              <a:spLocks/>
            </p:cNvSpPr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>
              <a:spLocks/>
            </p:cNvSpPr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>
              <a:spLocks/>
            </p:cNvSpPr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>
              <a:spLocks/>
            </p:cNvSpPr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>
              <a:spLocks/>
            </p:cNvSpPr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>
              <a:spLocks/>
            </p:cNvSpPr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>
              <a:spLocks/>
            </p:cNvSpPr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>
              <a:spLocks/>
            </p:cNvSpPr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>
              <a:spLocks/>
            </p:cNvSpPr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>
              <a:spLocks/>
            </p:cNvSpPr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>
              <a:spLocks/>
            </p:cNvSpPr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>
              <a:spLocks/>
            </p:cNvSpPr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>
              <a:spLocks/>
            </p:cNvSpPr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>
              <a:spLocks/>
            </p:cNvSpPr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>
              <a:spLocks/>
            </p:cNvSpPr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>
              <a:spLocks/>
            </p:cNvSpPr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>
              <a:spLocks/>
            </p:cNvSpPr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>
              <a:spLocks/>
            </p:cNvSpPr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>
              <a:spLocks/>
            </p:cNvSpPr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>
              <a:spLocks/>
            </p:cNvSpPr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>
              <a:spLocks/>
            </p:cNvSpPr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>
              <a:spLocks/>
            </p:cNvSpPr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>
              <a:spLocks/>
            </p:cNvSpPr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>
              <a:spLocks/>
            </p:cNvSpPr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>
              <a:spLocks/>
            </p:cNvSpPr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>
              <a:spLocks/>
            </p:cNvSpPr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>
              <a:spLocks/>
            </p:cNvSpPr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>
              <a:spLocks/>
            </p:cNvSpPr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>
              <a:spLocks/>
            </p:cNvSpPr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>
              <a:spLocks/>
            </p:cNvSpPr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>
              <a:spLocks/>
            </p:cNvSpPr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>
              <a:spLocks/>
            </p:cNvSpPr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>
              <a:spLocks/>
            </p:cNvSpPr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>
              <a:spLocks/>
            </p:cNvSpPr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>
              <a:spLocks/>
            </p:cNvSpPr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>
              <a:spLocks/>
            </p:cNvSpPr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>
              <a:spLocks/>
            </p:cNvSpPr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>
              <a:spLocks/>
            </p:cNvSpPr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>
              <a:spLocks/>
            </p:cNvSpPr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>
              <a:spLocks/>
            </p:cNvSpPr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bg1"/>
          </a:solidFill>
        </p:grpSpPr>
        <p:sp>
          <p:nvSpPr>
            <p:cNvPr id="13468" name="Freeform 1180"/>
            <p:cNvSpPr>
              <a:spLocks/>
            </p:cNvSpPr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>
              <a:spLocks/>
            </p:cNvSpPr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>
              <a:spLocks/>
            </p:cNvSpPr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>
              <a:spLocks/>
            </p:cNvSpPr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>
              <a:spLocks/>
            </p:cNvSpPr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>
              <a:spLocks/>
            </p:cNvSpPr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>
              <a:spLocks/>
            </p:cNvSpPr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>
              <a:spLocks/>
            </p:cNvSpPr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>
              <a:spLocks/>
            </p:cNvSpPr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>
              <a:spLocks/>
            </p:cNvSpPr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>
              <a:spLocks/>
            </p:cNvSpPr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>
              <a:spLocks/>
            </p:cNvSpPr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>
              <a:spLocks/>
            </p:cNvSpPr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>
              <a:spLocks/>
            </p:cNvSpPr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>
              <a:spLocks/>
            </p:cNvSpPr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>
              <a:spLocks/>
            </p:cNvSpPr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>
              <a:spLocks/>
            </p:cNvSpPr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>
              <a:spLocks/>
            </p:cNvSpPr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>
              <a:spLocks/>
            </p:cNvSpPr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>
              <a:spLocks/>
            </p:cNvSpPr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>
              <a:spLocks/>
            </p:cNvSpPr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>
              <a:spLocks/>
            </p:cNvSpPr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>
              <a:spLocks/>
            </p:cNvSpPr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>
              <a:spLocks/>
            </p:cNvSpPr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>
              <a:spLocks/>
            </p:cNvSpPr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>
              <a:spLocks/>
            </p:cNvSpPr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>
              <a:spLocks/>
            </p:cNvSpPr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>
              <a:spLocks/>
            </p:cNvSpPr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>
              <a:spLocks/>
            </p:cNvSpPr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>
              <a:spLocks/>
            </p:cNvSpPr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>
              <a:spLocks/>
            </p:cNvSpPr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>
              <a:spLocks/>
            </p:cNvSpPr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>
              <a:spLocks/>
            </p:cNvSpPr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>
              <a:spLocks/>
            </p:cNvSpPr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>
              <a:spLocks/>
            </p:cNvSpPr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>
              <a:spLocks/>
            </p:cNvSpPr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>
              <a:spLocks/>
            </p:cNvSpPr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>
              <a:spLocks/>
            </p:cNvSpPr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>
              <a:spLocks/>
            </p:cNvSpPr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>
              <a:spLocks/>
            </p:cNvSpPr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>
              <a:spLocks/>
            </p:cNvSpPr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>
              <a:spLocks/>
            </p:cNvSpPr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>
              <a:spLocks/>
            </p:cNvSpPr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>
              <a:spLocks/>
            </p:cNvSpPr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>
              <a:spLocks/>
            </p:cNvSpPr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>
              <a:spLocks/>
            </p:cNvSpPr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>
              <a:spLocks/>
            </p:cNvSpPr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>
              <a:spLocks/>
            </p:cNvSpPr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>
              <a:spLocks/>
            </p:cNvSpPr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>
              <a:spLocks/>
            </p:cNvSpPr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>
              <a:spLocks/>
            </p:cNvSpPr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>
              <a:spLocks/>
            </p:cNvSpPr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>
              <a:spLocks/>
            </p:cNvSpPr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>
              <a:spLocks/>
            </p:cNvSpPr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>
              <a:spLocks/>
            </p:cNvSpPr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>
              <a:spLocks/>
            </p:cNvSpPr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>
              <a:spLocks/>
            </p:cNvSpPr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>
              <a:spLocks/>
            </p:cNvSpPr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>
              <a:spLocks/>
            </p:cNvSpPr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>
              <a:spLocks/>
            </p:cNvSpPr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>
              <a:spLocks/>
            </p:cNvSpPr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>
              <a:spLocks/>
            </p:cNvSpPr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>
              <a:spLocks/>
            </p:cNvSpPr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>
              <a:spLocks/>
            </p:cNvSpPr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>
              <a:spLocks/>
            </p:cNvSpPr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>
              <a:spLocks/>
            </p:cNvSpPr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>
              <a:spLocks/>
            </p:cNvSpPr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>
              <a:spLocks/>
            </p:cNvSpPr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>
              <a:spLocks/>
            </p:cNvSpPr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>
              <a:spLocks/>
            </p:cNvSpPr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>
              <a:spLocks/>
            </p:cNvSpPr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>
              <a:spLocks/>
            </p:cNvSpPr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>
              <a:spLocks/>
            </p:cNvSpPr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>
              <a:spLocks/>
            </p:cNvSpPr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>
              <a:spLocks/>
            </p:cNvSpPr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>
              <a:spLocks/>
            </p:cNvSpPr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>
              <a:spLocks/>
            </p:cNvSpPr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>
              <a:spLocks/>
            </p:cNvSpPr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>
              <a:spLocks/>
            </p:cNvSpPr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>
              <a:spLocks/>
            </p:cNvSpPr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>
              <a:spLocks/>
            </p:cNvSpPr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>
              <a:spLocks/>
            </p:cNvSpPr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>
              <a:spLocks/>
            </p:cNvSpPr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>
              <a:spLocks/>
            </p:cNvSpPr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>
              <a:spLocks/>
            </p:cNvSpPr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>
              <a:spLocks/>
            </p:cNvSpPr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>
              <a:spLocks/>
            </p:cNvSpPr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>
              <a:spLocks/>
            </p:cNvSpPr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>
              <a:spLocks/>
            </p:cNvSpPr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>
              <a:spLocks/>
            </p:cNvSpPr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bg1"/>
          </a:solidFill>
        </p:grpSpPr>
        <p:sp>
          <p:nvSpPr>
            <p:cNvPr id="1296" name="Freeform 276"/>
            <p:cNvSpPr>
              <a:spLocks/>
            </p:cNvSpPr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>
              <a:spLocks/>
            </p:cNvSpPr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>
              <a:spLocks/>
            </p:cNvSpPr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>
              <a:spLocks/>
            </p:cNvSpPr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>
              <a:spLocks/>
            </p:cNvSpPr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>
              <a:spLocks/>
            </p:cNvSpPr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>
              <a:spLocks/>
            </p:cNvSpPr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>
              <a:spLocks/>
            </p:cNvSpPr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>
              <a:spLocks/>
            </p:cNvSpPr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>
              <a:spLocks/>
            </p:cNvSpPr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>
              <a:spLocks/>
            </p:cNvSpPr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>
              <a:spLocks/>
            </p:cNvSpPr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>
              <a:spLocks/>
            </p:cNvSpPr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>
              <a:spLocks/>
            </p:cNvSpPr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>
              <a:spLocks/>
            </p:cNvSpPr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>
              <a:spLocks/>
            </p:cNvSpPr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>
              <a:spLocks/>
            </p:cNvSpPr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>
              <a:spLocks/>
            </p:cNvSpPr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>
              <a:spLocks/>
            </p:cNvSpPr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>
              <a:spLocks/>
            </p:cNvSpPr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>
              <a:spLocks/>
            </p:cNvSpPr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>
              <a:spLocks/>
            </p:cNvSpPr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>
              <a:spLocks/>
            </p:cNvSpPr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>
              <a:spLocks/>
            </p:cNvSpPr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>
              <a:spLocks/>
            </p:cNvSpPr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>
              <a:spLocks/>
            </p:cNvSpPr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>
              <a:spLocks/>
            </p:cNvSpPr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>
              <a:spLocks/>
            </p:cNvSpPr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>
              <a:spLocks/>
            </p:cNvSpPr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>
              <a:spLocks/>
            </p:cNvSpPr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>
              <a:spLocks/>
            </p:cNvSpPr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>
              <a:spLocks/>
            </p:cNvSpPr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>
              <a:spLocks/>
            </p:cNvSpPr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>
              <a:spLocks/>
            </p:cNvSpPr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>
              <a:spLocks/>
            </p:cNvSpPr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>
              <a:spLocks/>
            </p:cNvSpPr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>
              <a:spLocks/>
            </p:cNvSpPr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>
              <a:spLocks/>
            </p:cNvSpPr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>
              <a:spLocks/>
            </p:cNvSpPr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>
              <a:spLocks/>
            </p:cNvSpPr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>
              <a:spLocks/>
            </p:cNvSpPr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>
              <a:spLocks/>
            </p:cNvSpPr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>
              <a:spLocks/>
            </p:cNvSpPr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>
              <a:spLocks/>
            </p:cNvSpPr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>
              <a:spLocks/>
            </p:cNvSpPr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>
              <a:spLocks/>
            </p:cNvSpPr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>
              <a:spLocks/>
            </p:cNvSpPr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>
              <a:spLocks/>
            </p:cNvSpPr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>
              <a:spLocks/>
            </p:cNvSpPr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>
              <a:spLocks/>
            </p:cNvSpPr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>
              <a:spLocks/>
            </p:cNvSpPr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>
              <a:spLocks/>
            </p:cNvSpPr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>
              <a:spLocks/>
            </p:cNvSpPr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>
              <a:spLocks/>
            </p:cNvSpPr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>
              <a:spLocks/>
            </p:cNvSpPr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>
              <a:spLocks/>
            </p:cNvSpPr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>
              <a:spLocks/>
            </p:cNvSpPr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>
              <a:spLocks/>
            </p:cNvSpPr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>
              <a:spLocks/>
            </p:cNvSpPr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>
              <a:spLocks/>
            </p:cNvSpPr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>
              <a:spLocks/>
            </p:cNvSpPr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>
              <a:spLocks/>
            </p:cNvSpPr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>
              <a:spLocks/>
            </p:cNvSpPr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bg1"/>
          </a:solidFill>
        </p:grpSpPr>
        <p:sp>
          <p:nvSpPr>
            <p:cNvPr id="1364" name="Freeform 576"/>
            <p:cNvSpPr>
              <a:spLocks/>
            </p:cNvSpPr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>
              <a:spLocks/>
            </p:cNvSpPr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>
              <a:spLocks/>
            </p:cNvSpPr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>
              <a:spLocks/>
            </p:cNvSpPr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>
              <a:spLocks/>
            </p:cNvSpPr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>
              <a:spLocks/>
            </p:cNvSpPr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>
              <a:spLocks/>
            </p:cNvSpPr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>
              <a:spLocks/>
            </p:cNvSpPr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>
              <a:spLocks/>
            </p:cNvSpPr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>
              <a:spLocks/>
            </p:cNvSpPr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>
              <a:spLocks/>
            </p:cNvSpPr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>
              <a:spLocks/>
            </p:cNvSpPr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>
              <a:spLocks/>
            </p:cNvSpPr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>
              <a:spLocks/>
            </p:cNvSpPr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>
              <a:spLocks/>
            </p:cNvSpPr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>
              <a:spLocks/>
            </p:cNvSpPr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>
              <a:spLocks/>
            </p:cNvSpPr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>
              <a:spLocks/>
            </p:cNvSpPr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>
              <a:spLocks/>
            </p:cNvSpPr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>
              <a:spLocks/>
            </p:cNvSpPr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>
              <a:spLocks/>
            </p:cNvSpPr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>
              <a:spLocks/>
            </p:cNvSpPr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>
              <a:spLocks/>
            </p:cNvSpPr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>
              <a:spLocks/>
            </p:cNvSpPr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>
              <a:spLocks/>
            </p:cNvSpPr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>
              <a:spLocks/>
            </p:cNvSpPr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>
              <a:spLocks/>
            </p:cNvSpPr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>
              <a:spLocks/>
            </p:cNvSpPr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>
              <a:spLocks/>
            </p:cNvSpPr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>
              <a:spLocks/>
            </p:cNvSpPr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>
              <a:spLocks/>
            </p:cNvSpPr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>
              <a:spLocks/>
            </p:cNvSpPr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>
              <a:spLocks/>
            </p:cNvSpPr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>
              <a:spLocks/>
            </p:cNvSpPr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>
              <a:spLocks/>
            </p:cNvSpPr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>
              <a:spLocks/>
            </p:cNvSpPr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>
              <a:spLocks/>
            </p:cNvSpPr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>
              <a:spLocks/>
            </p:cNvSpPr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>
              <a:spLocks/>
            </p:cNvSpPr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>
              <a:spLocks/>
            </p:cNvSpPr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>
              <a:spLocks/>
            </p:cNvSpPr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>
              <a:spLocks/>
            </p:cNvSpPr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>
              <a:spLocks/>
            </p:cNvSpPr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>
              <a:spLocks/>
            </p:cNvSpPr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>
              <a:spLocks/>
            </p:cNvSpPr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>
              <a:spLocks/>
            </p:cNvSpPr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bg1"/>
          </a:solidFill>
        </p:grpSpPr>
        <p:sp>
          <p:nvSpPr>
            <p:cNvPr id="1426" name="Freeform 757"/>
            <p:cNvSpPr>
              <a:spLocks/>
            </p:cNvSpPr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>
              <a:spLocks/>
            </p:cNvSpPr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>
              <a:spLocks/>
            </p:cNvSpPr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>
              <a:spLocks/>
            </p:cNvSpPr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>
              <a:spLocks/>
            </p:cNvSpPr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>
              <a:spLocks/>
            </p:cNvSpPr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>
              <a:spLocks/>
            </p:cNvSpPr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>
              <a:spLocks/>
            </p:cNvSpPr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>
              <a:spLocks/>
            </p:cNvSpPr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>
              <a:spLocks/>
            </p:cNvSpPr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>
              <a:spLocks/>
            </p:cNvSpPr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>
              <a:spLocks/>
            </p:cNvSpPr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>
              <a:spLocks/>
            </p:cNvSpPr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>
              <a:spLocks/>
            </p:cNvSpPr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>
              <a:spLocks/>
            </p:cNvSpPr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>
              <a:spLocks/>
            </p:cNvSpPr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>
              <a:spLocks/>
            </p:cNvSpPr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>
              <a:spLocks/>
            </p:cNvSpPr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>
              <a:spLocks/>
            </p:cNvSpPr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>
              <a:spLocks/>
            </p:cNvSpPr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>
              <a:spLocks/>
            </p:cNvSpPr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>
              <a:spLocks/>
            </p:cNvSpPr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>
              <a:spLocks/>
            </p:cNvSpPr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>
              <a:spLocks/>
            </p:cNvSpPr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>
              <a:spLocks/>
            </p:cNvSpPr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>
              <a:spLocks/>
            </p:cNvSpPr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>
              <a:spLocks/>
            </p:cNvSpPr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>
              <a:spLocks/>
            </p:cNvSpPr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>
              <a:spLocks/>
            </p:cNvSpPr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>
              <a:spLocks/>
            </p:cNvSpPr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>
              <a:spLocks/>
            </p:cNvSpPr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>
              <a:spLocks/>
            </p:cNvSpPr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>
              <a:spLocks/>
            </p:cNvSpPr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bg1"/>
          </a:solidFill>
        </p:grpSpPr>
        <p:sp>
          <p:nvSpPr>
            <p:cNvPr id="1461" name="Freeform 1049"/>
            <p:cNvSpPr>
              <a:spLocks/>
            </p:cNvSpPr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>
              <a:spLocks/>
            </p:cNvSpPr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>
              <a:spLocks/>
            </p:cNvSpPr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>
              <a:spLocks/>
            </p:cNvSpPr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>
              <a:spLocks/>
            </p:cNvSpPr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>
              <a:spLocks/>
            </p:cNvSpPr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>
              <a:spLocks/>
            </p:cNvSpPr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>
              <a:spLocks/>
            </p:cNvSpPr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>
              <a:spLocks/>
            </p:cNvSpPr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>
              <a:spLocks/>
            </p:cNvSpPr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>
              <a:spLocks/>
            </p:cNvSpPr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>
              <a:spLocks/>
            </p:cNvSpPr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>
              <a:spLocks/>
            </p:cNvSpPr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>
              <a:spLocks/>
            </p:cNvSpPr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>
              <a:spLocks/>
            </p:cNvSpPr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>
              <a:spLocks/>
            </p:cNvSpPr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>
              <a:spLocks/>
            </p:cNvSpPr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>
              <a:spLocks/>
            </p:cNvSpPr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>
              <a:spLocks/>
            </p:cNvSpPr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>
              <a:spLocks/>
            </p:cNvSpPr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>
              <a:spLocks/>
            </p:cNvSpPr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>
              <a:spLocks/>
            </p:cNvSpPr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>
              <a:spLocks/>
            </p:cNvSpPr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>
              <a:spLocks/>
            </p:cNvSpPr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>
              <a:spLocks/>
            </p:cNvSpPr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>
              <a:spLocks/>
            </p:cNvSpPr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>
              <a:spLocks/>
            </p:cNvSpPr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>
              <a:spLocks/>
            </p:cNvSpPr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>
              <a:spLocks/>
            </p:cNvSpPr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>
              <a:spLocks/>
            </p:cNvSpPr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>
              <a:spLocks/>
            </p:cNvSpPr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>
              <a:spLocks/>
            </p:cNvSpPr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>
              <a:spLocks/>
            </p:cNvSpPr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>
              <a:spLocks/>
            </p:cNvSpPr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>
              <a:spLocks/>
            </p:cNvSpPr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>
              <a:spLocks/>
            </p:cNvSpPr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>
              <a:spLocks/>
            </p:cNvSpPr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>
              <a:spLocks/>
            </p:cNvSpPr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>
              <a:spLocks/>
            </p:cNvSpPr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>
              <a:spLocks/>
            </p:cNvSpPr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>
              <a:spLocks/>
            </p:cNvSpPr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>
              <a:spLocks/>
            </p:cNvSpPr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>
              <a:spLocks/>
            </p:cNvSpPr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>
              <a:spLocks/>
            </p:cNvSpPr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>
              <a:spLocks/>
            </p:cNvSpPr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>
              <a:spLocks/>
            </p:cNvSpPr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>
              <a:spLocks/>
            </p:cNvSpPr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>
              <a:spLocks/>
            </p:cNvSpPr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>
              <a:spLocks/>
            </p:cNvSpPr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>
              <a:spLocks/>
            </p:cNvSpPr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>
              <a:spLocks/>
            </p:cNvSpPr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>
              <a:spLocks/>
            </p:cNvSpPr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>
              <a:spLocks/>
            </p:cNvSpPr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>
              <a:spLocks/>
            </p:cNvSpPr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>
              <a:spLocks/>
            </p:cNvSpPr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>
              <a:spLocks/>
            </p:cNvSpPr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>
              <a:spLocks/>
            </p:cNvSpPr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>
              <a:spLocks/>
            </p:cNvSpPr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>
              <a:spLocks/>
            </p:cNvSpPr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>
              <a:spLocks/>
            </p:cNvSpPr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>
              <a:spLocks/>
            </p:cNvSpPr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>
              <a:spLocks/>
            </p:cNvSpPr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>
              <a:spLocks/>
            </p:cNvSpPr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>
              <a:spLocks/>
            </p:cNvSpPr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>
              <a:spLocks/>
            </p:cNvSpPr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>
              <a:spLocks/>
            </p:cNvSpPr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>
              <a:spLocks/>
            </p:cNvSpPr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>
              <a:spLocks/>
            </p:cNvSpPr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>
              <a:spLocks/>
            </p:cNvSpPr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534" name="组合 1533"/>
          <p:cNvGrpSpPr/>
          <p:nvPr/>
        </p:nvGrpSpPr>
        <p:grpSpPr>
          <a:xfrm>
            <a:off x="969801" y="1238235"/>
            <a:ext cx="1108333" cy="4793426"/>
            <a:chOff x="969801" y="1238235"/>
            <a:chExt cx="1108333" cy="4793426"/>
          </a:xfrm>
        </p:grpSpPr>
        <p:sp>
          <p:nvSpPr>
            <p:cNvPr id="1536" name="矩形 1535"/>
            <p:cNvSpPr/>
            <p:nvPr/>
          </p:nvSpPr>
          <p:spPr>
            <a:xfrm>
              <a:off x="969801" y="1238235"/>
              <a:ext cx="1108333" cy="4793426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7" name="TextBox 1534"/>
            <p:cNvSpPr txBox="1"/>
            <p:nvPr/>
          </p:nvSpPr>
          <p:spPr>
            <a:xfrm>
              <a:off x="1142966" y="1238235"/>
              <a:ext cx="762005" cy="46879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733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赠送精美手绘图标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22129013"/>
      </p:ext>
    </p:extLst>
  </p:cSld>
  <p:clrMapOvr>
    <a:masterClrMapping/>
  </p:clrMapOvr>
  <p:transition spd="med">
    <p:pull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6"/>
          <p:cNvSpPr>
            <a:spLocks noEditPoints="1"/>
          </p:cNvSpPr>
          <p:nvPr/>
        </p:nvSpPr>
        <p:spPr bwMode="auto">
          <a:xfrm>
            <a:off x="2475300" y="2685142"/>
            <a:ext cx="806461" cy="1776972"/>
          </a:xfrm>
          <a:custGeom>
            <a:avLst/>
            <a:gdLst>
              <a:gd name="T0" fmla="*/ 207 w 315"/>
              <a:gd name="T1" fmla="*/ 265 h 753"/>
              <a:gd name="T2" fmla="*/ 105 w 315"/>
              <a:gd name="T3" fmla="*/ 0 h 753"/>
              <a:gd name="T4" fmla="*/ 0 w 315"/>
              <a:gd name="T5" fmla="*/ 49 h 753"/>
              <a:gd name="T6" fmla="*/ 197 w 315"/>
              <a:gd name="T7" fmla="*/ 629 h 753"/>
              <a:gd name="T8" fmla="*/ 308 w 315"/>
              <a:gd name="T9" fmla="*/ 749 h 753"/>
              <a:gd name="T10" fmla="*/ 127 w 315"/>
              <a:gd name="T11" fmla="*/ 57 h 753"/>
              <a:gd name="T12" fmla="*/ 290 w 315"/>
              <a:gd name="T13" fmla="*/ 560 h 753"/>
              <a:gd name="T14" fmla="*/ 89 w 315"/>
              <a:gd name="T15" fmla="*/ 16 h 753"/>
              <a:gd name="T16" fmla="*/ 266 w 315"/>
              <a:gd name="T17" fmla="*/ 571 h 753"/>
              <a:gd name="T18" fmla="*/ 198 w 315"/>
              <a:gd name="T19" fmla="*/ 462 h 753"/>
              <a:gd name="T20" fmla="*/ 212 w 315"/>
              <a:gd name="T21" fmla="*/ 497 h 753"/>
              <a:gd name="T22" fmla="*/ 221 w 315"/>
              <a:gd name="T23" fmla="*/ 527 h 753"/>
              <a:gd name="T24" fmla="*/ 228 w 315"/>
              <a:gd name="T25" fmla="*/ 551 h 753"/>
              <a:gd name="T26" fmla="*/ 235 w 315"/>
              <a:gd name="T27" fmla="*/ 567 h 753"/>
              <a:gd name="T28" fmla="*/ 254 w 315"/>
              <a:gd name="T29" fmla="*/ 555 h 753"/>
              <a:gd name="T30" fmla="*/ 243 w 315"/>
              <a:gd name="T31" fmla="*/ 540 h 753"/>
              <a:gd name="T32" fmla="*/ 238 w 315"/>
              <a:gd name="T33" fmla="*/ 512 h 753"/>
              <a:gd name="T34" fmla="*/ 228 w 315"/>
              <a:gd name="T35" fmla="*/ 481 h 753"/>
              <a:gd name="T36" fmla="*/ 216 w 315"/>
              <a:gd name="T37" fmla="*/ 451 h 753"/>
              <a:gd name="T38" fmla="*/ 205 w 315"/>
              <a:gd name="T39" fmla="*/ 409 h 753"/>
              <a:gd name="T40" fmla="*/ 196 w 315"/>
              <a:gd name="T41" fmla="*/ 377 h 753"/>
              <a:gd name="T42" fmla="*/ 177 w 315"/>
              <a:gd name="T43" fmla="*/ 367 h 753"/>
              <a:gd name="T44" fmla="*/ 170 w 315"/>
              <a:gd name="T45" fmla="*/ 328 h 753"/>
              <a:gd name="T46" fmla="*/ 165 w 315"/>
              <a:gd name="T47" fmla="*/ 286 h 753"/>
              <a:gd name="T48" fmla="*/ 154 w 315"/>
              <a:gd name="T49" fmla="*/ 261 h 753"/>
              <a:gd name="T50" fmla="*/ 138 w 315"/>
              <a:gd name="T51" fmla="*/ 247 h 753"/>
              <a:gd name="T52" fmla="*/ 126 w 315"/>
              <a:gd name="T53" fmla="*/ 222 h 753"/>
              <a:gd name="T54" fmla="*/ 120 w 315"/>
              <a:gd name="T55" fmla="*/ 184 h 753"/>
              <a:gd name="T56" fmla="*/ 117 w 315"/>
              <a:gd name="T57" fmla="*/ 146 h 753"/>
              <a:gd name="T58" fmla="*/ 94 w 315"/>
              <a:gd name="T59" fmla="*/ 139 h 753"/>
              <a:gd name="T60" fmla="*/ 85 w 315"/>
              <a:gd name="T61" fmla="*/ 119 h 753"/>
              <a:gd name="T62" fmla="*/ 82 w 315"/>
              <a:gd name="T63" fmla="*/ 87 h 753"/>
              <a:gd name="T64" fmla="*/ 74 w 315"/>
              <a:gd name="T65" fmla="*/ 60 h 753"/>
              <a:gd name="T66" fmla="*/ 72 w 315"/>
              <a:gd name="T67" fmla="*/ 29 h 753"/>
              <a:gd name="T68" fmla="*/ 49 w 315"/>
              <a:gd name="T69" fmla="*/ 38 h 753"/>
              <a:gd name="T70" fmla="*/ 69 w 315"/>
              <a:gd name="T71" fmla="*/ 34 h 753"/>
              <a:gd name="T72" fmla="*/ 67 w 315"/>
              <a:gd name="T73" fmla="*/ 66 h 753"/>
              <a:gd name="T74" fmla="*/ 81 w 315"/>
              <a:gd name="T75" fmla="*/ 77 h 753"/>
              <a:gd name="T76" fmla="*/ 80 w 315"/>
              <a:gd name="T77" fmla="*/ 126 h 753"/>
              <a:gd name="T78" fmla="*/ 89 w 315"/>
              <a:gd name="T79" fmla="*/ 138 h 753"/>
              <a:gd name="T80" fmla="*/ 100 w 315"/>
              <a:gd name="T81" fmla="*/ 166 h 753"/>
              <a:gd name="T82" fmla="*/ 120 w 315"/>
              <a:gd name="T83" fmla="*/ 174 h 753"/>
              <a:gd name="T84" fmla="*/ 128 w 315"/>
              <a:gd name="T85" fmla="*/ 197 h 753"/>
              <a:gd name="T86" fmla="*/ 136 w 315"/>
              <a:gd name="T87" fmla="*/ 224 h 753"/>
              <a:gd name="T88" fmla="*/ 142 w 315"/>
              <a:gd name="T89" fmla="*/ 265 h 753"/>
              <a:gd name="T90" fmla="*/ 151 w 315"/>
              <a:gd name="T91" fmla="*/ 303 h 753"/>
              <a:gd name="T92" fmla="*/ 167 w 315"/>
              <a:gd name="T93" fmla="*/ 315 h 753"/>
              <a:gd name="T94" fmla="*/ 173 w 315"/>
              <a:gd name="T95" fmla="*/ 353 h 753"/>
              <a:gd name="T96" fmla="*/ 180 w 315"/>
              <a:gd name="T97" fmla="*/ 400 h 753"/>
              <a:gd name="T98" fmla="*/ 146 w 315"/>
              <a:gd name="T99" fmla="*/ 313 h 753"/>
              <a:gd name="T100" fmla="*/ 197 w 315"/>
              <a:gd name="T101" fmla="*/ 458 h 753"/>
              <a:gd name="T102" fmla="*/ 197 w 315"/>
              <a:gd name="T103" fmla="*/ 458 h 753"/>
              <a:gd name="T104" fmla="*/ 38 w 315"/>
              <a:gd name="T105" fmla="*/ 49 h 753"/>
              <a:gd name="T106" fmla="*/ 220 w 315"/>
              <a:gd name="T107" fmla="*/ 582 h 753"/>
              <a:gd name="T108" fmla="*/ 202 w 315"/>
              <a:gd name="T109" fmla="*/ 616 h 753"/>
              <a:gd name="T110" fmla="*/ 227 w 315"/>
              <a:gd name="T111" fmla="*/ 605 h 753"/>
              <a:gd name="T112" fmla="*/ 242 w 315"/>
              <a:gd name="T113" fmla="*/ 631 h 753"/>
              <a:gd name="T114" fmla="*/ 261 w 315"/>
              <a:gd name="T115" fmla="*/ 581 h 753"/>
              <a:gd name="T116" fmla="*/ 286 w 315"/>
              <a:gd name="T117" fmla="*/ 593 h 753"/>
              <a:gd name="T118" fmla="*/ 270 w 315"/>
              <a:gd name="T119" fmla="*/ 697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15" h="753">
                <a:moveTo>
                  <a:pt x="312" y="577"/>
                </a:moveTo>
                <a:lnTo>
                  <a:pt x="312" y="577"/>
                </a:lnTo>
                <a:lnTo>
                  <a:pt x="312" y="574"/>
                </a:lnTo>
                <a:lnTo>
                  <a:pt x="312" y="574"/>
                </a:lnTo>
                <a:lnTo>
                  <a:pt x="310" y="570"/>
                </a:lnTo>
                <a:lnTo>
                  <a:pt x="310" y="570"/>
                </a:lnTo>
                <a:lnTo>
                  <a:pt x="310" y="569"/>
                </a:lnTo>
                <a:lnTo>
                  <a:pt x="310" y="569"/>
                </a:lnTo>
                <a:lnTo>
                  <a:pt x="288" y="494"/>
                </a:lnTo>
                <a:lnTo>
                  <a:pt x="277" y="456"/>
                </a:lnTo>
                <a:lnTo>
                  <a:pt x="265" y="419"/>
                </a:lnTo>
                <a:lnTo>
                  <a:pt x="265" y="419"/>
                </a:lnTo>
                <a:lnTo>
                  <a:pt x="235" y="342"/>
                </a:lnTo>
                <a:lnTo>
                  <a:pt x="207" y="265"/>
                </a:lnTo>
                <a:lnTo>
                  <a:pt x="207" y="265"/>
                </a:lnTo>
                <a:lnTo>
                  <a:pt x="155" y="116"/>
                </a:lnTo>
                <a:lnTo>
                  <a:pt x="155" y="116"/>
                </a:lnTo>
                <a:lnTo>
                  <a:pt x="147" y="88"/>
                </a:lnTo>
                <a:lnTo>
                  <a:pt x="139" y="60"/>
                </a:lnTo>
                <a:lnTo>
                  <a:pt x="134" y="46"/>
                </a:lnTo>
                <a:lnTo>
                  <a:pt x="128" y="33"/>
                </a:lnTo>
                <a:lnTo>
                  <a:pt x="121" y="19"/>
                </a:lnTo>
                <a:lnTo>
                  <a:pt x="113" y="7"/>
                </a:lnTo>
                <a:lnTo>
                  <a:pt x="113" y="7"/>
                </a:lnTo>
                <a:lnTo>
                  <a:pt x="113" y="4"/>
                </a:lnTo>
                <a:lnTo>
                  <a:pt x="112" y="2"/>
                </a:lnTo>
                <a:lnTo>
                  <a:pt x="109" y="0"/>
                </a:lnTo>
                <a:lnTo>
                  <a:pt x="105" y="0"/>
                </a:lnTo>
                <a:lnTo>
                  <a:pt x="105" y="0"/>
                </a:lnTo>
                <a:lnTo>
                  <a:pt x="105" y="0"/>
                </a:lnTo>
                <a:lnTo>
                  <a:pt x="105" y="0"/>
                </a:lnTo>
                <a:lnTo>
                  <a:pt x="103" y="2"/>
                </a:lnTo>
                <a:lnTo>
                  <a:pt x="103" y="2"/>
                </a:lnTo>
                <a:lnTo>
                  <a:pt x="77" y="8"/>
                </a:lnTo>
                <a:lnTo>
                  <a:pt x="51" y="14"/>
                </a:lnTo>
                <a:lnTo>
                  <a:pt x="38" y="18"/>
                </a:lnTo>
                <a:lnTo>
                  <a:pt x="26" y="23"/>
                </a:lnTo>
                <a:lnTo>
                  <a:pt x="13" y="29"/>
                </a:lnTo>
                <a:lnTo>
                  <a:pt x="3" y="37"/>
                </a:lnTo>
                <a:lnTo>
                  <a:pt x="3" y="37"/>
                </a:lnTo>
                <a:lnTo>
                  <a:pt x="1" y="41"/>
                </a:lnTo>
                <a:lnTo>
                  <a:pt x="1" y="43"/>
                </a:lnTo>
                <a:lnTo>
                  <a:pt x="1" y="43"/>
                </a:lnTo>
                <a:lnTo>
                  <a:pt x="0" y="46"/>
                </a:lnTo>
                <a:lnTo>
                  <a:pt x="0" y="49"/>
                </a:lnTo>
                <a:lnTo>
                  <a:pt x="0" y="49"/>
                </a:lnTo>
                <a:lnTo>
                  <a:pt x="92" y="335"/>
                </a:lnTo>
                <a:lnTo>
                  <a:pt x="92" y="335"/>
                </a:lnTo>
                <a:lnTo>
                  <a:pt x="139" y="481"/>
                </a:lnTo>
                <a:lnTo>
                  <a:pt x="139" y="481"/>
                </a:lnTo>
                <a:lnTo>
                  <a:pt x="153" y="515"/>
                </a:lnTo>
                <a:lnTo>
                  <a:pt x="165" y="548"/>
                </a:lnTo>
                <a:lnTo>
                  <a:pt x="178" y="582"/>
                </a:lnTo>
                <a:lnTo>
                  <a:pt x="190" y="617"/>
                </a:lnTo>
                <a:lnTo>
                  <a:pt x="190" y="617"/>
                </a:lnTo>
                <a:lnTo>
                  <a:pt x="190" y="618"/>
                </a:lnTo>
                <a:lnTo>
                  <a:pt x="190" y="618"/>
                </a:lnTo>
                <a:lnTo>
                  <a:pt x="192" y="620"/>
                </a:lnTo>
                <a:lnTo>
                  <a:pt x="192" y="620"/>
                </a:lnTo>
                <a:lnTo>
                  <a:pt x="197" y="629"/>
                </a:lnTo>
                <a:lnTo>
                  <a:pt x="204" y="636"/>
                </a:lnTo>
                <a:lnTo>
                  <a:pt x="217" y="651"/>
                </a:lnTo>
                <a:lnTo>
                  <a:pt x="231" y="666"/>
                </a:lnTo>
                <a:lnTo>
                  <a:pt x="244" y="681"/>
                </a:lnTo>
                <a:lnTo>
                  <a:pt x="244" y="681"/>
                </a:lnTo>
                <a:lnTo>
                  <a:pt x="258" y="698"/>
                </a:lnTo>
                <a:lnTo>
                  <a:pt x="270" y="717"/>
                </a:lnTo>
                <a:lnTo>
                  <a:pt x="283" y="735"/>
                </a:lnTo>
                <a:lnTo>
                  <a:pt x="298" y="752"/>
                </a:lnTo>
                <a:lnTo>
                  <a:pt x="298" y="752"/>
                </a:lnTo>
                <a:lnTo>
                  <a:pt x="301" y="753"/>
                </a:lnTo>
                <a:lnTo>
                  <a:pt x="304" y="753"/>
                </a:lnTo>
                <a:lnTo>
                  <a:pt x="306" y="752"/>
                </a:lnTo>
                <a:lnTo>
                  <a:pt x="308" y="749"/>
                </a:lnTo>
                <a:lnTo>
                  <a:pt x="308" y="749"/>
                </a:lnTo>
                <a:lnTo>
                  <a:pt x="309" y="745"/>
                </a:lnTo>
                <a:lnTo>
                  <a:pt x="309" y="745"/>
                </a:lnTo>
                <a:lnTo>
                  <a:pt x="313" y="725"/>
                </a:lnTo>
                <a:lnTo>
                  <a:pt x="315" y="704"/>
                </a:lnTo>
                <a:lnTo>
                  <a:pt x="315" y="682"/>
                </a:lnTo>
                <a:lnTo>
                  <a:pt x="313" y="662"/>
                </a:lnTo>
                <a:lnTo>
                  <a:pt x="310" y="620"/>
                </a:lnTo>
                <a:lnTo>
                  <a:pt x="310" y="598"/>
                </a:lnTo>
                <a:lnTo>
                  <a:pt x="312" y="577"/>
                </a:lnTo>
                <a:lnTo>
                  <a:pt x="312" y="577"/>
                </a:lnTo>
                <a:close/>
                <a:moveTo>
                  <a:pt x="103" y="14"/>
                </a:moveTo>
                <a:lnTo>
                  <a:pt x="103" y="14"/>
                </a:lnTo>
                <a:lnTo>
                  <a:pt x="112" y="27"/>
                </a:lnTo>
                <a:lnTo>
                  <a:pt x="120" y="42"/>
                </a:lnTo>
                <a:lnTo>
                  <a:pt x="127" y="57"/>
                </a:lnTo>
                <a:lnTo>
                  <a:pt x="132" y="74"/>
                </a:lnTo>
                <a:lnTo>
                  <a:pt x="142" y="108"/>
                </a:lnTo>
                <a:lnTo>
                  <a:pt x="150" y="139"/>
                </a:lnTo>
                <a:lnTo>
                  <a:pt x="150" y="139"/>
                </a:lnTo>
                <a:lnTo>
                  <a:pt x="175" y="211"/>
                </a:lnTo>
                <a:lnTo>
                  <a:pt x="201" y="282"/>
                </a:lnTo>
                <a:lnTo>
                  <a:pt x="201" y="282"/>
                </a:lnTo>
                <a:lnTo>
                  <a:pt x="228" y="357"/>
                </a:lnTo>
                <a:lnTo>
                  <a:pt x="255" y="429"/>
                </a:lnTo>
                <a:lnTo>
                  <a:pt x="255" y="429"/>
                </a:lnTo>
                <a:lnTo>
                  <a:pt x="266" y="462"/>
                </a:lnTo>
                <a:lnTo>
                  <a:pt x="275" y="494"/>
                </a:lnTo>
                <a:lnTo>
                  <a:pt x="296" y="559"/>
                </a:lnTo>
                <a:lnTo>
                  <a:pt x="296" y="559"/>
                </a:lnTo>
                <a:lnTo>
                  <a:pt x="290" y="560"/>
                </a:lnTo>
                <a:lnTo>
                  <a:pt x="285" y="564"/>
                </a:lnTo>
                <a:lnTo>
                  <a:pt x="285" y="564"/>
                </a:lnTo>
                <a:lnTo>
                  <a:pt x="279" y="573"/>
                </a:lnTo>
                <a:lnTo>
                  <a:pt x="279" y="573"/>
                </a:lnTo>
                <a:lnTo>
                  <a:pt x="267" y="543"/>
                </a:lnTo>
                <a:lnTo>
                  <a:pt x="255" y="513"/>
                </a:lnTo>
                <a:lnTo>
                  <a:pt x="243" y="483"/>
                </a:lnTo>
                <a:lnTo>
                  <a:pt x="238" y="467"/>
                </a:lnTo>
                <a:lnTo>
                  <a:pt x="232" y="452"/>
                </a:lnTo>
                <a:lnTo>
                  <a:pt x="232" y="452"/>
                </a:lnTo>
                <a:lnTo>
                  <a:pt x="211" y="378"/>
                </a:lnTo>
                <a:lnTo>
                  <a:pt x="188" y="305"/>
                </a:lnTo>
                <a:lnTo>
                  <a:pt x="188" y="305"/>
                </a:lnTo>
                <a:lnTo>
                  <a:pt x="138" y="161"/>
                </a:lnTo>
                <a:lnTo>
                  <a:pt x="89" y="16"/>
                </a:lnTo>
                <a:lnTo>
                  <a:pt x="89" y="16"/>
                </a:lnTo>
                <a:lnTo>
                  <a:pt x="103" y="14"/>
                </a:lnTo>
                <a:lnTo>
                  <a:pt x="103" y="14"/>
                </a:lnTo>
                <a:close/>
                <a:moveTo>
                  <a:pt x="78" y="19"/>
                </a:moveTo>
                <a:lnTo>
                  <a:pt x="78" y="19"/>
                </a:lnTo>
                <a:lnTo>
                  <a:pt x="127" y="164"/>
                </a:lnTo>
                <a:lnTo>
                  <a:pt x="175" y="308"/>
                </a:lnTo>
                <a:lnTo>
                  <a:pt x="175" y="308"/>
                </a:lnTo>
                <a:lnTo>
                  <a:pt x="200" y="382"/>
                </a:lnTo>
                <a:lnTo>
                  <a:pt x="221" y="455"/>
                </a:lnTo>
                <a:lnTo>
                  <a:pt x="221" y="455"/>
                </a:lnTo>
                <a:lnTo>
                  <a:pt x="231" y="485"/>
                </a:lnTo>
                <a:lnTo>
                  <a:pt x="243" y="513"/>
                </a:lnTo>
                <a:lnTo>
                  <a:pt x="255" y="542"/>
                </a:lnTo>
                <a:lnTo>
                  <a:pt x="266" y="571"/>
                </a:lnTo>
                <a:lnTo>
                  <a:pt x="266" y="571"/>
                </a:lnTo>
                <a:lnTo>
                  <a:pt x="262" y="569"/>
                </a:lnTo>
                <a:lnTo>
                  <a:pt x="256" y="567"/>
                </a:lnTo>
                <a:lnTo>
                  <a:pt x="251" y="566"/>
                </a:lnTo>
                <a:lnTo>
                  <a:pt x="246" y="567"/>
                </a:lnTo>
                <a:lnTo>
                  <a:pt x="246" y="567"/>
                </a:lnTo>
                <a:lnTo>
                  <a:pt x="240" y="570"/>
                </a:lnTo>
                <a:lnTo>
                  <a:pt x="238" y="573"/>
                </a:lnTo>
                <a:lnTo>
                  <a:pt x="235" y="577"/>
                </a:lnTo>
                <a:lnTo>
                  <a:pt x="232" y="581"/>
                </a:lnTo>
                <a:lnTo>
                  <a:pt x="232" y="581"/>
                </a:lnTo>
                <a:lnTo>
                  <a:pt x="216" y="521"/>
                </a:lnTo>
                <a:lnTo>
                  <a:pt x="208" y="492"/>
                </a:lnTo>
                <a:lnTo>
                  <a:pt x="198" y="462"/>
                </a:lnTo>
                <a:lnTo>
                  <a:pt x="198" y="462"/>
                </a:lnTo>
                <a:lnTo>
                  <a:pt x="200" y="461"/>
                </a:lnTo>
                <a:lnTo>
                  <a:pt x="200" y="461"/>
                </a:lnTo>
                <a:lnTo>
                  <a:pt x="209" y="446"/>
                </a:lnTo>
                <a:lnTo>
                  <a:pt x="209" y="446"/>
                </a:lnTo>
                <a:lnTo>
                  <a:pt x="212" y="448"/>
                </a:lnTo>
                <a:lnTo>
                  <a:pt x="213" y="451"/>
                </a:lnTo>
                <a:lnTo>
                  <a:pt x="213" y="454"/>
                </a:lnTo>
                <a:lnTo>
                  <a:pt x="213" y="458"/>
                </a:lnTo>
                <a:lnTo>
                  <a:pt x="213" y="458"/>
                </a:lnTo>
                <a:lnTo>
                  <a:pt x="212" y="473"/>
                </a:lnTo>
                <a:lnTo>
                  <a:pt x="212" y="473"/>
                </a:lnTo>
                <a:lnTo>
                  <a:pt x="211" y="485"/>
                </a:lnTo>
                <a:lnTo>
                  <a:pt x="211" y="492"/>
                </a:lnTo>
                <a:lnTo>
                  <a:pt x="212" y="497"/>
                </a:lnTo>
                <a:lnTo>
                  <a:pt x="212" y="497"/>
                </a:lnTo>
                <a:lnTo>
                  <a:pt x="213" y="498"/>
                </a:lnTo>
                <a:lnTo>
                  <a:pt x="215" y="498"/>
                </a:lnTo>
                <a:lnTo>
                  <a:pt x="215" y="498"/>
                </a:lnTo>
                <a:lnTo>
                  <a:pt x="220" y="489"/>
                </a:lnTo>
                <a:lnTo>
                  <a:pt x="220" y="489"/>
                </a:lnTo>
                <a:lnTo>
                  <a:pt x="224" y="485"/>
                </a:lnTo>
                <a:lnTo>
                  <a:pt x="224" y="486"/>
                </a:lnTo>
                <a:lnTo>
                  <a:pt x="224" y="488"/>
                </a:lnTo>
                <a:lnTo>
                  <a:pt x="223" y="496"/>
                </a:lnTo>
                <a:lnTo>
                  <a:pt x="223" y="496"/>
                </a:lnTo>
                <a:lnTo>
                  <a:pt x="220" y="510"/>
                </a:lnTo>
                <a:lnTo>
                  <a:pt x="219" y="525"/>
                </a:lnTo>
                <a:lnTo>
                  <a:pt x="219" y="525"/>
                </a:lnTo>
                <a:lnTo>
                  <a:pt x="220" y="527"/>
                </a:lnTo>
                <a:lnTo>
                  <a:pt x="221" y="527"/>
                </a:lnTo>
                <a:lnTo>
                  <a:pt x="221" y="527"/>
                </a:lnTo>
                <a:lnTo>
                  <a:pt x="225" y="523"/>
                </a:lnTo>
                <a:lnTo>
                  <a:pt x="228" y="519"/>
                </a:lnTo>
                <a:lnTo>
                  <a:pt x="228" y="519"/>
                </a:lnTo>
                <a:lnTo>
                  <a:pt x="232" y="509"/>
                </a:lnTo>
                <a:lnTo>
                  <a:pt x="234" y="506"/>
                </a:lnTo>
                <a:lnTo>
                  <a:pt x="235" y="506"/>
                </a:lnTo>
                <a:lnTo>
                  <a:pt x="235" y="509"/>
                </a:lnTo>
                <a:lnTo>
                  <a:pt x="235" y="509"/>
                </a:lnTo>
                <a:lnTo>
                  <a:pt x="235" y="520"/>
                </a:lnTo>
                <a:lnTo>
                  <a:pt x="232" y="529"/>
                </a:lnTo>
                <a:lnTo>
                  <a:pt x="228" y="540"/>
                </a:lnTo>
                <a:lnTo>
                  <a:pt x="227" y="550"/>
                </a:lnTo>
                <a:lnTo>
                  <a:pt x="227" y="550"/>
                </a:lnTo>
                <a:lnTo>
                  <a:pt x="228" y="551"/>
                </a:lnTo>
                <a:lnTo>
                  <a:pt x="229" y="551"/>
                </a:lnTo>
                <a:lnTo>
                  <a:pt x="229" y="551"/>
                </a:lnTo>
                <a:lnTo>
                  <a:pt x="238" y="540"/>
                </a:lnTo>
                <a:lnTo>
                  <a:pt x="238" y="540"/>
                </a:lnTo>
                <a:lnTo>
                  <a:pt x="240" y="535"/>
                </a:lnTo>
                <a:lnTo>
                  <a:pt x="242" y="535"/>
                </a:lnTo>
                <a:lnTo>
                  <a:pt x="242" y="535"/>
                </a:lnTo>
                <a:lnTo>
                  <a:pt x="240" y="539"/>
                </a:lnTo>
                <a:lnTo>
                  <a:pt x="240" y="539"/>
                </a:lnTo>
                <a:lnTo>
                  <a:pt x="236" y="552"/>
                </a:lnTo>
                <a:lnTo>
                  <a:pt x="232" y="566"/>
                </a:lnTo>
                <a:lnTo>
                  <a:pt x="232" y="566"/>
                </a:lnTo>
                <a:lnTo>
                  <a:pt x="232" y="567"/>
                </a:lnTo>
                <a:lnTo>
                  <a:pt x="235" y="567"/>
                </a:lnTo>
                <a:lnTo>
                  <a:pt x="235" y="567"/>
                </a:lnTo>
                <a:lnTo>
                  <a:pt x="239" y="564"/>
                </a:lnTo>
                <a:lnTo>
                  <a:pt x="242" y="560"/>
                </a:lnTo>
                <a:lnTo>
                  <a:pt x="242" y="560"/>
                </a:lnTo>
                <a:lnTo>
                  <a:pt x="247" y="552"/>
                </a:lnTo>
                <a:lnTo>
                  <a:pt x="243" y="560"/>
                </a:lnTo>
                <a:lnTo>
                  <a:pt x="243" y="560"/>
                </a:lnTo>
                <a:lnTo>
                  <a:pt x="243" y="562"/>
                </a:lnTo>
                <a:lnTo>
                  <a:pt x="244" y="562"/>
                </a:lnTo>
                <a:lnTo>
                  <a:pt x="244" y="562"/>
                </a:lnTo>
                <a:lnTo>
                  <a:pt x="250" y="560"/>
                </a:lnTo>
                <a:lnTo>
                  <a:pt x="254" y="558"/>
                </a:lnTo>
                <a:lnTo>
                  <a:pt x="254" y="558"/>
                </a:lnTo>
                <a:lnTo>
                  <a:pt x="254" y="556"/>
                </a:lnTo>
                <a:lnTo>
                  <a:pt x="254" y="555"/>
                </a:lnTo>
                <a:lnTo>
                  <a:pt x="254" y="555"/>
                </a:lnTo>
                <a:lnTo>
                  <a:pt x="252" y="555"/>
                </a:lnTo>
                <a:lnTo>
                  <a:pt x="252" y="555"/>
                </a:lnTo>
                <a:lnTo>
                  <a:pt x="248" y="556"/>
                </a:lnTo>
                <a:lnTo>
                  <a:pt x="248" y="554"/>
                </a:lnTo>
                <a:lnTo>
                  <a:pt x="252" y="544"/>
                </a:lnTo>
                <a:lnTo>
                  <a:pt x="252" y="544"/>
                </a:lnTo>
                <a:lnTo>
                  <a:pt x="252" y="543"/>
                </a:lnTo>
                <a:lnTo>
                  <a:pt x="250" y="543"/>
                </a:lnTo>
                <a:lnTo>
                  <a:pt x="250" y="543"/>
                </a:lnTo>
                <a:lnTo>
                  <a:pt x="240" y="558"/>
                </a:lnTo>
                <a:lnTo>
                  <a:pt x="238" y="560"/>
                </a:lnTo>
                <a:lnTo>
                  <a:pt x="238" y="560"/>
                </a:lnTo>
                <a:lnTo>
                  <a:pt x="240" y="551"/>
                </a:lnTo>
                <a:lnTo>
                  <a:pt x="240" y="551"/>
                </a:lnTo>
                <a:lnTo>
                  <a:pt x="243" y="540"/>
                </a:lnTo>
                <a:lnTo>
                  <a:pt x="246" y="528"/>
                </a:lnTo>
                <a:lnTo>
                  <a:pt x="246" y="528"/>
                </a:lnTo>
                <a:lnTo>
                  <a:pt x="244" y="527"/>
                </a:lnTo>
                <a:lnTo>
                  <a:pt x="244" y="527"/>
                </a:lnTo>
                <a:lnTo>
                  <a:pt x="243" y="528"/>
                </a:lnTo>
                <a:lnTo>
                  <a:pt x="243" y="528"/>
                </a:lnTo>
                <a:lnTo>
                  <a:pt x="235" y="539"/>
                </a:lnTo>
                <a:lnTo>
                  <a:pt x="231" y="544"/>
                </a:lnTo>
                <a:lnTo>
                  <a:pt x="231" y="543"/>
                </a:lnTo>
                <a:lnTo>
                  <a:pt x="231" y="540"/>
                </a:lnTo>
                <a:lnTo>
                  <a:pt x="231" y="540"/>
                </a:lnTo>
                <a:lnTo>
                  <a:pt x="235" y="525"/>
                </a:lnTo>
                <a:lnTo>
                  <a:pt x="235" y="525"/>
                </a:lnTo>
                <a:lnTo>
                  <a:pt x="236" y="519"/>
                </a:lnTo>
                <a:lnTo>
                  <a:pt x="238" y="512"/>
                </a:lnTo>
                <a:lnTo>
                  <a:pt x="238" y="506"/>
                </a:lnTo>
                <a:lnTo>
                  <a:pt x="236" y="500"/>
                </a:lnTo>
                <a:lnTo>
                  <a:pt x="236" y="500"/>
                </a:lnTo>
                <a:lnTo>
                  <a:pt x="235" y="498"/>
                </a:lnTo>
                <a:lnTo>
                  <a:pt x="234" y="500"/>
                </a:lnTo>
                <a:lnTo>
                  <a:pt x="234" y="500"/>
                </a:lnTo>
                <a:lnTo>
                  <a:pt x="227" y="513"/>
                </a:lnTo>
                <a:lnTo>
                  <a:pt x="227" y="513"/>
                </a:lnTo>
                <a:lnTo>
                  <a:pt x="223" y="521"/>
                </a:lnTo>
                <a:lnTo>
                  <a:pt x="221" y="521"/>
                </a:lnTo>
                <a:lnTo>
                  <a:pt x="221" y="520"/>
                </a:lnTo>
                <a:lnTo>
                  <a:pt x="223" y="508"/>
                </a:lnTo>
                <a:lnTo>
                  <a:pt x="223" y="508"/>
                </a:lnTo>
                <a:lnTo>
                  <a:pt x="225" y="494"/>
                </a:lnTo>
                <a:lnTo>
                  <a:pt x="228" y="481"/>
                </a:lnTo>
                <a:lnTo>
                  <a:pt x="228" y="481"/>
                </a:lnTo>
                <a:lnTo>
                  <a:pt x="227" y="479"/>
                </a:lnTo>
                <a:lnTo>
                  <a:pt x="225" y="479"/>
                </a:lnTo>
                <a:lnTo>
                  <a:pt x="225" y="479"/>
                </a:lnTo>
                <a:lnTo>
                  <a:pt x="219" y="488"/>
                </a:lnTo>
                <a:lnTo>
                  <a:pt x="215" y="490"/>
                </a:lnTo>
                <a:lnTo>
                  <a:pt x="213" y="490"/>
                </a:lnTo>
                <a:lnTo>
                  <a:pt x="213" y="488"/>
                </a:lnTo>
                <a:lnTo>
                  <a:pt x="213" y="488"/>
                </a:lnTo>
                <a:lnTo>
                  <a:pt x="213" y="482"/>
                </a:lnTo>
                <a:lnTo>
                  <a:pt x="215" y="475"/>
                </a:lnTo>
                <a:lnTo>
                  <a:pt x="216" y="463"/>
                </a:lnTo>
                <a:lnTo>
                  <a:pt x="216" y="463"/>
                </a:lnTo>
                <a:lnTo>
                  <a:pt x="217" y="456"/>
                </a:lnTo>
                <a:lnTo>
                  <a:pt x="216" y="451"/>
                </a:lnTo>
                <a:lnTo>
                  <a:pt x="215" y="444"/>
                </a:lnTo>
                <a:lnTo>
                  <a:pt x="212" y="439"/>
                </a:lnTo>
                <a:lnTo>
                  <a:pt x="212" y="439"/>
                </a:lnTo>
                <a:lnTo>
                  <a:pt x="211" y="439"/>
                </a:lnTo>
                <a:lnTo>
                  <a:pt x="209" y="439"/>
                </a:lnTo>
                <a:lnTo>
                  <a:pt x="209" y="439"/>
                </a:lnTo>
                <a:lnTo>
                  <a:pt x="201" y="452"/>
                </a:lnTo>
                <a:lnTo>
                  <a:pt x="200" y="452"/>
                </a:lnTo>
                <a:lnTo>
                  <a:pt x="200" y="451"/>
                </a:lnTo>
                <a:lnTo>
                  <a:pt x="201" y="439"/>
                </a:lnTo>
                <a:lnTo>
                  <a:pt x="201" y="439"/>
                </a:lnTo>
                <a:lnTo>
                  <a:pt x="204" y="424"/>
                </a:lnTo>
                <a:lnTo>
                  <a:pt x="205" y="417"/>
                </a:lnTo>
                <a:lnTo>
                  <a:pt x="205" y="409"/>
                </a:lnTo>
                <a:lnTo>
                  <a:pt x="205" y="409"/>
                </a:lnTo>
                <a:lnTo>
                  <a:pt x="204" y="408"/>
                </a:lnTo>
                <a:lnTo>
                  <a:pt x="202" y="408"/>
                </a:lnTo>
                <a:lnTo>
                  <a:pt x="202" y="408"/>
                </a:lnTo>
                <a:lnTo>
                  <a:pt x="196" y="417"/>
                </a:lnTo>
                <a:lnTo>
                  <a:pt x="196" y="417"/>
                </a:lnTo>
                <a:lnTo>
                  <a:pt x="193" y="421"/>
                </a:lnTo>
                <a:lnTo>
                  <a:pt x="192" y="421"/>
                </a:lnTo>
                <a:lnTo>
                  <a:pt x="190" y="420"/>
                </a:lnTo>
                <a:lnTo>
                  <a:pt x="190" y="419"/>
                </a:lnTo>
                <a:lnTo>
                  <a:pt x="193" y="408"/>
                </a:lnTo>
                <a:lnTo>
                  <a:pt x="193" y="408"/>
                </a:lnTo>
                <a:lnTo>
                  <a:pt x="196" y="393"/>
                </a:lnTo>
                <a:lnTo>
                  <a:pt x="196" y="385"/>
                </a:lnTo>
                <a:lnTo>
                  <a:pt x="196" y="377"/>
                </a:lnTo>
                <a:lnTo>
                  <a:pt x="196" y="377"/>
                </a:lnTo>
                <a:lnTo>
                  <a:pt x="194" y="375"/>
                </a:lnTo>
                <a:lnTo>
                  <a:pt x="193" y="377"/>
                </a:lnTo>
                <a:lnTo>
                  <a:pt x="193" y="377"/>
                </a:lnTo>
                <a:lnTo>
                  <a:pt x="186" y="388"/>
                </a:lnTo>
                <a:lnTo>
                  <a:pt x="185" y="389"/>
                </a:lnTo>
                <a:lnTo>
                  <a:pt x="185" y="389"/>
                </a:lnTo>
                <a:lnTo>
                  <a:pt x="185" y="381"/>
                </a:lnTo>
                <a:lnTo>
                  <a:pt x="185" y="381"/>
                </a:lnTo>
                <a:lnTo>
                  <a:pt x="188" y="367"/>
                </a:lnTo>
                <a:lnTo>
                  <a:pt x="189" y="355"/>
                </a:lnTo>
                <a:lnTo>
                  <a:pt x="189" y="355"/>
                </a:lnTo>
                <a:lnTo>
                  <a:pt x="188" y="354"/>
                </a:lnTo>
                <a:lnTo>
                  <a:pt x="186" y="354"/>
                </a:lnTo>
                <a:lnTo>
                  <a:pt x="186" y="354"/>
                </a:lnTo>
                <a:lnTo>
                  <a:pt x="177" y="367"/>
                </a:lnTo>
                <a:lnTo>
                  <a:pt x="177" y="367"/>
                </a:lnTo>
                <a:lnTo>
                  <a:pt x="178" y="351"/>
                </a:lnTo>
                <a:lnTo>
                  <a:pt x="178" y="351"/>
                </a:lnTo>
                <a:lnTo>
                  <a:pt x="180" y="340"/>
                </a:lnTo>
                <a:lnTo>
                  <a:pt x="178" y="328"/>
                </a:lnTo>
                <a:lnTo>
                  <a:pt x="178" y="328"/>
                </a:lnTo>
                <a:lnTo>
                  <a:pt x="178" y="328"/>
                </a:lnTo>
                <a:lnTo>
                  <a:pt x="177" y="328"/>
                </a:lnTo>
                <a:lnTo>
                  <a:pt x="175" y="330"/>
                </a:lnTo>
                <a:lnTo>
                  <a:pt x="175" y="330"/>
                </a:lnTo>
                <a:lnTo>
                  <a:pt x="173" y="336"/>
                </a:lnTo>
                <a:lnTo>
                  <a:pt x="171" y="338"/>
                </a:lnTo>
                <a:lnTo>
                  <a:pt x="170" y="338"/>
                </a:lnTo>
                <a:lnTo>
                  <a:pt x="170" y="334"/>
                </a:lnTo>
                <a:lnTo>
                  <a:pt x="170" y="328"/>
                </a:lnTo>
                <a:lnTo>
                  <a:pt x="170" y="328"/>
                </a:lnTo>
                <a:lnTo>
                  <a:pt x="174" y="308"/>
                </a:lnTo>
                <a:lnTo>
                  <a:pt x="174" y="308"/>
                </a:lnTo>
                <a:lnTo>
                  <a:pt x="173" y="307"/>
                </a:lnTo>
                <a:lnTo>
                  <a:pt x="171" y="307"/>
                </a:lnTo>
                <a:lnTo>
                  <a:pt x="171" y="307"/>
                </a:lnTo>
                <a:lnTo>
                  <a:pt x="165" y="315"/>
                </a:lnTo>
                <a:lnTo>
                  <a:pt x="165" y="315"/>
                </a:lnTo>
                <a:lnTo>
                  <a:pt x="161" y="319"/>
                </a:lnTo>
                <a:lnTo>
                  <a:pt x="161" y="319"/>
                </a:lnTo>
                <a:lnTo>
                  <a:pt x="159" y="317"/>
                </a:lnTo>
                <a:lnTo>
                  <a:pt x="162" y="308"/>
                </a:lnTo>
                <a:lnTo>
                  <a:pt x="162" y="308"/>
                </a:lnTo>
                <a:lnTo>
                  <a:pt x="163" y="297"/>
                </a:lnTo>
                <a:lnTo>
                  <a:pt x="165" y="286"/>
                </a:lnTo>
                <a:lnTo>
                  <a:pt x="165" y="286"/>
                </a:lnTo>
                <a:lnTo>
                  <a:pt x="163" y="285"/>
                </a:lnTo>
                <a:lnTo>
                  <a:pt x="162" y="285"/>
                </a:lnTo>
                <a:lnTo>
                  <a:pt x="162" y="285"/>
                </a:lnTo>
                <a:lnTo>
                  <a:pt x="154" y="296"/>
                </a:lnTo>
                <a:lnTo>
                  <a:pt x="154" y="296"/>
                </a:lnTo>
                <a:lnTo>
                  <a:pt x="154" y="289"/>
                </a:lnTo>
                <a:lnTo>
                  <a:pt x="155" y="281"/>
                </a:lnTo>
                <a:lnTo>
                  <a:pt x="155" y="281"/>
                </a:lnTo>
                <a:lnTo>
                  <a:pt x="157" y="272"/>
                </a:lnTo>
                <a:lnTo>
                  <a:pt x="157" y="262"/>
                </a:lnTo>
                <a:lnTo>
                  <a:pt x="157" y="262"/>
                </a:lnTo>
                <a:lnTo>
                  <a:pt x="155" y="261"/>
                </a:lnTo>
                <a:lnTo>
                  <a:pt x="154" y="261"/>
                </a:lnTo>
                <a:lnTo>
                  <a:pt x="154" y="261"/>
                </a:lnTo>
                <a:lnTo>
                  <a:pt x="147" y="270"/>
                </a:lnTo>
                <a:lnTo>
                  <a:pt x="144" y="272"/>
                </a:lnTo>
                <a:lnTo>
                  <a:pt x="143" y="272"/>
                </a:lnTo>
                <a:lnTo>
                  <a:pt x="143" y="270"/>
                </a:lnTo>
                <a:lnTo>
                  <a:pt x="144" y="266"/>
                </a:lnTo>
                <a:lnTo>
                  <a:pt x="144" y="266"/>
                </a:lnTo>
                <a:lnTo>
                  <a:pt x="147" y="251"/>
                </a:lnTo>
                <a:lnTo>
                  <a:pt x="148" y="245"/>
                </a:lnTo>
                <a:lnTo>
                  <a:pt x="148" y="238"/>
                </a:lnTo>
                <a:lnTo>
                  <a:pt x="148" y="238"/>
                </a:lnTo>
                <a:lnTo>
                  <a:pt x="147" y="236"/>
                </a:lnTo>
                <a:lnTo>
                  <a:pt x="146" y="236"/>
                </a:lnTo>
                <a:lnTo>
                  <a:pt x="146" y="236"/>
                </a:lnTo>
                <a:lnTo>
                  <a:pt x="138" y="247"/>
                </a:lnTo>
                <a:lnTo>
                  <a:pt x="138" y="247"/>
                </a:lnTo>
                <a:lnTo>
                  <a:pt x="136" y="249"/>
                </a:lnTo>
                <a:lnTo>
                  <a:pt x="135" y="249"/>
                </a:lnTo>
                <a:lnTo>
                  <a:pt x="135" y="246"/>
                </a:lnTo>
                <a:lnTo>
                  <a:pt x="136" y="238"/>
                </a:lnTo>
                <a:lnTo>
                  <a:pt x="136" y="238"/>
                </a:lnTo>
                <a:lnTo>
                  <a:pt x="140" y="223"/>
                </a:lnTo>
                <a:lnTo>
                  <a:pt x="140" y="216"/>
                </a:lnTo>
                <a:lnTo>
                  <a:pt x="139" y="209"/>
                </a:lnTo>
                <a:lnTo>
                  <a:pt x="139" y="209"/>
                </a:lnTo>
                <a:lnTo>
                  <a:pt x="138" y="208"/>
                </a:lnTo>
                <a:lnTo>
                  <a:pt x="136" y="209"/>
                </a:lnTo>
                <a:lnTo>
                  <a:pt x="136" y="209"/>
                </a:lnTo>
                <a:lnTo>
                  <a:pt x="126" y="226"/>
                </a:lnTo>
                <a:lnTo>
                  <a:pt x="126" y="226"/>
                </a:lnTo>
                <a:lnTo>
                  <a:pt x="126" y="222"/>
                </a:lnTo>
                <a:lnTo>
                  <a:pt x="127" y="216"/>
                </a:lnTo>
                <a:lnTo>
                  <a:pt x="130" y="208"/>
                </a:lnTo>
                <a:lnTo>
                  <a:pt x="130" y="208"/>
                </a:lnTo>
                <a:lnTo>
                  <a:pt x="132" y="196"/>
                </a:lnTo>
                <a:lnTo>
                  <a:pt x="132" y="189"/>
                </a:lnTo>
                <a:lnTo>
                  <a:pt x="131" y="184"/>
                </a:lnTo>
                <a:lnTo>
                  <a:pt x="131" y="184"/>
                </a:lnTo>
                <a:lnTo>
                  <a:pt x="130" y="182"/>
                </a:lnTo>
                <a:lnTo>
                  <a:pt x="128" y="182"/>
                </a:lnTo>
                <a:lnTo>
                  <a:pt x="128" y="182"/>
                </a:lnTo>
                <a:lnTo>
                  <a:pt x="121" y="191"/>
                </a:lnTo>
                <a:lnTo>
                  <a:pt x="116" y="199"/>
                </a:lnTo>
                <a:lnTo>
                  <a:pt x="116" y="199"/>
                </a:lnTo>
                <a:lnTo>
                  <a:pt x="117" y="192"/>
                </a:lnTo>
                <a:lnTo>
                  <a:pt x="120" y="184"/>
                </a:lnTo>
                <a:lnTo>
                  <a:pt x="123" y="177"/>
                </a:lnTo>
                <a:lnTo>
                  <a:pt x="124" y="170"/>
                </a:lnTo>
                <a:lnTo>
                  <a:pt x="124" y="170"/>
                </a:lnTo>
                <a:lnTo>
                  <a:pt x="124" y="169"/>
                </a:lnTo>
                <a:lnTo>
                  <a:pt x="121" y="169"/>
                </a:lnTo>
                <a:lnTo>
                  <a:pt x="121" y="169"/>
                </a:lnTo>
                <a:lnTo>
                  <a:pt x="115" y="178"/>
                </a:lnTo>
                <a:lnTo>
                  <a:pt x="113" y="180"/>
                </a:lnTo>
                <a:lnTo>
                  <a:pt x="112" y="180"/>
                </a:lnTo>
                <a:lnTo>
                  <a:pt x="113" y="173"/>
                </a:lnTo>
                <a:lnTo>
                  <a:pt x="113" y="173"/>
                </a:lnTo>
                <a:lnTo>
                  <a:pt x="117" y="159"/>
                </a:lnTo>
                <a:lnTo>
                  <a:pt x="119" y="146"/>
                </a:lnTo>
                <a:lnTo>
                  <a:pt x="119" y="146"/>
                </a:lnTo>
                <a:lnTo>
                  <a:pt x="117" y="146"/>
                </a:lnTo>
                <a:lnTo>
                  <a:pt x="116" y="146"/>
                </a:lnTo>
                <a:lnTo>
                  <a:pt x="116" y="146"/>
                </a:lnTo>
                <a:lnTo>
                  <a:pt x="109" y="154"/>
                </a:lnTo>
                <a:lnTo>
                  <a:pt x="104" y="158"/>
                </a:lnTo>
                <a:lnTo>
                  <a:pt x="103" y="157"/>
                </a:lnTo>
                <a:lnTo>
                  <a:pt x="103" y="154"/>
                </a:lnTo>
                <a:lnTo>
                  <a:pt x="103" y="154"/>
                </a:lnTo>
                <a:lnTo>
                  <a:pt x="105" y="141"/>
                </a:lnTo>
                <a:lnTo>
                  <a:pt x="108" y="135"/>
                </a:lnTo>
                <a:lnTo>
                  <a:pt x="108" y="127"/>
                </a:lnTo>
                <a:lnTo>
                  <a:pt x="108" y="127"/>
                </a:lnTo>
                <a:lnTo>
                  <a:pt x="108" y="126"/>
                </a:lnTo>
                <a:lnTo>
                  <a:pt x="107" y="126"/>
                </a:lnTo>
                <a:lnTo>
                  <a:pt x="107" y="126"/>
                </a:lnTo>
                <a:lnTo>
                  <a:pt x="94" y="139"/>
                </a:lnTo>
                <a:lnTo>
                  <a:pt x="93" y="141"/>
                </a:lnTo>
                <a:lnTo>
                  <a:pt x="92" y="141"/>
                </a:lnTo>
                <a:lnTo>
                  <a:pt x="92" y="139"/>
                </a:lnTo>
                <a:lnTo>
                  <a:pt x="93" y="134"/>
                </a:lnTo>
                <a:lnTo>
                  <a:pt x="93" y="134"/>
                </a:lnTo>
                <a:lnTo>
                  <a:pt x="99" y="120"/>
                </a:lnTo>
                <a:lnTo>
                  <a:pt x="100" y="115"/>
                </a:lnTo>
                <a:lnTo>
                  <a:pt x="100" y="107"/>
                </a:lnTo>
                <a:lnTo>
                  <a:pt x="100" y="107"/>
                </a:lnTo>
                <a:lnTo>
                  <a:pt x="99" y="107"/>
                </a:lnTo>
                <a:lnTo>
                  <a:pt x="97" y="107"/>
                </a:lnTo>
                <a:lnTo>
                  <a:pt x="97" y="107"/>
                </a:lnTo>
                <a:lnTo>
                  <a:pt x="89" y="116"/>
                </a:lnTo>
                <a:lnTo>
                  <a:pt x="86" y="119"/>
                </a:lnTo>
                <a:lnTo>
                  <a:pt x="85" y="119"/>
                </a:lnTo>
                <a:lnTo>
                  <a:pt x="85" y="118"/>
                </a:lnTo>
                <a:lnTo>
                  <a:pt x="85" y="114"/>
                </a:lnTo>
                <a:lnTo>
                  <a:pt x="85" y="114"/>
                </a:lnTo>
                <a:lnTo>
                  <a:pt x="89" y="99"/>
                </a:lnTo>
                <a:lnTo>
                  <a:pt x="92" y="91"/>
                </a:lnTo>
                <a:lnTo>
                  <a:pt x="92" y="84"/>
                </a:lnTo>
                <a:lnTo>
                  <a:pt x="92" y="84"/>
                </a:lnTo>
                <a:lnTo>
                  <a:pt x="92" y="83"/>
                </a:lnTo>
                <a:lnTo>
                  <a:pt x="90" y="83"/>
                </a:lnTo>
                <a:lnTo>
                  <a:pt x="89" y="83"/>
                </a:lnTo>
                <a:lnTo>
                  <a:pt x="89" y="83"/>
                </a:lnTo>
                <a:lnTo>
                  <a:pt x="85" y="89"/>
                </a:lnTo>
                <a:lnTo>
                  <a:pt x="82" y="91"/>
                </a:lnTo>
                <a:lnTo>
                  <a:pt x="82" y="89"/>
                </a:lnTo>
                <a:lnTo>
                  <a:pt x="82" y="87"/>
                </a:lnTo>
                <a:lnTo>
                  <a:pt x="86" y="72"/>
                </a:lnTo>
                <a:lnTo>
                  <a:pt x="86" y="72"/>
                </a:lnTo>
                <a:lnTo>
                  <a:pt x="85" y="69"/>
                </a:lnTo>
                <a:lnTo>
                  <a:pt x="84" y="70"/>
                </a:lnTo>
                <a:lnTo>
                  <a:pt x="84" y="70"/>
                </a:lnTo>
                <a:lnTo>
                  <a:pt x="80" y="74"/>
                </a:lnTo>
                <a:lnTo>
                  <a:pt x="77" y="76"/>
                </a:lnTo>
                <a:lnTo>
                  <a:pt x="76" y="74"/>
                </a:lnTo>
                <a:lnTo>
                  <a:pt x="77" y="72"/>
                </a:lnTo>
                <a:lnTo>
                  <a:pt x="81" y="57"/>
                </a:lnTo>
                <a:lnTo>
                  <a:pt x="81" y="57"/>
                </a:lnTo>
                <a:lnTo>
                  <a:pt x="81" y="54"/>
                </a:lnTo>
                <a:lnTo>
                  <a:pt x="78" y="56"/>
                </a:lnTo>
                <a:lnTo>
                  <a:pt x="78" y="56"/>
                </a:lnTo>
                <a:lnTo>
                  <a:pt x="74" y="60"/>
                </a:lnTo>
                <a:lnTo>
                  <a:pt x="73" y="61"/>
                </a:lnTo>
                <a:lnTo>
                  <a:pt x="73" y="60"/>
                </a:lnTo>
                <a:lnTo>
                  <a:pt x="73" y="57"/>
                </a:lnTo>
                <a:lnTo>
                  <a:pt x="80" y="38"/>
                </a:lnTo>
                <a:lnTo>
                  <a:pt x="80" y="38"/>
                </a:lnTo>
                <a:lnTo>
                  <a:pt x="78" y="37"/>
                </a:lnTo>
                <a:lnTo>
                  <a:pt x="77" y="37"/>
                </a:lnTo>
                <a:lnTo>
                  <a:pt x="77" y="37"/>
                </a:lnTo>
                <a:lnTo>
                  <a:pt x="73" y="38"/>
                </a:lnTo>
                <a:lnTo>
                  <a:pt x="70" y="41"/>
                </a:lnTo>
                <a:lnTo>
                  <a:pt x="63" y="49"/>
                </a:lnTo>
                <a:lnTo>
                  <a:pt x="63" y="49"/>
                </a:lnTo>
                <a:lnTo>
                  <a:pt x="69" y="39"/>
                </a:lnTo>
                <a:lnTo>
                  <a:pt x="72" y="34"/>
                </a:lnTo>
                <a:lnTo>
                  <a:pt x="72" y="29"/>
                </a:lnTo>
                <a:lnTo>
                  <a:pt x="72" y="29"/>
                </a:lnTo>
                <a:lnTo>
                  <a:pt x="72" y="27"/>
                </a:lnTo>
                <a:lnTo>
                  <a:pt x="70" y="27"/>
                </a:lnTo>
                <a:lnTo>
                  <a:pt x="70" y="27"/>
                </a:lnTo>
                <a:lnTo>
                  <a:pt x="62" y="37"/>
                </a:lnTo>
                <a:lnTo>
                  <a:pt x="58" y="39"/>
                </a:lnTo>
                <a:lnTo>
                  <a:pt x="57" y="39"/>
                </a:lnTo>
                <a:lnTo>
                  <a:pt x="57" y="37"/>
                </a:lnTo>
                <a:lnTo>
                  <a:pt x="57" y="37"/>
                </a:lnTo>
                <a:lnTo>
                  <a:pt x="57" y="37"/>
                </a:lnTo>
                <a:lnTo>
                  <a:pt x="55" y="35"/>
                </a:lnTo>
                <a:lnTo>
                  <a:pt x="55" y="35"/>
                </a:lnTo>
                <a:lnTo>
                  <a:pt x="51" y="37"/>
                </a:lnTo>
                <a:lnTo>
                  <a:pt x="49" y="38"/>
                </a:lnTo>
                <a:lnTo>
                  <a:pt x="49" y="38"/>
                </a:lnTo>
                <a:lnTo>
                  <a:pt x="49" y="39"/>
                </a:lnTo>
                <a:lnTo>
                  <a:pt x="49" y="39"/>
                </a:lnTo>
                <a:lnTo>
                  <a:pt x="49" y="41"/>
                </a:lnTo>
                <a:lnTo>
                  <a:pt x="50" y="41"/>
                </a:lnTo>
                <a:lnTo>
                  <a:pt x="50" y="41"/>
                </a:lnTo>
                <a:lnTo>
                  <a:pt x="53" y="41"/>
                </a:lnTo>
                <a:lnTo>
                  <a:pt x="53" y="41"/>
                </a:lnTo>
                <a:lnTo>
                  <a:pt x="54" y="42"/>
                </a:lnTo>
                <a:lnTo>
                  <a:pt x="55" y="43"/>
                </a:lnTo>
                <a:lnTo>
                  <a:pt x="55" y="43"/>
                </a:lnTo>
                <a:lnTo>
                  <a:pt x="59" y="41"/>
                </a:lnTo>
                <a:lnTo>
                  <a:pt x="63" y="37"/>
                </a:lnTo>
                <a:lnTo>
                  <a:pt x="63" y="37"/>
                </a:lnTo>
                <a:lnTo>
                  <a:pt x="67" y="34"/>
                </a:lnTo>
                <a:lnTo>
                  <a:pt x="69" y="34"/>
                </a:lnTo>
                <a:lnTo>
                  <a:pt x="69" y="37"/>
                </a:lnTo>
                <a:lnTo>
                  <a:pt x="67" y="39"/>
                </a:lnTo>
                <a:lnTo>
                  <a:pt x="61" y="53"/>
                </a:lnTo>
                <a:lnTo>
                  <a:pt x="61" y="53"/>
                </a:lnTo>
                <a:lnTo>
                  <a:pt x="62" y="54"/>
                </a:lnTo>
                <a:lnTo>
                  <a:pt x="62" y="56"/>
                </a:lnTo>
                <a:lnTo>
                  <a:pt x="63" y="54"/>
                </a:lnTo>
                <a:lnTo>
                  <a:pt x="63" y="54"/>
                </a:lnTo>
                <a:lnTo>
                  <a:pt x="70" y="47"/>
                </a:lnTo>
                <a:lnTo>
                  <a:pt x="76" y="43"/>
                </a:lnTo>
                <a:lnTo>
                  <a:pt x="76" y="43"/>
                </a:lnTo>
                <a:lnTo>
                  <a:pt x="72" y="54"/>
                </a:lnTo>
                <a:lnTo>
                  <a:pt x="67" y="65"/>
                </a:lnTo>
                <a:lnTo>
                  <a:pt x="67" y="65"/>
                </a:lnTo>
                <a:lnTo>
                  <a:pt x="67" y="66"/>
                </a:lnTo>
                <a:lnTo>
                  <a:pt x="69" y="68"/>
                </a:lnTo>
                <a:lnTo>
                  <a:pt x="69" y="68"/>
                </a:lnTo>
                <a:lnTo>
                  <a:pt x="74" y="65"/>
                </a:lnTo>
                <a:lnTo>
                  <a:pt x="78" y="61"/>
                </a:lnTo>
                <a:lnTo>
                  <a:pt x="78" y="61"/>
                </a:lnTo>
                <a:lnTo>
                  <a:pt x="76" y="65"/>
                </a:lnTo>
                <a:lnTo>
                  <a:pt x="74" y="70"/>
                </a:lnTo>
                <a:lnTo>
                  <a:pt x="70" y="81"/>
                </a:lnTo>
                <a:lnTo>
                  <a:pt x="70" y="81"/>
                </a:lnTo>
                <a:lnTo>
                  <a:pt x="70" y="83"/>
                </a:lnTo>
                <a:lnTo>
                  <a:pt x="72" y="83"/>
                </a:lnTo>
                <a:lnTo>
                  <a:pt x="72" y="83"/>
                </a:lnTo>
                <a:lnTo>
                  <a:pt x="77" y="80"/>
                </a:lnTo>
                <a:lnTo>
                  <a:pt x="81" y="77"/>
                </a:lnTo>
                <a:lnTo>
                  <a:pt x="81" y="77"/>
                </a:lnTo>
                <a:lnTo>
                  <a:pt x="80" y="80"/>
                </a:lnTo>
                <a:lnTo>
                  <a:pt x="78" y="85"/>
                </a:lnTo>
                <a:lnTo>
                  <a:pt x="77" y="95"/>
                </a:lnTo>
                <a:lnTo>
                  <a:pt x="77" y="95"/>
                </a:lnTo>
                <a:lnTo>
                  <a:pt x="77" y="97"/>
                </a:lnTo>
                <a:lnTo>
                  <a:pt x="80" y="97"/>
                </a:lnTo>
                <a:lnTo>
                  <a:pt x="80" y="97"/>
                </a:lnTo>
                <a:lnTo>
                  <a:pt x="84" y="93"/>
                </a:lnTo>
                <a:lnTo>
                  <a:pt x="86" y="91"/>
                </a:lnTo>
                <a:lnTo>
                  <a:pt x="88" y="89"/>
                </a:lnTo>
                <a:lnTo>
                  <a:pt x="88" y="89"/>
                </a:lnTo>
                <a:lnTo>
                  <a:pt x="88" y="95"/>
                </a:lnTo>
                <a:lnTo>
                  <a:pt x="88" y="95"/>
                </a:lnTo>
                <a:lnTo>
                  <a:pt x="84" y="110"/>
                </a:lnTo>
                <a:lnTo>
                  <a:pt x="80" y="126"/>
                </a:lnTo>
                <a:lnTo>
                  <a:pt x="80" y="126"/>
                </a:lnTo>
                <a:lnTo>
                  <a:pt x="81" y="127"/>
                </a:lnTo>
                <a:lnTo>
                  <a:pt x="82" y="127"/>
                </a:lnTo>
                <a:lnTo>
                  <a:pt x="82" y="127"/>
                </a:lnTo>
                <a:lnTo>
                  <a:pt x="86" y="124"/>
                </a:lnTo>
                <a:lnTo>
                  <a:pt x="90" y="120"/>
                </a:lnTo>
                <a:lnTo>
                  <a:pt x="90" y="120"/>
                </a:lnTo>
                <a:lnTo>
                  <a:pt x="93" y="115"/>
                </a:lnTo>
                <a:lnTo>
                  <a:pt x="96" y="112"/>
                </a:lnTo>
                <a:lnTo>
                  <a:pt x="97" y="112"/>
                </a:lnTo>
                <a:lnTo>
                  <a:pt x="97" y="115"/>
                </a:lnTo>
                <a:lnTo>
                  <a:pt x="97" y="115"/>
                </a:lnTo>
                <a:lnTo>
                  <a:pt x="96" y="123"/>
                </a:lnTo>
                <a:lnTo>
                  <a:pt x="92" y="130"/>
                </a:lnTo>
                <a:lnTo>
                  <a:pt x="89" y="138"/>
                </a:lnTo>
                <a:lnTo>
                  <a:pt x="86" y="146"/>
                </a:lnTo>
                <a:lnTo>
                  <a:pt x="86" y="146"/>
                </a:lnTo>
                <a:lnTo>
                  <a:pt x="88" y="147"/>
                </a:lnTo>
                <a:lnTo>
                  <a:pt x="89" y="147"/>
                </a:lnTo>
                <a:lnTo>
                  <a:pt x="89" y="147"/>
                </a:lnTo>
                <a:lnTo>
                  <a:pt x="99" y="141"/>
                </a:lnTo>
                <a:lnTo>
                  <a:pt x="103" y="137"/>
                </a:lnTo>
                <a:lnTo>
                  <a:pt x="105" y="132"/>
                </a:lnTo>
                <a:lnTo>
                  <a:pt x="105" y="132"/>
                </a:lnTo>
                <a:lnTo>
                  <a:pt x="104" y="141"/>
                </a:lnTo>
                <a:lnTo>
                  <a:pt x="101" y="149"/>
                </a:lnTo>
                <a:lnTo>
                  <a:pt x="100" y="157"/>
                </a:lnTo>
                <a:lnTo>
                  <a:pt x="99" y="165"/>
                </a:lnTo>
                <a:lnTo>
                  <a:pt x="99" y="165"/>
                </a:lnTo>
                <a:lnTo>
                  <a:pt x="100" y="166"/>
                </a:lnTo>
                <a:lnTo>
                  <a:pt x="101" y="166"/>
                </a:lnTo>
                <a:lnTo>
                  <a:pt x="101" y="166"/>
                </a:lnTo>
                <a:lnTo>
                  <a:pt x="105" y="164"/>
                </a:lnTo>
                <a:lnTo>
                  <a:pt x="109" y="159"/>
                </a:lnTo>
                <a:lnTo>
                  <a:pt x="115" y="151"/>
                </a:lnTo>
                <a:lnTo>
                  <a:pt x="115" y="151"/>
                </a:lnTo>
                <a:lnTo>
                  <a:pt x="115" y="158"/>
                </a:lnTo>
                <a:lnTo>
                  <a:pt x="113" y="166"/>
                </a:lnTo>
                <a:lnTo>
                  <a:pt x="113" y="166"/>
                </a:lnTo>
                <a:lnTo>
                  <a:pt x="108" y="184"/>
                </a:lnTo>
                <a:lnTo>
                  <a:pt x="108" y="184"/>
                </a:lnTo>
                <a:lnTo>
                  <a:pt x="108" y="185"/>
                </a:lnTo>
                <a:lnTo>
                  <a:pt x="111" y="185"/>
                </a:lnTo>
                <a:lnTo>
                  <a:pt x="111" y="185"/>
                </a:lnTo>
                <a:lnTo>
                  <a:pt x="120" y="174"/>
                </a:lnTo>
                <a:lnTo>
                  <a:pt x="120" y="174"/>
                </a:lnTo>
                <a:lnTo>
                  <a:pt x="119" y="182"/>
                </a:lnTo>
                <a:lnTo>
                  <a:pt x="116" y="189"/>
                </a:lnTo>
                <a:lnTo>
                  <a:pt x="113" y="196"/>
                </a:lnTo>
                <a:lnTo>
                  <a:pt x="112" y="204"/>
                </a:lnTo>
                <a:lnTo>
                  <a:pt x="112" y="204"/>
                </a:lnTo>
                <a:lnTo>
                  <a:pt x="112" y="205"/>
                </a:lnTo>
                <a:lnTo>
                  <a:pt x="115" y="205"/>
                </a:lnTo>
                <a:lnTo>
                  <a:pt x="115" y="205"/>
                </a:lnTo>
                <a:lnTo>
                  <a:pt x="119" y="203"/>
                </a:lnTo>
                <a:lnTo>
                  <a:pt x="121" y="199"/>
                </a:lnTo>
                <a:lnTo>
                  <a:pt x="121" y="199"/>
                </a:lnTo>
                <a:lnTo>
                  <a:pt x="126" y="196"/>
                </a:lnTo>
                <a:lnTo>
                  <a:pt x="127" y="195"/>
                </a:lnTo>
                <a:lnTo>
                  <a:pt x="128" y="197"/>
                </a:lnTo>
                <a:lnTo>
                  <a:pt x="128" y="203"/>
                </a:lnTo>
                <a:lnTo>
                  <a:pt x="128" y="203"/>
                </a:lnTo>
                <a:lnTo>
                  <a:pt x="124" y="216"/>
                </a:lnTo>
                <a:lnTo>
                  <a:pt x="123" y="223"/>
                </a:lnTo>
                <a:lnTo>
                  <a:pt x="123" y="231"/>
                </a:lnTo>
                <a:lnTo>
                  <a:pt x="123" y="231"/>
                </a:lnTo>
                <a:lnTo>
                  <a:pt x="124" y="232"/>
                </a:lnTo>
                <a:lnTo>
                  <a:pt x="126" y="232"/>
                </a:lnTo>
                <a:lnTo>
                  <a:pt x="126" y="232"/>
                </a:lnTo>
                <a:lnTo>
                  <a:pt x="134" y="220"/>
                </a:lnTo>
                <a:lnTo>
                  <a:pt x="135" y="218"/>
                </a:lnTo>
                <a:lnTo>
                  <a:pt x="136" y="218"/>
                </a:lnTo>
                <a:lnTo>
                  <a:pt x="138" y="220"/>
                </a:lnTo>
                <a:lnTo>
                  <a:pt x="136" y="224"/>
                </a:lnTo>
                <a:lnTo>
                  <a:pt x="136" y="224"/>
                </a:lnTo>
                <a:lnTo>
                  <a:pt x="134" y="239"/>
                </a:lnTo>
                <a:lnTo>
                  <a:pt x="130" y="253"/>
                </a:lnTo>
                <a:lnTo>
                  <a:pt x="130" y="253"/>
                </a:lnTo>
                <a:lnTo>
                  <a:pt x="131" y="254"/>
                </a:lnTo>
                <a:lnTo>
                  <a:pt x="132" y="254"/>
                </a:lnTo>
                <a:lnTo>
                  <a:pt x="132" y="254"/>
                </a:lnTo>
                <a:lnTo>
                  <a:pt x="138" y="250"/>
                </a:lnTo>
                <a:lnTo>
                  <a:pt x="142" y="246"/>
                </a:lnTo>
                <a:lnTo>
                  <a:pt x="143" y="243"/>
                </a:lnTo>
                <a:lnTo>
                  <a:pt x="144" y="243"/>
                </a:lnTo>
                <a:lnTo>
                  <a:pt x="146" y="245"/>
                </a:lnTo>
                <a:lnTo>
                  <a:pt x="146" y="249"/>
                </a:lnTo>
                <a:lnTo>
                  <a:pt x="146" y="249"/>
                </a:lnTo>
                <a:lnTo>
                  <a:pt x="144" y="257"/>
                </a:lnTo>
                <a:lnTo>
                  <a:pt x="142" y="265"/>
                </a:lnTo>
                <a:lnTo>
                  <a:pt x="140" y="273"/>
                </a:lnTo>
                <a:lnTo>
                  <a:pt x="139" y="281"/>
                </a:lnTo>
                <a:lnTo>
                  <a:pt x="139" y="281"/>
                </a:lnTo>
                <a:lnTo>
                  <a:pt x="140" y="282"/>
                </a:lnTo>
                <a:lnTo>
                  <a:pt x="142" y="282"/>
                </a:lnTo>
                <a:lnTo>
                  <a:pt x="142" y="282"/>
                </a:lnTo>
                <a:lnTo>
                  <a:pt x="148" y="276"/>
                </a:lnTo>
                <a:lnTo>
                  <a:pt x="153" y="273"/>
                </a:lnTo>
                <a:lnTo>
                  <a:pt x="153" y="273"/>
                </a:lnTo>
                <a:lnTo>
                  <a:pt x="154" y="274"/>
                </a:lnTo>
                <a:lnTo>
                  <a:pt x="154" y="274"/>
                </a:lnTo>
                <a:lnTo>
                  <a:pt x="151" y="288"/>
                </a:lnTo>
                <a:lnTo>
                  <a:pt x="150" y="301"/>
                </a:lnTo>
                <a:lnTo>
                  <a:pt x="150" y="301"/>
                </a:lnTo>
                <a:lnTo>
                  <a:pt x="151" y="303"/>
                </a:lnTo>
                <a:lnTo>
                  <a:pt x="153" y="301"/>
                </a:lnTo>
                <a:lnTo>
                  <a:pt x="153" y="301"/>
                </a:lnTo>
                <a:lnTo>
                  <a:pt x="157" y="297"/>
                </a:lnTo>
                <a:lnTo>
                  <a:pt x="159" y="294"/>
                </a:lnTo>
                <a:lnTo>
                  <a:pt x="161" y="294"/>
                </a:lnTo>
                <a:lnTo>
                  <a:pt x="161" y="296"/>
                </a:lnTo>
                <a:lnTo>
                  <a:pt x="161" y="303"/>
                </a:lnTo>
                <a:lnTo>
                  <a:pt x="161" y="303"/>
                </a:lnTo>
                <a:lnTo>
                  <a:pt x="158" y="313"/>
                </a:lnTo>
                <a:lnTo>
                  <a:pt x="158" y="326"/>
                </a:lnTo>
                <a:lnTo>
                  <a:pt x="158" y="326"/>
                </a:lnTo>
                <a:lnTo>
                  <a:pt x="158" y="327"/>
                </a:lnTo>
                <a:lnTo>
                  <a:pt x="161" y="326"/>
                </a:lnTo>
                <a:lnTo>
                  <a:pt x="161" y="326"/>
                </a:lnTo>
                <a:lnTo>
                  <a:pt x="167" y="315"/>
                </a:lnTo>
                <a:lnTo>
                  <a:pt x="169" y="313"/>
                </a:lnTo>
                <a:lnTo>
                  <a:pt x="169" y="313"/>
                </a:lnTo>
                <a:lnTo>
                  <a:pt x="169" y="321"/>
                </a:lnTo>
                <a:lnTo>
                  <a:pt x="169" y="321"/>
                </a:lnTo>
                <a:lnTo>
                  <a:pt x="166" y="334"/>
                </a:lnTo>
                <a:lnTo>
                  <a:pt x="165" y="347"/>
                </a:lnTo>
                <a:lnTo>
                  <a:pt x="165" y="347"/>
                </a:lnTo>
                <a:lnTo>
                  <a:pt x="166" y="348"/>
                </a:lnTo>
                <a:lnTo>
                  <a:pt x="167" y="348"/>
                </a:lnTo>
                <a:lnTo>
                  <a:pt x="167" y="348"/>
                </a:lnTo>
                <a:lnTo>
                  <a:pt x="173" y="343"/>
                </a:lnTo>
                <a:lnTo>
                  <a:pt x="175" y="339"/>
                </a:lnTo>
                <a:lnTo>
                  <a:pt x="177" y="335"/>
                </a:lnTo>
                <a:lnTo>
                  <a:pt x="177" y="335"/>
                </a:lnTo>
                <a:lnTo>
                  <a:pt x="173" y="353"/>
                </a:lnTo>
                <a:lnTo>
                  <a:pt x="173" y="362"/>
                </a:lnTo>
                <a:lnTo>
                  <a:pt x="173" y="371"/>
                </a:lnTo>
                <a:lnTo>
                  <a:pt x="173" y="371"/>
                </a:lnTo>
                <a:lnTo>
                  <a:pt x="174" y="373"/>
                </a:lnTo>
                <a:lnTo>
                  <a:pt x="175" y="373"/>
                </a:lnTo>
                <a:lnTo>
                  <a:pt x="175" y="373"/>
                </a:lnTo>
                <a:lnTo>
                  <a:pt x="182" y="365"/>
                </a:lnTo>
                <a:lnTo>
                  <a:pt x="182" y="365"/>
                </a:lnTo>
                <a:lnTo>
                  <a:pt x="186" y="361"/>
                </a:lnTo>
                <a:lnTo>
                  <a:pt x="186" y="362"/>
                </a:lnTo>
                <a:lnTo>
                  <a:pt x="186" y="363"/>
                </a:lnTo>
                <a:lnTo>
                  <a:pt x="184" y="374"/>
                </a:lnTo>
                <a:lnTo>
                  <a:pt x="184" y="374"/>
                </a:lnTo>
                <a:lnTo>
                  <a:pt x="181" y="386"/>
                </a:lnTo>
                <a:lnTo>
                  <a:pt x="180" y="400"/>
                </a:lnTo>
                <a:lnTo>
                  <a:pt x="180" y="400"/>
                </a:lnTo>
                <a:lnTo>
                  <a:pt x="181" y="401"/>
                </a:lnTo>
                <a:lnTo>
                  <a:pt x="182" y="401"/>
                </a:lnTo>
                <a:lnTo>
                  <a:pt x="182" y="401"/>
                </a:lnTo>
                <a:lnTo>
                  <a:pt x="189" y="392"/>
                </a:lnTo>
                <a:lnTo>
                  <a:pt x="193" y="386"/>
                </a:lnTo>
                <a:lnTo>
                  <a:pt x="194" y="384"/>
                </a:lnTo>
                <a:lnTo>
                  <a:pt x="194" y="384"/>
                </a:lnTo>
                <a:lnTo>
                  <a:pt x="193" y="394"/>
                </a:lnTo>
                <a:lnTo>
                  <a:pt x="192" y="405"/>
                </a:lnTo>
                <a:lnTo>
                  <a:pt x="189" y="416"/>
                </a:lnTo>
                <a:lnTo>
                  <a:pt x="186" y="427"/>
                </a:lnTo>
                <a:lnTo>
                  <a:pt x="186" y="427"/>
                </a:lnTo>
                <a:lnTo>
                  <a:pt x="146" y="313"/>
                </a:lnTo>
                <a:lnTo>
                  <a:pt x="146" y="313"/>
                </a:lnTo>
                <a:lnTo>
                  <a:pt x="121" y="243"/>
                </a:lnTo>
                <a:lnTo>
                  <a:pt x="108" y="208"/>
                </a:lnTo>
                <a:lnTo>
                  <a:pt x="93" y="173"/>
                </a:lnTo>
                <a:lnTo>
                  <a:pt x="93" y="173"/>
                </a:lnTo>
                <a:lnTo>
                  <a:pt x="78" y="138"/>
                </a:lnTo>
                <a:lnTo>
                  <a:pt x="65" y="101"/>
                </a:lnTo>
                <a:lnTo>
                  <a:pt x="58" y="84"/>
                </a:lnTo>
                <a:lnTo>
                  <a:pt x="54" y="65"/>
                </a:lnTo>
                <a:lnTo>
                  <a:pt x="49" y="46"/>
                </a:lnTo>
                <a:lnTo>
                  <a:pt x="46" y="27"/>
                </a:lnTo>
                <a:lnTo>
                  <a:pt x="46" y="27"/>
                </a:lnTo>
                <a:lnTo>
                  <a:pt x="62" y="23"/>
                </a:lnTo>
                <a:lnTo>
                  <a:pt x="78" y="19"/>
                </a:lnTo>
                <a:lnTo>
                  <a:pt x="78" y="19"/>
                </a:lnTo>
                <a:close/>
                <a:moveTo>
                  <a:pt x="197" y="458"/>
                </a:moveTo>
                <a:lnTo>
                  <a:pt x="197" y="458"/>
                </a:lnTo>
                <a:lnTo>
                  <a:pt x="188" y="428"/>
                </a:lnTo>
                <a:lnTo>
                  <a:pt x="188" y="428"/>
                </a:lnTo>
                <a:lnTo>
                  <a:pt x="189" y="428"/>
                </a:lnTo>
                <a:lnTo>
                  <a:pt x="189" y="428"/>
                </a:lnTo>
                <a:lnTo>
                  <a:pt x="196" y="421"/>
                </a:lnTo>
                <a:lnTo>
                  <a:pt x="200" y="416"/>
                </a:lnTo>
                <a:lnTo>
                  <a:pt x="201" y="416"/>
                </a:lnTo>
                <a:lnTo>
                  <a:pt x="202" y="417"/>
                </a:lnTo>
                <a:lnTo>
                  <a:pt x="201" y="428"/>
                </a:lnTo>
                <a:lnTo>
                  <a:pt x="201" y="428"/>
                </a:lnTo>
                <a:lnTo>
                  <a:pt x="198" y="443"/>
                </a:lnTo>
                <a:lnTo>
                  <a:pt x="197" y="450"/>
                </a:lnTo>
                <a:lnTo>
                  <a:pt x="197" y="458"/>
                </a:lnTo>
                <a:lnTo>
                  <a:pt x="197" y="458"/>
                </a:lnTo>
                <a:close/>
                <a:moveTo>
                  <a:pt x="193" y="591"/>
                </a:moveTo>
                <a:lnTo>
                  <a:pt x="193" y="591"/>
                </a:lnTo>
                <a:lnTo>
                  <a:pt x="173" y="537"/>
                </a:lnTo>
                <a:lnTo>
                  <a:pt x="154" y="483"/>
                </a:lnTo>
                <a:lnTo>
                  <a:pt x="154" y="483"/>
                </a:lnTo>
                <a:lnTo>
                  <a:pt x="105" y="339"/>
                </a:lnTo>
                <a:lnTo>
                  <a:pt x="105" y="339"/>
                </a:lnTo>
                <a:lnTo>
                  <a:pt x="11" y="46"/>
                </a:lnTo>
                <a:lnTo>
                  <a:pt x="11" y="46"/>
                </a:lnTo>
                <a:lnTo>
                  <a:pt x="11" y="46"/>
                </a:lnTo>
                <a:lnTo>
                  <a:pt x="11" y="46"/>
                </a:lnTo>
                <a:lnTo>
                  <a:pt x="23" y="38"/>
                </a:lnTo>
                <a:lnTo>
                  <a:pt x="35" y="31"/>
                </a:lnTo>
                <a:lnTo>
                  <a:pt x="35" y="31"/>
                </a:lnTo>
                <a:lnTo>
                  <a:pt x="38" y="49"/>
                </a:lnTo>
                <a:lnTo>
                  <a:pt x="42" y="66"/>
                </a:lnTo>
                <a:lnTo>
                  <a:pt x="51" y="99"/>
                </a:lnTo>
                <a:lnTo>
                  <a:pt x="63" y="131"/>
                </a:lnTo>
                <a:lnTo>
                  <a:pt x="77" y="164"/>
                </a:lnTo>
                <a:lnTo>
                  <a:pt x="77" y="164"/>
                </a:lnTo>
                <a:lnTo>
                  <a:pt x="90" y="199"/>
                </a:lnTo>
                <a:lnTo>
                  <a:pt x="104" y="232"/>
                </a:lnTo>
                <a:lnTo>
                  <a:pt x="130" y="303"/>
                </a:lnTo>
                <a:lnTo>
                  <a:pt x="130" y="303"/>
                </a:lnTo>
                <a:lnTo>
                  <a:pt x="157" y="377"/>
                </a:lnTo>
                <a:lnTo>
                  <a:pt x="182" y="450"/>
                </a:lnTo>
                <a:lnTo>
                  <a:pt x="182" y="450"/>
                </a:lnTo>
                <a:lnTo>
                  <a:pt x="193" y="483"/>
                </a:lnTo>
                <a:lnTo>
                  <a:pt x="202" y="516"/>
                </a:lnTo>
                <a:lnTo>
                  <a:pt x="220" y="582"/>
                </a:lnTo>
                <a:lnTo>
                  <a:pt x="220" y="582"/>
                </a:lnTo>
                <a:lnTo>
                  <a:pt x="212" y="579"/>
                </a:lnTo>
                <a:lnTo>
                  <a:pt x="212" y="579"/>
                </a:lnTo>
                <a:lnTo>
                  <a:pt x="205" y="579"/>
                </a:lnTo>
                <a:lnTo>
                  <a:pt x="200" y="582"/>
                </a:lnTo>
                <a:lnTo>
                  <a:pt x="196" y="586"/>
                </a:lnTo>
                <a:lnTo>
                  <a:pt x="193" y="591"/>
                </a:lnTo>
                <a:lnTo>
                  <a:pt x="193" y="591"/>
                </a:lnTo>
                <a:close/>
                <a:moveTo>
                  <a:pt x="254" y="674"/>
                </a:moveTo>
                <a:lnTo>
                  <a:pt x="254" y="674"/>
                </a:lnTo>
                <a:lnTo>
                  <a:pt x="242" y="659"/>
                </a:lnTo>
                <a:lnTo>
                  <a:pt x="227" y="645"/>
                </a:lnTo>
                <a:lnTo>
                  <a:pt x="213" y="631"/>
                </a:lnTo>
                <a:lnTo>
                  <a:pt x="208" y="623"/>
                </a:lnTo>
                <a:lnTo>
                  <a:pt x="202" y="616"/>
                </a:lnTo>
                <a:lnTo>
                  <a:pt x="202" y="616"/>
                </a:lnTo>
                <a:lnTo>
                  <a:pt x="202" y="613"/>
                </a:lnTo>
                <a:lnTo>
                  <a:pt x="204" y="612"/>
                </a:lnTo>
                <a:lnTo>
                  <a:pt x="204" y="612"/>
                </a:lnTo>
                <a:lnTo>
                  <a:pt x="202" y="605"/>
                </a:lnTo>
                <a:lnTo>
                  <a:pt x="202" y="598"/>
                </a:lnTo>
                <a:lnTo>
                  <a:pt x="202" y="598"/>
                </a:lnTo>
                <a:lnTo>
                  <a:pt x="205" y="591"/>
                </a:lnTo>
                <a:lnTo>
                  <a:pt x="208" y="589"/>
                </a:lnTo>
                <a:lnTo>
                  <a:pt x="211" y="590"/>
                </a:lnTo>
                <a:lnTo>
                  <a:pt x="215" y="591"/>
                </a:lnTo>
                <a:lnTo>
                  <a:pt x="223" y="598"/>
                </a:lnTo>
                <a:lnTo>
                  <a:pt x="227" y="604"/>
                </a:lnTo>
                <a:lnTo>
                  <a:pt x="227" y="604"/>
                </a:lnTo>
                <a:lnTo>
                  <a:pt x="227" y="605"/>
                </a:lnTo>
                <a:lnTo>
                  <a:pt x="227" y="605"/>
                </a:lnTo>
                <a:lnTo>
                  <a:pt x="228" y="606"/>
                </a:lnTo>
                <a:lnTo>
                  <a:pt x="228" y="606"/>
                </a:lnTo>
                <a:lnTo>
                  <a:pt x="231" y="610"/>
                </a:lnTo>
                <a:lnTo>
                  <a:pt x="231" y="610"/>
                </a:lnTo>
                <a:lnTo>
                  <a:pt x="238" y="625"/>
                </a:lnTo>
                <a:lnTo>
                  <a:pt x="238" y="625"/>
                </a:lnTo>
                <a:lnTo>
                  <a:pt x="238" y="627"/>
                </a:lnTo>
                <a:lnTo>
                  <a:pt x="238" y="627"/>
                </a:lnTo>
                <a:lnTo>
                  <a:pt x="238" y="627"/>
                </a:lnTo>
                <a:lnTo>
                  <a:pt x="238" y="627"/>
                </a:lnTo>
                <a:lnTo>
                  <a:pt x="238" y="628"/>
                </a:lnTo>
                <a:lnTo>
                  <a:pt x="238" y="628"/>
                </a:lnTo>
                <a:lnTo>
                  <a:pt x="239" y="629"/>
                </a:lnTo>
                <a:lnTo>
                  <a:pt x="242" y="631"/>
                </a:lnTo>
                <a:lnTo>
                  <a:pt x="244" y="629"/>
                </a:lnTo>
                <a:lnTo>
                  <a:pt x="248" y="627"/>
                </a:lnTo>
                <a:lnTo>
                  <a:pt x="248" y="624"/>
                </a:lnTo>
                <a:lnTo>
                  <a:pt x="248" y="623"/>
                </a:lnTo>
                <a:lnTo>
                  <a:pt x="248" y="623"/>
                </a:lnTo>
                <a:lnTo>
                  <a:pt x="246" y="613"/>
                </a:lnTo>
                <a:lnTo>
                  <a:pt x="243" y="602"/>
                </a:lnTo>
                <a:lnTo>
                  <a:pt x="243" y="591"/>
                </a:lnTo>
                <a:lnTo>
                  <a:pt x="244" y="587"/>
                </a:lnTo>
                <a:lnTo>
                  <a:pt x="246" y="582"/>
                </a:lnTo>
                <a:lnTo>
                  <a:pt x="246" y="582"/>
                </a:lnTo>
                <a:lnTo>
                  <a:pt x="248" y="578"/>
                </a:lnTo>
                <a:lnTo>
                  <a:pt x="252" y="577"/>
                </a:lnTo>
                <a:lnTo>
                  <a:pt x="256" y="578"/>
                </a:lnTo>
                <a:lnTo>
                  <a:pt x="261" y="581"/>
                </a:lnTo>
                <a:lnTo>
                  <a:pt x="267" y="590"/>
                </a:lnTo>
                <a:lnTo>
                  <a:pt x="271" y="596"/>
                </a:lnTo>
                <a:lnTo>
                  <a:pt x="271" y="596"/>
                </a:lnTo>
                <a:lnTo>
                  <a:pt x="281" y="616"/>
                </a:lnTo>
                <a:lnTo>
                  <a:pt x="281" y="616"/>
                </a:lnTo>
                <a:lnTo>
                  <a:pt x="282" y="618"/>
                </a:lnTo>
                <a:lnTo>
                  <a:pt x="283" y="618"/>
                </a:lnTo>
                <a:lnTo>
                  <a:pt x="288" y="618"/>
                </a:lnTo>
                <a:lnTo>
                  <a:pt x="292" y="616"/>
                </a:lnTo>
                <a:lnTo>
                  <a:pt x="292" y="613"/>
                </a:lnTo>
                <a:lnTo>
                  <a:pt x="292" y="610"/>
                </a:lnTo>
                <a:lnTo>
                  <a:pt x="292" y="610"/>
                </a:lnTo>
                <a:lnTo>
                  <a:pt x="289" y="602"/>
                </a:lnTo>
                <a:lnTo>
                  <a:pt x="286" y="593"/>
                </a:lnTo>
                <a:lnTo>
                  <a:pt x="286" y="593"/>
                </a:lnTo>
                <a:lnTo>
                  <a:pt x="288" y="585"/>
                </a:lnTo>
                <a:lnTo>
                  <a:pt x="290" y="577"/>
                </a:lnTo>
                <a:lnTo>
                  <a:pt x="292" y="574"/>
                </a:lnTo>
                <a:lnTo>
                  <a:pt x="294" y="573"/>
                </a:lnTo>
                <a:lnTo>
                  <a:pt x="297" y="573"/>
                </a:lnTo>
                <a:lnTo>
                  <a:pt x="301" y="577"/>
                </a:lnTo>
                <a:lnTo>
                  <a:pt x="301" y="577"/>
                </a:lnTo>
                <a:lnTo>
                  <a:pt x="300" y="604"/>
                </a:lnTo>
                <a:lnTo>
                  <a:pt x="300" y="631"/>
                </a:lnTo>
                <a:lnTo>
                  <a:pt x="302" y="683"/>
                </a:lnTo>
                <a:lnTo>
                  <a:pt x="302" y="683"/>
                </a:lnTo>
                <a:lnTo>
                  <a:pt x="301" y="685"/>
                </a:lnTo>
                <a:lnTo>
                  <a:pt x="301" y="685"/>
                </a:lnTo>
                <a:lnTo>
                  <a:pt x="285" y="690"/>
                </a:lnTo>
                <a:lnTo>
                  <a:pt x="270" y="697"/>
                </a:lnTo>
                <a:lnTo>
                  <a:pt x="270" y="697"/>
                </a:lnTo>
                <a:lnTo>
                  <a:pt x="254" y="674"/>
                </a:lnTo>
                <a:lnTo>
                  <a:pt x="254" y="674"/>
                </a:lnTo>
                <a:close/>
                <a:moveTo>
                  <a:pt x="300" y="736"/>
                </a:moveTo>
                <a:lnTo>
                  <a:pt x="300" y="736"/>
                </a:lnTo>
                <a:lnTo>
                  <a:pt x="288" y="721"/>
                </a:lnTo>
                <a:lnTo>
                  <a:pt x="277" y="706"/>
                </a:lnTo>
                <a:lnTo>
                  <a:pt x="277" y="706"/>
                </a:lnTo>
                <a:lnTo>
                  <a:pt x="290" y="701"/>
                </a:lnTo>
                <a:lnTo>
                  <a:pt x="302" y="695"/>
                </a:lnTo>
                <a:lnTo>
                  <a:pt x="302" y="695"/>
                </a:lnTo>
                <a:lnTo>
                  <a:pt x="302" y="716"/>
                </a:lnTo>
                <a:lnTo>
                  <a:pt x="300" y="736"/>
                </a:lnTo>
                <a:lnTo>
                  <a:pt x="300" y="7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同心圆 5"/>
          <p:cNvSpPr/>
          <p:nvPr/>
        </p:nvSpPr>
        <p:spPr>
          <a:xfrm>
            <a:off x="1724252" y="2365829"/>
            <a:ext cx="2413500" cy="2339033"/>
          </a:xfrm>
          <a:prstGeom prst="donut">
            <a:avLst>
              <a:gd name="adj" fmla="val 2336"/>
            </a:avLst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4421126" y="3216185"/>
            <a:ext cx="52163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8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研究背景简介</a:t>
            </a:r>
            <a:endParaRPr lang="zh-CN" altLang="en-US" sz="4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4560852" y="4004315"/>
            <a:ext cx="4946182" cy="111923"/>
            <a:chOff x="2667" y="3648"/>
            <a:chExt cx="959" cy="49"/>
          </a:xfrm>
          <a:solidFill>
            <a:schemeClr val="bg1"/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2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62" name="组合 42"/>
          <p:cNvGrpSpPr/>
          <p:nvPr/>
        </p:nvGrpSpPr>
        <p:grpSpPr>
          <a:xfrm rot="5400000">
            <a:off x="9733955" y="3372850"/>
            <a:ext cx="695274" cy="733444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63" name="Freeform 166"/>
            <p:cNvSpPr>
              <a:spLocks/>
            </p:cNvSpPr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4" name="Freeform 167"/>
            <p:cNvSpPr>
              <a:spLocks/>
            </p:cNvSpPr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5" name="Freeform 168"/>
            <p:cNvSpPr>
              <a:spLocks/>
            </p:cNvSpPr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6" name="Freeform 169"/>
            <p:cNvSpPr>
              <a:spLocks/>
            </p:cNvSpPr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7" name="Freeform 170"/>
            <p:cNvSpPr>
              <a:spLocks/>
            </p:cNvSpPr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8" name="Freeform 171"/>
            <p:cNvSpPr>
              <a:spLocks/>
            </p:cNvSpPr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9" name="Freeform 172"/>
            <p:cNvSpPr>
              <a:spLocks/>
            </p:cNvSpPr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0" name="Freeform 173"/>
            <p:cNvSpPr>
              <a:spLocks/>
            </p:cNvSpPr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1" name="Freeform 174"/>
            <p:cNvSpPr>
              <a:spLocks/>
            </p:cNvSpPr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2" name="Freeform 175"/>
            <p:cNvSpPr>
              <a:spLocks/>
            </p:cNvSpPr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3" name="Freeform 176"/>
            <p:cNvSpPr>
              <a:spLocks/>
            </p:cNvSpPr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4" name="Freeform 177"/>
            <p:cNvSpPr>
              <a:spLocks/>
            </p:cNvSpPr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5" name="Freeform 178"/>
            <p:cNvSpPr>
              <a:spLocks/>
            </p:cNvSpPr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6" name="Freeform 179"/>
            <p:cNvSpPr>
              <a:spLocks/>
            </p:cNvSpPr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7" name="Freeform 180"/>
            <p:cNvSpPr>
              <a:spLocks/>
            </p:cNvSpPr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8" name="Freeform 181"/>
            <p:cNvSpPr>
              <a:spLocks/>
            </p:cNvSpPr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9" name="Freeform 182"/>
            <p:cNvSpPr>
              <a:spLocks/>
            </p:cNvSpPr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0" name="Freeform 183"/>
            <p:cNvSpPr>
              <a:spLocks/>
            </p:cNvSpPr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1" name="Freeform 184"/>
            <p:cNvSpPr>
              <a:spLocks/>
            </p:cNvSpPr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2" name="Freeform 185"/>
            <p:cNvSpPr>
              <a:spLocks/>
            </p:cNvSpPr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3" name="Freeform 186"/>
            <p:cNvSpPr>
              <a:spLocks/>
            </p:cNvSpPr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4" name="Freeform 187"/>
            <p:cNvSpPr>
              <a:spLocks/>
            </p:cNvSpPr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5" name="Freeform 188"/>
            <p:cNvSpPr>
              <a:spLocks/>
            </p:cNvSpPr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6" name="Freeform 189"/>
            <p:cNvSpPr>
              <a:spLocks/>
            </p:cNvSpPr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7" name="Freeform 190"/>
            <p:cNvSpPr>
              <a:spLocks/>
            </p:cNvSpPr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8" name="Freeform 191"/>
            <p:cNvSpPr>
              <a:spLocks/>
            </p:cNvSpPr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89" name="Freeform 192"/>
            <p:cNvSpPr>
              <a:spLocks/>
            </p:cNvSpPr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0" name="Freeform 193"/>
            <p:cNvSpPr>
              <a:spLocks/>
            </p:cNvSpPr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1" name="Freeform 194"/>
            <p:cNvSpPr>
              <a:spLocks/>
            </p:cNvSpPr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2" name="Freeform 195"/>
            <p:cNvSpPr>
              <a:spLocks/>
            </p:cNvSpPr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3" name="Freeform 196"/>
            <p:cNvSpPr>
              <a:spLocks/>
            </p:cNvSpPr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4" name="Freeform 197"/>
            <p:cNvSpPr>
              <a:spLocks/>
            </p:cNvSpPr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5" name="Freeform 198"/>
            <p:cNvSpPr>
              <a:spLocks/>
            </p:cNvSpPr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6" name="Freeform 199"/>
            <p:cNvSpPr>
              <a:spLocks/>
            </p:cNvSpPr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7" name="Freeform 200"/>
            <p:cNvSpPr>
              <a:spLocks/>
            </p:cNvSpPr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8" name="Freeform 201"/>
            <p:cNvSpPr>
              <a:spLocks/>
            </p:cNvSpPr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99" name="Freeform 202"/>
            <p:cNvSpPr>
              <a:spLocks/>
            </p:cNvSpPr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0" name="Freeform 203"/>
            <p:cNvSpPr>
              <a:spLocks/>
            </p:cNvSpPr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1" name="Freeform 204"/>
            <p:cNvSpPr>
              <a:spLocks/>
            </p:cNvSpPr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2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3" name="Freeform 207"/>
            <p:cNvSpPr>
              <a:spLocks/>
            </p:cNvSpPr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4" name="Freeform 208"/>
            <p:cNvSpPr>
              <a:spLocks/>
            </p:cNvSpPr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5" name="Freeform 209"/>
            <p:cNvSpPr>
              <a:spLocks/>
            </p:cNvSpPr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6" name="Freeform 210"/>
            <p:cNvSpPr>
              <a:spLocks/>
            </p:cNvSpPr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7" name="Freeform 211"/>
            <p:cNvSpPr>
              <a:spLocks/>
            </p:cNvSpPr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08" name="Freeform 212"/>
            <p:cNvSpPr>
              <a:spLocks/>
            </p:cNvSpPr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0619970"/>
      </p:ext>
    </p:extLst>
  </p:cSld>
  <p:clrMapOvr>
    <a:masterClrMapping/>
  </p:clrMapOvr>
  <p:transition spd="med">
    <p:pull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椭圆 31"/>
          <p:cNvSpPr/>
          <p:nvPr/>
        </p:nvSpPr>
        <p:spPr>
          <a:xfrm rot="16200000" flipH="1">
            <a:off x="6063202" y="1917541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  <a:gd name="connsiteX0" fmla="*/ 103603 w 643466"/>
              <a:gd name="connsiteY0" fmla="*/ 32533 h 613248"/>
              <a:gd name="connsiteX1" fmla="*/ 546957 w 643466"/>
              <a:gd name="connsiteY1" fmla="*/ 33410 h 613248"/>
              <a:gd name="connsiteX2" fmla="*/ 635195 w 643466"/>
              <a:gd name="connsiteY2" fmla="*/ 304935 h 613248"/>
              <a:gd name="connsiteX3" fmla="*/ 569176 w 643466"/>
              <a:gd name="connsiteY3" fmla="*/ 587622 h 613248"/>
              <a:gd name="connsiteX4" fmla="*/ 12537 w 643466"/>
              <a:gd name="connsiteY4" fmla="*/ 518643 h 613248"/>
              <a:gd name="connsiteX5" fmla="*/ 4334 w 643466"/>
              <a:gd name="connsiteY5" fmla="*/ 102019 h 613248"/>
              <a:gd name="connsiteX0" fmla="*/ 103603 w 622280"/>
              <a:gd name="connsiteY0" fmla="*/ 51723 h 632438"/>
              <a:gd name="connsiteX1" fmla="*/ 546957 w 622280"/>
              <a:gd name="connsiteY1" fmla="*/ 52600 h 632438"/>
              <a:gd name="connsiteX2" fmla="*/ 569176 w 622280"/>
              <a:gd name="connsiteY2" fmla="*/ 606812 h 632438"/>
              <a:gd name="connsiteX3" fmla="*/ 12537 w 622280"/>
              <a:gd name="connsiteY3" fmla="*/ 537833 h 632438"/>
              <a:gd name="connsiteX4" fmla="*/ 4334 w 622280"/>
              <a:gd name="connsiteY4" fmla="*/ 121209 h 632438"/>
              <a:gd name="connsiteX0" fmla="*/ 103603 w 640916"/>
              <a:gd name="connsiteY0" fmla="*/ 51277 h 628066"/>
              <a:gd name="connsiteX1" fmla="*/ 546957 w 640916"/>
              <a:gd name="connsiteY1" fmla="*/ 52154 h 628066"/>
              <a:gd name="connsiteX2" fmla="*/ 595444 w 640916"/>
              <a:gd name="connsiteY2" fmla="*/ 600046 h 628066"/>
              <a:gd name="connsiteX3" fmla="*/ 12537 w 640916"/>
              <a:gd name="connsiteY3" fmla="*/ 537387 h 628066"/>
              <a:gd name="connsiteX4" fmla="*/ 4334 w 640916"/>
              <a:gd name="connsiteY4" fmla="*/ 120763 h 628066"/>
              <a:gd name="connsiteX0" fmla="*/ 103603 w 629940"/>
              <a:gd name="connsiteY0" fmla="*/ 26437 h 603226"/>
              <a:gd name="connsiteX1" fmla="*/ 546957 w 629940"/>
              <a:gd name="connsiteY1" fmla="*/ 27314 h 603226"/>
              <a:gd name="connsiteX2" fmla="*/ 595444 w 629940"/>
              <a:gd name="connsiteY2" fmla="*/ 575206 h 603226"/>
              <a:gd name="connsiteX3" fmla="*/ 12537 w 629940"/>
              <a:gd name="connsiteY3" fmla="*/ 512547 h 603226"/>
              <a:gd name="connsiteX4" fmla="*/ 4334 w 629940"/>
              <a:gd name="connsiteY4" fmla="*/ 95923 h 603226"/>
              <a:gd name="connsiteX0" fmla="*/ 103603 w 651443"/>
              <a:gd name="connsiteY0" fmla="*/ 20041 h 614843"/>
              <a:gd name="connsiteX1" fmla="*/ 608249 w 651443"/>
              <a:gd name="connsiteY1" fmla="*/ 39879 h 614843"/>
              <a:gd name="connsiteX2" fmla="*/ 595444 w 651443"/>
              <a:gd name="connsiteY2" fmla="*/ 568810 h 614843"/>
              <a:gd name="connsiteX3" fmla="*/ 12537 w 651443"/>
              <a:gd name="connsiteY3" fmla="*/ 506151 h 614843"/>
              <a:gd name="connsiteX4" fmla="*/ 4334 w 651443"/>
              <a:gd name="connsiteY4" fmla="*/ 89527 h 614843"/>
              <a:gd name="connsiteX0" fmla="*/ 103603 w 640788"/>
              <a:gd name="connsiteY0" fmla="*/ 20041 h 614843"/>
              <a:gd name="connsiteX1" fmla="*/ 581981 w 640788"/>
              <a:gd name="connsiteY1" fmla="*/ 39879 h 614843"/>
              <a:gd name="connsiteX2" fmla="*/ 595444 w 640788"/>
              <a:gd name="connsiteY2" fmla="*/ 568810 h 614843"/>
              <a:gd name="connsiteX3" fmla="*/ 12537 w 640788"/>
              <a:gd name="connsiteY3" fmla="*/ 506151 h 614843"/>
              <a:gd name="connsiteX4" fmla="*/ 4334 w 640788"/>
              <a:gd name="connsiteY4" fmla="*/ 89527 h 614843"/>
              <a:gd name="connsiteX0" fmla="*/ 103603 w 673655"/>
              <a:gd name="connsiteY0" fmla="*/ 38763 h 618146"/>
              <a:gd name="connsiteX1" fmla="*/ 581981 w 673655"/>
              <a:gd name="connsiteY1" fmla="*/ 58601 h 618146"/>
              <a:gd name="connsiteX2" fmla="*/ 621713 w 673655"/>
              <a:gd name="connsiteY2" fmla="*/ 562250 h 618146"/>
              <a:gd name="connsiteX3" fmla="*/ 12537 w 673655"/>
              <a:gd name="connsiteY3" fmla="*/ 524873 h 618146"/>
              <a:gd name="connsiteX4" fmla="*/ 4334 w 673655"/>
              <a:gd name="connsiteY4" fmla="*/ 108249 h 618146"/>
              <a:gd name="connsiteX0" fmla="*/ 103603 w 654750"/>
              <a:gd name="connsiteY0" fmla="*/ 38763 h 605787"/>
              <a:gd name="connsiteX1" fmla="*/ 581981 w 654750"/>
              <a:gd name="connsiteY1" fmla="*/ 58601 h 605787"/>
              <a:gd name="connsiteX2" fmla="*/ 621713 w 654750"/>
              <a:gd name="connsiteY2" fmla="*/ 562250 h 605787"/>
              <a:gd name="connsiteX3" fmla="*/ 12537 w 654750"/>
              <a:gd name="connsiteY3" fmla="*/ 524873 h 605787"/>
              <a:gd name="connsiteX4" fmla="*/ 4334 w 654750"/>
              <a:gd name="connsiteY4" fmla="*/ 108249 h 605787"/>
              <a:gd name="connsiteX0" fmla="*/ 103603 w 643734"/>
              <a:gd name="connsiteY0" fmla="*/ 31800 h 598824"/>
              <a:gd name="connsiteX1" fmla="*/ 581981 w 643734"/>
              <a:gd name="connsiteY1" fmla="*/ 51638 h 598824"/>
              <a:gd name="connsiteX2" fmla="*/ 621713 w 643734"/>
              <a:gd name="connsiteY2" fmla="*/ 555287 h 598824"/>
              <a:gd name="connsiteX3" fmla="*/ 12537 w 643734"/>
              <a:gd name="connsiteY3" fmla="*/ 517910 h 598824"/>
              <a:gd name="connsiteX4" fmla="*/ 4334 w 643734"/>
              <a:gd name="connsiteY4" fmla="*/ 101286 h 598824"/>
              <a:gd name="connsiteX0" fmla="*/ 103603 w 643734"/>
              <a:gd name="connsiteY0" fmla="*/ 24551 h 591575"/>
              <a:gd name="connsiteX1" fmla="*/ 581981 w 643734"/>
              <a:gd name="connsiteY1" fmla="*/ 44389 h 591575"/>
              <a:gd name="connsiteX2" fmla="*/ 621713 w 643734"/>
              <a:gd name="connsiteY2" fmla="*/ 548038 h 591575"/>
              <a:gd name="connsiteX3" fmla="*/ 12537 w 643734"/>
              <a:gd name="connsiteY3" fmla="*/ 510661 h 591575"/>
              <a:gd name="connsiteX4" fmla="*/ 4334 w 643734"/>
              <a:gd name="connsiteY4" fmla="*/ 94037 h 591575"/>
              <a:gd name="connsiteX0" fmla="*/ 103603 w 643734"/>
              <a:gd name="connsiteY0" fmla="*/ 20135 h 587159"/>
              <a:gd name="connsiteX1" fmla="*/ 581981 w 643734"/>
              <a:gd name="connsiteY1" fmla="*/ 39973 h 587159"/>
              <a:gd name="connsiteX2" fmla="*/ 621713 w 643734"/>
              <a:gd name="connsiteY2" fmla="*/ 543622 h 587159"/>
              <a:gd name="connsiteX3" fmla="*/ 12537 w 643734"/>
              <a:gd name="connsiteY3" fmla="*/ 506245 h 587159"/>
              <a:gd name="connsiteX4" fmla="*/ 4334 w 643734"/>
              <a:gd name="connsiteY4" fmla="*/ 89621 h 587159"/>
              <a:gd name="connsiteX0" fmla="*/ 51067 w 657504"/>
              <a:gd name="connsiteY0" fmla="*/ 31623 h 592327"/>
              <a:gd name="connsiteX1" fmla="*/ 581981 w 657504"/>
              <a:gd name="connsiteY1" fmla="*/ 45141 h 592327"/>
              <a:gd name="connsiteX2" fmla="*/ 621713 w 657504"/>
              <a:gd name="connsiteY2" fmla="*/ 548790 h 592327"/>
              <a:gd name="connsiteX3" fmla="*/ 12537 w 657504"/>
              <a:gd name="connsiteY3" fmla="*/ 511413 h 592327"/>
              <a:gd name="connsiteX4" fmla="*/ 4334 w 657504"/>
              <a:gd name="connsiteY4" fmla="*/ 94789 h 592327"/>
              <a:gd name="connsiteX0" fmla="*/ 51067 w 676118"/>
              <a:gd name="connsiteY0" fmla="*/ 31623 h 604686"/>
              <a:gd name="connsiteX1" fmla="*/ 581981 w 676118"/>
              <a:gd name="connsiteY1" fmla="*/ 45141 h 604686"/>
              <a:gd name="connsiteX2" fmla="*/ 621713 w 676118"/>
              <a:gd name="connsiteY2" fmla="*/ 548790 h 604686"/>
              <a:gd name="connsiteX3" fmla="*/ 12537 w 676118"/>
              <a:gd name="connsiteY3" fmla="*/ 511413 h 604686"/>
              <a:gd name="connsiteX4" fmla="*/ 4334 w 676118"/>
              <a:gd name="connsiteY4" fmla="*/ 94789 h 604686"/>
              <a:gd name="connsiteX0" fmla="*/ 51067 w 659741"/>
              <a:gd name="connsiteY0" fmla="*/ 18182 h 591245"/>
              <a:gd name="connsiteX1" fmla="*/ 581981 w 659741"/>
              <a:gd name="connsiteY1" fmla="*/ 31700 h 591245"/>
              <a:gd name="connsiteX2" fmla="*/ 621713 w 659741"/>
              <a:gd name="connsiteY2" fmla="*/ 535349 h 591245"/>
              <a:gd name="connsiteX3" fmla="*/ 12537 w 659741"/>
              <a:gd name="connsiteY3" fmla="*/ 497972 h 591245"/>
              <a:gd name="connsiteX4" fmla="*/ 4334 w 659741"/>
              <a:gd name="connsiteY4" fmla="*/ 81348 h 591245"/>
              <a:gd name="connsiteX0" fmla="*/ 51067 w 671131"/>
              <a:gd name="connsiteY0" fmla="*/ 18182 h 591245"/>
              <a:gd name="connsiteX1" fmla="*/ 617005 w 671131"/>
              <a:gd name="connsiteY1" fmla="*/ 31700 h 591245"/>
              <a:gd name="connsiteX2" fmla="*/ 621713 w 671131"/>
              <a:gd name="connsiteY2" fmla="*/ 535349 h 591245"/>
              <a:gd name="connsiteX3" fmla="*/ 12537 w 671131"/>
              <a:gd name="connsiteY3" fmla="*/ 497972 h 591245"/>
              <a:gd name="connsiteX4" fmla="*/ 4334 w 671131"/>
              <a:gd name="connsiteY4" fmla="*/ 81348 h 591245"/>
              <a:gd name="connsiteX0" fmla="*/ 51067 w 648099"/>
              <a:gd name="connsiteY0" fmla="*/ 18182 h 578886"/>
              <a:gd name="connsiteX1" fmla="*/ 617005 w 648099"/>
              <a:gd name="connsiteY1" fmla="*/ 31700 h 578886"/>
              <a:gd name="connsiteX2" fmla="*/ 621713 w 648099"/>
              <a:gd name="connsiteY2" fmla="*/ 535349 h 578886"/>
              <a:gd name="connsiteX3" fmla="*/ 12537 w 648099"/>
              <a:gd name="connsiteY3" fmla="*/ 497972 h 578886"/>
              <a:gd name="connsiteX4" fmla="*/ 4334 w 648099"/>
              <a:gd name="connsiteY4" fmla="*/ 81348 h 578886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  <a:gd name="connsiteX5" fmla="*/ 51067 w 648099"/>
              <a:gd name="connsiteY5" fmla="*/ 18182 h 565791"/>
              <a:gd name="connsiteX0" fmla="*/ 95107 w 692139"/>
              <a:gd name="connsiteY0" fmla="*/ 44563 h 592172"/>
              <a:gd name="connsiteX1" fmla="*/ 661045 w 692139"/>
              <a:gd name="connsiteY1" fmla="*/ 58081 h 592172"/>
              <a:gd name="connsiteX2" fmla="*/ 665753 w 692139"/>
              <a:gd name="connsiteY2" fmla="*/ 561730 h 592172"/>
              <a:gd name="connsiteX3" fmla="*/ 56577 w 692139"/>
              <a:gd name="connsiteY3" fmla="*/ 524353 h 592172"/>
              <a:gd name="connsiteX4" fmla="*/ 95107 w 692139"/>
              <a:gd name="connsiteY4" fmla="*/ 44563 h 592172"/>
              <a:gd name="connsiteX0" fmla="*/ 84274 w 726505"/>
              <a:gd name="connsiteY0" fmla="*/ 51300 h 608352"/>
              <a:gd name="connsiteX1" fmla="*/ 668271 w 726505"/>
              <a:gd name="connsiteY1" fmla="*/ 74261 h 608352"/>
              <a:gd name="connsiteX2" fmla="*/ 672979 w 726505"/>
              <a:gd name="connsiteY2" fmla="*/ 577910 h 608352"/>
              <a:gd name="connsiteX3" fmla="*/ 63803 w 726505"/>
              <a:gd name="connsiteY3" fmla="*/ 540533 h 608352"/>
              <a:gd name="connsiteX4" fmla="*/ 84274 w 726505"/>
              <a:gd name="connsiteY4" fmla="*/ 51300 h 608352"/>
              <a:gd name="connsiteX0" fmla="*/ 84274 w 726505"/>
              <a:gd name="connsiteY0" fmla="*/ 51300 h 608352"/>
              <a:gd name="connsiteX1" fmla="*/ 668271 w 726505"/>
              <a:gd name="connsiteY1" fmla="*/ 74261 h 608352"/>
              <a:gd name="connsiteX2" fmla="*/ 672979 w 726505"/>
              <a:gd name="connsiteY2" fmla="*/ 577910 h 608352"/>
              <a:gd name="connsiteX3" fmla="*/ 63803 w 726505"/>
              <a:gd name="connsiteY3" fmla="*/ 540533 h 608352"/>
              <a:gd name="connsiteX4" fmla="*/ 84274 w 726505"/>
              <a:gd name="connsiteY4" fmla="*/ 51300 h 608352"/>
              <a:gd name="connsiteX0" fmla="*/ 84274 w 726505"/>
              <a:gd name="connsiteY0" fmla="*/ 25592 h 582644"/>
              <a:gd name="connsiteX1" fmla="*/ 668271 w 726505"/>
              <a:gd name="connsiteY1" fmla="*/ 48553 h 582644"/>
              <a:gd name="connsiteX2" fmla="*/ 672979 w 726505"/>
              <a:gd name="connsiteY2" fmla="*/ 552202 h 582644"/>
              <a:gd name="connsiteX3" fmla="*/ 63803 w 726505"/>
              <a:gd name="connsiteY3" fmla="*/ 514825 h 582644"/>
              <a:gd name="connsiteX4" fmla="*/ 84274 w 726505"/>
              <a:gd name="connsiteY4" fmla="*/ 25592 h 582644"/>
              <a:gd name="connsiteX0" fmla="*/ 84274 w 726505"/>
              <a:gd name="connsiteY0" fmla="*/ 25592 h 582644"/>
              <a:gd name="connsiteX1" fmla="*/ 668271 w 726505"/>
              <a:gd name="connsiteY1" fmla="*/ 48553 h 582644"/>
              <a:gd name="connsiteX2" fmla="*/ 672979 w 726505"/>
              <a:gd name="connsiteY2" fmla="*/ 552202 h 582644"/>
              <a:gd name="connsiteX3" fmla="*/ 63803 w 726505"/>
              <a:gd name="connsiteY3" fmla="*/ 514825 h 582644"/>
              <a:gd name="connsiteX4" fmla="*/ 84274 w 726505"/>
              <a:gd name="connsiteY4" fmla="*/ 25592 h 582644"/>
              <a:gd name="connsiteX0" fmla="*/ 84274 w 726505"/>
              <a:gd name="connsiteY0" fmla="*/ 10474 h 567526"/>
              <a:gd name="connsiteX1" fmla="*/ 668271 w 726505"/>
              <a:gd name="connsiteY1" fmla="*/ 33435 h 567526"/>
              <a:gd name="connsiteX2" fmla="*/ 672979 w 726505"/>
              <a:gd name="connsiteY2" fmla="*/ 537084 h 567526"/>
              <a:gd name="connsiteX3" fmla="*/ 63803 w 726505"/>
              <a:gd name="connsiteY3" fmla="*/ 499707 h 567526"/>
              <a:gd name="connsiteX4" fmla="*/ 84274 w 726505"/>
              <a:gd name="connsiteY4" fmla="*/ 10474 h 567526"/>
              <a:gd name="connsiteX0" fmla="*/ 84274 w 747243"/>
              <a:gd name="connsiteY0" fmla="*/ 23576 h 595793"/>
              <a:gd name="connsiteX1" fmla="*/ 671883 w 747243"/>
              <a:gd name="connsiteY1" fmla="*/ 24503 h 595793"/>
              <a:gd name="connsiteX2" fmla="*/ 672979 w 747243"/>
              <a:gd name="connsiteY2" fmla="*/ 550186 h 595793"/>
              <a:gd name="connsiteX3" fmla="*/ 63803 w 747243"/>
              <a:gd name="connsiteY3" fmla="*/ 512809 h 595793"/>
              <a:gd name="connsiteX4" fmla="*/ 84274 w 747243"/>
              <a:gd name="connsiteY4" fmla="*/ 23576 h 595793"/>
              <a:gd name="connsiteX0" fmla="*/ 84274 w 710287"/>
              <a:gd name="connsiteY0" fmla="*/ 23576 h 595793"/>
              <a:gd name="connsiteX1" fmla="*/ 671883 w 710287"/>
              <a:gd name="connsiteY1" fmla="*/ 24503 h 595793"/>
              <a:gd name="connsiteX2" fmla="*/ 672979 w 710287"/>
              <a:gd name="connsiteY2" fmla="*/ 550186 h 595793"/>
              <a:gd name="connsiteX3" fmla="*/ 63803 w 710287"/>
              <a:gd name="connsiteY3" fmla="*/ 512809 h 595793"/>
              <a:gd name="connsiteX4" fmla="*/ 84274 w 710287"/>
              <a:gd name="connsiteY4" fmla="*/ 23576 h 595793"/>
              <a:gd name="connsiteX0" fmla="*/ 84274 w 710287"/>
              <a:gd name="connsiteY0" fmla="*/ 23576 h 595793"/>
              <a:gd name="connsiteX1" fmla="*/ 671883 w 710287"/>
              <a:gd name="connsiteY1" fmla="*/ 24503 h 595793"/>
              <a:gd name="connsiteX2" fmla="*/ 672979 w 710287"/>
              <a:gd name="connsiteY2" fmla="*/ 550186 h 595793"/>
              <a:gd name="connsiteX3" fmla="*/ 63803 w 710287"/>
              <a:gd name="connsiteY3" fmla="*/ 512809 h 595793"/>
              <a:gd name="connsiteX4" fmla="*/ 84274 w 710287"/>
              <a:gd name="connsiteY4" fmla="*/ 23576 h 595793"/>
              <a:gd name="connsiteX0" fmla="*/ 84274 w 710287"/>
              <a:gd name="connsiteY0" fmla="*/ 23576 h 595793"/>
              <a:gd name="connsiteX1" fmla="*/ 671883 w 710287"/>
              <a:gd name="connsiteY1" fmla="*/ 24503 h 595793"/>
              <a:gd name="connsiteX2" fmla="*/ 672979 w 710287"/>
              <a:gd name="connsiteY2" fmla="*/ 550186 h 595793"/>
              <a:gd name="connsiteX3" fmla="*/ 63803 w 710287"/>
              <a:gd name="connsiteY3" fmla="*/ 512809 h 595793"/>
              <a:gd name="connsiteX4" fmla="*/ 84274 w 710287"/>
              <a:gd name="connsiteY4" fmla="*/ 23576 h 595793"/>
              <a:gd name="connsiteX0" fmla="*/ 84274 w 672979"/>
              <a:gd name="connsiteY0" fmla="*/ 23576 h 595793"/>
              <a:gd name="connsiteX1" fmla="*/ 671883 w 672979"/>
              <a:gd name="connsiteY1" fmla="*/ 24503 h 595793"/>
              <a:gd name="connsiteX2" fmla="*/ 672979 w 672979"/>
              <a:gd name="connsiteY2" fmla="*/ 550186 h 595793"/>
              <a:gd name="connsiteX3" fmla="*/ 63803 w 672979"/>
              <a:gd name="connsiteY3" fmla="*/ 512809 h 595793"/>
              <a:gd name="connsiteX4" fmla="*/ 84274 w 672979"/>
              <a:gd name="connsiteY4" fmla="*/ 23576 h 595793"/>
              <a:gd name="connsiteX0" fmla="*/ 84274 w 672979"/>
              <a:gd name="connsiteY0" fmla="*/ 23576 h 570495"/>
              <a:gd name="connsiteX1" fmla="*/ 671883 w 672979"/>
              <a:gd name="connsiteY1" fmla="*/ 24503 h 570495"/>
              <a:gd name="connsiteX2" fmla="*/ 672979 w 672979"/>
              <a:gd name="connsiteY2" fmla="*/ 550186 h 570495"/>
              <a:gd name="connsiteX3" fmla="*/ 63803 w 672979"/>
              <a:gd name="connsiteY3" fmla="*/ 512809 h 570495"/>
              <a:gd name="connsiteX4" fmla="*/ 84274 w 672979"/>
              <a:gd name="connsiteY4" fmla="*/ 23576 h 570495"/>
              <a:gd name="connsiteX0" fmla="*/ 84274 w 672979"/>
              <a:gd name="connsiteY0" fmla="*/ 23576 h 570495"/>
              <a:gd name="connsiteX1" fmla="*/ 671883 w 672979"/>
              <a:gd name="connsiteY1" fmla="*/ 24503 h 570495"/>
              <a:gd name="connsiteX2" fmla="*/ 672979 w 672979"/>
              <a:gd name="connsiteY2" fmla="*/ 550186 h 570495"/>
              <a:gd name="connsiteX3" fmla="*/ 63803 w 672979"/>
              <a:gd name="connsiteY3" fmla="*/ 512809 h 570495"/>
              <a:gd name="connsiteX4" fmla="*/ 84274 w 672979"/>
              <a:gd name="connsiteY4" fmla="*/ 23576 h 570495"/>
              <a:gd name="connsiteX0" fmla="*/ 84274 w 672979"/>
              <a:gd name="connsiteY0" fmla="*/ 23576 h 560608"/>
              <a:gd name="connsiteX1" fmla="*/ 671883 w 672979"/>
              <a:gd name="connsiteY1" fmla="*/ 24503 h 560608"/>
              <a:gd name="connsiteX2" fmla="*/ 672979 w 672979"/>
              <a:gd name="connsiteY2" fmla="*/ 550186 h 560608"/>
              <a:gd name="connsiteX3" fmla="*/ 63803 w 672979"/>
              <a:gd name="connsiteY3" fmla="*/ 512809 h 560608"/>
              <a:gd name="connsiteX4" fmla="*/ 84274 w 672979"/>
              <a:gd name="connsiteY4" fmla="*/ 23576 h 560608"/>
              <a:gd name="connsiteX0" fmla="*/ 84274 w 672979"/>
              <a:gd name="connsiteY0" fmla="*/ 23576 h 567351"/>
              <a:gd name="connsiteX1" fmla="*/ 671883 w 672979"/>
              <a:gd name="connsiteY1" fmla="*/ 24503 h 567351"/>
              <a:gd name="connsiteX2" fmla="*/ 672979 w 672979"/>
              <a:gd name="connsiteY2" fmla="*/ 550186 h 567351"/>
              <a:gd name="connsiteX3" fmla="*/ 63803 w 672979"/>
              <a:gd name="connsiteY3" fmla="*/ 512809 h 567351"/>
              <a:gd name="connsiteX4" fmla="*/ 84274 w 672979"/>
              <a:gd name="connsiteY4" fmla="*/ 23576 h 567351"/>
              <a:gd name="connsiteX0" fmla="*/ 72869 w 661574"/>
              <a:gd name="connsiteY0" fmla="*/ 23576 h 567351"/>
              <a:gd name="connsiteX1" fmla="*/ 660478 w 661574"/>
              <a:gd name="connsiteY1" fmla="*/ 24503 h 567351"/>
              <a:gd name="connsiteX2" fmla="*/ 661574 w 661574"/>
              <a:gd name="connsiteY2" fmla="*/ 550186 h 567351"/>
              <a:gd name="connsiteX3" fmla="*/ 52398 w 661574"/>
              <a:gd name="connsiteY3" fmla="*/ 512809 h 567351"/>
              <a:gd name="connsiteX4" fmla="*/ 72869 w 661574"/>
              <a:gd name="connsiteY4" fmla="*/ 23576 h 56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865044" y="1946766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  <a:gd name="connsiteX0" fmla="*/ 103603 w 643466"/>
              <a:gd name="connsiteY0" fmla="*/ 32533 h 613248"/>
              <a:gd name="connsiteX1" fmla="*/ 546957 w 643466"/>
              <a:gd name="connsiteY1" fmla="*/ 33410 h 613248"/>
              <a:gd name="connsiteX2" fmla="*/ 635195 w 643466"/>
              <a:gd name="connsiteY2" fmla="*/ 304935 h 613248"/>
              <a:gd name="connsiteX3" fmla="*/ 569176 w 643466"/>
              <a:gd name="connsiteY3" fmla="*/ 587622 h 613248"/>
              <a:gd name="connsiteX4" fmla="*/ 12537 w 643466"/>
              <a:gd name="connsiteY4" fmla="*/ 518643 h 613248"/>
              <a:gd name="connsiteX5" fmla="*/ 4334 w 643466"/>
              <a:gd name="connsiteY5" fmla="*/ 102019 h 613248"/>
              <a:gd name="connsiteX0" fmla="*/ 103603 w 622280"/>
              <a:gd name="connsiteY0" fmla="*/ 51723 h 632438"/>
              <a:gd name="connsiteX1" fmla="*/ 546957 w 622280"/>
              <a:gd name="connsiteY1" fmla="*/ 52600 h 632438"/>
              <a:gd name="connsiteX2" fmla="*/ 569176 w 622280"/>
              <a:gd name="connsiteY2" fmla="*/ 606812 h 632438"/>
              <a:gd name="connsiteX3" fmla="*/ 12537 w 622280"/>
              <a:gd name="connsiteY3" fmla="*/ 537833 h 632438"/>
              <a:gd name="connsiteX4" fmla="*/ 4334 w 622280"/>
              <a:gd name="connsiteY4" fmla="*/ 121209 h 632438"/>
              <a:gd name="connsiteX0" fmla="*/ 103603 w 640916"/>
              <a:gd name="connsiteY0" fmla="*/ 51277 h 628066"/>
              <a:gd name="connsiteX1" fmla="*/ 546957 w 640916"/>
              <a:gd name="connsiteY1" fmla="*/ 52154 h 628066"/>
              <a:gd name="connsiteX2" fmla="*/ 595444 w 640916"/>
              <a:gd name="connsiteY2" fmla="*/ 600046 h 628066"/>
              <a:gd name="connsiteX3" fmla="*/ 12537 w 640916"/>
              <a:gd name="connsiteY3" fmla="*/ 537387 h 628066"/>
              <a:gd name="connsiteX4" fmla="*/ 4334 w 640916"/>
              <a:gd name="connsiteY4" fmla="*/ 120763 h 628066"/>
              <a:gd name="connsiteX0" fmla="*/ 103603 w 629940"/>
              <a:gd name="connsiteY0" fmla="*/ 26437 h 603226"/>
              <a:gd name="connsiteX1" fmla="*/ 546957 w 629940"/>
              <a:gd name="connsiteY1" fmla="*/ 27314 h 603226"/>
              <a:gd name="connsiteX2" fmla="*/ 595444 w 629940"/>
              <a:gd name="connsiteY2" fmla="*/ 575206 h 603226"/>
              <a:gd name="connsiteX3" fmla="*/ 12537 w 629940"/>
              <a:gd name="connsiteY3" fmla="*/ 512547 h 603226"/>
              <a:gd name="connsiteX4" fmla="*/ 4334 w 629940"/>
              <a:gd name="connsiteY4" fmla="*/ 95923 h 603226"/>
              <a:gd name="connsiteX0" fmla="*/ 103603 w 651443"/>
              <a:gd name="connsiteY0" fmla="*/ 20041 h 614843"/>
              <a:gd name="connsiteX1" fmla="*/ 608249 w 651443"/>
              <a:gd name="connsiteY1" fmla="*/ 39879 h 614843"/>
              <a:gd name="connsiteX2" fmla="*/ 595444 w 651443"/>
              <a:gd name="connsiteY2" fmla="*/ 568810 h 614843"/>
              <a:gd name="connsiteX3" fmla="*/ 12537 w 651443"/>
              <a:gd name="connsiteY3" fmla="*/ 506151 h 614843"/>
              <a:gd name="connsiteX4" fmla="*/ 4334 w 651443"/>
              <a:gd name="connsiteY4" fmla="*/ 89527 h 614843"/>
              <a:gd name="connsiteX0" fmla="*/ 103603 w 640788"/>
              <a:gd name="connsiteY0" fmla="*/ 20041 h 614843"/>
              <a:gd name="connsiteX1" fmla="*/ 581981 w 640788"/>
              <a:gd name="connsiteY1" fmla="*/ 39879 h 614843"/>
              <a:gd name="connsiteX2" fmla="*/ 595444 w 640788"/>
              <a:gd name="connsiteY2" fmla="*/ 568810 h 614843"/>
              <a:gd name="connsiteX3" fmla="*/ 12537 w 640788"/>
              <a:gd name="connsiteY3" fmla="*/ 506151 h 614843"/>
              <a:gd name="connsiteX4" fmla="*/ 4334 w 640788"/>
              <a:gd name="connsiteY4" fmla="*/ 89527 h 614843"/>
              <a:gd name="connsiteX0" fmla="*/ 103603 w 673655"/>
              <a:gd name="connsiteY0" fmla="*/ 38763 h 618146"/>
              <a:gd name="connsiteX1" fmla="*/ 581981 w 673655"/>
              <a:gd name="connsiteY1" fmla="*/ 58601 h 618146"/>
              <a:gd name="connsiteX2" fmla="*/ 621713 w 673655"/>
              <a:gd name="connsiteY2" fmla="*/ 562250 h 618146"/>
              <a:gd name="connsiteX3" fmla="*/ 12537 w 673655"/>
              <a:gd name="connsiteY3" fmla="*/ 524873 h 618146"/>
              <a:gd name="connsiteX4" fmla="*/ 4334 w 673655"/>
              <a:gd name="connsiteY4" fmla="*/ 108249 h 618146"/>
              <a:gd name="connsiteX0" fmla="*/ 103603 w 654750"/>
              <a:gd name="connsiteY0" fmla="*/ 38763 h 605787"/>
              <a:gd name="connsiteX1" fmla="*/ 581981 w 654750"/>
              <a:gd name="connsiteY1" fmla="*/ 58601 h 605787"/>
              <a:gd name="connsiteX2" fmla="*/ 621713 w 654750"/>
              <a:gd name="connsiteY2" fmla="*/ 562250 h 605787"/>
              <a:gd name="connsiteX3" fmla="*/ 12537 w 654750"/>
              <a:gd name="connsiteY3" fmla="*/ 524873 h 605787"/>
              <a:gd name="connsiteX4" fmla="*/ 4334 w 654750"/>
              <a:gd name="connsiteY4" fmla="*/ 108249 h 605787"/>
              <a:gd name="connsiteX0" fmla="*/ 103603 w 643734"/>
              <a:gd name="connsiteY0" fmla="*/ 31800 h 598824"/>
              <a:gd name="connsiteX1" fmla="*/ 581981 w 643734"/>
              <a:gd name="connsiteY1" fmla="*/ 51638 h 598824"/>
              <a:gd name="connsiteX2" fmla="*/ 621713 w 643734"/>
              <a:gd name="connsiteY2" fmla="*/ 555287 h 598824"/>
              <a:gd name="connsiteX3" fmla="*/ 12537 w 643734"/>
              <a:gd name="connsiteY3" fmla="*/ 517910 h 598824"/>
              <a:gd name="connsiteX4" fmla="*/ 4334 w 643734"/>
              <a:gd name="connsiteY4" fmla="*/ 101286 h 598824"/>
              <a:gd name="connsiteX0" fmla="*/ 103603 w 643734"/>
              <a:gd name="connsiteY0" fmla="*/ 24551 h 591575"/>
              <a:gd name="connsiteX1" fmla="*/ 581981 w 643734"/>
              <a:gd name="connsiteY1" fmla="*/ 44389 h 591575"/>
              <a:gd name="connsiteX2" fmla="*/ 621713 w 643734"/>
              <a:gd name="connsiteY2" fmla="*/ 548038 h 591575"/>
              <a:gd name="connsiteX3" fmla="*/ 12537 w 643734"/>
              <a:gd name="connsiteY3" fmla="*/ 510661 h 591575"/>
              <a:gd name="connsiteX4" fmla="*/ 4334 w 643734"/>
              <a:gd name="connsiteY4" fmla="*/ 94037 h 591575"/>
              <a:gd name="connsiteX0" fmla="*/ 103603 w 643734"/>
              <a:gd name="connsiteY0" fmla="*/ 20135 h 587159"/>
              <a:gd name="connsiteX1" fmla="*/ 581981 w 643734"/>
              <a:gd name="connsiteY1" fmla="*/ 39973 h 587159"/>
              <a:gd name="connsiteX2" fmla="*/ 621713 w 643734"/>
              <a:gd name="connsiteY2" fmla="*/ 543622 h 587159"/>
              <a:gd name="connsiteX3" fmla="*/ 12537 w 643734"/>
              <a:gd name="connsiteY3" fmla="*/ 506245 h 587159"/>
              <a:gd name="connsiteX4" fmla="*/ 4334 w 643734"/>
              <a:gd name="connsiteY4" fmla="*/ 89621 h 587159"/>
              <a:gd name="connsiteX0" fmla="*/ 51067 w 657504"/>
              <a:gd name="connsiteY0" fmla="*/ 31623 h 592327"/>
              <a:gd name="connsiteX1" fmla="*/ 581981 w 657504"/>
              <a:gd name="connsiteY1" fmla="*/ 45141 h 592327"/>
              <a:gd name="connsiteX2" fmla="*/ 621713 w 657504"/>
              <a:gd name="connsiteY2" fmla="*/ 548790 h 592327"/>
              <a:gd name="connsiteX3" fmla="*/ 12537 w 657504"/>
              <a:gd name="connsiteY3" fmla="*/ 511413 h 592327"/>
              <a:gd name="connsiteX4" fmla="*/ 4334 w 657504"/>
              <a:gd name="connsiteY4" fmla="*/ 94789 h 592327"/>
              <a:gd name="connsiteX0" fmla="*/ 51067 w 676118"/>
              <a:gd name="connsiteY0" fmla="*/ 31623 h 604686"/>
              <a:gd name="connsiteX1" fmla="*/ 581981 w 676118"/>
              <a:gd name="connsiteY1" fmla="*/ 45141 h 604686"/>
              <a:gd name="connsiteX2" fmla="*/ 621713 w 676118"/>
              <a:gd name="connsiteY2" fmla="*/ 548790 h 604686"/>
              <a:gd name="connsiteX3" fmla="*/ 12537 w 676118"/>
              <a:gd name="connsiteY3" fmla="*/ 511413 h 604686"/>
              <a:gd name="connsiteX4" fmla="*/ 4334 w 676118"/>
              <a:gd name="connsiteY4" fmla="*/ 94789 h 604686"/>
              <a:gd name="connsiteX0" fmla="*/ 51067 w 659741"/>
              <a:gd name="connsiteY0" fmla="*/ 18182 h 591245"/>
              <a:gd name="connsiteX1" fmla="*/ 581981 w 659741"/>
              <a:gd name="connsiteY1" fmla="*/ 31700 h 591245"/>
              <a:gd name="connsiteX2" fmla="*/ 621713 w 659741"/>
              <a:gd name="connsiteY2" fmla="*/ 535349 h 591245"/>
              <a:gd name="connsiteX3" fmla="*/ 12537 w 659741"/>
              <a:gd name="connsiteY3" fmla="*/ 497972 h 591245"/>
              <a:gd name="connsiteX4" fmla="*/ 4334 w 659741"/>
              <a:gd name="connsiteY4" fmla="*/ 81348 h 591245"/>
              <a:gd name="connsiteX0" fmla="*/ 51067 w 671131"/>
              <a:gd name="connsiteY0" fmla="*/ 18182 h 591245"/>
              <a:gd name="connsiteX1" fmla="*/ 617005 w 671131"/>
              <a:gd name="connsiteY1" fmla="*/ 31700 h 591245"/>
              <a:gd name="connsiteX2" fmla="*/ 621713 w 671131"/>
              <a:gd name="connsiteY2" fmla="*/ 535349 h 591245"/>
              <a:gd name="connsiteX3" fmla="*/ 12537 w 671131"/>
              <a:gd name="connsiteY3" fmla="*/ 497972 h 591245"/>
              <a:gd name="connsiteX4" fmla="*/ 4334 w 671131"/>
              <a:gd name="connsiteY4" fmla="*/ 81348 h 591245"/>
              <a:gd name="connsiteX0" fmla="*/ 51067 w 648099"/>
              <a:gd name="connsiteY0" fmla="*/ 18182 h 578886"/>
              <a:gd name="connsiteX1" fmla="*/ 617005 w 648099"/>
              <a:gd name="connsiteY1" fmla="*/ 31700 h 578886"/>
              <a:gd name="connsiteX2" fmla="*/ 621713 w 648099"/>
              <a:gd name="connsiteY2" fmla="*/ 535349 h 578886"/>
              <a:gd name="connsiteX3" fmla="*/ 12537 w 648099"/>
              <a:gd name="connsiteY3" fmla="*/ 497972 h 578886"/>
              <a:gd name="connsiteX4" fmla="*/ 4334 w 648099"/>
              <a:gd name="connsiteY4" fmla="*/ 81348 h 578886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  <a:gd name="connsiteX5" fmla="*/ 51067 w 648099"/>
              <a:gd name="connsiteY5" fmla="*/ 18182 h 565791"/>
              <a:gd name="connsiteX0" fmla="*/ 95107 w 692139"/>
              <a:gd name="connsiteY0" fmla="*/ 44563 h 592172"/>
              <a:gd name="connsiteX1" fmla="*/ 661045 w 692139"/>
              <a:gd name="connsiteY1" fmla="*/ 58081 h 592172"/>
              <a:gd name="connsiteX2" fmla="*/ 665753 w 692139"/>
              <a:gd name="connsiteY2" fmla="*/ 561730 h 592172"/>
              <a:gd name="connsiteX3" fmla="*/ 56577 w 692139"/>
              <a:gd name="connsiteY3" fmla="*/ 524353 h 592172"/>
              <a:gd name="connsiteX4" fmla="*/ 95107 w 692139"/>
              <a:gd name="connsiteY4" fmla="*/ 44563 h 592172"/>
              <a:gd name="connsiteX0" fmla="*/ 84274 w 726505"/>
              <a:gd name="connsiteY0" fmla="*/ 51300 h 608352"/>
              <a:gd name="connsiteX1" fmla="*/ 668271 w 726505"/>
              <a:gd name="connsiteY1" fmla="*/ 74261 h 608352"/>
              <a:gd name="connsiteX2" fmla="*/ 672979 w 726505"/>
              <a:gd name="connsiteY2" fmla="*/ 577910 h 608352"/>
              <a:gd name="connsiteX3" fmla="*/ 63803 w 726505"/>
              <a:gd name="connsiteY3" fmla="*/ 540533 h 608352"/>
              <a:gd name="connsiteX4" fmla="*/ 84274 w 726505"/>
              <a:gd name="connsiteY4" fmla="*/ 51300 h 608352"/>
              <a:gd name="connsiteX0" fmla="*/ 84274 w 726505"/>
              <a:gd name="connsiteY0" fmla="*/ 51300 h 608352"/>
              <a:gd name="connsiteX1" fmla="*/ 668271 w 726505"/>
              <a:gd name="connsiteY1" fmla="*/ 74261 h 608352"/>
              <a:gd name="connsiteX2" fmla="*/ 672979 w 726505"/>
              <a:gd name="connsiteY2" fmla="*/ 577910 h 608352"/>
              <a:gd name="connsiteX3" fmla="*/ 63803 w 726505"/>
              <a:gd name="connsiteY3" fmla="*/ 540533 h 608352"/>
              <a:gd name="connsiteX4" fmla="*/ 84274 w 726505"/>
              <a:gd name="connsiteY4" fmla="*/ 51300 h 608352"/>
              <a:gd name="connsiteX0" fmla="*/ 84274 w 726505"/>
              <a:gd name="connsiteY0" fmla="*/ 25592 h 582644"/>
              <a:gd name="connsiteX1" fmla="*/ 668271 w 726505"/>
              <a:gd name="connsiteY1" fmla="*/ 48553 h 582644"/>
              <a:gd name="connsiteX2" fmla="*/ 672979 w 726505"/>
              <a:gd name="connsiteY2" fmla="*/ 552202 h 582644"/>
              <a:gd name="connsiteX3" fmla="*/ 63803 w 726505"/>
              <a:gd name="connsiteY3" fmla="*/ 514825 h 582644"/>
              <a:gd name="connsiteX4" fmla="*/ 84274 w 726505"/>
              <a:gd name="connsiteY4" fmla="*/ 25592 h 582644"/>
              <a:gd name="connsiteX0" fmla="*/ 84274 w 726505"/>
              <a:gd name="connsiteY0" fmla="*/ 25592 h 582644"/>
              <a:gd name="connsiteX1" fmla="*/ 668271 w 726505"/>
              <a:gd name="connsiteY1" fmla="*/ 48553 h 582644"/>
              <a:gd name="connsiteX2" fmla="*/ 672979 w 726505"/>
              <a:gd name="connsiteY2" fmla="*/ 552202 h 582644"/>
              <a:gd name="connsiteX3" fmla="*/ 63803 w 726505"/>
              <a:gd name="connsiteY3" fmla="*/ 514825 h 582644"/>
              <a:gd name="connsiteX4" fmla="*/ 84274 w 726505"/>
              <a:gd name="connsiteY4" fmla="*/ 25592 h 582644"/>
              <a:gd name="connsiteX0" fmla="*/ 84274 w 726505"/>
              <a:gd name="connsiteY0" fmla="*/ 10474 h 567526"/>
              <a:gd name="connsiteX1" fmla="*/ 668271 w 726505"/>
              <a:gd name="connsiteY1" fmla="*/ 33435 h 567526"/>
              <a:gd name="connsiteX2" fmla="*/ 672979 w 726505"/>
              <a:gd name="connsiteY2" fmla="*/ 537084 h 567526"/>
              <a:gd name="connsiteX3" fmla="*/ 63803 w 726505"/>
              <a:gd name="connsiteY3" fmla="*/ 499707 h 567526"/>
              <a:gd name="connsiteX4" fmla="*/ 84274 w 726505"/>
              <a:gd name="connsiteY4" fmla="*/ 10474 h 567526"/>
              <a:gd name="connsiteX0" fmla="*/ 84274 w 747243"/>
              <a:gd name="connsiteY0" fmla="*/ 23576 h 595793"/>
              <a:gd name="connsiteX1" fmla="*/ 671883 w 747243"/>
              <a:gd name="connsiteY1" fmla="*/ 24503 h 595793"/>
              <a:gd name="connsiteX2" fmla="*/ 672979 w 747243"/>
              <a:gd name="connsiteY2" fmla="*/ 550186 h 595793"/>
              <a:gd name="connsiteX3" fmla="*/ 63803 w 747243"/>
              <a:gd name="connsiteY3" fmla="*/ 512809 h 595793"/>
              <a:gd name="connsiteX4" fmla="*/ 84274 w 747243"/>
              <a:gd name="connsiteY4" fmla="*/ 23576 h 595793"/>
              <a:gd name="connsiteX0" fmla="*/ 84274 w 710287"/>
              <a:gd name="connsiteY0" fmla="*/ 23576 h 595793"/>
              <a:gd name="connsiteX1" fmla="*/ 671883 w 710287"/>
              <a:gd name="connsiteY1" fmla="*/ 24503 h 595793"/>
              <a:gd name="connsiteX2" fmla="*/ 672979 w 710287"/>
              <a:gd name="connsiteY2" fmla="*/ 550186 h 595793"/>
              <a:gd name="connsiteX3" fmla="*/ 63803 w 710287"/>
              <a:gd name="connsiteY3" fmla="*/ 512809 h 595793"/>
              <a:gd name="connsiteX4" fmla="*/ 84274 w 710287"/>
              <a:gd name="connsiteY4" fmla="*/ 23576 h 595793"/>
              <a:gd name="connsiteX0" fmla="*/ 84274 w 710287"/>
              <a:gd name="connsiteY0" fmla="*/ 23576 h 595793"/>
              <a:gd name="connsiteX1" fmla="*/ 671883 w 710287"/>
              <a:gd name="connsiteY1" fmla="*/ 24503 h 595793"/>
              <a:gd name="connsiteX2" fmla="*/ 672979 w 710287"/>
              <a:gd name="connsiteY2" fmla="*/ 550186 h 595793"/>
              <a:gd name="connsiteX3" fmla="*/ 63803 w 710287"/>
              <a:gd name="connsiteY3" fmla="*/ 512809 h 595793"/>
              <a:gd name="connsiteX4" fmla="*/ 84274 w 710287"/>
              <a:gd name="connsiteY4" fmla="*/ 23576 h 595793"/>
              <a:gd name="connsiteX0" fmla="*/ 84274 w 710287"/>
              <a:gd name="connsiteY0" fmla="*/ 23576 h 595793"/>
              <a:gd name="connsiteX1" fmla="*/ 671883 w 710287"/>
              <a:gd name="connsiteY1" fmla="*/ 24503 h 595793"/>
              <a:gd name="connsiteX2" fmla="*/ 672979 w 710287"/>
              <a:gd name="connsiteY2" fmla="*/ 550186 h 595793"/>
              <a:gd name="connsiteX3" fmla="*/ 63803 w 710287"/>
              <a:gd name="connsiteY3" fmla="*/ 512809 h 595793"/>
              <a:gd name="connsiteX4" fmla="*/ 84274 w 710287"/>
              <a:gd name="connsiteY4" fmla="*/ 23576 h 595793"/>
              <a:gd name="connsiteX0" fmla="*/ 84274 w 672979"/>
              <a:gd name="connsiteY0" fmla="*/ 23576 h 595793"/>
              <a:gd name="connsiteX1" fmla="*/ 671883 w 672979"/>
              <a:gd name="connsiteY1" fmla="*/ 24503 h 595793"/>
              <a:gd name="connsiteX2" fmla="*/ 672979 w 672979"/>
              <a:gd name="connsiteY2" fmla="*/ 550186 h 595793"/>
              <a:gd name="connsiteX3" fmla="*/ 63803 w 672979"/>
              <a:gd name="connsiteY3" fmla="*/ 512809 h 595793"/>
              <a:gd name="connsiteX4" fmla="*/ 84274 w 672979"/>
              <a:gd name="connsiteY4" fmla="*/ 23576 h 595793"/>
              <a:gd name="connsiteX0" fmla="*/ 84274 w 672979"/>
              <a:gd name="connsiteY0" fmla="*/ 23576 h 570495"/>
              <a:gd name="connsiteX1" fmla="*/ 671883 w 672979"/>
              <a:gd name="connsiteY1" fmla="*/ 24503 h 570495"/>
              <a:gd name="connsiteX2" fmla="*/ 672979 w 672979"/>
              <a:gd name="connsiteY2" fmla="*/ 550186 h 570495"/>
              <a:gd name="connsiteX3" fmla="*/ 63803 w 672979"/>
              <a:gd name="connsiteY3" fmla="*/ 512809 h 570495"/>
              <a:gd name="connsiteX4" fmla="*/ 84274 w 672979"/>
              <a:gd name="connsiteY4" fmla="*/ 23576 h 570495"/>
              <a:gd name="connsiteX0" fmla="*/ 84274 w 672979"/>
              <a:gd name="connsiteY0" fmla="*/ 23576 h 570495"/>
              <a:gd name="connsiteX1" fmla="*/ 671883 w 672979"/>
              <a:gd name="connsiteY1" fmla="*/ 24503 h 570495"/>
              <a:gd name="connsiteX2" fmla="*/ 672979 w 672979"/>
              <a:gd name="connsiteY2" fmla="*/ 550186 h 570495"/>
              <a:gd name="connsiteX3" fmla="*/ 63803 w 672979"/>
              <a:gd name="connsiteY3" fmla="*/ 512809 h 570495"/>
              <a:gd name="connsiteX4" fmla="*/ 84274 w 672979"/>
              <a:gd name="connsiteY4" fmla="*/ 23576 h 570495"/>
              <a:gd name="connsiteX0" fmla="*/ 84274 w 672979"/>
              <a:gd name="connsiteY0" fmla="*/ 23576 h 560608"/>
              <a:gd name="connsiteX1" fmla="*/ 671883 w 672979"/>
              <a:gd name="connsiteY1" fmla="*/ 24503 h 560608"/>
              <a:gd name="connsiteX2" fmla="*/ 672979 w 672979"/>
              <a:gd name="connsiteY2" fmla="*/ 550186 h 560608"/>
              <a:gd name="connsiteX3" fmla="*/ 63803 w 672979"/>
              <a:gd name="connsiteY3" fmla="*/ 512809 h 560608"/>
              <a:gd name="connsiteX4" fmla="*/ 84274 w 672979"/>
              <a:gd name="connsiteY4" fmla="*/ 23576 h 560608"/>
              <a:gd name="connsiteX0" fmla="*/ 84274 w 672979"/>
              <a:gd name="connsiteY0" fmla="*/ 23576 h 567351"/>
              <a:gd name="connsiteX1" fmla="*/ 671883 w 672979"/>
              <a:gd name="connsiteY1" fmla="*/ 24503 h 567351"/>
              <a:gd name="connsiteX2" fmla="*/ 672979 w 672979"/>
              <a:gd name="connsiteY2" fmla="*/ 550186 h 567351"/>
              <a:gd name="connsiteX3" fmla="*/ 63803 w 672979"/>
              <a:gd name="connsiteY3" fmla="*/ 512809 h 567351"/>
              <a:gd name="connsiteX4" fmla="*/ 84274 w 672979"/>
              <a:gd name="connsiteY4" fmla="*/ 23576 h 567351"/>
              <a:gd name="connsiteX0" fmla="*/ 72869 w 661574"/>
              <a:gd name="connsiteY0" fmla="*/ 23576 h 567351"/>
              <a:gd name="connsiteX1" fmla="*/ 660478 w 661574"/>
              <a:gd name="connsiteY1" fmla="*/ 24503 h 567351"/>
              <a:gd name="connsiteX2" fmla="*/ 661574 w 661574"/>
              <a:gd name="connsiteY2" fmla="*/ 550186 h 567351"/>
              <a:gd name="connsiteX3" fmla="*/ 52398 w 661574"/>
              <a:gd name="connsiteY3" fmla="*/ 512809 h 567351"/>
              <a:gd name="connsiteX4" fmla="*/ 72869 w 661574"/>
              <a:gd name="connsiteY4" fmla="*/ 23576 h 567351"/>
              <a:gd name="connsiteX0" fmla="*/ 72869 w 661574"/>
              <a:gd name="connsiteY0" fmla="*/ 13918 h 557693"/>
              <a:gd name="connsiteX1" fmla="*/ 660478 w 661574"/>
              <a:gd name="connsiteY1" fmla="*/ 14845 h 557693"/>
              <a:gd name="connsiteX2" fmla="*/ 661574 w 661574"/>
              <a:gd name="connsiteY2" fmla="*/ 540528 h 557693"/>
              <a:gd name="connsiteX3" fmla="*/ 52398 w 661574"/>
              <a:gd name="connsiteY3" fmla="*/ 503151 h 557693"/>
              <a:gd name="connsiteX4" fmla="*/ 72869 w 661574"/>
              <a:gd name="connsiteY4" fmla="*/ 13918 h 55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300999" y="3961816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4032392" y="2049672"/>
            <a:ext cx="13276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PART A</a:t>
            </a:r>
            <a:endParaRPr lang="zh-CN" altLang="en-US" sz="4000" b="1" spc="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300999" y="2789132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7159864" y="2049672"/>
            <a:ext cx="131478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PART </a:t>
            </a:r>
            <a:r>
              <a:rPr lang="en-US" altLang="zh-CN" sz="4000" b="1" spc="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B</a:t>
            </a:r>
            <a:endParaRPr lang="zh-CN" altLang="en-US" sz="4000" b="1" spc="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520199" y="3928916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520199" y="2756232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1920" y="3423555"/>
            <a:ext cx="3386670" cy="2160751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31688" y="4313915"/>
            <a:ext cx="2350354" cy="1222184"/>
          </a:xfrm>
          <a:prstGeom prst="rect">
            <a:avLst/>
          </a:prstGeom>
        </p:spPr>
      </p:pic>
      <p:grpSp>
        <p:nvGrpSpPr>
          <p:cNvPr id="62" name="组合 61"/>
          <p:cNvGrpSpPr/>
          <p:nvPr/>
        </p:nvGrpSpPr>
        <p:grpSpPr>
          <a:xfrm>
            <a:off x="4115838" y="538642"/>
            <a:ext cx="3714747" cy="727718"/>
            <a:chOff x="190488" y="190473"/>
            <a:chExt cx="3714747" cy="727718"/>
          </a:xfrm>
        </p:grpSpPr>
        <p:grpSp>
          <p:nvGrpSpPr>
            <p:cNvPr id="63" name="组合 42"/>
            <p:cNvGrpSpPr/>
            <p:nvPr/>
          </p:nvGrpSpPr>
          <p:grpSpPr>
            <a:xfrm rot="5400000">
              <a:off x="209573" y="171388"/>
              <a:ext cx="695274" cy="733444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66" name="Freeform 166"/>
              <p:cNvSpPr>
                <a:spLocks/>
              </p:cNvSpPr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7" name="Freeform 167"/>
              <p:cNvSpPr>
                <a:spLocks/>
              </p:cNvSpPr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Freeform 168"/>
              <p:cNvSpPr>
                <a:spLocks/>
              </p:cNvSpPr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9" name="Freeform 169"/>
              <p:cNvSpPr>
                <a:spLocks/>
              </p:cNvSpPr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0" name="Freeform 170"/>
              <p:cNvSpPr>
                <a:spLocks/>
              </p:cNvSpPr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" name="Freeform 171"/>
              <p:cNvSpPr>
                <a:spLocks/>
              </p:cNvSpPr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Freeform 172"/>
              <p:cNvSpPr>
                <a:spLocks/>
              </p:cNvSpPr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2" name="Freeform 173"/>
              <p:cNvSpPr>
                <a:spLocks/>
              </p:cNvSpPr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3" name="Freeform 174"/>
              <p:cNvSpPr>
                <a:spLocks/>
              </p:cNvSpPr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4" name="Freeform 175"/>
              <p:cNvSpPr>
                <a:spLocks/>
              </p:cNvSpPr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5" name="Freeform 176"/>
              <p:cNvSpPr>
                <a:spLocks/>
              </p:cNvSpPr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6" name="Freeform 177"/>
              <p:cNvSpPr>
                <a:spLocks/>
              </p:cNvSpPr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7" name="Freeform 178"/>
              <p:cNvSpPr>
                <a:spLocks/>
              </p:cNvSpPr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8" name="Freeform 179"/>
              <p:cNvSpPr>
                <a:spLocks/>
              </p:cNvSpPr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9" name="Freeform 180"/>
              <p:cNvSpPr>
                <a:spLocks/>
              </p:cNvSpPr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0" name="Freeform 181"/>
              <p:cNvSpPr>
                <a:spLocks/>
              </p:cNvSpPr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1" name="Freeform 182"/>
              <p:cNvSpPr>
                <a:spLocks/>
              </p:cNvSpPr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2" name="Freeform 183"/>
              <p:cNvSpPr>
                <a:spLocks/>
              </p:cNvSpPr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3" name="Freeform 184"/>
              <p:cNvSpPr>
                <a:spLocks/>
              </p:cNvSpPr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4" name="Freeform 185"/>
              <p:cNvSpPr>
                <a:spLocks/>
              </p:cNvSpPr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Freeform 186"/>
              <p:cNvSpPr>
                <a:spLocks/>
              </p:cNvSpPr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6" name="Freeform 187"/>
              <p:cNvSpPr>
                <a:spLocks/>
              </p:cNvSpPr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7" name="Freeform 188"/>
              <p:cNvSpPr>
                <a:spLocks/>
              </p:cNvSpPr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8" name="Freeform 189"/>
              <p:cNvSpPr>
                <a:spLocks/>
              </p:cNvSpPr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9" name="Freeform 190"/>
              <p:cNvSpPr>
                <a:spLocks/>
              </p:cNvSpPr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Freeform 191"/>
              <p:cNvSpPr>
                <a:spLocks/>
              </p:cNvSpPr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Freeform 192"/>
              <p:cNvSpPr>
                <a:spLocks/>
              </p:cNvSpPr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Freeform 193"/>
              <p:cNvSpPr>
                <a:spLocks/>
              </p:cNvSpPr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Freeform 194"/>
              <p:cNvSpPr>
                <a:spLocks/>
              </p:cNvSpPr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4" name="Freeform 195"/>
              <p:cNvSpPr>
                <a:spLocks/>
              </p:cNvSpPr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5" name="Freeform 196"/>
              <p:cNvSpPr>
                <a:spLocks/>
              </p:cNvSpPr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6" name="Freeform 197"/>
              <p:cNvSpPr>
                <a:spLocks/>
              </p:cNvSpPr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7" name="Freeform 198"/>
              <p:cNvSpPr>
                <a:spLocks/>
              </p:cNvSpPr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8" name="Freeform 199"/>
              <p:cNvSpPr>
                <a:spLocks/>
              </p:cNvSpPr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9" name="Freeform 200"/>
              <p:cNvSpPr>
                <a:spLocks/>
              </p:cNvSpPr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0" name="Freeform 201"/>
              <p:cNvSpPr>
                <a:spLocks/>
              </p:cNvSpPr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1" name="Freeform 202"/>
              <p:cNvSpPr>
                <a:spLocks/>
              </p:cNvSpPr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2" name="Freeform 203"/>
              <p:cNvSpPr>
                <a:spLocks/>
              </p:cNvSpPr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3" name="Freeform 204"/>
              <p:cNvSpPr>
                <a:spLocks/>
              </p:cNvSpPr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5" name="Freeform 207"/>
              <p:cNvSpPr>
                <a:spLocks/>
              </p:cNvSpPr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6" name="Freeform 208"/>
              <p:cNvSpPr>
                <a:spLocks/>
              </p:cNvSpPr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7" name="Freeform 209"/>
              <p:cNvSpPr>
                <a:spLocks/>
              </p:cNvSpPr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8" name="Freeform 210"/>
              <p:cNvSpPr>
                <a:spLocks/>
              </p:cNvSpPr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9" name="Freeform 211"/>
              <p:cNvSpPr>
                <a:spLocks/>
              </p:cNvSpPr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Freeform 212"/>
              <p:cNvSpPr>
                <a:spLocks/>
              </p:cNvSpPr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4" name="Freeform 59"/>
            <p:cNvSpPr>
              <a:spLocks noEditPoints="1"/>
            </p:cNvSpPr>
            <p:nvPr/>
          </p:nvSpPr>
          <p:spPr bwMode="auto">
            <a:xfrm rot="10800000" flipV="1">
              <a:off x="476212" y="857232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65" name="TextBox 29"/>
            <p:cNvSpPr txBox="1"/>
            <p:nvPr/>
          </p:nvSpPr>
          <p:spPr>
            <a:xfrm>
              <a:off x="952464" y="336929"/>
              <a:ext cx="29527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这里可以是标题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3022039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032927" y="1739318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>
              <a:spLocks/>
            </p:cNvSpPr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>
              <a:spLocks/>
            </p:cNvSpPr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>
              <a:spLocks/>
            </p:cNvSpPr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>
              <a:spLocks/>
            </p:cNvSpPr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>
              <a:spLocks/>
            </p:cNvSpPr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>
              <a:spLocks/>
            </p:cNvSpPr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>
              <a:spLocks/>
            </p:cNvSpPr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>
              <a:spLocks/>
            </p:cNvSpPr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>
              <a:spLocks/>
            </p:cNvSpPr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>
              <a:spLocks/>
            </p:cNvSpPr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>
              <a:spLocks/>
            </p:cNvSpPr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>
              <a:spLocks/>
            </p:cNvSpPr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>
              <a:spLocks/>
            </p:cNvSpPr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>
              <a:spLocks/>
            </p:cNvSpPr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>
              <a:spLocks/>
            </p:cNvSpPr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>
              <a:spLocks/>
            </p:cNvSpPr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>
              <a:spLocks/>
            </p:cNvSpPr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>
              <a:spLocks/>
            </p:cNvSpPr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>
              <a:spLocks/>
            </p:cNvSpPr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>
              <a:spLocks/>
            </p:cNvSpPr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>
              <a:spLocks/>
            </p:cNvSpPr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>
              <a:spLocks/>
            </p:cNvSpPr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>
              <a:spLocks/>
            </p:cNvSpPr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>
              <a:spLocks/>
            </p:cNvSpPr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>
              <a:spLocks/>
            </p:cNvSpPr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>
              <a:spLocks/>
            </p:cNvSpPr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>
              <a:spLocks/>
            </p:cNvSpPr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>
              <a:spLocks/>
            </p:cNvSpPr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>
              <a:spLocks/>
            </p:cNvSpPr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>
              <a:spLocks/>
            </p:cNvSpPr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>
              <a:spLocks/>
            </p:cNvSpPr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>
              <a:spLocks/>
            </p:cNvSpPr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>
            <a:grpSpLocks/>
          </p:cNvGrpSpPr>
          <p:nvPr/>
        </p:nvGrpSpPr>
        <p:grpSpPr bwMode="auto">
          <a:xfrm>
            <a:off x="7520431" y="1992666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TAIWAN</a:t>
              </a:r>
              <a:endParaRPr lang="zh-CN" altLang="en-US" sz="32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131" name="组合 43"/>
          <p:cNvGrpSpPr>
            <a:grpSpLocks/>
          </p:cNvGrpSpPr>
          <p:nvPr/>
        </p:nvGrpSpPr>
        <p:grpSpPr bwMode="auto">
          <a:xfrm>
            <a:off x="7520431" y="3203963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HEILONGJIANG</a:t>
              </a:r>
              <a:endParaRPr lang="zh-CN" altLang="en-US" sz="32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134" name="组合 43"/>
          <p:cNvGrpSpPr>
            <a:grpSpLocks/>
          </p:cNvGrpSpPr>
          <p:nvPr/>
        </p:nvGrpSpPr>
        <p:grpSpPr bwMode="auto">
          <a:xfrm>
            <a:off x="7520431" y="4459175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SHANDONG</a:t>
              </a:r>
              <a:endParaRPr lang="zh-CN" altLang="en-US" sz="32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137" name="Freeform 35"/>
          <p:cNvSpPr>
            <a:spLocks/>
          </p:cNvSpPr>
          <p:nvPr/>
        </p:nvSpPr>
        <p:spPr bwMode="auto">
          <a:xfrm>
            <a:off x="6700447" y="2132375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>
            <a:spLocks/>
          </p:cNvSpPr>
          <p:nvPr/>
        </p:nvSpPr>
        <p:spPr bwMode="auto">
          <a:xfrm>
            <a:off x="6413741" y="3332751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>
            <a:spLocks/>
          </p:cNvSpPr>
          <p:nvPr/>
        </p:nvSpPr>
        <p:spPr bwMode="auto">
          <a:xfrm>
            <a:off x="6528927" y="4808977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40" name="组合 139"/>
          <p:cNvGrpSpPr/>
          <p:nvPr/>
        </p:nvGrpSpPr>
        <p:grpSpPr>
          <a:xfrm>
            <a:off x="4115838" y="538642"/>
            <a:ext cx="3714747" cy="727718"/>
            <a:chOff x="190488" y="190473"/>
            <a:chExt cx="3714747" cy="727718"/>
          </a:xfrm>
        </p:grpSpPr>
        <p:grpSp>
          <p:nvGrpSpPr>
            <p:cNvPr id="141" name="组合 42"/>
            <p:cNvGrpSpPr/>
            <p:nvPr/>
          </p:nvGrpSpPr>
          <p:grpSpPr>
            <a:xfrm rot="5400000">
              <a:off x="209573" y="171388"/>
              <a:ext cx="695274" cy="733444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144" name="Freeform 166"/>
              <p:cNvSpPr>
                <a:spLocks/>
              </p:cNvSpPr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Freeform 167"/>
              <p:cNvSpPr>
                <a:spLocks/>
              </p:cNvSpPr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Freeform 168"/>
              <p:cNvSpPr>
                <a:spLocks/>
              </p:cNvSpPr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Freeform 169"/>
              <p:cNvSpPr>
                <a:spLocks/>
              </p:cNvSpPr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Freeform 170"/>
              <p:cNvSpPr>
                <a:spLocks/>
              </p:cNvSpPr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Freeform 171"/>
              <p:cNvSpPr>
                <a:spLocks/>
              </p:cNvSpPr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Freeform 172"/>
              <p:cNvSpPr>
                <a:spLocks/>
              </p:cNvSpPr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reeform 173"/>
              <p:cNvSpPr>
                <a:spLocks/>
              </p:cNvSpPr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Freeform 174"/>
              <p:cNvSpPr>
                <a:spLocks/>
              </p:cNvSpPr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8" name="Freeform 175"/>
              <p:cNvSpPr>
                <a:spLocks/>
              </p:cNvSpPr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9" name="Freeform 176"/>
              <p:cNvSpPr>
                <a:spLocks/>
              </p:cNvSpPr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0" name="Freeform 177"/>
              <p:cNvSpPr>
                <a:spLocks/>
              </p:cNvSpPr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1" name="Freeform 178"/>
              <p:cNvSpPr>
                <a:spLocks/>
              </p:cNvSpPr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2" name="Freeform 179"/>
              <p:cNvSpPr>
                <a:spLocks/>
              </p:cNvSpPr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3" name="Freeform 180"/>
              <p:cNvSpPr>
                <a:spLocks/>
              </p:cNvSpPr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4" name="Freeform 181"/>
              <p:cNvSpPr>
                <a:spLocks/>
              </p:cNvSpPr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Freeform 182"/>
              <p:cNvSpPr>
                <a:spLocks/>
              </p:cNvSpPr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Freeform 183"/>
              <p:cNvSpPr>
                <a:spLocks/>
              </p:cNvSpPr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7" name="Freeform 184"/>
              <p:cNvSpPr>
                <a:spLocks/>
              </p:cNvSpPr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8" name="Freeform 185"/>
              <p:cNvSpPr>
                <a:spLocks/>
              </p:cNvSpPr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Freeform 186"/>
              <p:cNvSpPr>
                <a:spLocks/>
              </p:cNvSpPr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0" name="Freeform 187"/>
              <p:cNvSpPr>
                <a:spLocks/>
              </p:cNvSpPr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1" name="Freeform 188"/>
              <p:cNvSpPr>
                <a:spLocks/>
              </p:cNvSpPr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2" name="Freeform 189"/>
              <p:cNvSpPr>
                <a:spLocks/>
              </p:cNvSpPr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3" name="Freeform 190"/>
              <p:cNvSpPr>
                <a:spLocks/>
              </p:cNvSpPr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4" name="Freeform 191"/>
              <p:cNvSpPr>
                <a:spLocks/>
              </p:cNvSpPr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5" name="Freeform 192"/>
              <p:cNvSpPr>
                <a:spLocks/>
              </p:cNvSpPr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6" name="Freeform 193"/>
              <p:cNvSpPr>
                <a:spLocks/>
              </p:cNvSpPr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7" name="Freeform 194"/>
              <p:cNvSpPr>
                <a:spLocks/>
              </p:cNvSpPr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8" name="Freeform 195"/>
              <p:cNvSpPr>
                <a:spLocks/>
              </p:cNvSpPr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9" name="Freeform 196"/>
              <p:cNvSpPr>
                <a:spLocks/>
              </p:cNvSpPr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0" name="Freeform 197"/>
              <p:cNvSpPr>
                <a:spLocks/>
              </p:cNvSpPr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Freeform 198"/>
              <p:cNvSpPr>
                <a:spLocks/>
              </p:cNvSpPr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2" name="Freeform 199"/>
              <p:cNvSpPr>
                <a:spLocks/>
              </p:cNvSpPr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3" name="Freeform 200"/>
              <p:cNvSpPr>
                <a:spLocks/>
              </p:cNvSpPr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4" name="Freeform 201"/>
              <p:cNvSpPr>
                <a:spLocks/>
              </p:cNvSpPr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5" name="Freeform 202"/>
              <p:cNvSpPr>
                <a:spLocks/>
              </p:cNvSpPr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6" name="Freeform 203"/>
              <p:cNvSpPr>
                <a:spLocks/>
              </p:cNvSpPr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7" name="Freeform 204"/>
              <p:cNvSpPr>
                <a:spLocks/>
              </p:cNvSpPr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8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9" name="Freeform 207"/>
              <p:cNvSpPr>
                <a:spLocks/>
              </p:cNvSpPr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0" name="Freeform 208"/>
              <p:cNvSpPr>
                <a:spLocks/>
              </p:cNvSpPr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1" name="Freeform 209"/>
              <p:cNvSpPr>
                <a:spLocks/>
              </p:cNvSpPr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2" name="Freeform 210"/>
              <p:cNvSpPr>
                <a:spLocks/>
              </p:cNvSpPr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3" name="Freeform 211"/>
              <p:cNvSpPr>
                <a:spLocks/>
              </p:cNvSpPr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4" name="Freeform 212"/>
              <p:cNvSpPr>
                <a:spLocks/>
              </p:cNvSpPr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42" name="Freeform 59"/>
            <p:cNvSpPr>
              <a:spLocks noEditPoints="1"/>
            </p:cNvSpPr>
            <p:nvPr/>
          </p:nvSpPr>
          <p:spPr bwMode="auto">
            <a:xfrm rot="10800000" flipV="1">
              <a:off x="476212" y="857232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43" name="TextBox 29"/>
            <p:cNvSpPr txBox="1"/>
            <p:nvPr/>
          </p:nvSpPr>
          <p:spPr>
            <a:xfrm>
              <a:off x="952464" y="336929"/>
              <a:ext cx="29527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这里可以是标题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7680326"/>
      </p:ext>
    </p:extLst>
  </p:cSld>
  <p:clrMapOvr>
    <a:masterClrMapping/>
  </p:clrMapOvr>
  <p:transition spd="med">
    <p:pull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7"/>
          <p:cNvSpPr>
            <a:spLocks noEditPoints="1"/>
          </p:cNvSpPr>
          <p:nvPr/>
        </p:nvSpPr>
        <p:spPr bwMode="auto">
          <a:xfrm>
            <a:off x="2278567" y="2780440"/>
            <a:ext cx="1304872" cy="1509809"/>
          </a:xfrm>
          <a:custGeom>
            <a:avLst/>
            <a:gdLst>
              <a:gd name="T0" fmla="*/ 449 w 478"/>
              <a:gd name="T1" fmla="*/ 426 h 449"/>
              <a:gd name="T2" fmla="*/ 347 w 478"/>
              <a:gd name="T3" fmla="*/ 204 h 449"/>
              <a:gd name="T4" fmla="*/ 283 w 478"/>
              <a:gd name="T5" fmla="*/ 9 h 449"/>
              <a:gd name="T6" fmla="*/ 124 w 478"/>
              <a:gd name="T7" fmla="*/ 16 h 449"/>
              <a:gd name="T8" fmla="*/ 29 w 478"/>
              <a:gd name="T9" fmla="*/ 309 h 449"/>
              <a:gd name="T10" fmla="*/ 97 w 478"/>
              <a:gd name="T11" fmla="*/ 441 h 449"/>
              <a:gd name="T12" fmla="*/ 89 w 478"/>
              <a:gd name="T13" fmla="*/ 264 h 449"/>
              <a:gd name="T14" fmla="*/ 71 w 478"/>
              <a:gd name="T15" fmla="*/ 297 h 449"/>
              <a:gd name="T16" fmla="*/ 345 w 478"/>
              <a:gd name="T17" fmla="*/ 270 h 449"/>
              <a:gd name="T18" fmla="*/ 302 w 478"/>
              <a:gd name="T19" fmla="*/ 305 h 449"/>
              <a:gd name="T20" fmla="*/ 314 w 478"/>
              <a:gd name="T21" fmla="*/ 270 h 449"/>
              <a:gd name="T22" fmla="*/ 154 w 478"/>
              <a:gd name="T23" fmla="*/ 411 h 449"/>
              <a:gd name="T24" fmla="*/ 243 w 478"/>
              <a:gd name="T25" fmla="*/ 302 h 449"/>
              <a:gd name="T26" fmla="*/ 98 w 478"/>
              <a:gd name="T27" fmla="*/ 378 h 449"/>
              <a:gd name="T28" fmla="*/ 197 w 478"/>
              <a:gd name="T29" fmla="*/ 289 h 449"/>
              <a:gd name="T30" fmla="*/ 104 w 478"/>
              <a:gd name="T31" fmla="*/ 401 h 449"/>
              <a:gd name="T32" fmla="*/ 194 w 478"/>
              <a:gd name="T33" fmla="*/ 287 h 449"/>
              <a:gd name="T34" fmla="*/ 140 w 478"/>
              <a:gd name="T35" fmla="*/ 309 h 449"/>
              <a:gd name="T36" fmla="*/ 65 w 478"/>
              <a:gd name="T37" fmla="*/ 349 h 449"/>
              <a:gd name="T38" fmla="*/ 48 w 478"/>
              <a:gd name="T39" fmla="*/ 345 h 449"/>
              <a:gd name="T40" fmla="*/ 20 w 478"/>
              <a:gd name="T41" fmla="*/ 347 h 449"/>
              <a:gd name="T42" fmla="*/ 29 w 478"/>
              <a:gd name="T43" fmla="*/ 352 h 449"/>
              <a:gd name="T44" fmla="*/ 151 w 478"/>
              <a:gd name="T45" fmla="*/ 271 h 449"/>
              <a:gd name="T46" fmla="*/ 56 w 478"/>
              <a:gd name="T47" fmla="*/ 367 h 449"/>
              <a:gd name="T48" fmla="*/ 28 w 478"/>
              <a:gd name="T49" fmla="*/ 416 h 449"/>
              <a:gd name="T50" fmla="*/ 44 w 478"/>
              <a:gd name="T51" fmla="*/ 422 h 449"/>
              <a:gd name="T52" fmla="*/ 189 w 478"/>
              <a:gd name="T53" fmla="*/ 309 h 449"/>
              <a:gd name="T54" fmla="*/ 81 w 478"/>
              <a:gd name="T55" fmla="*/ 426 h 449"/>
              <a:gd name="T56" fmla="*/ 102 w 478"/>
              <a:gd name="T57" fmla="*/ 426 h 449"/>
              <a:gd name="T58" fmla="*/ 266 w 478"/>
              <a:gd name="T59" fmla="*/ 287 h 449"/>
              <a:gd name="T60" fmla="*/ 158 w 478"/>
              <a:gd name="T61" fmla="*/ 379 h 449"/>
              <a:gd name="T62" fmla="*/ 166 w 478"/>
              <a:gd name="T63" fmla="*/ 401 h 449"/>
              <a:gd name="T64" fmla="*/ 256 w 478"/>
              <a:gd name="T65" fmla="*/ 335 h 449"/>
              <a:gd name="T66" fmla="*/ 183 w 478"/>
              <a:gd name="T67" fmla="*/ 420 h 449"/>
              <a:gd name="T68" fmla="*/ 239 w 478"/>
              <a:gd name="T69" fmla="*/ 386 h 449"/>
              <a:gd name="T70" fmla="*/ 339 w 478"/>
              <a:gd name="T71" fmla="*/ 301 h 449"/>
              <a:gd name="T72" fmla="*/ 200 w 478"/>
              <a:gd name="T73" fmla="*/ 428 h 449"/>
              <a:gd name="T74" fmla="*/ 372 w 478"/>
              <a:gd name="T75" fmla="*/ 308 h 449"/>
              <a:gd name="T76" fmla="*/ 344 w 478"/>
              <a:gd name="T77" fmla="*/ 368 h 449"/>
              <a:gd name="T78" fmla="*/ 424 w 478"/>
              <a:gd name="T79" fmla="*/ 301 h 449"/>
              <a:gd name="T80" fmla="*/ 317 w 478"/>
              <a:gd name="T81" fmla="*/ 376 h 449"/>
              <a:gd name="T82" fmla="*/ 411 w 478"/>
              <a:gd name="T83" fmla="*/ 341 h 449"/>
              <a:gd name="T84" fmla="*/ 430 w 478"/>
              <a:gd name="T85" fmla="*/ 349 h 449"/>
              <a:gd name="T86" fmla="*/ 332 w 478"/>
              <a:gd name="T87" fmla="*/ 436 h 449"/>
              <a:gd name="T88" fmla="*/ 453 w 478"/>
              <a:gd name="T89" fmla="*/ 371 h 449"/>
              <a:gd name="T90" fmla="*/ 366 w 478"/>
              <a:gd name="T91" fmla="*/ 434 h 449"/>
              <a:gd name="T92" fmla="*/ 403 w 478"/>
              <a:gd name="T93" fmla="*/ 410 h 449"/>
              <a:gd name="T94" fmla="*/ 430 w 478"/>
              <a:gd name="T95" fmla="*/ 414 h 449"/>
              <a:gd name="T96" fmla="*/ 461 w 478"/>
              <a:gd name="T97" fmla="*/ 387 h 449"/>
              <a:gd name="T98" fmla="*/ 463 w 478"/>
              <a:gd name="T99" fmla="*/ 382 h 449"/>
              <a:gd name="T100" fmla="*/ 420 w 478"/>
              <a:gd name="T101" fmla="*/ 402 h 449"/>
              <a:gd name="T102" fmla="*/ 399 w 478"/>
              <a:gd name="T103" fmla="*/ 398 h 449"/>
              <a:gd name="T104" fmla="*/ 397 w 478"/>
              <a:gd name="T105" fmla="*/ 372 h 449"/>
              <a:gd name="T106" fmla="*/ 430 w 478"/>
              <a:gd name="T107" fmla="*/ 297 h 449"/>
              <a:gd name="T108" fmla="*/ 414 w 478"/>
              <a:gd name="T109" fmla="*/ 306 h 449"/>
              <a:gd name="T110" fmla="*/ 339 w 478"/>
              <a:gd name="T111" fmla="*/ 351 h 449"/>
              <a:gd name="T112" fmla="*/ 276 w 478"/>
              <a:gd name="T113" fmla="*/ 386 h 449"/>
              <a:gd name="T114" fmla="*/ 154 w 478"/>
              <a:gd name="T115" fmla="*/ 154 h 449"/>
              <a:gd name="T116" fmla="*/ 254 w 478"/>
              <a:gd name="T117" fmla="*/ 40 h 449"/>
              <a:gd name="T118" fmla="*/ 366 w 478"/>
              <a:gd name="T119" fmla="*/ 254 h 449"/>
              <a:gd name="T120" fmla="*/ 218 w 478"/>
              <a:gd name="T121" fmla="*/ 287 h 449"/>
              <a:gd name="T122" fmla="*/ 148 w 478"/>
              <a:gd name="T123" fmla="*/ 163 h 449"/>
              <a:gd name="T124" fmla="*/ 50 w 478"/>
              <a:gd name="T125" fmla="*/ 309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8" h="449">
                <a:moveTo>
                  <a:pt x="97" y="441"/>
                </a:moveTo>
                <a:lnTo>
                  <a:pt x="97" y="441"/>
                </a:lnTo>
                <a:lnTo>
                  <a:pt x="127" y="440"/>
                </a:lnTo>
                <a:lnTo>
                  <a:pt x="155" y="438"/>
                </a:lnTo>
                <a:lnTo>
                  <a:pt x="155" y="438"/>
                </a:lnTo>
                <a:lnTo>
                  <a:pt x="179" y="438"/>
                </a:lnTo>
                <a:lnTo>
                  <a:pt x="204" y="438"/>
                </a:lnTo>
                <a:lnTo>
                  <a:pt x="251" y="441"/>
                </a:lnTo>
                <a:lnTo>
                  <a:pt x="251" y="441"/>
                </a:lnTo>
                <a:lnTo>
                  <a:pt x="290" y="445"/>
                </a:lnTo>
                <a:lnTo>
                  <a:pt x="330" y="448"/>
                </a:lnTo>
                <a:lnTo>
                  <a:pt x="351" y="449"/>
                </a:lnTo>
                <a:lnTo>
                  <a:pt x="370" y="448"/>
                </a:lnTo>
                <a:lnTo>
                  <a:pt x="390" y="447"/>
                </a:lnTo>
                <a:lnTo>
                  <a:pt x="409" y="444"/>
                </a:lnTo>
                <a:lnTo>
                  <a:pt x="409" y="444"/>
                </a:lnTo>
                <a:lnTo>
                  <a:pt x="424" y="440"/>
                </a:lnTo>
                <a:lnTo>
                  <a:pt x="437" y="434"/>
                </a:lnTo>
                <a:lnTo>
                  <a:pt x="449" y="426"/>
                </a:lnTo>
                <a:lnTo>
                  <a:pt x="460" y="417"/>
                </a:lnTo>
                <a:lnTo>
                  <a:pt x="468" y="406"/>
                </a:lnTo>
                <a:lnTo>
                  <a:pt x="472" y="401"/>
                </a:lnTo>
                <a:lnTo>
                  <a:pt x="475" y="394"/>
                </a:lnTo>
                <a:lnTo>
                  <a:pt x="476" y="387"/>
                </a:lnTo>
                <a:lnTo>
                  <a:pt x="478" y="380"/>
                </a:lnTo>
                <a:lnTo>
                  <a:pt x="478" y="372"/>
                </a:lnTo>
                <a:lnTo>
                  <a:pt x="478" y="364"/>
                </a:lnTo>
                <a:lnTo>
                  <a:pt x="478" y="364"/>
                </a:lnTo>
                <a:lnTo>
                  <a:pt x="474" y="348"/>
                </a:lnTo>
                <a:lnTo>
                  <a:pt x="467" y="332"/>
                </a:lnTo>
                <a:lnTo>
                  <a:pt x="459" y="317"/>
                </a:lnTo>
                <a:lnTo>
                  <a:pt x="449" y="303"/>
                </a:lnTo>
                <a:lnTo>
                  <a:pt x="438" y="289"/>
                </a:lnTo>
                <a:lnTo>
                  <a:pt x="426" y="276"/>
                </a:lnTo>
                <a:lnTo>
                  <a:pt x="402" y="252"/>
                </a:lnTo>
                <a:lnTo>
                  <a:pt x="402" y="252"/>
                </a:lnTo>
                <a:lnTo>
                  <a:pt x="375" y="228"/>
                </a:lnTo>
                <a:lnTo>
                  <a:pt x="347" y="204"/>
                </a:lnTo>
                <a:lnTo>
                  <a:pt x="320" y="181"/>
                </a:lnTo>
                <a:lnTo>
                  <a:pt x="293" y="155"/>
                </a:lnTo>
                <a:lnTo>
                  <a:pt x="293" y="155"/>
                </a:lnTo>
                <a:lnTo>
                  <a:pt x="279" y="139"/>
                </a:lnTo>
                <a:lnTo>
                  <a:pt x="272" y="131"/>
                </a:lnTo>
                <a:lnTo>
                  <a:pt x="267" y="121"/>
                </a:lnTo>
                <a:lnTo>
                  <a:pt x="263" y="112"/>
                </a:lnTo>
                <a:lnTo>
                  <a:pt x="260" y="102"/>
                </a:lnTo>
                <a:lnTo>
                  <a:pt x="258" y="92"/>
                </a:lnTo>
                <a:lnTo>
                  <a:pt x="256" y="81"/>
                </a:lnTo>
                <a:lnTo>
                  <a:pt x="256" y="81"/>
                </a:lnTo>
                <a:lnTo>
                  <a:pt x="256" y="71"/>
                </a:lnTo>
                <a:lnTo>
                  <a:pt x="259" y="63"/>
                </a:lnTo>
                <a:lnTo>
                  <a:pt x="260" y="54"/>
                </a:lnTo>
                <a:lnTo>
                  <a:pt x="264" y="44"/>
                </a:lnTo>
                <a:lnTo>
                  <a:pt x="272" y="27"/>
                </a:lnTo>
                <a:lnTo>
                  <a:pt x="282" y="11"/>
                </a:lnTo>
                <a:lnTo>
                  <a:pt x="282" y="11"/>
                </a:lnTo>
                <a:lnTo>
                  <a:pt x="283" y="9"/>
                </a:lnTo>
                <a:lnTo>
                  <a:pt x="282" y="6"/>
                </a:lnTo>
                <a:lnTo>
                  <a:pt x="282" y="4"/>
                </a:lnTo>
                <a:lnTo>
                  <a:pt x="279" y="2"/>
                </a:lnTo>
                <a:lnTo>
                  <a:pt x="279" y="2"/>
                </a:lnTo>
                <a:lnTo>
                  <a:pt x="278" y="1"/>
                </a:lnTo>
                <a:lnTo>
                  <a:pt x="274" y="0"/>
                </a:lnTo>
                <a:lnTo>
                  <a:pt x="274" y="0"/>
                </a:lnTo>
                <a:lnTo>
                  <a:pt x="237" y="0"/>
                </a:lnTo>
                <a:lnTo>
                  <a:pt x="201" y="0"/>
                </a:lnTo>
                <a:lnTo>
                  <a:pt x="164" y="1"/>
                </a:lnTo>
                <a:lnTo>
                  <a:pt x="147" y="2"/>
                </a:lnTo>
                <a:lnTo>
                  <a:pt x="129" y="5"/>
                </a:lnTo>
                <a:lnTo>
                  <a:pt x="129" y="5"/>
                </a:lnTo>
                <a:lnTo>
                  <a:pt x="127" y="6"/>
                </a:lnTo>
                <a:lnTo>
                  <a:pt x="125" y="8"/>
                </a:lnTo>
                <a:lnTo>
                  <a:pt x="125" y="11"/>
                </a:lnTo>
                <a:lnTo>
                  <a:pt x="125" y="13"/>
                </a:lnTo>
                <a:lnTo>
                  <a:pt x="125" y="13"/>
                </a:lnTo>
                <a:lnTo>
                  <a:pt x="124" y="16"/>
                </a:lnTo>
                <a:lnTo>
                  <a:pt x="125" y="19"/>
                </a:lnTo>
                <a:lnTo>
                  <a:pt x="125" y="19"/>
                </a:lnTo>
                <a:lnTo>
                  <a:pt x="136" y="38"/>
                </a:lnTo>
                <a:lnTo>
                  <a:pt x="146" y="56"/>
                </a:lnTo>
                <a:lnTo>
                  <a:pt x="151" y="77"/>
                </a:lnTo>
                <a:lnTo>
                  <a:pt x="154" y="87"/>
                </a:lnTo>
                <a:lnTo>
                  <a:pt x="155" y="97"/>
                </a:lnTo>
                <a:lnTo>
                  <a:pt x="155" y="97"/>
                </a:lnTo>
                <a:lnTo>
                  <a:pt x="155" y="110"/>
                </a:lnTo>
                <a:lnTo>
                  <a:pt x="152" y="123"/>
                </a:lnTo>
                <a:lnTo>
                  <a:pt x="150" y="133"/>
                </a:lnTo>
                <a:lnTo>
                  <a:pt x="144" y="144"/>
                </a:lnTo>
                <a:lnTo>
                  <a:pt x="139" y="155"/>
                </a:lnTo>
                <a:lnTo>
                  <a:pt x="132" y="166"/>
                </a:lnTo>
                <a:lnTo>
                  <a:pt x="119" y="186"/>
                </a:lnTo>
                <a:lnTo>
                  <a:pt x="119" y="186"/>
                </a:lnTo>
                <a:lnTo>
                  <a:pt x="73" y="247"/>
                </a:lnTo>
                <a:lnTo>
                  <a:pt x="51" y="278"/>
                </a:lnTo>
                <a:lnTo>
                  <a:pt x="29" y="309"/>
                </a:lnTo>
                <a:lnTo>
                  <a:pt x="29" y="309"/>
                </a:lnTo>
                <a:lnTo>
                  <a:pt x="15" y="332"/>
                </a:lnTo>
                <a:lnTo>
                  <a:pt x="8" y="345"/>
                </a:lnTo>
                <a:lnTo>
                  <a:pt x="4" y="359"/>
                </a:lnTo>
                <a:lnTo>
                  <a:pt x="1" y="372"/>
                </a:lnTo>
                <a:lnTo>
                  <a:pt x="0" y="386"/>
                </a:lnTo>
                <a:lnTo>
                  <a:pt x="1" y="393"/>
                </a:lnTo>
                <a:lnTo>
                  <a:pt x="2" y="398"/>
                </a:lnTo>
                <a:lnTo>
                  <a:pt x="5" y="405"/>
                </a:lnTo>
                <a:lnTo>
                  <a:pt x="8" y="411"/>
                </a:lnTo>
                <a:lnTo>
                  <a:pt x="8" y="411"/>
                </a:lnTo>
                <a:lnTo>
                  <a:pt x="16" y="421"/>
                </a:lnTo>
                <a:lnTo>
                  <a:pt x="25" y="428"/>
                </a:lnTo>
                <a:lnTo>
                  <a:pt x="36" y="433"/>
                </a:lnTo>
                <a:lnTo>
                  <a:pt x="48" y="437"/>
                </a:lnTo>
                <a:lnTo>
                  <a:pt x="60" y="438"/>
                </a:lnTo>
                <a:lnTo>
                  <a:pt x="73" y="440"/>
                </a:lnTo>
                <a:lnTo>
                  <a:pt x="97" y="441"/>
                </a:lnTo>
                <a:lnTo>
                  <a:pt x="97" y="441"/>
                </a:lnTo>
                <a:close/>
                <a:moveTo>
                  <a:pt x="78" y="260"/>
                </a:moveTo>
                <a:lnTo>
                  <a:pt x="78" y="260"/>
                </a:lnTo>
                <a:lnTo>
                  <a:pt x="83" y="256"/>
                </a:lnTo>
                <a:lnTo>
                  <a:pt x="83" y="256"/>
                </a:lnTo>
                <a:lnTo>
                  <a:pt x="105" y="247"/>
                </a:lnTo>
                <a:lnTo>
                  <a:pt x="105" y="247"/>
                </a:lnTo>
                <a:lnTo>
                  <a:pt x="66" y="278"/>
                </a:lnTo>
                <a:lnTo>
                  <a:pt x="66" y="278"/>
                </a:lnTo>
                <a:lnTo>
                  <a:pt x="78" y="260"/>
                </a:lnTo>
                <a:lnTo>
                  <a:pt x="78" y="260"/>
                </a:lnTo>
                <a:close/>
                <a:moveTo>
                  <a:pt x="114" y="243"/>
                </a:moveTo>
                <a:lnTo>
                  <a:pt x="114" y="243"/>
                </a:lnTo>
                <a:lnTo>
                  <a:pt x="121" y="241"/>
                </a:lnTo>
                <a:lnTo>
                  <a:pt x="128" y="240"/>
                </a:lnTo>
                <a:lnTo>
                  <a:pt x="128" y="240"/>
                </a:lnTo>
                <a:lnTo>
                  <a:pt x="119" y="245"/>
                </a:lnTo>
                <a:lnTo>
                  <a:pt x="108" y="251"/>
                </a:lnTo>
                <a:lnTo>
                  <a:pt x="89" y="264"/>
                </a:lnTo>
                <a:lnTo>
                  <a:pt x="89" y="264"/>
                </a:lnTo>
                <a:lnTo>
                  <a:pt x="101" y="254"/>
                </a:lnTo>
                <a:lnTo>
                  <a:pt x="114" y="243"/>
                </a:lnTo>
                <a:lnTo>
                  <a:pt x="114" y="243"/>
                </a:lnTo>
                <a:close/>
                <a:moveTo>
                  <a:pt x="140" y="241"/>
                </a:moveTo>
                <a:lnTo>
                  <a:pt x="140" y="241"/>
                </a:lnTo>
                <a:lnTo>
                  <a:pt x="148" y="243"/>
                </a:lnTo>
                <a:lnTo>
                  <a:pt x="148" y="243"/>
                </a:lnTo>
                <a:lnTo>
                  <a:pt x="136" y="249"/>
                </a:lnTo>
                <a:lnTo>
                  <a:pt x="125" y="258"/>
                </a:lnTo>
                <a:lnTo>
                  <a:pt x="104" y="274"/>
                </a:lnTo>
                <a:lnTo>
                  <a:pt x="104" y="274"/>
                </a:lnTo>
                <a:lnTo>
                  <a:pt x="67" y="303"/>
                </a:lnTo>
                <a:lnTo>
                  <a:pt x="31" y="333"/>
                </a:lnTo>
                <a:lnTo>
                  <a:pt x="31" y="333"/>
                </a:lnTo>
                <a:lnTo>
                  <a:pt x="33" y="330"/>
                </a:lnTo>
                <a:lnTo>
                  <a:pt x="33" y="330"/>
                </a:lnTo>
                <a:lnTo>
                  <a:pt x="42" y="321"/>
                </a:lnTo>
                <a:lnTo>
                  <a:pt x="51" y="312"/>
                </a:lnTo>
                <a:lnTo>
                  <a:pt x="71" y="297"/>
                </a:lnTo>
                <a:lnTo>
                  <a:pt x="71" y="297"/>
                </a:lnTo>
                <a:lnTo>
                  <a:pt x="89" y="285"/>
                </a:lnTo>
                <a:lnTo>
                  <a:pt x="106" y="271"/>
                </a:lnTo>
                <a:lnTo>
                  <a:pt x="124" y="256"/>
                </a:lnTo>
                <a:lnTo>
                  <a:pt x="140" y="241"/>
                </a:lnTo>
                <a:lnTo>
                  <a:pt x="140" y="241"/>
                </a:lnTo>
                <a:close/>
                <a:moveTo>
                  <a:pt x="383" y="259"/>
                </a:moveTo>
                <a:lnTo>
                  <a:pt x="383" y="259"/>
                </a:lnTo>
                <a:lnTo>
                  <a:pt x="340" y="297"/>
                </a:lnTo>
                <a:lnTo>
                  <a:pt x="297" y="336"/>
                </a:lnTo>
                <a:lnTo>
                  <a:pt x="297" y="336"/>
                </a:lnTo>
                <a:lnTo>
                  <a:pt x="249" y="378"/>
                </a:lnTo>
                <a:lnTo>
                  <a:pt x="249" y="378"/>
                </a:lnTo>
                <a:lnTo>
                  <a:pt x="285" y="344"/>
                </a:lnTo>
                <a:lnTo>
                  <a:pt x="285" y="344"/>
                </a:lnTo>
                <a:lnTo>
                  <a:pt x="301" y="326"/>
                </a:lnTo>
                <a:lnTo>
                  <a:pt x="317" y="309"/>
                </a:lnTo>
                <a:lnTo>
                  <a:pt x="332" y="290"/>
                </a:lnTo>
                <a:lnTo>
                  <a:pt x="345" y="270"/>
                </a:lnTo>
                <a:lnTo>
                  <a:pt x="345" y="270"/>
                </a:lnTo>
                <a:lnTo>
                  <a:pt x="349" y="271"/>
                </a:lnTo>
                <a:lnTo>
                  <a:pt x="349" y="271"/>
                </a:lnTo>
                <a:lnTo>
                  <a:pt x="356" y="271"/>
                </a:lnTo>
                <a:lnTo>
                  <a:pt x="363" y="270"/>
                </a:lnTo>
                <a:lnTo>
                  <a:pt x="363" y="270"/>
                </a:lnTo>
                <a:lnTo>
                  <a:pt x="372" y="263"/>
                </a:lnTo>
                <a:lnTo>
                  <a:pt x="378" y="259"/>
                </a:lnTo>
                <a:lnTo>
                  <a:pt x="380" y="259"/>
                </a:lnTo>
                <a:lnTo>
                  <a:pt x="383" y="259"/>
                </a:lnTo>
                <a:lnTo>
                  <a:pt x="383" y="259"/>
                </a:lnTo>
                <a:close/>
                <a:moveTo>
                  <a:pt x="321" y="259"/>
                </a:moveTo>
                <a:lnTo>
                  <a:pt x="321" y="259"/>
                </a:lnTo>
                <a:lnTo>
                  <a:pt x="330" y="263"/>
                </a:lnTo>
                <a:lnTo>
                  <a:pt x="340" y="268"/>
                </a:lnTo>
                <a:lnTo>
                  <a:pt x="340" y="268"/>
                </a:lnTo>
                <a:lnTo>
                  <a:pt x="322" y="287"/>
                </a:lnTo>
                <a:lnTo>
                  <a:pt x="313" y="295"/>
                </a:lnTo>
                <a:lnTo>
                  <a:pt x="302" y="305"/>
                </a:lnTo>
                <a:lnTo>
                  <a:pt x="302" y="305"/>
                </a:lnTo>
                <a:lnTo>
                  <a:pt x="278" y="325"/>
                </a:lnTo>
                <a:lnTo>
                  <a:pt x="255" y="347"/>
                </a:lnTo>
                <a:lnTo>
                  <a:pt x="255" y="347"/>
                </a:lnTo>
                <a:lnTo>
                  <a:pt x="235" y="367"/>
                </a:lnTo>
                <a:lnTo>
                  <a:pt x="213" y="386"/>
                </a:lnTo>
                <a:lnTo>
                  <a:pt x="213" y="386"/>
                </a:lnTo>
                <a:lnTo>
                  <a:pt x="216" y="383"/>
                </a:lnTo>
                <a:lnTo>
                  <a:pt x="216" y="383"/>
                </a:lnTo>
                <a:lnTo>
                  <a:pt x="236" y="362"/>
                </a:lnTo>
                <a:lnTo>
                  <a:pt x="255" y="341"/>
                </a:lnTo>
                <a:lnTo>
                  <a:pt x="255" y="341"/>
                </a:lnTo>
                <a:lnTo>
                  <a:pt x="264" y="330"/>
                </a:lnTo>
                <a:lnTo>
                  <a:pt x="272" y="320"/>
                </a:lnTo>
                <a:lnTo>
                  <a:pt x="281" y="309"/>
                </a:lnTo>
                <a:lnTo>
                  <a:pt x="290" y="298"/>
                </a:lnTo>
                <a:lnTo>
                  <a:pt x="290" y="298"/>
                </a:lnTo>
                <a:lnTo>
                  <a:pt x="306" y="279"/>
                </a:lnTo>
                <a:lnTo>
                  <a:pt x="314" y="270"/>
                </a:lnTo>
                <a:lnTo>
                  <a:pt x="320" y="259"/>
                </a:lnTo>
                <a:lnTo>
                  <a:pt x="320" y="259"/>
                </a:lnTo>
                <a:lnTo>
                  <a:pt x="321" y="259"/>
                </a:lnTo>
                <a:lnTo>
                  <a:pt x="321" y="259"/>
                </a:lnTo>
                <a:close/>
                <a:moveTo>
                  <a:pt x="294" y="259"/>
                </a:moveTo>
                <a:lnTo>
                  <a:pt x="294" y="259"/>
                </a:lnTo>
                <a:lnTo>
                  <a:pt x="302" y="256"/>
                </a:lnTo>
                <a:lnTo>
                  <a:pt x="313" y="258"/>
                </a:lnTo>
                <a:lnTo>
                  <a:pt x="313" y="258"/>
                </a:lnTo>
                <a:lnTo>
                  <a:pt x="317" y="258"/>
                </a:lnTo>
                <a:lnTo>
                  <a:pt x="317" y="258"/>
                </a:lnTo>
                <a:lnTo>
                  <a:pt x="297" y="275"/>
                </a:lnTo>
                <a:lnTo>
                  <a:pt x="276" y="293"/>
                </a:lnTo>
                <a:lnTo>
                  <a:pt x="239" y="332"/>
                </a:lnTo>
                <a:lnTo>
                  <a:pt x="239" y="332"/>
                </a:lnTo>
                <a:lnTo>
                  <a:pt x="217" y="351"/>
                </a:lnTo>
                <a:lnTo>
                  <a:pt x="195" y="371"/>
                </a:lnTo>
                <a:lnTo>
                  <a:pt x="174" y="390"/>
                </a:lnTo>
                <a:lnTo>
                  <a:pt x="154" y="411"/>
                </a:lnTo>
                <a:lnTo>
                  <a:pt x="154" y="411"/>
                </a:lnTo>
                <a:lnTo>
                  <a:pt x="141" y="421"/>
                </a:lnTo>
                <a:lnTo>
                  <a:pt x="141" y="421"/>
                </a:lnTo>
                <a:lnTo>
                  <a:pt x="140" y="422"/>
                </a:lnTo>
                <a:lnTo>
                  <a:pt x="140" y="422"/>
                </a:lnTo>
                <a:lnTo>
                  <a:pt x="164" y="399"/>
                </a:lnTo>
                <a:lnTo>
                  <a:pt x="164" y="399"/>
                </a:lnTo>
                <a:lnTo>
                  <a:pt x="212" y="355"/>
                </a:lnTo>
                <a:lnTo>
                  <a:pt x="212" y="355"/>
                </a:lnTo>
                <a:lnTo>
                  <a:pt x="233" y="332"/>
                </a:lnTo>
                <a:lnTo>
                  <a:pt x="254" y="308"/>
                </a:lnTo>
                <a:lnTo>
                  <a:pt x="294" y="259"/>
                </a:lnTo>
                <a:lnTo>
                  <a:pt x="294" y="259"/>
                </a:lnTo>
                <a:close/>
                <a:moveTo>
                  <a:pt x="283" y="264"/>
                </a:moveTo>
                <a:lnTo>
                  <a:pt x="283" y="264"/>
                </a:lnTo>
                <a:lnTo>
                  <a:pt x="272" y="275"/>
                </a:lnTo>
                <a:lnTo>
                  <a:pt x="263" y="285"/>
                </a:lnTo>
                <a:lnTo>
                  <a:pt x="263" y="285"/>
                </a:lnTo>
                <a:lnTo>
                  <a:pt x="243" y="302"/>
                </a:lnTo>
                <a:lnTo>
                  <a:pt x="222" y="318"/>
                </a:lnTo>
                <a:lnTo>
                  <a:pt x="222" y="318"/>
                </a:lnTo>
                <a:lnTo>
                  <a:pt x="216" y="325"/>
                </a:lnTo>
                <a:lnTo>
                  <a:pt x="216" y="325"/>
                </a:lnTo>
                <a:lnTo>
                  <a:pt x="245" y="294"/>
                </a:lnTo>
                <a:lnTo>
                  <a:pt x="245" y="294"/>
                </a:lnTo>
                <a:lnTo>
                  <a:pt x="255" y="287"/>
                </a:lnTo>
                <a:lnTo>
                  <a:pt x="264" y="281"/>
                </a:lnTo>
                <a:lnTo>
                  <a:pt x="274" y="272"/>
                </a:lnTo>
                <a:lnTo>
                  <a:pt x="283" y="264"/>
                </a:lnTo>
                <a:lnTo>
                  <a:pt x="283" y="264"/>
                </a:lnTo>
                <a:close/>
                <a:moveTo>
                  <a:pt x="205" y="295"/>
                </a:moveTo>
                <a:lnTo>
                  <a:pt x="205" y="295"/>
                </a:lnTo>
                <a:lnTo>
                  <a:pt x="186" y="308"/>
                </a:lnTo>
                <a:lnTo>
                  <a:pt x="168" y="321"/>
                </a:lnTo>
                <a:lnTo>
                  <a:pt x="135" y="351"/>
                </a:lnTo>
                <a:lnTo>
                  <a:pt x="135" y="351"/>
                </a:lnTo>
                <a:lnTo>
                  <a:pt x="117" y="364"/>
                </a:lnTo>
                <a:lnTo>
                  <a:pt x="98" y="378"/>
                </a:lnTo>
                <a:lnTo>
                  <a:pt x="98" y="378"/>
                </a:lnTo>
                <a:lnTo>
                  <a:pt x="87" y="387"/>
                </a:lnTo>
                <a:lnTo>
                  <a:pt x="77" y="398"/>
                </a:lnTo>
                <a:lnTo>
                  <a:pt x="66" y="407"/>
                </a:lnTo>
                <a:lnTo>
                  <a:pt x="55" y="417"/>
                </a:lnTo>
                <a:lnTo>
                  <a:pt x="55" y="417"/>
                </a:lnTo>
                <a:lnTo>
                  <a:pt x="50" y="420"/>
                </a:lnTo>
                <a:lnTo>
                  <a:pt x="50" y="420"/>
                </a:lnTo>
                <a:lnTo>
                  <a:pt x="50" y="420"/>
                </a:lnTo>
                <a:lnTo>
                  <a:pt x="55" y="414"/>
                </a:lnTo>
                <a:lnTo>
                  <a:pt x="55" y="414"/>
                </a:lnTo>
                <a:lnTo>
                  <a:pt x="75" y="395"/>
                </a:lnTo>
                <a:lnTo>
                  <a:pt x="75" y="395"/>
                </a:lnTo>
                <a:lnTo>
                  <a:pt x="97" y="376"/>
                </a:lnTo>
                <a:lnTo>
                  <a:pt x="120" y="360"/>
                </a:lnTo>
                <a:lnTo>
                  <a:pt x="120" y="360"/>
                </a:lnTo>
                <a:lnTo>
                  <a:pt x="140" y="343"/>
                </a:lnTo>
                <a:lnTo>
                  <a:pt x="159" y="325"/>
                </a:lnTo>
                <a:lnTo>
                  <a:pt x="197" y="289"/>
                </a:lnTo>
                <a:lnTo>
                  <a:pt x="197" y="289"/>
                </a:lnTo>
                <a:lnTo>
                  <a:pt x="197" y="289"/>
                </a:lnTo>
                <a:lnTo>
                  <a:pt x="197" y="289"/>
                </a:lnTo>
                <a:lnTo>
                  <a:pt x="205" y="293"/>
                </a:lnTo>
                <a:lnTo>
                  <a:pt x="213" y="297"/>
                </a:lnTo>
                <a:lnTo>
                  <a:pt x="221" y="298"/>
                </a:lnTo>
                <a:lnTo>
                  <a:pt x="232" y="298"/>
                </a:lnTo>
                <a:lnTo>
                  <a:pt x="232" y="298"/>
                </a:lnTo>
                <a:lnTo>
                  <a:pt x="204" y="318"/>
                </a:lnTo>
                <a:lnTo>
                  <a:pt x="177" y="341"/>
                </a:lnTo>
                <a:lnTo>
                  <a:pt x="177" y="341"/>
                </a:lnTo>
                <a:lnTo>
                  <a:pt x="137" y="375"/>
                </a:lnTo>
                <a:lnTo>
                  <a:pt x="98" y="410"/>
                </a:lnTo>
                <a:lnTo>
                  <a:pt x="98" y="410"/>
                </a:lnTo>
                <a:lnTo>
                  <a:pt x="90" y="417"/>
                </a:lnTo>
                <a:lnTo>
                  <a:pt x="85" y="421"/>
                </a:lnTo>
                <a:lnTo>
                  <a:pt x="85" y="421"/>
                </a:lnTo>
                <a:lnTo>
                  <a:pt x="94" y="410"/>
                </a:lnTo>
                <a:lnTo>
                  <a:pt x="104" y="401"/>
                </a:lnTo>
                <a:lnTo>
                  <a:pt x="104" y="401"/>
                </a:lnTo>
                <a:lnTo>
                  <a:pt x="124" y="382"/>
                </a:lnTo>
                <a:lnTo>
                  <a:pt x="144" y="364"/>
                </a:lnTo>
                <a:lnTo>
                  <a:pt x="144" y="364"/>
                </a:lnTo>
                <a:lnTo>
                  <a:pt x="160" y="347"/>
                </a:lnTo>
                <a:lnTo>
                  <a:pt x="178" y="330"/>
                </a:lnTo>
                <a:lnTo>
                  <a:pt x="178" y="330"/>
                </a:lnTo>
                <a:lnTo>
                  <a:pt x="194" y="314"/>
                </a:lnTo>
                <a:lnTo>
                  <a:pt x="201" y="306"/>
                </a:lnTo>
                <a:lnTo>
                  <a:pt x="206" y="297"/>
                </a:lnTo>
                <a:lnTo>
                  <a:pt x="206" y="297"/>
                </a:lnTo>
                <a:lnTo>
                  <a:pt x="206" y="295"/>
                </a:lnTo>
                <a:lnTo>
                  <a:pt x="205" y="295"/>
                </a:lnTo>
                <a:lnTo>
                  <a:pt x="205" y="295"/>
                </a:lnTo>
                <a:close/>
                <a:moveTo>
                  <a:pt x="178" y="271"/>
                </a:moveTo>
                <a:lnTo>
                  <a:pt x="178" y="271"/>
                </a:lnTo>
                <a:lnTo>
                  <a:pt x="186" y="279"/>
                </a:lnTo>
                <a:lnTo>
                  <a:pt x="194" y="287"/>
                </a:lnTo>
                <a:lnTo>
                  <a:pt x="194" y="287"/>
                </a:lnTo>
                <a:lnTo>
                  <a:pt x="173" y="299"/>
                </a:lnTo>
                <a:lnTo>
                  <a:pt x="152" y="313"/>
                </a:lnTo>
                <a:lnTo>
                  <a:pt x="132" y="328"/>
                </a:lnTo>
                <a:lnTo>
                  <a:pt x="113" y="344"/>
                </a:lnTo>
                <a:lnTo>
                  <a:pt x="74" y="376"/>
                </a:lnTo>
                <a:lnTo>
                  <a:pt x="55" y="393"/>
                </a:lnTo>
                <a:lnTo>
                  <a:pt x="35" y="407"/>
                </a:lnTo>
                <a:lnTo>
                  <a:pt x="35" y="407"/>
                </a:lnTo>
                <a:lnTo>
                  <a:pt x="29" y="410"/>
                </a:lnTo>
                <a:lnTo>
                  <a:pt x="33" y="406"/>
                </a:lnTo>
                <a:lnTo>
                  <a:pt x="43" y="397"/>
                </a:lnTo>
                <a:lnTo>
                  <a:pt x="43" y="397"/>
                </a:lnTo>
                <a:lnTo>
                  <a:pt x="52" y="389"/>
                </a:lnTo>
                <a:lnTo>
                  <a:pt x="62" y="380"/>
                </a:lnTo>
                <a:lnTo>
                  <a:pt x="62" y="380"/>
                </a:lnTo>
                <a:lnTo>
                  <a:pt x="101" y="347"/>
                </a:lnTo>
                <a:lnTo>
                  <a:pt x="101" y="347"/>
                </a:lnTo>
                <a:lnTo>
                  <a:pt x="120" y="328"/>
                </a:lnTo>
                <a:lnTo>
                  <a:pt x="140" y="309"/>
                </a:lnTo>
                <a:lnTo>
                  <a:pt x="178" y="271"/>
                </a:lnTo>
                <a:lnTo>
                  <a:pt x="178" y="271"/>
                </a:lnTo>
                <a:close/>
                <a:moveTo>
                  <a:pt x="171" y="272"/>
                </a:moveTo>
                <a:lnTo>
                  <a:pt x="171" y="272"/>
                </a:lnTo>
                <a:lnTo>
                  <a:pt x="170" y="272"/>
                </a:lnTo>
                <a:lnTo>
                  <a:pt x="168" y="275"/>
                </a:lnTo>
                <a:lnTo>
                  <a:pt x="168" y="275"/>
                </a:lnTo>
                <a:lnTo>
                  <a:pt x="124" y="312"/>
                </a:lnTo>
                <a:lnTo>
                  <a:pt x="81" y="345"/>
                </a:lnTo>
                <a:lnTo>
                  <a:pt x="81" y="345"/>
                </a:lnTo>
                <a:lnTo>
                  <a:pt x="39" y="378"/>
                </a:lnTo>
                <a:lnTo>
                  <a:pt x="39" y="378"/>
                </a:lnTo>
                <a:lnTo>
                  <a:pt x="16" y="397"/>
                </a:lnTo>
                <a:lnTo>
                  <a:pt x="16" y="397"/>
                </a:lnTo>
                <a:lnTo>
                  <a:pt x="24" y="389"/>
                </a:lnTo>
                <a:lnTo>
                  <a:pt x="31" y="380"/>
                </a:lnTo>
                <a:lnTo>
                  <a:pt x="31" y="380"/>
                </a:lnTo>
                <a:lnTo>
                  <a:pt x="47" y="364"/>
                </a:lnTo>
                <a:lnTo>
                  <a:pt x="65" y="349"/>
                </a:lnTo>
                <a:lnTo>
                  <a:pt x="101" y="321"/>
                </a:lnTo>
                <a:lnTo>
                  <a:pt x="119" y="306"/>
                </a:lnTo>
                <a:lnTo>
                  <a:pt x="135" y="291"/>
                </a:lnTo>
                <a:lnTo>
                  <a:pt x="151" y="275"/>
                </a:lnTo>
                <a:lnTo>
                  <a:pt x="166" y="256"/>
                </a:lnTo>
                <a:lnTo>
                  <a:pt x="166" y="256"/>
                </a:lnTo>
                <a:lnTo>
                  <a:pt x="175" y="267"/>
                </a:lnTo>
                <a:lnTo>
                  <a:pt x="175" y="267"/>
                </a:lnTo>
                <a:lnTo>
                  <a:pt x="177" y="268"/>
                </a:lnTo>
                <a:lnTo>
                  <a:pt x="177" y="268"/>
                </a:lnTo>
                <a:lnTo>
                  <a:pt x="171" y="272"/>
                </a:lnTo>
                <a:lnTo>
                  <a:pt x="171" y="272"/>
                </a:lnTo>
                <a:close/>
                <a:moveTo>
                  <a:pt x="163" y="254"/>
                </a:moveTo>
                <a:lnTo>
                  <a:pt x="163" y="254"/>
                </a:lnTo>
                <a:lnTo>
                  <a:pt x="124" y="282"/>
                </a:lnTo>
                <a:lnTo>
                  <a:pt x="85" y="312"/>
                </a:lnTo>
                <a:lnTo>
                  <a:pt x="85" y="312"/>
                </a:lnTo>
                <a:lnTo>
                  <a:pt x="66" y="328"/>
                </a:lnTo>
                <a:lnTo>
                  <a:pt x="48" y="345"/>
                </a:lnTo>
                <a:lnTo>
                  <a:pt x="48" y="345"/>
                </a:lnTo>
                <a:lnTo>
                  <a:pt x="39" y="352"/>
                </a:lnTo>
                <a:lnTo>
                  <a:pt x="29" y="359"/>
                </a:lnTo>
                <a:lnTo>
                  <a:pt x="19" y="366"/>
                </a:lnTo>
                <a:lnTo>
                  <a:pt x="12" y="372"/>
                </a:lnTo>
                <a:lnTo>
                  <a:pt x="12" y="372"/>
                </a:lnTo>
                <a:lnTo>
                  <a:pt x="12" y="372"/>
                </a:lnTo>
                <a:lnTo>
                  <a:pt x="12" y="372"/>
                </a:lnTo>
                <a:lnTo>
                  <a:pt x="29" y="356"/>
                </a:lnTo>
                <a:lnTo>
                  <a:pt x="47" y="340"/>
                </a:lnTo>
                <a:lnTo>
                  <a:pt x="83" y="310"/>
                </a:lnTo>
                <a:lnTo>
                  <a:pt x="121" y="281"/>
                </a:lnTo>
                <a:lnTo>
                  <a:pt x="139" y="264"/>
                </a:lnTo>
                <a:lnTo>
                  <a:pt x="155" y="247"/>
                </a:lnTo>
                <a:lnTo>
                  <a:pt x="155" y="247"/>
                </a:lnTo>
                <a:lnTo>
                  <a:pt x="163" y="254"/>
                </a:lnTo>
                <a:lnTo>
                  <a:pt x="163" y="254"/>
                </a:lnTo>
                <a:close/>
                <a:moveTo>
                  <a:pt x="20" y="347"/>
                </a:moveTo>
                <a:lnTo>
                  <a:pt x="20" y="347"/>
                </a:lnTo>
                <a:lnTo>
                  <a:pt x="55" y="317"/>
                </a:lnTo>
                <a:lnTo>
                  <a:pt x="92" y="289"/>
                </a:lnTo>
                <a:lnTo>
                  <a:pt x="92" y="289"/>
                </a:lnTo>
                <a:lnTo>
                  <a:pt x="110" y="272"/>
                </a:lnTo>
                <a:lnTo>
                  <a:pt x="129" y="258"/>
                </a:lnTo>
                <a:lnTo>
                  <a:pt x="129" y="258"/>
                </a:lnTo>
                <a:lnTo>
                  <a:pt x="146" y="248"/>
                </a:lnTo>
                <a:lnTo>
                  <a:pt x="146" y="248"/>
                </a:lnTo>
                <a:lnTo>
                  <a:pt x="151" y="245"/>
                </a:lnTo>
                <a:lnTo>
                  <a:pt x="151" y="245"/>
                </a:lnTo>
                <a:lnTo>
                  <a:pt x="152" y="245"/>
                </a:lnTo>
                <a:lnTo>
                  <a:pt x="152" y="245"/>
                </a:lnTo>
                <a:lnTo>
                  <a:pt x="147" y="252"/>
                </a:lnTo>
                <a:lnTo>
                  <a:pt x="147" y="252"/>
                </a:lnTo>
                <a:lnTo>
                  <a:pt x="131" y="268"/>
                </a:lnTo>
                <a:lnTo>
                  <a:pt x="114" y="283"/>
                </a:lnTo>
                <a:lnTo>
                  <a:pt x="81" y="310"/>
                </a:lnTo>
                <a:lnTo>
                  <a:pt x="46" y="339"/>
                </a:lnTo>
                <a:lnTo>
                  <a:pt x="29" y="352"/>
                </a:lnTo>
                <a:lnTo>
                  <a:pt x="13" y="367"/>
                </a:lnTo>
                <a:lnTo>
                  <a:pt x="13" y="367"/>
                </a:lnTo>
                <a:lnTo>
                  <a:pt x="16" y="357"/>
                </a:lnTo>
                <a:lnTo>
                  <a:pt x="20" y="347"/>
                </a:lnTo>
                <a:lnTo>
                  <a:pt x="20" y="347"/>
                </a:lnTo>
                <a:close/>
                <a:moveTo>
                  <a:pt x="78" y="322"/>
                </a:moveTo>
                <a:lnTo>
                  <a:pt x="78" y="322"/>
                </a:lnTo>
                <a:lnTo>
                  <a:pt x="101" y="303"/>
                </a:lnTo>
                <a:lnTo>
                  <a:pt x="125" y="285"/>
                </a:lnTo>
                <a:lnTo>
                  <a:pt x="125" y="285"/>
                </a:lnTo>
                <a:lnTo>
                  <a:pt x="150" y="267"/>
                </a:lnTo>
                <a:lnTo>
                  <a:pt x="150" y="267"/>
                </a:lnTo>
                <a:lnTo>
                  <a:pt x="162" y="259"/>
                </a:lnTo>
                <a:lnTo>
                  <a:pt x="162" y="259"/>
                </a:lnTo>
                <a:lnTo>
                  <a:pt x="162" y="258"/>
                </a:lnTo>
                <a:lnTo>
                  <a:pt x="162" y="259"/>
                </a:lnTo>
                <a:lnTo>
                  <a:pt x="156" y="264"/>
                </a:lnTo>
                <a:lnTo>
                  <a:pt x="151" y="271"/>
                </a:lnTo>
                <a:lnTo>
                  <a:pt x="151" y="271"/>
                </a:lnTo>
                <a:lnTo>
                  <a:pt x="136" y="287"/>
                </a:lnTo>
                <a:lnTo>
                  <a:pt x="119" y="303"/>
                </a:lnTo>
                <a:lnTo>
                  <a:pt x="100" y="318"/>
                </a:lnTo>
                <a:lnTo>
                  <a:pt x="82" y="333"/>
                </a:lnTo>
                <a:lnTo>
                  <a:pt x="63" y="348"/>
                </a:lnTo>
                <a:lnTo>
                  <a:pt x="46" y="363"/>
                </a:lnTo>
                <a:lnTo>
                  <a:pt x="28" y="379"/>
                </a:lnTo>
                <a:lnTo>
                  <a:pt x="13" y="397"/>
                </a:lnTo>
                <a:lnTo>
                  <a:pt x="13" y="397"/>
                </a:lnTo>
                <a:lnTo>
                  <a:pt x="11" y="386"/>
                </a:lnTo>
                <a:lnTo>
                  <a:pt x="12" y="375"/>
                </a:lnTo>
                <a:lnTo>
                  <a:pt x="12" y="375"/>
                </a:lnTo>
                <a:lnTo>
                  <a:pt x="29" y="364"/>
                </a:lnTo>
                <a:lnTo>
                  <a:pt x="46" y="351"/>
                </a:lnTo>
                <a:lnTo>
                  <a:pt x="78" y="322"/>
                </a:lnTo>
                <a:lnTo>
                  <a:pt x="78" y="322"/>
                </a:lnTo>
                <a:close/>
                <a:moveTo>
                  <a:pt x="15" y="401"/>
                </a:moveTo>
                <a:lnTo>
                  <a:pt x="15" y="401"/>
                </a:lnTo>
                <a:lnTo>
                  <a:pt x="56" y="367"/>
                </a:lnTo>
                <a:lnTo>
                  <a:pt x="100" y="335"/>
                </a:lnTo>
                <a:lnTo>
                  <a:pt x="100" y="335"/>
                </a:lnTo>
                <a:lnTo>
                  <a:pt x="140" y="302"/>
                </a:lnTo>
                <a:lnTo>
                  <a:pt x="140" y="302"/>
                </a:lnTo>
                <a:lnTo>
                  <a:pt x="147" y="297"/>
                </a:lnTo>
                <a:lnTo>
                  <a:pt x="147" y="297"/>
                </a:lnTo>
                <a:lnTo>
                  <a:pt x="120" y="324"/>
                </a:lnTo>
                <a:lnTo>
                  <a:pt x="93" y="349"/>
                </a:lnTo>
                <a:lnTo>
                  <a:pt x="93" y="349"/>
                </a:lnTo>
                <a:lnTo>
                  <a:pt x="58" y="379"/>
                </a:lnTo>
                <a:lnTo>
                  <a:pt x="40" y="395"/>
                </a:lnTo>
                <a:lnTo>
                  <a:pt x="32" y="403"/>
                </a:lnTo>
                <a:lnTo>
                  <a:pt x="25" y="413"/>
                </a:lnTo>
                <a:lnTo>
                  <a:pt x="25" y="413"/>
                </a:lnTo>
                <a:lnTo>
                  <a:pt x="20" y="407"/>
                </a:lnTo>
                <a:lnTo>
                  <a:pt x="15" y="401"/>
                </a:lnTo>
                <a:lnTo>
                  <a:pt x="15" y="401"/>
                </a:lnTo>
                <a:close/>
                <a:moveTo>
                  <a:pt x="28" y="416"/>
                </a:moveTo>
                <a:lnTo>
                  <a:pt x="28" y="416"/>
                </a:lnTo>
                <a:lnTo>
                  <a:pt x="48" y="401"/>
                </a:lnTo>
                <a:lnTo>
                  <a:pt x="67" y="387"/>
                </a:lnTo>
                <a:lnTo>
                  <a:pt x="104" y="356"/>
                </a:lnTo>
                <a:lnTo>
                  <a:pt x="140" y="325"/>
                </a:lnTo>
                <a:lnTo>
                  <a:pt x="159" y="312"/>
                </a:lnTo>
                <a:lnTo>
                  <a:pt x="179" y="298"/>
                </a:lnTo>
                <a:lnTo>
                  <a:pt x="179" y="298"/>
                </a:lnTo>
                <a:lnTo>
                  <a:pt x="186" y="294"/>
                </a:lnTo>
                <a:lnTo>
                  <a:pt x="190" y="291"/>
                </a:lnTo>
                <a:lnTo>
                  <a:pt x="190" y="291"/>
                </a:lnTo>
                <a:lnTo>
                  <a:pt x="170" y="312"/>
                </a:lnTo>
                <a:lnTo>
                  <a:pt x="170" y="312"/>
                </a:lnTo>
                <a:lnTo>
                  <a:pt x="150" y="330"/>
                </a:lnTo>
                <a:lnTo>
                  <a:pt x="128" y="349"/>
                </a:lnTo>
                <a:lnTo>
                  <a:pt x="128" y="349"/>
                </a:lnTo>
                <a:lnTo>
                  <a:pt x="85" y="384"/>
                </a:lnTo>
                <a:lnTo>
                  <a:pt x="63" y="402"/>
                </a:lnTo>
                <a:lnTo>
                  <a:pt x="44" y="422"/>
                </a:lnTo>
                <a:lnTo>
                  <a:pt x="44" y="422"/>
                </a:lnTo>
                <a:lnTo>
                  <a:pt x="44" y="422"/>
                </a:lnTo>
                <a:lnTo>
                  <a:pt x="44" y="422"/>
                </a:lnTo>
                <a:lnTo>
                  <a:pt x="31" y="417"/>
                </a:lnTo>
                <a:lnTo>
                  <a:pt x="31" y="417"/>
                </a:lnTo>
                <a:lnTo>
                  <a:pt x="28" y="416"/>
                </a:lnTo>
                <a:lnTo>
                  <a:pt x="28" y="416"/>
                </a:lnTo>
                <a:close/>
                <a:moveTo>
                  <a:pt x="47" y="424"/>
                </a:moveTo>
                <a:lnTo>
                  <a:pt x="47" y="424"/>
                </a:lnTo>
                <a:lnTo>
                  <a:pt x="56" y="418"/>
                </a:lnTo>
                <a:lnTo>
                  <a:pt x="66" y="411"/>
                </a:lnTo>
                <a:lnTo>
                  <a:pt x="82" y="398"/>
                </a:lnTo>
                <a:lnTo>
                  <a:pt x="98" y="382"/>
                </a:lnTo>
                <a:lnTo>
                  <a:pt x="116" y="368"/>
                </a:lnTo>
                <a:lnTo>
                  <a:pt x="116" y="368"/>
                </a:lnTo>
                <a:lnTo>
                  <a:pt x="135" y="353"/>
                </a:lnTo>
                <a:lnTo>
                  <a:pt x="152" y="339"/>
                </a:lnTo>
                <a:lnTo>
                  <a:pt x="171" y="324"/>
                </a:lnTo>
                <a:lnTo>
                  <a:pt x="189" y="309"/>
                </a:lnTo>
                <a:lnTo>
                  <a:pt x="189" y="309"/>
                </a:lnTo>
                <a:lnTo>
                  <a:pt x="195" y="305"/>
                </a:lnTo>
                <a:lnTo>
                  <a:pt x="201" y="301"/>
                </a:lnTo>
                <a:lnTo>
                  <a:pt x="201" y="301"/>
                </a:lnTo>
                <a:lnTo>
                  <a:pt x="197" y="306"/>
                </a:lnTo>
                <a:lnTo>
                  <a:pt x="191" y="313"/>
                </a:lnTo>
                <a:lnTo>
                  <a:pt x="181" y="324"/>
                </a:lnTo>
                <a:lnTo>
                  <a:pt x="181" y="324"/>
                </a:lnTo>
                <a:lnTo>
                  <a:pt x="163" y="340"/>
                </a:lnTo>
                <a:lnTo>
                  <a:pt x="147" y="357"/>
                </a:lnTo>
                <a:lnTo>
                  <a:pt x="147" y="357"/>
                </a:lnTo>
                <a:lnTo>
                  <a:pt x="129" y="374"/>
                </a:lnTo>
                <a:lnTo>
                  <a:pt x="112" y="390"/>
                </a:lnTo>
                <a:lnTo>
                  <a:pt x="96" y="406"/>
                </a:lnTo>
                <a:lnTo>
                  <a:pt x="79" y="424"/>
                </a:lnTo>
                <a:lnTo>
                  <a:pt x="79" y="424"/>
                </a:lnTo>
                <a:lnTo>
                  <a:pt x="79" y="426"/>
                </a:lnTo>
                <a:lnTo>
                  <a:pt x="79" y="426"/>
                </a:lnTo>
                <a:lnTo>
                  <a:pt x="81" y="426"/>
                </a:lnTo>
                <a:lnTo>
                  <a:pt x="81" y="426"/>
                </a:lnTo>
                <a:lnTo>
                  <a:pt x="100" y="414"/>
                </a:lnTo>
                <a:lnTo>
                  <a:pt x="117" y="398"/>
                </a:lnTo>
                <a:lnTo>
                  <a:pt x="150" y="367"/>
                </a:lnTo>
                <a:lnTo>
                  <a:pt x="150" y="367"/>
                </a:lnTo>
                <a:lnTo>
                  <a:pt x="194" y="332"/>
                </a:lnTo>
                <a:lnTo>
                  <a:pt x="239" y="297"/>
                </a:lnTo>
                <a:lnTo>
                  <a:pt x="239" y="297"/>
                </a:lnTo>
                <a:lnTo>
                  <a:pt x="239" y="297"/>
                </a:lnTo>
                <a:lnTo>
                  <a:pt x="239" y="297"/>
                </a:lnTo>
                <a:lnTo>
                  <a:pt x="225" y="310"/>
                </a:lnTo>
                <a:lnTo>
                  <a:pt x="225" y="310"/>
                </a:lnTo>
                <a:lnTo>
                  <a:pt x="183" y="351"/>
                </a:lnTo>
                <a:lnTo>
                  <a:pt x="183" y="351"/>
                </a:lnTo>
                <a:lnTo>
                  <a:pt x="143" y="387"/>
                </a:lnTo>
                <a:lnTo>
                  <a:pt x="123" y="406"/>
                </a:lnTo>
                <a:lnTo>
                  <a:pt x="102" y="424"/>
                </a:lnTo>
                <a:lnTo>
                  <a:pt x="102" y="424"/>
                </a:lnTo>
                <a:lnTo>
                  <a:pt x="102" y="425"/>
                </a:lnTo>
                <a:lnTo>
                  <a:pt x="102" y="426"/>
                </a:lnTo>
                <a:lnTo>
                  <a:pt x="104" y="426"/>
                </a:lnTo>
                <a:lnTo>
                  <a:pt x="104" y="426"/>
                </a:lnTo>
                <a:lnTo>
                  <a:pt x="104" y="426"/>
                </a:lnTo>
                <a:lnTo>
                  <a:pt x="110" y="422"/>
                </a:lnTo>
                <a:lnTo>
                  <a:pt x="110" y="422"/>
                </a:lnTo>
                <a:lnTo>
                  <a:pt x="112" y="421"/>
                </a:lnTo>
                <a:lnTo>
                  <a:pt x="112" y="421"/>
                </a:lnTo>
                <a:lnTo>
                  <a:pt x="132" y="406"/>
                </a:lnTo>
                <a:lnTo>
                  <a:pt x="152" y="389"/>
                </a:lnTo>
                <a:lnTo>
                  <a:pt x="190" y="355"/>
                </a:lnTo>
                <a:lnTo>
                  <a:pt x="190" y="355"/>
                </a:lnTo>
                <a:lnTo>
                  <a:pt x="214" y="330"/>
                </a:lnTo>
                <a:lnTo>
                  <a:pt x="227" y="318"/>
                </a:lnTo>
                <a:lnTo>
                  <a:pt x="240" y="308"/>
                </a:lnTo>
                <a:lnTo>
                  <a:pt x="240" y="308"/>
                </a:lnTo>
                <a:lnTo>
                  <a:pt x="256" y="295"/>
                </a:lnTo>
                <a:lnTo>
                  <a:pt x="271" y="282"/>
                </a:lnTo>
                <a:lnTo>
                  <a:pt x="271" y="282"/>
                </a:lnTo>
                <a:lnTo>
                  <a:pt x="266" y="287"/>
                </a:lnTo>
                <a:lnTo>
                  <a:pt x="266" y="287"/>
                </a:lnTo>
                <a:lnTo>
                  <a:pt x="224" y="337"/>
                </a:lnTo>
                <a:lnTo>
                  <a:pt x="224" y="337"/>
                </a:lnTo>
                <a:lnTo>
                  <a:pt x="202" y="360"/>
                </a:lnTo>
                <a:lnTo>
                  <a:pt x="178" y="382"/>
                </a:lnTo>
                <a:lnTo>
                  <a:pt x="155" y="403"/>
                </a:lnTo>
                <a:lnTo>
                  <a:pt x="132" y="426"/>
                </a:lnTo>
                <a:lnTo>
                  <a:pt x="132" y="426"/>
                </a:lnTo>
                <a:lnTo>
                  <a:pt x="132" y="428"/>
                </a:lnTo>
                <a:lnTo>
                  <a:pt x="132" y="428"/>
                </a:lnTo>
                <a:lnTo>
                  <a:pt x="110" y="429"/>
                </a:lnTo>
                <a:lnTo>
                  <a:pt x="89" y="430"/>
                </a:lnTo>
                <a:lnTo>
                  <a:pt x="67" y="428"/>
                </a:lnTo>
                <a:lnTo>
                  <a:pt x="58" y="426"/>
                </a:lnTo>
                <a:lnTo>
                  <a:pt x="47" y="424"/>
                </a:lnTo>
                <a:lnTo>
                  <a:pt x="47" y="424"/>
                </a:lnTo>
                <a:close/>
                <a:moveTo>
                  <a:pt x="179" y="359"/>
                </a:moveTo>
                <a:lnTo>
                  <a:pt x="179" y="359"/>
                </a:lnTo>
                <a:lnTo>
                  <a:pt x="158" y="379"/>
                </a:lnTo>
                <a:lnTo>
                  <a:pt x="136" y="399"/>
                </a:lnTo>
                <a:lnTo>
                  <a:pt x="136" y="399"/>
                </a:lnTo>
                <a:lnTo>
                  <a:pt x="120" y="411"/>
                </a:lnTo>
                <a:lnTo>
                  <a:pt x="120" y="411"/>
                </a:lnTo>
                <a:lnTo>
                  <a:pt x="124" y="407"/>
                </a:lnTo>
                <a:lnTo>
                  <a:pt x="124" y="407"/>
                </a:lnTo>
                <a:lnTo>
                  <a:pt x="146" y="387"/>
                </a:lnTo>
                <a:lnTo>
                  <a:pt x="170" y="367"/>
                </a:lnTo>
                <a:lnTo>
                  <a:pt x="170" y="367"/>
                </a:lnTo>
                <a:lnTo>
                  <a:pt x="179" y="359"/>
                </a:lnTo>
                <a:lnTo>
                  <a:pt x="179" y="359"/>
                </a:lnTo>
                <a:close/>
                <a:moveTo>
                  <a:pt x="148" y="428"/>
                </a:moveTo>
                <a:lnTo>
                  <a:pt x="148" y="428"/>
                </a:lnTo>
                <a:lnTo>
                  <a:pt x="135" y="428"/>
                </a:lnTo>
                <a:lnTo>
                  <a:pt x="135" y="428"/>
                </a:lnTo>
                <a:lnTo>
                  <a:pt x="144" y="422"/>
                </a:lnTo>
                <a:lnTo>
                  <a:pt x="152" y="416"/>
                </a:lnTo>
                <a:lnTo>
                  <a:pt x="166" y="401"/>
                </a:lnTo>
                <a:lnTo>
                  <a:pt x="166" y="401"/>
                </a:lnTo>
                <a:lnTo>
                  <a:pt x="177" y="391"/>
                </a:lnTo>
                <a:lnTo>
                  <a:pt x="187" y="380"/>
                </a:lnTo>
                <a:lnTo>
                  <a:pt x="209" y="362"/>
                </a:lnTo>
                <a:lnTo>
                  <a:pt x="209" y="362"/>
                </a:lnTo>
                <a:lnTo>
                  <a:pt x="232" y="341"/>
                </a:lnTo>
                <a:lnTo>
                  <a:pt x="254" y="321"/>
                </a:lnTo>
                <a:lnTo>
                  <a:pt x="295" y="279"/>
                </a:lnTo>
                <a:lnTo>
                  <a:pt x="295" y="279"/>
                </a:lnTo>
                <a:lnTo>
                  <a:pt x="306" y="271"/>
                </a:lnTo>
                <a:lnTo>
                  <a:pt x="312" y="267"/>
                </a:lnTo>
                <a:lnTo>
                  <a:pt x="316" y="263"/>
                </a:lnTo>
                <a:lnTo>
                  <a:pt x="316" y="263"/>
                </a:lnTo>
                <a:lnTo>
                  <a:pt x="310" y="271"/>
                </a:lnTo>
                <a:lnTo>
                  <a:pt x="305" y="278"/>
                </a:lnTo>
                <a:lnTo>
                  <a:pt x="291" y="291"/>
                </a:lnTo>
                <a:lnTo>
                  <a:pt x="291" y="291"/>
                </a:lnTo>
                <a:lnTo>
                  <a:pt x="282" y="302"/>
                </a:lnTo>
                <a:lnTo>
                  <a:pt x="274" y="313"/>
                </a:lnTo>
                <a:lnTo>
                  <a:pt x="256" y="335"/>
                </a:lnTo>
                <a:lnTo>
                  <a:pt x="256" y="335"/>
                </a:lnTo>
                <a:lnTo>
                  <a:pt x="248" y="345"/>
                </a:lnTo>
                <a:lnTo>
                  <a:pt x="237" y="356"/>
                </a:lnTo>
                <a:lnTo>
                  <a:pt x="218" y="376"/>
                </a:lnTo>
                <a:lnTo>
                  <a:pt x="218" y="376"/>
                </a:lnTo>
                <a:lnTo>
                  <a:pt x="195" y="401"/>
                </a:lnTo>
                <a:lnTo>
                  <a:pt x="185" y="413"/>
                </a:lnTo>
                <a:lnTo>
                  <a:pt x="171" y="424"/>
                </a:lnTo>
                <a:lnTo>
                  <a:pt x="171" y="424"/>
                </a:lnTo>
                <a:lnTo>
                  <a:pt x="171" y="425"/>
                </a:lnTo>
                <a:lnTo>
                  <a:pt x="171" y="426"/>
                </a:lnTo>
                <a:lnTo>
                  <a:pt x="171" y="426"/>
                </a:lnTo>
                <a:lnTo>
                  <a:pt x="148" y="428"/>
                </a:lnTo>
                <a:lnTo>
                  <a:pt x="148" y="428"/>
                </a:lnTo>
                <a:close/>
                <a:moveTo>
                  <a:pt x="173" y="426"/>
                </a:moveTo>
                <a:lnTo>
                  <a:pt x="173" y="426"/>
                </a:lnTo>
                <a:lnTo>
                  <a:pt x="173" y="426"/>
                </a:lnTo>
                <a:lnTo>
                  <a:pt x="173" y="426"/>
                </a:lnTo>
                <a:lnTo>
                  <a:pt x="183" y="420"/>
                </a:lnTo>
                <a:lnTo>
                  <a:pt x="191" y="413"/>
                </a:lnTo>
                <a:lnTo>
                  <a:pt x="208" y="395"/>
                </a:lnTo>
                <a:lnTo>
                  <a:pt x="208" y="395"/>
                </a:lnTo>
                <a:lnTo>
                  <a:pt x="229" y="375"/>
                </a:lnTo>
                <a:lnTo>
                  <a:pt x="252" y="353"/>
                </a:lnTo>
                <a:lnTo>
                  <a:pt x="252" y="353"/>
                </a:lnTo>
                <a:lnTo>
                  <a:pt x="298" y="313"/>
                </a:lnTo>
                <a:lnTo>
                  <a:pt x="321" y="291"/>
                </a:lnTo>
                <a:lnTo>
                  <a:pt x="343" y="270"/>
                </a:lnTo>
                <a:lnTo>
                  <a:pt x="343" y="270"/>
                </a:lnTo>
                <a:lnTo>
                  <a:pt x="335" y="279"/>
                </a:lnTo>
                <a:lnTo>
                  <a:pt x="328" y="290"/>
                </a:lnTo>
                <a:lnTo>
                  <a:pt x="320" y="301"/>
                </a:lnTo>
                <a:lnTo>
                  <a:pt x="312" y="312"/>
                </a:lnTo>
                <a:lnTo>
                  <a:pt x="312" y="312"/>
                </a:lnTo>
                <a:lnTo>
                  <a:pt x="293" y="332"/>
                </a:lnTo>
                <a:lnTo>
                  <a:pt x="274" y="351"/>
                </a:lnTo>
                <a:lnTo>
                  <a:pt x="274" y="351"/>
                </a:lnTo>
                <a:lnTo>
                  <a:pt x="239" y="386"/>
                </a:lnTo>
                <a:lnTo>
                  <a:pt x="221" y="405"/>
                </a:lnTo>
                <a:lnTo>
                  <a:pt x="206" y="425"/>
                </a:lnTo>
                <a:lnTo>
                  <a:pt x="206" y="425"/>
                </a:lnTo>
                <a:lnTo>
                  <a:pt x="206" y="425"/>
                </a:lnTo>
                <a:lnTo>
                  <a:pt x="206" y="426"/>
                </a:lnTo>
                <a:lnTo>
                  <a:pt x="208" y="426"/>
                </a:lnTo>
                <a:lnTo>
                  <a:pt x="209" y="426"/>
                </a:lnTo>
                <a:lnTo>
                  <a:pt x="209" y="426"/>
                </a:lnTo>
                <a:lnTo>
                  <a:pt x="213" y="421"/>
                </a:lnTo>
                <a:lnTo>
                  <a:pt x="213" y="421"/>
                </a:lnTo>
                <a:lnTo>
                  <a:pt x="214" y="422"/>
                </a:lnTo>
                <a:lnTo>
                  <a:pt x="216" y="421"/>
                </a:lnTo>
                <a:lnTo>
                  <a:pt x="218" y="416"/>
                </a:lnTo>
                <a:lnTo>
                  <a:pt x="218" y="416"/>
                </a:lnTo>
                <a:lnTo>
                  <a:pt x="236" y="395"/>
                </a:lnTo>
                <a:lnTo>
                  <a:pt x="255" y="378"/>
                </a:lnTo>
                <a:lnTo>
                  <a:pt x="294" y="343"/>
                </a:lnTo>
                <a:lnTo>
                  <a:pt x="294" y="343"/>
                </a:lnTo>
                <a:lnTo>
                  <a:pt x="339" y="301"/>
                </a:lnTo>
                <a:lnTo>
                  <a:pt x="362" y="281"/>
                </a:lnTo>
                <a:lnTo>
                  <a:pt x="386" y="260"/>
                </a:lnTo>
                <a:lnTo>
                  <a:pt x="386" y="260"/>
                </a:lnTo>
                <a:lnTo>
                  <a:pt x="376" y="268"/>
                </a:lnTo>
                <a:lnTo>
                  <a:pt x="367" y="279"/>
                </a:lnTo>
                <a:lnTo>
                  <a:pt x="348" y="301"/>
                </a:lnTo>
                <a:lnTo>
                  <a:pt x="348" y="301"/>
                </a:lnTo>
                <a:lnTo>
                  <a:pt x="308" y="345"/>
                </a:lnTo>
                <a:lnTo>
                  <a:pt x="308" y="345"/>
                </a:lnTo>
                <a:lnTo>
                  <a:pt x="287" y="368"/>
                </a:lnTo>
                <a:lnTo>
                  <a:pt x="267" y="391"/>
                </a:lnTo>
                <a:lnTo>
                  <a:pt x="267" y="391"/>
                </a:lnTo>
                <a:lnTo>
                  <a:pt x="258" y="402"/>
                </a:lnTo>
                <a:lnTo>
                  <a:pt x="248" y="410"/>
                </a:lnTo>
                <a:lnTo>
                  <a:pt x="228" y="428"/>
                </a:lnTo>
                <a:lnTo>
                  <a:pt x="228" y="428"/>
                </a:lnTo>
                <a:lnTo>
                  <a:pt x="228" y="429"/>
                </a:lnTo>
                <a:lnTo>
                  <a:pt x="228" y="429"/>
                </a:lnTo>
                <a:lnTo>
                  <a:pt x="200" y="428"/>
                </a:lnTo>
                <a:lnTo>
                  <a:pt x="173" y="426"/>
                </a:lnTo>
                <a:lnTo>
                  <a:pt x="173" y="426"/>
                </a:lnTo>
                <a:close/>
                <a:moveTo>
                  <a:pt x="232" y="429"/>
                </a:moveTo>
                <a:lnTo>
                  <a:pt x="232" y="429"/>
                </a:lnTo>
                <a:lnTo>
                  <a:pt x="249" y="416"/>
                </a:lnTo>
                <a:lnTo>
                  <a:pt x="266" y="401"/>
                </a:lnTo>
                <a:lnTo>
                  <a:pt x="282" y="384"/>
                </a:lnTo>
                <a:lnTo>
                  <a:pt x="298" y="370"/>
                </a:lnTo>
                <a:lnTo>
                  <a:pt x="298" y="370"/>
                </a:lnTo>
                <a:lnTo>
                  <a:pt x="336" y="336"/>
                </a:lnTo>
                <a:lnTo>
                  <a:pt x="374" y="301"/>
                </a:lnTo>
                <a:lnTo>
                  <a:pt x="374" y="301"/>
                </a:lnTo>
                <a:lnTo>
                  <a:pt x="389" y="287"/>
                </a:lnTo>
                <a:lnTo>
                  <a:pt x="389" y="287"/>
                </a:lnTo>
                <a:lnTo>
                  <a:pt x="398" y="278"/>
                </a:lnTo>
                <a:lnTo>
                  <a:pt x="398" y="278"/>
                </a:lnTo>
                <a:lnTo>
                  <a:pt x="389" y="290"/>
                </a:lnTo>
                <a:lnTo>
                  <a:pt x="389" y="290"/>
                </a:lnTo>
                <a:lnTo>
                  <a:pt x="372" y="308"/>
                </a:lnTo>
                <a:lnTo>
                  <a:pt x="356" y="324"/>
                </a:lnTo>
                <a:lnTo>
                  <a:pt x="356" y="324"/>
                </a:lnTo>
                <a:lnTo>
                  <a:pt x="301" y="389"/>
                </a:lnTo>
                <a:lnTo>
                  <a:pt x="301" y="389"/>
                </a:lnTo>
                <a:lnTo>
                  <a:pt x="262" y="430"/>
                </a:lnTo>
                <a:lnTo>
                  <a:pt x="262" y="430"/>
                </a:lnTo>
                <a:lnTo>
                  <a:pt x="232" y="429"/>
                </a:lnTo>
                <a:lnTo>
                  <a:pt x="232" y="429"/>
                </a:lnTo>
                <a:close/>
                <a:moveTo>
                  <a:pt x="389" y="312"/>
                </a:moveTo>
                <a:lnTo>
                  <a:pt x="389" y="312"/>
                </a:lnTo>
                <a:lnTo>
                  <a:pt x="405" y="301"/>
                </a:lnTo>
                <a:lnTo>
                  <a:pt x="405" y="301"/>
                </a:lnTo>
                <a:lnTo>
                  <a:pt x="410" y="297"/>
                </a:lnTo>
                <a:lnTo>
                  <a:pt x="407" y="299"/>
                </a:lnTo>
                <a:lnTo>
                  <a:pt x="399" y="308"/>
                </a:lnTo>
                <a:lnTo>
                  <a:pt x="399" y="308"/>
                </a:lnTo>
                <a:lnTo>
                  <a:pt x="359" y="351"/>
                </a:lnTo>
                <a:lnTo>
                  <a:pt x="359" y="351"/>
                </a:lnTo>
                <a:lnTo>
                  <a:pt x="344" y="368"/>
                </a:lnTo>
                <a:lnTo>
                  <a:pt x="330" y="386"/>
                </a:lnTo>
                <a:lnTo>
                  <a:pt x="330" y="386"/>
                </a:lnTo>
                <a:lnTo>
                  <a:pt x="321" y="397"/>
                </a:lnTo>
                <a:lnTo>
                  <a:pt x="312" y="407"/>
                </a:lnTo>
                <a:lnTo>
                  <a:pt x="301" y="417"/>
                </a:lnTo>
                <a:lnTo>
                  <a:pt x="290" y="428"/>
                </a:lnTo>
                <a:lnTo>
                  <a:pt x="290" y="428"/>
                </a:lnTo>
                <a:lnTo>
                  <a:pt x="290" y="430"/>
                </a:lnTo>
                <a:lnTo>
                  <a:pt x="291" y="430"/>
                </a:lnTo>
                <a:lnTo>
                  <a:pt x="293" y="430"/>
                </a:lnTo>
                <a:lnTo>
                  <a:pt x="293" y="430"/>
                </a:lnTo>
                <a:lnTo>
                  <a:pt x="306" y="420"/>
                </a:lnTo>
                <a:lnTo>
                  <a:pt x="321" y="407"/>
                </a:lnTo>
                <a:lnTo>
                  <a:pt x="347" y="380"/>
                </a:lnTo>
                <a:lnTo>
                  <a:pt x="372" y="353"/>
                </a:lnTo>
                <a:lnTo>
                  <a:pt x="397" y="326"/>
                </a:lnTo>
                <a:lnTo>
                  <a:pt x="397" y="326"/>
                </a:lnTo>
                <a:lnTo>
                  <a:pt x="410" y="313"/>
                </a:lnTo>
                <a:lnTo>
                  <a:pt x="424" y="301"/>
                </a:lnTo>
                <a:lnTo>
                  <a:pt x="424" y="301"/>
                </a:lnTo>
                <a:lnTo>
                  <a:pt x="395" y="332"/>
                </a:lnTo>
                <a:lnTo>
                  <a:pt x="395" y="332"/>
                </a:lnTo>
                <a:lnTo>
                  <a:pt x="340" y="403"/>
                </a:lnTo>
                <a:lnTo>
                  <a:pt x="340" y="403"/>
                </a:lnTo>
                <a:lnTo>
                  <a:pt x="326" y="420"/>
                </a:lnTo>
                <a:lnTo>
                  <a:pt x="326" y="420"/>
                </a:lnTo>
                <a:lnTo>
                  <a:pt x="321" y="425"/>
                </a:lnTo>
                <a:lnTo>
                  <a:pt x="321" y="425"/>
                </a:lnTo>
                <a:lnTo>
                  <a:pt x="317" y="428"/>
                </a:lnTo>
                <a:lnTo>
                  <a:pt x="317" y="429"/>
                </a:lnTo>
                <a:lnTo>
                  <a:pt x="317" y="430"/>
                </a:lnTo>
                <a:lnTo>
                  <a:pt x="317" y="430"/>
                </a:lnTo>
                <a:lnTo>
                  <a:pt x="313" y="434"/>
                </a:lnTo>
                <a:lnTo>
                  <a:pt x="313" y="434"/>
                </a:lnTo>
                <a:lnTo>
                  <a:pt x="266" y="432"/>
                </a:lnTo>
                <a:lnTo>
                  <a:pt x="266" y="432"/>
                </a:lnTo>
                <a:lnTo>
                  <a:pt x="317" y="376"/>
                </a:lnTo>
                <a:lnTo>
                  <a:pt x="317" y="376"/>
                </a:lnTo>
                <a:lnTo>
                  <a:pt x="352" y="343"/>
                </a:lnTo>
                <a:lnTo>
                  <a:pt x="370" y="326"/>
                </a:lnTo>
                <a:lnTo>
                  <a:pt x="389" y="312"/>
                </a:lnTo>
                <a:lnTo>
                  <a:pt x="389" y="312"/>
                </a:lnTo>
                <a:close/>
                <a:moveTo>
                  <a:pt x="332" y="436"/>
                </a:moveTo>
                <a:lnTo>
                  <a:pt x="332" y="436"/>
                </a:lnTo>
                <a:lnTo>
                  <a:pt x="317" y="434"/>
                </a:lnTo>
                <a:lnTo>
                  <a:pt x="317" y="434"/>
                </a:lnTo>
                <a:lnTo>
                  <a:pt x="320" y="433"/>
                </a:lnTo>
                <a:lnTo>
                  <a:pt x="320" y="433"/>
                </a:lnTo>
                <a:lnTo>
                  <a:pt x="320" y="433"/>
                </a:lnTo>
                <a:lnTo>
                  <a:pt x="320" y="433"/>
                </a:lnTo>
                <a:lnTo>
                  <a:pt x="335" y="417"/>
                </a:lnTo>
                <a:lnTo>
                  <a:pt x="349" y="401"/>
                </a:lnTo>
                <a:lnTo>
                  <a:pt x="349" y="401"/>
                </a:lnTo>
                <a:lnTo>
                  <a:pt x="380" y="371"/>
                </a:lnTo>
                <a:lnTo>
                  <a:pt x="397" y="357"/>
                </a:lnTo>
                <a:lnTo>
                  <a:pt x="411" y="341"/>
                </a:lnTo>
                <a:lnTo>
                  <a:pt x="411" y="341"/>
                </a:lnTo>
                <a:lnTo>
                  <a:pt x="425" y="328"/>
                </a:lnTo>
                <a:lnTo>
                  <a:pt x="425" y="328"/>
                </a:lnTo>
                <a:lnTo>
                  <a:pt x="432" y="321"/>
                </a:lnTo>
                <a:lnTo>
                  <a:pt x="433" y="320"/>
                </a:lnTo>
                <a:lnTo>
                  <a:pt x="430" y="326"/>
                </a:lnTo>
                <a:lnTo>
                  <a:pt x="430" y="326"/>
                </a:lnTo>
                <a:lnTo>
                  <a:pt x="417" y="345"/>
                </a:lnTo>
                <a:lnTo>
                  <a:pt x="402" y="363"/>
                </a:lnTo>
                <a:lnTo>
                  <a:pt x="402" y="363"/>
                </a:lnTo>
                <a:lnTo>
                  <a:pt x="372" y="395"/>
                </a:lnTo>
                <a:lnTo>
                  <a:pt x="344" y="428"/>
                </a:lnTo>
                <a:lnTo>
                  <a:pt x="344" y="428"/>
                </a:lnTo>
                <a:lnTo>
                  <a:pt x="344" y="430"/>
                </a:lnTo>
                <a:lnTo>
                  <a:pt x="344" y="430"/>
                </a:lnTo>
                <a:lnTo>
                  <a:pt x="345" y="430"/>
                </a:lnTo>
                <a:lnTo>
                  <a:pt x="345" y="430"/>
                </a:lnTo>
                <a:lnTo>
                  <a:pt x="368" y="411"/>
                </a:lnTo>
                <a:lnTo>
                  <a:pt x="389" y="391"/>
                </a:lnTo>
                <a:lnTo>
                  <a:pt x="430" y="349"/>
                </a:lnTo>
                <a:lnTo>
                  <a:pt x="430" y="349"/>
                </a:lnTo>
                <a:lnTo>
                  <a:pt x="438" y="343"/>
                </a:lnTo>
                <a:lnTo>
                  <a:pt x="441" y="339"/>
                </a:lnTo>
                <a:lnTo>
                  <a:pt x="444" y="336"/>
                </a:lnTo>
                <a:lnTo>
                  <a:pt x="444" y="336"/>
                </a:lnTo>
                <a:lnTo>
                  <a:pt x="440" y="344"/>
                </a:lnTo>
                <a:lnTo>
                  <a:pt x="433" y="352"/>
                </a:lnTo>
                <a:lnTo>
                  <a:pt x="421" y="366"/>
                </a:lnTo>
                <a:lnTo>
                  <a:pt x="421" y="366"/>
                </a:lnTo>
                <a:lnTo>
                  <a:pt x="401" y="391"/>
                </a:lnTo>
                <a:lnTo>
                  <a:pt x="382" y="416"/>
                </a:lnTo>
                <a:lnTo>
                  <a:pt x="382" y="416"/>
                </a:lnTo>
                <a:lnTo>
                  <a:pt x="376" y="421"/>
                </a:lnTo>
                <a:lnTo>
                  <a:pt x="376" y="421"/>
                </a:lnTo>
                <a:lnTo>
                  <a:pt x="359" y="436"/>
                </a:lnTo>
                <a:lnTo>
                  <a:pt x="359" y="436"/>
                </a:lnTo>
                <a:lnTo>
                  <a:pt x="359" y="436"/>
                </a:lnTo>
                <a:lnTo>
                  <a:pt x="359" y="436"/>
                </a:lnTo>
                <a:lnTo>
                  <a:pt x="332" y="436"/>
                </a:lnTo>
                <a:lnTo>
                  <a:pt x="332" y="436"/>
                </a:lnTo>
                <a:close/>
                <a:moveTo>
                  <a:pt x="453" y="372"/>
                </a:moveTo>
                <a:lnTo>
                  <a:pt x="453" y="372"/>
                </a:lnTo>
                <a:lnTo>
                  <a:pt x="448" y="383"/>
                </a:lnTo>
                <a:lnTo>
                  <a:pt x="448" y="383"/>
                </a:lnTo>
                <a:lnTo>
                  <a:pt x="424" y="406"/>
                </a:lnTo>
                <a:lnTo>
                  <a:pt x="401" y="432"/>
                </a:lnTo>
                <a:lnTo>
                  <a:pt x="401" y="432"/>
                </a:lnTo>
                <a:lnTo>
                  <a:pt x="399" y="433"/>
                </a:lnTo>
                <a:lnTo>
                  <a:pt x="399" y="433"/>
                </a:lnTo>
                <a:lnTo>
                  <a:pt x="391" y="434"/>
                </a:lnTo>
                <a:lnTo>
                  <a:pt x="391" y="434"/>
                </a:lnTo>
                <a:lnTo>
                  <a:pt x="405" y="421"/>
                </a:lnTo>
                <a:lnTo>
                  <a:pt x="418" y="407"/>
                </a:lnTo>
                <a:lnTo>
                  <a:pt x="445" y="379"/>
                </a:lnTo>
                <a:lnTo>
                  <a:pt x="445" y="379"/>
                </a:lnTo>
                <a:lnTo>
                  <a:pt x="451" y="372"/>
                </a:lnTo>
                <a:lnTo>
                  <a:pt x="453" y="370"/>
                </a:lnTo>
                <a:lnTo>
                  <a:pt x="453" y="371"/>
                </a:lnTo>
                <a:lnTo>
                  <a:pt x="453" y="372"/>
                </a:lnTo>
                <a:lnTo>
                  <a:pt x="453" y="372"/>
                </a:lnTo>
                <a:close/>
                <a:moveTo>
                  <a:pt x="440" y="395"/>
                </a:moveTo>
                <a:lnTo>
                  <a:pt x="440" y="395"/>
                </a:lnTo>
                <a:lnTo>
                  <a:pt x="426" y="409"/>
                </a:lnTo>
                <a:lnTo>
                  <a:pt x="413" y="422"/>
                </a:lnTo>
                <a:lnTo>
                  <a:pt x="413" y="422"/>
                </a:lnTo>
                <a:lnTo>
                  <a:pt x="406" y="429"/>
                </a:lnTo>
                <a:lnTo>
                  <a:pt x="410" y="424"/>
                </a:lnTo>
                <a:lnTo>
                  <a:pt x="425" y="409"/>
                </a:lnTo>
                <a:lnTo>
                  <a:pt x="425" y="409"/>
                </a:lnTo>
                <a:lnTo>
                  <a:pt x="440" y="395"/>
                </a:lnTo>
                <a:lnTo>
                  <a:pt x="440" y="395"/>
                </a:lnTo>
                <a:close/>
                <a:moveTo>
                  <a:pt x="386" y="434"/>
                </a:moveTo>
                <a:lnTo>
                  <a:pt x="386" y="434"/>
                </a:lnTo>
                <a:lnTo>
                  <a:pt x="364" y="436"/>
                </a:lnTo>
                <a:lnTo>
                  <a:pt x="364" y="436"/>
                </a:lnTo>
                <a:lnTo>
                  <a:pt x="366" y="434"/>
                </a:lnTo>
                <a:lnTo>
                  <a:pt x="366" y="434"/>
                </a:lnTo>
                <a:lnTo>
                  <a:pt x="368" y="433"/>
                </a:lnTo>
                <a:lnTo>
                  <a:pt x="371" y="430"/>
                </a:lnTo>
                <a:lnTo>
                  <a:pt x="371" y="430"/>
                </a:lnTo>
                <a:lnTo>
                  <a:pt x="384" y="417"/>
                </a:lnTo>
                <a:lnTo>
                  <a:pt x="384" y="417"/>
                </a:lnTo>
                <a:lnTo>
                  <a:pt x="406" y="394"/>
                </a:lnTo>
                <a:lnTo>
                  <a:pt x="429" y="372"/>
                </a:lnTo>
                <a:lnTo>
                  <a:pt x="429" y="372"/>
                </a:lnTo>
                <a:lnTo>
                  <a:pt x="441" y="359"/>
                </a:lnTo>
                <a:lnTo>
                  <a:pt x="447" y="355"/>
                </a:lnTo>
                <a:lnTo>
                  <a:pt x="448" y="356"/>
                </a:lnTo>
                <a:lnTo>
                  <a:pt x="445" y="360"/>
                </a:lnTo>
                <a:lnTo>
                  <a:pt x="445" y="360"/>
                </a:lnTo>
                <a:lnTo>
                  <a:pt x="441" y="367"/>
                </a:lnTo>
                <a:lnTo>
                  <a:pt x="434" y="374"/>
                </a:lnTo>
                <a:lnTo>
                  <a:pt x="424" y="386"/>
                </a:lnTo>
                <a:lnTo>
                  <a:pt x="424" y="386"/>
                </a:lnTo>
                <a:lnTo>
                  <a:pt x="413" y="398"/>
                </a:lnTo>
                <a:lnTo>
                  <a:pt x="403" y="410"/>
                </a:lnTo>
                <a:lnTo>
                  <a:pt x="386" y="434"/>
                </a:lnTo>
                <a:lnTo>
                  <a:pt x="386" y="434"/>
                </a:lnTo>
                <a:close/>
                <a:moveTo>
                  <a:pt x="406" y="432"/>
                </a:moveTo>
                <a:lnTo>
                  <a:pt x="406" y="432"/>
                </a:lnTo>
                <a:lnTo>
                  <a:pt x="418" y="422"/>
                </a:lnTo>
                <a:lnTo>
                  <a:pt x="430" y="410"/>
                </a:lnTo>
                <a:lnTo>
                  <a:pt x="441" y="398"/>
                </a:lnTo>
                <a:lnTo>
                  <a:pt x="451" y="384"/>
                </a:lnTo>
                <a:lnTo>
                  <a:pt x="451" y="384"/>
                </a:lnTo>
                <a:lnTo>
                  <a:pt x="453" y="380"/>
                </a:lnTo>
                <a:lnTo>
                  <a:pt x="453" y="380"/>
                </a:lnTo>
                <a:lnTo>
                  <a:pt x="457" y="376"/>
                </a:lnTo>
                <a:lnTo>
                  <a:pt x="457" y="376"/>
                </a:lnTo>
                <a:lnTo>
                  <a:pt x="455" y="380"/>
                </a:lnTo>
                <a:lnTo>
                  <a:pt x="455" y="380"/>
                </a:lnTo>
                <a:lnTo>
                  <a:pt x="445" y="397"/>
                </a:lnTo>
                <a:lnTo>
                  <a:pt x="445" y="397"/>
                </a:lnTo>
                <a:lnTo>
                  <a:pt x="438" y="406"/>
                </a:lnTo>
                <a:lnTo>
                  <a:pt x="430" y="414"/>
                </a:lnTo>
                <a:lnTo>
                  <a:pt x="414" y="430"/>
                </a:lnTo>
                <a:lnTo>
                  <a:pt x="414" y="430"/>
                </a:lnTo>
                <a:lnTo>
                  <a:pt x="406" y="432"/>
                </a:lnTo>
                <a:lnTo>
                  <a:pt x="406" y="432"/>
                </a:lnTo>
                <a:close/>
                <a:moveTo>
                  <a:pt x="432" y="425"/>
                </a:moveTo>
                <a:lnTo>
                  <a:pt x="432" y="425"/>
                </a:lnTo>
                <a:lnTo>
                  <a:pt x="421" y="429"/>
                </a:lnTo>
                <a:lnTo>
                  <a:pt x="421" y="429"/>
                </a:lnTo>
                <a:lnTo>
                  <a:pt x="421" y="428"/>
                </a:lnTo>
                <a:lnTo>
                  <a:pt x="421" y="428"/>
                </a:lnTo>
                <a:lnTo>
                  <a:pt x="422" y="428"/>
                </a:lnTo>
                <a:lnTo>
                  <a:pt x="422" y="428"/>
                </a:lnTo>
                <a:lnTo>
                  <a:pt x="422" y="426"/>
                </a:lnTo>
                <a:lnTo>
                  <a:pt x="422" y="426"/>
                </a:lnTo>
                <a:lnTo>
                  <a:pt x="451" y="398"/>
                </a:lnTo>
                <a:lnTo>
                  <a:pt x="451" y="398"/>
                </a:lnTo>
                <a:lnTo>
                  <a:pt x="460" y="387"/>
                </a:lnTo>
                <a:lnTo>
                  <a:pt x="461" y="387"/>
                </a:lnTo>
                <a:lnTo>
                  <a:pt x="461" y="387"/>
                </a:lnTo>
                <a:lnTo>
                  <a:pt x="457" y="397"/>
                </a:lnTo>
                <a:lnTo>
                  <a:pt x="457" y="397"/>
                </a:lnTo>
                <a:lnTo>
                  <a:pt x="453" y="405"/>
                </a:lnTo>
                <a:lnTo>
                  <a:pt x="447" y="411"/>
                </a:lnTo>
                <a:lnTo>
                  <a:pt x="440" y="418"/>
                </a:lnTo>
                <a:lnTo>
                  <a:pt x="432" y="424"/>
                </a:lnTo>
                <a:lnTo>
                  <a:pt x="432" y="424"/>
                </a:lnTo>
                <a:lnTo>
                  <a:pt x="432" y="425"/>
                </a:lnTo>
                <a:lnTo>
                  <a:pt x="432" y="425"/>
                </a:lnTo>
                <a:close/>
                <a:moveTo>
                  <a:pt x="447" y="417"/>
                </a:moveTo>
                <a:lnTo>
                  <a:pt x="447" y="417"/>
                </a:lnTo>
                <a:lnTo>
                  <a:pt x="453" y="409"/>
                </a:lnTo>
                <a:lnTo>
                  <a:pt x="459" y="401"/>
                </a:lnTo>
                <a:lnTo>
                  <a:pt x="463" y="393"/>
                </a:lnTo>
                <a:lnTo>
                  <a:pt x="465" y="383"/>
                </a:lnTo>
                <a:lnTo>
                  <a:pt x="465" y="383"/>
                </a:lnTo>
                <a:lnTo>
                  <a:pt x="464" y="380"/>
                </a:lnTo>
                <a:lnTo>
                  <a:pt x="463" y="382"/>
                </a:lnTo>
                <a:lnTo>
                  <a:pt x="463" y="382"/>
                </a:lnTo>
                <a:lnTo>
                  <a:pt x="449" y="395"/>
                </a:lnTo>
                <a:lnTo>
                  <a:pt x="449" y="395"/>
                </a:lnTo>
                <a:lnTo>
                  <a:pt x="456" y="383"/>
                </a:lnTo>
                <a:lnTo>
                  <a:pt x="463" y="371"/>
                </a:lnTo>
                <a:lnTo>
                  <a:pt x="463" y="371"/>
                </a:lnTo>
                <a:lnTo>
                  <a:pt x="463" y="370"/>
                </a:lnTo>
                <a:lnTo>
                  <a:pt x="461" y="368"/>
                </a:lnTo>
                <a:lnTo>
                  <a:pt x="461" y="370"/>
                </a:lnTo>
                <a:lnTo>
                  <a:pt x="461" y="370"/>
                </a:lnTo>
                <a:lnTo>
                  <a:pt x="455" y="375"/>
                </a:lnTo>
                <a:lnTo>
                  <a:pt x="455" y="375"/>
                </a:lnTo>
                <a:lnTo>
                  <a:pt x="460" y="366"/>
                </a:lnTo>
                <a:lnTo>
                  <a:pt x="460" y="366"/>
                </a:lnTo>
                <a:lnTo>
                  <a:pt x="459" y="363"/>
                </a:lnTo>
                <a:lnTo>
                  <a:pt x="457" y="363"/>
                </a:lnTo>
                <a:lnTo>
                  <a:pt x="457" y="363"/>
                </a:lnTo>
                <a:lnTo>
                  <a:pt x="438" y="383"/>
                </a:lnTo>
                <a:lnTo>
                  <a:pt x="420" y="402"/>
                </a:lnTo>
                <a:lnTo>
                  <a:pt x="420" y="402"/>
                </a:lnTo>
                <a:lnTo>
                  <a:pt x="399" y="422"/>
                </a:lnTo>
                <a:lnTo>
                  <a:pt x="399" y="422"/>
                </a:lnTo>
                <a:lnTo>
                  <a:pt x="395" y="428"/>
                </a:lnTo>
                <a:lnTo>
                  <a:pt x="395" y="428"/>
                </a:lnTo>
                <a:lnTo>
                  <a:pt x="410" y="407"/>
                </a:lnTo>
                <a:lnTo>
                  <a:pt x="417" y="398"/>
                </a:lnTo>
                <a:lnTo>
                  <a:pt x="425" y="389"/>
                </a:lnTo>
                <a:lnTo>
                  <a:pt x="425" y="389"/>
                </a:lnTo>
                <a:lnTo>
                  <a:pt x="441" y="371"/>
                </a:lnTo>
                <a:lnTo>
                  <a:pt x="448" y="362"/>
                </a:lnTo>
                <a:lnTo>
                  <a:pt x="453" y="352"/>
                </a:lnTo>
                <a:lnTo>
                  <a:pt x="453" y="352"/>
                </a:lnTo>
                <a:lnTo>
                  <a:pt x="453" y="349"/>
                </a:lnTo>
                <a:lnTo>
                  <a:pt x="452" y="349"/>
                </a:lnTo>
                <a:lnTo>
                  <a:pt x="452" y="349"/>
                </a:lnTo>
                <a:lnTo>
                  <a:pt x="437" y="360"/>
                </a:lnTo>
                <a:lnTo>
                  <a:pt x="424" y="372"/>
                </a:lnTo>
                <a:lnTo>
                  <a:pt x="399" y="398"/>
                </a:lnTo>
                <a:lnTo>
                  <a:pt x="399" y="398"/>
                </a:lnTo>
                <a:lnTo>
                  <a:pt x="402" y="393"/>
                </a:lnTo>
                <a:lnTo>
                  <a:pt x="402" y="393"/>
                </a:lnTo>
                <a:lnTo>
                  <a:pt x="414" y="378"/>
                </a:lnTo>
                <a:lnTo>
                  <a:pt x="426" y="363"/>
                </a:lnTo>
                <a:lnTo>
                  <a:pt x="438" y="348"/>
                </a:lnTo>
                <a:lnTo>
                  <a:pt x="449" y="332"/>
                </a:lnTo>
                <a:lnTo>
                  <a:pt x="449" y="332"/>
                </a:lnTo>
                <a:lnTo>
                  <a:pt x="449" y="330"/>
                </a:lnTo>
                <a:lnTo>
                  <a:pt x="449" y="330"/>
                </a:lnTo>
                <a:lnTo>
                  <a:pt x="448" y="330"/>
                </a:lnTo>
                <a:lnTo>
                  <a:pt x="448" y="330"/>
                </a:lnTo>
                <a:lnTo>
                  <a:pt x="424" y="352"/>
                </a:lnTo>
                <a:lnTo>
                  <a:pt x="401" y="375"/>
                </a:lnTo>
                <a:lnTo>
                  <a:pt x="401" y="375"/>
                </a:lnTo>
                <a:lnTo>
                  <a:pt x="375" y="401"/>
                </a:lnTo>
                <a:lnTo>
                  <a:pt x="362" y="413"/>
                </a:lnTo>
                <a:lnTo>
                  <a:pt x="349" y="425"/>
                </a:lnTo>
                <a:lnTo>
                  <a:pt x="349" y="425"/>
                </a:lnTo>
                <a:lnTo>
                  <a:pt x="397" y="372"/>
                </a:lnTo>
                <a:lnTo>
                  <a:pt x="420" y="345"/>
                </a:lnTo>
                <a:lnTo>
                  <a:pt x="430" y="330"/>
                </a:lnTo>
                <a:lnTo>
                  <a:pt x="440" y="317"/>
                </a:lnTo>
                <a:lnTo>
                  <a:pt x="440" y="317"/>
                </a:lnTo>
                <a:lnTo>
                  <a:pt x="440" y="314"/>
                </a:lnTo>
                <a:lnTo>
                  <a:pt x="438" y="314"/>
                </a:lnTo>
                <a:lnTo>
                  <a:pt x="438" y="314"/>
                </a:lnTo>
                <a:lnTo>
                  <a:pt x="422" y="326"/>
                </a:lnTo>
                <a:lnTo>
                  <a:pt x="407" y="340"/>
                </a:lnTo>
                <a:lnTo>
                  <a:pt x="394" y="355"/>
                </a:lnTo>
                <a:lnTo>
                  <a:pt x="380" y="368"/>
                </a:lnTo>
                <a:lnTo>
                  <a:pt x="380" y="368"/>
                </a:lnTo>
                <a:lnTo>
                  <a:pt x="348" y="399"/>
                </a:lnTo>
                <a:lnTo>
                  <a:pt x="348" y="399"/>
                </a:lnTo>
                <a:lnTo>
                  <a:pt x="389" y="347"/>
                </a:lnTo>
                <a:lnTo>
                  <a:pt x="409" y="322"/>
                </a:lnTo>
                <a:lnTo>
                  <a:pt x="430" y="297"/>
                </a:lnTo>
                <a:lnTo>
                  <a:pt x="430" y="297"/>
                </a:lnTo>
                <a:lnTo>
                  <a:pt x="430" y="297"/>
                </a:lnTo>
                <a:lnTo>
                  <a:pt x="430" y="297"/>
                </a:lnTo>
                <a:lnTo>
                  <a:pt x="444" y="314"/>
                </a:lnTo>
                <a:lnTo>
                  <a:pt x="455" y="332"/>
                </a:lnTo>
                <a:lnTo>
                  <a:pt x="459" y="341"/>
                </a:lnTo>
                <a:lnTo>
                  <a:pt x="461" y="352"/>
                </a:lnTo>
                <a:lnTo>
                  <a:pt x="464" y="362"/>
                </a:lnTo>
                <a:lnTo>
                  <a:pt x="465" y="372"/>
                </a:lnTo>
                <a:lnTo>
                  <a:pt x="465" y="372"/>
                </a:lnTo>
                <a:lnTo>
                  <a:pt x="465" y="379"/>
                </a:lnTo>
                <a:lnTo>
                  <a:pt x="465" y="386"/>
                </a:lnTo>
                <a:lnTo>
                  <a:pt x="464" y="393"/>
                </a:lnTo>
                <a:lnTo>
                  <a:pt x="461" y="398"/>
                </a:lnTo>
                <a:lnTo>
                  <a:pt x="459" y="403"/>
                </a:lnTo>
                <a:lnTo>
                  <a:pt x="455" y="409"/>
                </a:lnTo>
                <a:lnTo>
                  <a:pt x="447" y="417"/>
                </a:lnTo>
                <a:lnTo>
                  <a:pt x="447" y="417"/>
                </a:lnTo>
                <a:close/>
                <a:moveTo>
                  <a:pt x="428" y="295"/>
                </a:moveTo>
                <a:lnTo>
                  <a:pt x="428" y="295"/>
                </a:lnTo>
                <a:lnTo>
                  <a:pt x="414" y="306"/>
                </a:lnTo>
                <a:lnTo>
                  <a:pt x="401" y="317"/>
                </a:lnTo>
                <a:lnTo>
                  <a:pt x="376" y="343"/>
                </a:lnTo>
                <a:lnTo>
                  <a:pt x="352" y="368"/>
                </a:lnTo>
                <a:lnTo>
                  <a:pt x="329" y="394"/>
                </a:lnTo>
                <a:lnTo>
                  <a:pt x="329" y="394"/>
                </a:lnTo>
                <a:lnTo>
                  <a:pt x="337" y="382"/>
                </a:lnTo>
                <a:lnTo>
                  <a:pt x="347" y="370"/>
                </a:lnTo>
                <a:lnTo>
                  <a:pt x="347" y="370"/>
                </a:lnTo>
                <a:lnTo>
                  <a:pt x="380" y="332"/>
                </a:lnTo>
                <a:lnTo>
                  <a:pt x="416" y="293"/>
                </a:lnTo>
                <a:lnTo>
                  <a:pt x="416" y="293"/>
                </a:lnTo>
                <a:lnTo>
                  <a:pt x="416" y="291"/>
                </a:lnTo>
                <a:lnTo>
                  <a:pt x="416" y="290"/>
                </a:lnTo>
                <a:lnTo>
                  <a:pt x="414" y="291"/>
                </a:lnTo>
                <a:lnTo>
                  <a:pt x="414" y="291"/>
                </a:lnTo>
                <a:lnTo>
                  <a:pt x="394" y="305"/>
                </a:lnTo>
                <a:lnTo>
                  <a:pt x="375" y="318"/>
                </a:lnTo>
                <a:lnTo>
                  <a:pt x="356" y="335"/>
                </a:lnTo>
                <a:lnTo>
                  <a:pt x="339" y="351"/>
                </a:lnTo>
                <a:lnTo>
                  <a:pt x="339" y="351"/>
                </a:lnTo>
                <a:lnTo>
                  <a:pt x="345" y="343"/>
                </a:lnTo>
                <a:lnTo>
                  <a:pt x="345" y="343"/>
                </a:lnTo>
                <a:lnTo>
                  <a:pt x="360" y="325"/>
                </a:lnTo>
                <a:lnTo>
                  <a:pt x="376" y="309"/>
                </a:lnTo>
                <a:lnTo>
                  <a:pt x="384" y="301"/>
                </a:lnTo>
                <a:lnTo>
                  <a:pt x="391" y="291"/>
                </a:lnTo>
                <a:lnTo>
                  <a:pt x="398" y="283"/>
                </a:lnTo>
                <a:lnTo>
                  <a:pt x="403" y="272"/>
                </a:lnTo>
                <a:lnTo>
                  <a:pt x="403" y="272"/>
                </a:lnTo>
                <a:lnTo>
                  <a:pt x="402" y="271"/>
                </a:lnTo>
                <a:lnTo>
                  <a:pt x="401" y="271"/>
                </a:lnTo>
                <a:lnTo>
                  <a:pt x="401" y="271"/>
                </a:lnTo>
                <a:lnTo>
                  <a:pt x="359" y="312"/>
                </a:lnTo>
                <a:lnTo>
                  <a:pt x="317" y="351"/>
                </a:lnTo>
                <a:lnTo>
                  <a:pt x="317" y="351"/>
                </a:lnTo>
                <a:lnTo>
                  <a:pt x="297" y="367"/>
                </a:lnTo>
                <a:lnTo>
                  <a:pt x="276" y="386"/>
                </a:lnTo>
                <a:lnTo>
                  <a:pt x="276" y="386"/>
                </a:lnTo>
                <a:lnTo>
                  <a:pt x="278" y="383"/>
                </a:lnTo>
                <a:lnTo>
                  <a:pt x="278" y="383"/>
                </a:lnTo>
                <a:lnTo>
                  <a:pt x="298" y="360"/>
                </a:lnTo>
                <a:lnTo>
                  <a:pt x="318" y="339"/>
                </a:lnTo>
                <a:lnTo>
                  <a:pt x="318" y="339"/>
                </a:lnTo>
                <a:lnTo>
                  <a:pt x="336" y="318"/>
                </a:lnTo>
                <a:lnTo>
                  <a:pt x="355" y="299"/>
                </a:lnTo>
                <a:lnTo>
                  <a:pt x="374" y="279"/>
                </a:lnTo>
                <a:lnTo>
                  <a:pt x="382" y="270"/>
                </a:lnTo>
                <a:lnTo>
                  <a:pt x="389" y="259"/>
                </a:lnTo>
                <a:lnTo>
                  <a:pt x="389" y="259"/>
                </a:lnTo>
                <a:lnTo>
                  <a:pt x="390" y="258"/>
                </a:lnTo>
                <a:lnTo>
                  <a:pt x="390" y="258"/>
                </a:lnTo>
                <a:lnTo>
                  <a:pt x="410" y="275"/>
                </a:lnTo>
                <a:lnTo>
                  <a:pt x="428" y="295"/>
                </a:lnTo>
                <a:lnTo>
                  <a:pt x="428" y="295"/>
                </a:lnTo>
                <a:close/>
                <a:moveTo>
                  <a:pt x="148" y="163"/>
                </a:moveTo>
                <a:lnTo>
                  <a:pt x="148" y="163"/>
                </a:lnTo>
                <a:lnTo>
                  <a:pt x="154" y="154"/>
                </a:lnTo>
                <a:lnTo>
                  <a:pt x="158" y="144"/>
                </a:lnTo>
                <a:lnTo>
                  <a:pt x="162" y="135"/>
                </a:lnTo>
                <a:lnTo>
                  <a:pt x="164" y="125"/>
                </a:lnTo>
                <a:lnTo>
                  <a:pt x="166" y="116"/>
                </a:lnTo>
                <a:lnTo>
                  <a:pt x="166" y="106"/>
                </a:lnTo>
                <a:lnTo>
                  <a:pt x="164" y="87"/>
                </a:lnTo>
                <a:lnTo>
                  <a:pt x="160" y="69"/>
                </a:lnTo>
                <a:lnTo>
                  <a:pt x="155" y="51"/>
                </a:lnTo>
                <a:lnTo>
                  <a:pt x="147" y="33"/>
                </a:lnTo>
                <a:lnTo>
                  <a:pt x="137" y="16"/>
                </a:lnTo>
                <a:lnTo>
                  <a:pt x="137" y="16"/>
                </a:lnTo>
                <a:lnTo>
                  <a:pt x="154" y="13"/>
                </a:lnTo>
                <a:lnTo>
                  <a:pt x="170" y="12"/>
                </a:lnTo>
                <a:lnTo>
                  <a:pt x="202" y="11"/>
                </a:lnTo>
                <a:lnTo>
                  <a:pt x="235" y="12"/>
                </a:lnTo>
                <a:lnTo>
                  <a:pt x="268" y="12"/>
                </a:lnTo>
                <a:lnTo>
                  <a:pt x="268" y="12"/>
                </a:lnTo>
                <a:lnTo>
                  <a:pt x="260" y="25"/>
                </a:lnTo>
                <a:lnTo>
                  <a:pt x="254" y="40"/>
                </a:lnTo>
                <a:lnTo>
                  <a:pt x="249" y="54"/>
                </a:lnTo>
                <a:lnTo>
                  <a:pt x="247" y="69"/>
                </a:lnTo>
                <a:lnTo>
                  <a:pt x="245" y="83"/>
                </a:lnTo>
                <a:lnTo>
                  <a:pt x="247" y="98"/>
                </a:lnTo>
                <a:lnTo>
                  <a:pt x="251" y="113"/>
                </a:lnTo>
                <a:lnTo>
                  <a:pt x="258" y="129"/>
                </a:lnTo>
                <a:lnTo>
                  <a:pt x="258" y="129"/>
                </a:lnTo>
                <a:lnTo>
                  <a:pt x="268" y="146"/>
                </a:lnTo>
                <a:lnTo>
                  <a:pt x="281" y="162"/>
                </a:lnTo>
                <a:lnTo>
                  <a:pt x="295" y="177"/>
                </a:lnTo>
                <a:lnTo>
                  <a:pt x="310" y="190"/>
                </a:lnTo>
                <a:lnTo>
                  <a:pt x="343" y="217"/>
                </a:lnTo>
                <a:lnTo>
                  <a:pt x="374" y="243"/>
                </a:lnTo>
                <a:lnTo>
                  <a:pt x="374" y="243"/>
                </a:lnTo>
                <a:lnTo>
                  <a:pt x="378" y="247"/>
                </a:lnTo>
                <a:lnTo>
                  <a:pt x="378" y="247"/>
                </a:lnTo>
                <a:lnTo>
                  <a:pt x="372" y="248"/>
                </a:lnTo>
                <a:lnTo>
                  <a:pt x="366" y="254"/>
                </a:lnTo>
                <a:lnTo>
                  <a:pt x="366" y="254"/>
                </a:lnTo>
                <a:lnTo>
                  <a:pt x="360" y="256"/>
                </a:lnTo>
                <a:lnTo>
                  <a:pt x="355" y="258"/>
                </a:lnTo>
                <a:lnTo>
                  <a:pt x="348" y="258"/>
                </a:lnTo>
                <a:lnTo>
                  <a:pt x="341" y="255"/>
                </a:lnTo>
                <a:lnTo>
                  <a:pt x="328" y="249"/>
                </a:lnTo>
                <a:lnTo>
                  <a:pt x="316" y="245"/>
                </a:lnTo>
                <a:lnTo>
                  <a:pt x="316" y="245"/>
                </a:lnTo>
                <a:lnTo>
                  <a:pt x="305" y="244"/>
                </a:lnTo>
                <a:lnTo>
                  <a:pt x="294" y="245"/>
                </a:lnTo>
                <a:lnTo>
                  <a:pt x="285" y="249"/>
                </a:lnTo>
                <a:lnTo>
                  <a:pt x="276" y="255"/>
                </a:lnTo>
                <a:lnTo>
                  <a:pt x="260" y="268"/>
                </a:lnTo>
                <a:lnTo>
                  <a:pt x="251" y="275"/>
                </a:lnTo>
                <a:lnTo>
                  <a:pt x="243" y="282"/>
                </a:lnTo>
                <a:lnTo>
                  <a:pt x="243" y="282"/>
                </a:lnTo>
                <a:lnTo>
                  <a:pt x="236" y="285"/>
                </a:lnTo>
                <a:lnTo>
                  <a:pt x="231" y="287"/>
                </a:lnTo>
                <a:lnTo>
                  <a:pt x="224" y="287"/>
                </a:lnTo>
                <a:lnTo>
                  <a:pt x="218" y="287"/>
                </a:lnTo>
                <a:lnTo>
                  <a:pt x="213" y="285"/>
                </a:lnTo>
                <a:lnTo>
                  <a:pt x="209" y="282"/>
                </a:lnTo>
                <a:lnTo>
                  <a:pt x="200" y="275"/>
                </a:lnTo>
                <a:lnTo>
                  <a:pt x="190" y="266"/>
                </a:lnTo>
                <a:lnTo>
                  <a:pt x="182" y="256"/>
                </a:lnTo>
                <a:lnTo>
                  <a:pt x="173" y="247"/>
                </a:lnTo>
                <a:lnTo>
                  <a:pt x="164" y="240"/>
                </a:lnTo>
                <a:lnTo>
                  <a:pt x="164" y="240"/>
                </a:lnTo>
                <a:lnTo>
                  <a:pt x="155" y="235"/>
                </a:lnTo>
                <a:lnTo>
                  <a:pt x="147" y="231"/>
                </a:lnTo>
                <a:lnTo>
                  <a:pt x="137" y="229"/>
                </a:lnTo>
                <a:lnTo>
                  <a:pt x="129" y="229"/>
                </a:lnTo>
                <a:lnTo>
                  <a:pt x="120" y="231"/>
                </a:lnTo>
                <a:lnTo>
                  <a:pt x="112" y="232"/>
                </a:lnTo>
                <a:lnTo>
                  <a:pt x="94" y="239"/>
                </a:lnTo>
                <a:lnTo>
                  <a:pt x="94" y="239"/>
                </a:lnTo>
                <a:lnTo>
                  <a:pt x="123" y="201"/>
                </a:lnTo>
                <a:lnTo>
                  <a:pt x="148" y="163"/>
                </a:lnTo>
                <a:lnTo>
                  <a:pt x="148" y="163"/>
                </a:lnTo>
                <a:close/>
                <a:moveTo>
                  <a:pt x="51" y="298"/>
                </a:moveTo>
                <a:lnTo>
                  <a:pt x="51" y="298"/>
                </a:lnTo>
                <a:lnTo>
                  <a:pt x="90" y="266"/>
                </a:lnTo>
                <a:lnTo>
                  <a:pt x="90" y="266"/>
                </a:lnTo>
                <a:lnTo>
                  <a:pt x="104" y="258"/>
                </a:lnTo>
                <a:lnTo>
                  <a:pt x="116" y="249"/>
                </a:lnTo>
                <a:lnTo>
                  <a:pt x="116" y="249"/>
                </a:lnTo>
                <a:lnTo>
                  <a:pt x="125" y="244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27" y="251"/>
                </a:lnTo>
                <a:lnTo>
                  <a:pt x="127" y="251"/>
                </a:lnTo>
                <a:lnTo>
                  <a:pt x="110" y="264"/>
                </a:lnTo>
                <a:lnTo>
                  <a:pt x="93" y="278"/>
                </a:lnTo>
                <a:lnTo>
                  <a:pt x="58" y="302"/>
                </a:lnTo>
                <a:lnTo>
                  <a:pt x="58" y="302"/>
                </a:lnTo>
                <a:lnTo>
                  <a:pt x="50" y="309"/>
                </a:lnTo>
                <a:lnTo>
                  <a:pt x="42" y="316"/>
                </a:lnTo>
                <a:lnTo>
                  <a:pt x="28" y="332"/>
                </a:lnTo>
                <a:lnTo>
                  <a:pt x="28" y="332"/>
                </a:lnTo>
                <a:lnTo>
                  <a:pt x="40" y="313"/>
                </a:lnTo>
                <a:lnTo>
                  <a:pt x="51" y="298"/>
                </a:lnTo>
                <a:lnTo>
                  <a:pt x="51" y="2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同心圆 5"/>
          <p:cNvSpPr/>
          <p:nvPr/>
        </p:nvSpPr>
        <p:spPr>
          <a:xfrm>
            <a:off x="1724253" y="2365829"/>
            <a:ext cx="2413500" cy="2339033"/>
          </a:xfrm>
          <a:prstGeom prst="donut">
            <a:avLst>
              <a:gd name="adj" fmla="val 2336"/>
            </a:avLst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4421127" y="3216185"/>
            <a:ext cx="52163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8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研究过程演示</a:t>
            </a:r>
            <a:endParaRPr lang="zh-CN" altLang="en-US" sz="4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4560853" y="4004315"/>
            <a:ext cx="4946182" cy="111923"/>
            <a:chOff x="2667" y="3648"/>
            <a:chExt cx="959" cy="49"/>
          </a:xfrm>
          <a:solidFill>
            <a:schemeClr val="bg1"/>
          </a:solidFill>
        </p:grpSpPr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7" name="Freeform 6"/>
            <p:cNvSpPr>
              <a:spLocks/>
            </p:cNvSpPr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8" name="Freeform 7"/>
            <p:cNvSpPr>
              <a:spLocks/>
            </p:cNvSpPr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9" name="Freeform 8"/>
            <p:cNvSpPr>
              <a:spLocks/>
            </p:cNvSpPr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3" name="Freeform 12"/>
            <p:cNvSpPr>
              <a:spLocks/>
            </p:cNvSpPr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4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5" name="Freeform 14"/>
            <p:cNvSpPr>
              <a:spLocks/>
            </p:cNvSpPr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6" name="Freeform 15"/>
            <p:cNvSpPr>
              <a:spLocks/>
            </p:cNvSpPr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7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8" name="Freeform 17"/>
            <p:cNvSpPr>
              <a:spLocks/>
            </p:cNvSpPr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29" name="Freeform 18"/>
            <p:cNvSpPr>
              <a:spLocks/>
            </p:cNvSpPr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0" name="Freeform 19"/>
            <p:cNvSpPr>
              <a:spLocks/>
            </p:cNvSpPr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1" name="Freeform 20"/>
            <p:cNvSpPr>
              <a:spLocks/>
            </p:cNvSpPr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2" name="Freeform 21"/>
            <p:cNvSpPr>
              <a:spLocks/>
            </p:cNvSpPr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3" name="Freeform 22"/>
            <p:cNvSpPr>
              <a:spLocks/>
            </p:cNvSpPr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4" name="Freeform 23"/>
            <p:cNvSpPr>
              <a:spLocks/>
            </p:cNvSpPr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5" name="Freeform 24"/>
            <p:cNvSpPr>
              <a:spLocks/>
            </p:cNvSpPr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6" name="Freeform 25"/>
            <p:cNvSpPr>
              <a:spLocks/>
            </p:cNvSpPr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7" name="Freeform 26"/>
            <p:cNvSpPr>
              <a:spLocks/>
            </p:cNvSpPr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8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39" name="Freeform 28"/>
            <p:cNvSpPr>
              <a:spLocks/>
            </p:cNvSpPr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0" name="Freeform 29"/>
            <p:cNvSpPr>
              <a:spLocks/>
            </p:cNvSpPr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1" name="Freeform 30"/>
            <p:cNvSpPr>
              <a:spLocks/>
            </p:cNvSpPr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2" name="Freeform 31"/>
            <p:cNvSpPr>
              <a:spLocks/>
            </p:cNvSpPr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3" name="Freeform 32"/>
            <p:cNvSpPr>
              <a:spLocks/>
            </p:cNvSpPr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4" name="Freeform 33"/>
            <p:cNvSpPr>
              <a:spLocks/>
            </p:cNvSpPr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5" name="Freeform 34"/>
            <p:cNvSpPr>
              <a:spLocks/>
            </p:cNvSpPr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6" name="Freeform 35"/>
            <p:cNvSpPr>
              <a:spLocks/>
            </p:cNvSpPr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7" name="Freeform 36"/>
            <p:cNvSpPr>
              <a:spLocks/>
            </p:cNvSpPr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8" name="Freeform 37"/>
            <p:cNvSpPr>
              <a:spLocks/>
            </p:cNvSpPr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49" name="Freeform 38"/>
            <p:cNvSpPr>
              <a:spLocks/>
            </p:cNvSpPr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0" name="Freeform 39"/>
            <p:cNvSpPr>
              <a:spLocks/>
            </p:cNvSpPr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1" name="Freeform 40"/>
            <p:cNvSpPr>
              <a:spLocks/>
            </p:cNvSpPr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2" name="Freeform 41"/>
            <p:cNvSpPr>
              <a:spLocks/>
            </p:cNvSpPr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3" name="Freeform 42"/>
            <p:cNvSpPr>
              <a:spLocks/>
            </p:cNvSpPr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4" name="Freeform 43"/>
            <p:cNvSpPr>
              <a:spLocks/>
            </p:cNvSpPr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5" name="Freeform 44"/>
            <p:cNvSpPr>
              <a:spLocks/>
            </p:cNvSpPr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6" name="Freeform 45"/>
            <p:cNvSpPr>
              <a:spLocks/>
            </p:cNvSpPr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7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8" name="Freeform 47"/>
            <p:cNvSpPr>
              <a:spLocks/>
            </p:cNvSpPr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59" name="Freeform 48"/>
            <p:cNvSpPr>
              <a:spLocks/>
            </p:cNvSpPr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0" name="Freeform 49"/>
            <p:cNvSpPr>
              <a:spLocks/>
            </p:cNvSpPr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1" name="Freeform 50"/>
            <p:cNvSpPr>
              <a:spLocks/>
            </p:cNvSpPr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2" name="Freeform 51"/>
            <p:cNvSpPr>
              <a:spLocks/>
            </p:cNvSpPr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3" name="Freeform 52"/>
            <p:cNvSpPr>
              <a:spLocks/>
            </p:cNvSpPr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" name="Freeform 53"/>
            <p:cNvSpPr>
              <a:spLocks/>
            </p:cNvSpPr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" name="Freeform 54"/>
            <p:cNvSpPr>
              <a:spLocks/>
            </p:cNvSpPr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" name="Freeform 55"/>
            <p:cNvSpPr>
              <a:spLocks/>
            </p:cNvSpPr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" name="Freeform 56"/>
            <p:cNvSpPr>
              <a:spLocks/>
            </p:cNvSpPr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68" name="组合 42"/>
          <p:cNvGrpSpPr/>
          <p:nvPr/>
        </p:nvGrpSpPr>
        <p:grpSpPr>
          <a:xfrm rot="5400000">
            <a:off x="9733956" y="3372850"/>
            <a:ext cx="695274" cy="733444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169" name="Freeform 166"/>
            <p:cNvSpPr>
              <a:spLocks/>
            </p:cNvSpPr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70" name="Freeform 167"/>
            <p:cNvSpPr>
              <a:spLocks/>
            </p:cNvSpPr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71" name="Freeform 168"/>
            <p:cNvSpPr>
              <a:spLocks/>
            </p:cNvSpPr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72" name="Freeform 169"/>
            <p:cNvSpPr>
              <a:spLocks/>
            </p:cNvSpPr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73" name="Freeform 170"/>
            <p:cNvSpPr>
              <a:spLocks/>
            </p:cNvSpPr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74" name="Freeform 171"/>
            <p:cNvSpPr>
              <a:spLocks/>
            </p:cNvSpPr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75" name="Freeform 172"/>
            <p:cNvSpPr>
              <a:spLocks/>
            </p:cNvSpPr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76" name="Freeform 173"/>
            <p:cNvSpPr>
              <a:spLocks/>
            </p:cNvSpPr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77" name="Freeform 174"/>
            <p:cNvSpPr>
              <a:spLocks/>
            </p:cNvSpPr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78" name="Freeform 175"/>
            <p:cNvSpPr>
              <a:spLocks/>
            </p:cNvSpPr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79" name="Freeform 176"/>
            <p:cNvSpPr>
              <a:spLocks/>
            </p:cNvSpPr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80" name="Freeform 177"/>
            <p:cNvSpPr>
              <a:spLocks/>
            </p:cNvSpPr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81" name="Freeform 178"/>
            <p:cNvSpPr>
              <a:spLocks/>
            </p:cNvSpPr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82" name="Freeform 179"/>
            <p:cNvSpPr>
              <a:spLocks/>
            </p:cNvSpPr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83" name="Freeform 180"/>
            <p:cNvSpPr>
              <a:spLocks/>
            </p:cNvSpPr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84" name="Freeform 181"/>
            <p:cNvSpPr>
              <a:spLocks/>
            </p:cNvSpPr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85" name="Freeform 182"/>
            <p:cNvSpPr>
              <a:spLocks/>
            </p:cNvSpPr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86" name="Freeform 183"/>
            <p:cNvSpPr>
              <a:spLocks/>
            </p:cNvSpPr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87" name="Freeform 184"/>
            <p:cNvSpPr>
              <a:spLocks/>
            </p:cNvSpPr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88" name="Freeform 185"/>
            <p:cNvSpPr>
              <a:spLocks/>
            </p:cNvSpPr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89" name="Freeform 186"/>
            <p:cNvSpPr>
              <a:spLocks/>
            </p:cNvSpPr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90" name="Freeform 187"/>
            <p:cNvSpPr>
              <a:spLocks/>
            </p:cNvSpPr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91" name="Freeform 188"/>
            <p:cNvSpPr>
              <a:spLocks/>
            </p:cNvSpPr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92" name="Freeform 189"/>
            <p:cNvSpPr>
              <a:spLocks/>
            </p:cNvSpPr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93" name="Freeform 190"/>
            <p:cNvSpPr>
              <a:spLocks/>
            </p:cNvSpPr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94" name="Freeform 191"/>
            <p:cNvSpPr>
              <a:spLocks/>
            </p:cNvSpPr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95" name="Freeform 192"/>
            <p:cNvSpPr>
              <a:spLocks/>
            </p:cNvSpPr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96" name="Freeform 193"/>
            <p:cNvSpPr>
              <a:spLocks/>
            </p:cNvSpPr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97" name="Freeform 194"/>
            <p:cNvSpPr>
              <a:spLocks/>
            </p:cNvSpPr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98" name="Freeform 195"/>
            <p:cNvSpPr>
              <a:spLocks/>
            </p:cNvSpPr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99" name="Freeform 196"/>
            <p:cNvSpPr>
              <a:spLocks/>
            </p:cNvSpPr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00" name="Freeform 197"/>
            <p:cNvSpPr>
              <a:spLocks/>
            </p:cNvSpPr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01" name="Freeform 198"/>
            <p:cNvSpPr>
              <a:spLocks/>
            </p:cNvSpPr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02" name="Freeform 199"/>
            <p:cNvSpPr>
              <a:spLocks/>
            </p:cNvSpPr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03" name="Freeform 200"/>
            <p:cNvSpPr>
              <a:spLocks/>
            </p:cNvSpPr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04" name="Freeform 201"/>
            <p:cNvSpPr>
              <a:spLocks/>
            </p:cNvSpPr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05" name="Freeform 202"/>
            <p:cNvSpPr>
              <a:spLocks/>
            </p:cNvSpPr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06" name="Freeform 203"/>
            <p:cNvSpPr>
              <a:spLocks/>
            </p:cNvSpPr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07" name="Freeform 204"/>
            <p:cNvSpPr>
              <a:spLocks/>
            </p:cNvSpPr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0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09" name="Freeform 207"/>
            <p:cNvSpPr>
              <a:spLocks/>
            </p:cNvSpPr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10" name="Freeform 208"/>
            <p:cNvSpPr>
              <a:spLocks/>
            </p:cNvSpPr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11" name="Freeform 209"/>
            <p:cNvSpPr>
              <a:spLocks/>
            </p:cNvSpPr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12" name="Freeform 210"/>
            <p:cNvSpPr>
              <a:spLocks/>
            </p:cNvSpPr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13" name="Freeform 211"/>
            <p:cNvSpPr>
              <a:spLocks/>
            </p:cNvSpPr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14" name="Freeform 212"/>
            <p:cNvSpPr>
              <a:spLocks/>
            </p:cNvSpPr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5768945"/>
      </p:ext>
    </p:extLst>
  </p:cSld>
  <p:clrMapOvr>
    <a:masterClrMapping/>
  </p:clrMapOvr>
  <p:transition spd="med">
    <p:pull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0986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" fmla="*/ 92877 w 5741958"/>
              <a:gd name="connsiteY0" fmla="*/ 409187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409187 h 4633519"/>
              <a:gd name="connsiteX0" fmla="*/ 92877 w 5741958"/>
              <a:gd name="connsiteY0" fmla="*/ 768415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768415 h 4633519"/>
              <a:gd name="connsiteX0" fmla="*/ 3451 w 5652532"/>
              <a:gd name="connsiteY0" fmla="*/ 654617 h 4519721"/>
              <a:gd name="connsiteX1" fmla="*/ 166736 w 5652532"/>
              <a:gd name="connsiteY1" fmla="*/ 1552689 h 4519721"/>
              <a:gd name="connsiteX2" fmla="*/ 117751 w 5652532"/>
              <a:gd name="connsiteY2" fmla="*/ 4148932 h 4519721"/>
              <a:gd name="connsiteX3" fmla="*/ 1293408 w 5652532"/>
              <a:gd name="connsiteY3" fmla="*/ 4361203 h 4519721"/>
              <a:gd name="connsiteX4" fmla="*/ 5261251 w 5652532"/>
              <a:gd name="connsiteY4" fmla="*/ 4377532 h 4519721"/>
              <a:gd name="connsiteX5" fmla="*/ 5277579 w 5652532"/>
              <a:gd name="connsiteY5" fmla="*/ 2499746 h 4519721"/>
              <a:gd name="connsiteX6" fmla="*/ 5424536 w 5652532"/>
              <a:gd name="connsiteY6" fmla="*/ 164760 h 4519721"/>
              <a:gd name="connsiteX7" fmla="*/ 1815922 w 5652532"/>
              <a:gd name="connsiteY7" fmla="*/ 181089 h 4519721"/>
              <a:gd name="connsiteX8" fmla="*/ 346351 w 5652532"/>
              <a:gd name="connsiteY8" fmla="*/ 1474 h 4519721"/>
              <a:gd name="connsiteX9" fmla="*/ 3451 w 5652532"/>
              <a:gd name="connsiteY9" fmla="*/ 654617 h 4519721"/>
              <a:gd name="connsiteX0" fmla="*/ 3451 w 5613197"/>
              <a:gd name="connsiteY0" fmla="*/ 698621 h 4563725"/>
              <a:gd name="connsiteX1" fmla="*/ 166736 w 5613197"/>
              <a:gd name="connsiteY1" fmla="*/ 1596693 h 4563725"/>
              <a:gd name="connsiteX2" fmla="*/ 117751 w 5613197"/>
              <a:gd name="connsiteY2" fmla="*/ 4192936 h 4563725"/>
              <a:gd name="connsiteX3" fmla="*/ 1293408 w 5613197"/>
              <a:gd name="connsiteY3" fmla="*/ 4405207 h 4563725"/>
              <a:gd name="connsiteX4" fmla="*/ 5261251 w 5613197"/>
              <a:gd name="connsiteY4" fmla="*/ 4421536 h 4563725"/>
              <a:gd name="connsiteX5" fmla="*/ 5277579 w 5613197"/>
              <a:gd name="connsiteY5" fmla="*/ 2543750 h 4563725"/>
              <a:gd name="connsiteX6" fmla="*/ 5424536 w 5613197"/>
              <a:gd name="connsiteY6" fmla="*/ 208764 h 4563725"/>
              <a:gd name="connsiteX7" fmla="*/ 2354765 w 5613197"/>
              <a:gd name="connsiteY7" fmla="*/ 94464 h 4563725"/>
              <a:gd name="connsiteX8" fmla="*/ 346351 w 5613197"/>
              <a:gd name="connsiteY8" fmla="*/ 45478 h 4563725"/>
              <a:gd name="connsiteX9" fmla="*/ 3451 w 5613197"/>
              <a:gd name="connsiteY9" fmla="*/ 698621 h 4563725"/>
              <a:gd name="connsiteX0" fmla="*/ 3451 w 5554564"/>
              <a:gd name="connsiteY0" fmla="*/ 677467 h 4542571"/>
              <a:gd name="connsiteX1" fmla="*/ 166736 w 5554564"/>
              <a:gd name="connsiteY1" fmla="*/ 1575539 h 4542571"/>
              <a:gd name="connsiteX2" fmla="*/ 117751 w 5554564"/>
              <a:gd name="connsiteY2" fmla="*/ 4171782 h 4542571"/>
              <a:gd name="connsiteX3" fmla="*/ 1293408 w 5554564"/>
              <a:gd name="connsiteY3" fmla="*/ 4384053 h 4542571"/>
              <a:gd name="connsiteX4" fmla="*/ 5261251 w 5554564"/>
              <a:gd name="connsiteY4" fmla="*/ 4400382 h 4542571"/>
              <a:gd name="connsiteX5" fmla="*/ 5277579 w 5554564"/>
              <a:gd name="connsiteY5" fmla="*/ 2522596 h 4542571"/>
              <a:gd name="connsiteX6" fmla="*/ 5424536 w 5554564"/>
              <a:gd name="connsiteY6" fmla="*/ 187610 h 4542571"/>
              <a:gd name="connsiteX7" fmla="*/ 2354765 w 5554564"/>
              <a:gd name="connsiteY7" fmla="*/ 73310 h 4542571"/>
              <a:gd name="connsiteX8" fmla="*/ 346351 w 5554564"/>
              <a:gd name="connsiteY8" fmla="*/ 24324 h 4542571"/>
              <a:gd name="connsiteX9" fmla="*/ 3451 w 5554564"/>
              <a:gd name="connsiteY9" fmla="*/ 677467 h 4542571"/>
              <a:gd name="connsiteX0" fmla="*/ 3451 w 5682000"/>
              <a:gd name="connsiteY0" fmla="*/ 700982 h 4563669"/>
              <a:gd name="connsiteX1" fmla="*/ 166736 w 5682000"/>
              <a:gd name="connsiteY1" fmla="*/ 1599054 h 4563669"/>
              <a:gd name="connsiteX2" fmla="*/ 117751 w 5682000"/>
              <a:gd name="connsiteY2" fmla="*/ 4195297 h 4563669"/>
              <a:gd name="connsiteX3" fmla="*/ 1293408 w 5682000"/>
              <a:gd name="connsiteY3" fmla="*/ 4407568 h 4563669"/>
              <a:gd name="connsiteX4" fmla="*/ 5261251 w 5682000"/>
              <a:gd name="connsiteY4" fmla="*/ 4423897 h 4563669"/>
              <a:gd name="connsiteX5" fmla="*/ 5489850 w 5682000"/>
              <a:gd name="connsiteY5" fmla="*/ 2578768 h 4563669"/>
              <a:gd name="connsiteX6" fmla="*/ 5424536 w 5682000"/>
              <a:gd name="connsiteY6" fmla="*/ 211125 h 4563669"/>
              <a:gd name="connsiteX7" fmla="*/ 2354765 w 5682000"/>
              <a:gd name="connsiteY7" fmla="*/ 96825 h 4563669"/>
              <a:gd name="connsiteX8" fmla="*/ 346351 w 5682000"/>
              <a:gd name="connsiteY8" fmla="*/ 47839 h 4563669"/>
              <a:gd name="connsiteX9" fmla="*/ 3451 w 5682000"/>
              <a:gd name="connsiteY9" fmla="*/ 700982 h 4563669"/>
              <a:gd name="connsiteX0" fmla="*/ 3451 w 5687062"/>
              <a:gd name="connsiteY0" fmla="*/ 700982 h 4602114"/>
              <a:gd name="connsiteX1" fmla="*/ 166736 w 5687062"/>
              <a:gd name="connsiteY1" fmla="*/ 1599054 h 4602114"/>
              <a:gd name="connsiteX2" fmla="*/ 117751 w 5687062"/>
              <a:gd name="connsiteY2" fmla="*/ 4195297 h 4602114"/>
              <a:gd name="connsiteX3" fmla="*/ 1293408 w 5687062"/>
              <a:gd name="connsiteY3" fmla="*/ 4407568 h 4602114"/>
              <a:gd name="connsiteX4" fmla="*/ 5146951 w 5687062"/>
              <a:gd name="connsiteY4" fmla="*/ 4472883 h 4602114"/>
              <a:gd name="connsiteX5" fmla="*/ 5489850 w 5687062"/>
              <a:gd name="connsiteY5" fmla="*/ 2578768 h 4602114"/>
              <a:gd name="connsiteX6" fmla="*/ 5424536 w 5687062"/>
              <a:gd name="connsiteY6" fmla="*/ 211125 h 4602114"/>
              <a:gd name="connsiteX7" fmla="*/ 2354765 w 5687062"/>
              <a:gd name="connsiteY7" fmla="*/ 96825 h 4602114"/>
              <a:gd name="connsiteX8" fmla="*/ 346351 w 5687062"/>
              <a:gd name="connsiteY8" fmla="*/ 47839 h 4602114"/>
              <a:gd name="connsiteX9" fmla="*/ 3451 w 5687062"/>
              <a:gd name="connsiteY9" fmla="*/ 700982 h 4602114"/>
              <a:gd name="connsiteX0" fmla="*/ 3451 w 5687062"/>
              <a:gd name="connsiteY0" fmla="*/ 700982 h 4630183"/>
              <a:gd name="connsiteX1" fmla="*/ 166736 w 5687062"/>
              <a:gd name="connsiteY1" fmla="*/ 1599054 h 4630183"/>
              <a:gd name="connsiteX2" fmla="*/ 117751 w 5687062"/>
              <a:gd name="connsiteY2" fmla="*/ 4195297 h 4630183"/>
              <a:gd name="connsiteX3" fmla="*/ 1750608 w 5687062"/>
              <a:gd name="connsiteY3" fmla="*/ 4489211 h 4630183"/>
              <a:gd name="connsiteX4" fmla="*/ 5146951 w 5687062"/>
              <a:gd name="connsiteY4" fmla="*/ 4472883 h 4630183"/>
              <a:gd name="connsiteX5" fmla="*/ 5489850 w 5687062"/>
              <a:gd name="connsiteY5" fmla="*/ 2578768 h 4630183"/>
              <a:gd name="connsiteX6" fmla="*/ 5424536 w 5687062"/>
              <a:gd name="connsiteY6" fmla="*/ 211125 h 4630183"/>
              <a:gd name="connsiteX7" fmla="*/ 2354765 w 5687062"/>
              <a:gd name="connsiteY7" fmla="*/ 96825 h 4630183"/>
              <a:gd name="connsiteX8" fmla="*/ 346351 w 5687062"/>
              <a:gd name="connsiteY8" fmla="*/ 47839 h 4630183"/>
              <a:gd name="connsiteX9" fmla="*/ 3451 w 5687062"/>
              <a:gd name="connsiteY9" fmla="*/ 700982 h 4630183"/>
              <a:gd name="connsiteX0" fmla="*/ 39466 w 5723077"/>
              <a:gd name="connsiteY0" fmla="*/ 700982 h 4630183"/>
              <a:gd name="connsiteX1" fmla="*/ 55794 w 5723077"/>
              <a:gd name="connsiteY1" fmla="*/ 1958282 h 4630183"/>
              <a:gd name="connsiteX2" fmla="*/ 153766 w 5723077"/>
              <a:gd name="connsiteY2" fmla="*/ 4195297 h 4630183"/>
              <a:gd name="connsiteX3" fmla="*/ 1786623 w 5723077"/>
              <a:gd name="connsiteY3" fmla="*/ 4489211 h 4630183"/>
              <a:gd name="connsiteX4" fmla="*/ 5182966 w 5723077"/>
              <a:gd name="connsiteY4" fmla="*/ 4472883 h 4630183"/>
              <a:gd name="connsiteX5" fmla="*/ 5525865 w 5723077"/>
              <a:gd name="connsiteY5" fmla="*/ 2578768 h 4630183"/>
              <a:gd name="connsiteX6" fmla="*/ 5460551 w 5723077"/>
              <a:gd name="connsiteY6" fmla="*/ 211125 h 4630183"/>
              <a:gd name="connsiteX7" fmla="*/ 2390780 w 5723077"/>
              <a:gd name="connsiteY7" fmla="*/ 96825 h 4630183"/>
              <a:gd name="connsiteX8" fmla="*/ 382366 w 5723077"/>
              <a:gd name="connsiteY8" fmla="*/ 47839 h 4630183"/>
              <a:gd name="connsiteX9" fmla="*/ 39466 w 5723077"/>
              <a:gd name="connsiteY9" fmla="*/ 700982 h 4630183"/>
              <a:gd name="connsiteX0" fmla="*/ 39466 w 5723077"/>
              <a:gd name="connsiteY0" fmla="*/ 700982 h 4598647"/>
              <a:gd name="connsiteX1" fmla="*/ 55794 w 5723077"/>
              <a:gd name="connsiteY1" fmla="*/ 1958282 h 4598647"/>
              <a:gd name="connsiteX2" fmla="*/ 153766 w 5723077"/>
              <a:gd name="connsiteY2" fmla="*/ 4195297 h 4598647"/>
              <a:gd name="connsiteX3" fmla="*/ 1786623 w 5723077"/>
              <a:gd name="connsiteY3" fmla="*/ 4489211 h 4598647"/>
              <a:gd name="connsiteX4" fmla="*/ 5182966 w 5723077"/>
              <a:gd name="connsiteY4" fmla="*/ 4472883 h 4598647"/>
              <a:gd name="connsiteX5" fmla="*/ 5525865 w 5723077"/>
              <a:gd name="connsiteY5" fmla="*/ 2578768 h 4598647"/>
              <a:gd name="connsiteX6" fmla="*/ 5460551 w 5723077"/>
              <a:gd name="connsiteY6" fmla="*/ 211125 h 4598647"/>
              <a:gd name="connsiteX7" fmla="*/ 2390780 w 5723077"/>
              <a:gd name="connsiteY7" fmla="*/ 96825 h 4598647"/>
              <a:gd name="connsiteX8" fmla="*/ 382366 w 5723077"/>
              <a:gd name="connsiteY8" fmla="*/ 47839 h 4598647"/>
              <a:gd name="connsiteX9" fmla="*/ 39466 w 5723077"/>
              <a:gd name="connsiteY9" fmla="*/ 700982 h 4598647"/>
              <a:gd name="connsiteX0" fmla="*/ 39466 w 5716643"/>
              <a:gd name="connsiteY0" fmla="*/ 700982 h 4625148"/>
              <a:gd name="connsiteX1" fmla="*/ 55794 w 5716643"/>
              <a:gd name="connsiteY1" fmla="*/ 1958282 h 4625148"/>
              <a:gd name="connsiteX2" fmla="*/ 153766 w 5716643"/>
              <a:gd name="connsiteY2" fmla="*/ 4195297 h 4625148"/>
              <a:gd name="connsiteX3" fmla="*/ 1786623 w 5716643"/>
              <a:gd name="connsiteY3" fmla="*/ 4489211 h 4625148"/>
              <a:gd name="connsiteX4" fmla="*/ 5328776 w 5716643"/>
              <a:gd name="connsiteY4" fmla="*/ 4508802 h 4625148"/>
              <a:gd name="connsiteX5" fmla="*/ 5525865 w 5716643"/>
              <a:gd name="connsiteY5" fmla="*/ 2578768 h 4625148"/>
              <a:gd name="connsiteX6" fmla="*/ 5460551 w 5716643"/>
              <a:gd name="connsiteY6" fmla="*/ 211125 h 4625148"/>
              <a:gd name="connsiteX7" fmla="*/ 2390780 w 5716643"/>
              <a:gd name="connsiteY7" fmla="*/ 96825 h 4625148"/>
              <a:gd name="connsiteX8" fmla="*/ 382366 w 5716643"/>
              <a:gd name="connsiteY8" fmla="*/ 47839 h 4625148"/>
              <a:gd name="connsiteX9" fmla="*/ 39466 w 5716643"/>
              <a:gd name="connsiteY9" fmla="*/ 700982 h 4625148"/>
              <a:gd name="connsiteX0" fmla="*/ 39466 w 5715854"/>
              <a:gd name="connsiteY0" fmla="*/ 700982 h 4573748"/>
              <a:gd name="connsiteX1" fmla="*/ 55794 w 5715854"/>
              <a:gd name="connsiteY1" fmla="*/ 1958282 h 4573748"/>
              <a:gd name="connsiteX2" fmla="*/ 153766 w 5715854"/>
              <a:gd name="connsiteY2" fmla="*/ 4195297 h 4573748"/>
              <a:gd name="connsiteX3" fmla="*/ 1786623 w 5715854"/>
              <a:gd name="connsiteY3" fmla="*/ 4489211 h 4573748"/>
              <a:gd name="connsiteX4" fmla="*/ 5347003 w 5715854"/>
              <a:gd name="connsiteY4" fmla="*/ 4436964 h 4573748"/>
              <a:gd name="connsiteX5" fmla="*/ 5525865 w 5715854"/>
              <a:gd name="connsiteY5" fmla="*/ 2578768 h 4573748"/>
              <a:gd name="connsiteX6" fmla="*/ 5460551 w 5715854"/>
              <a:gd name="connsiteY6" fmla="*/ 211125 h 4573748"/>
              <a:gd name="connsiteX7" fmla="*/ 2390780 w 5715854"/>
              <a:gd name="connsiteY7" fmla="*/ 96825 h 4573748"/>
              <a:gd name="connsiteX8" fmla="*/ 382366 w 5715854"/>
              <a:gd name="connsiteY8" fmla="*/ 47839 h 4573748"/>
              <a:gd name="connsiteX9" fmla="*/ 39466 w 5715854"/>
              <a:gd name="connsiteY9" fmla="*/ 700982 h 4573748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382366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277859 w 5628110"/>
              <a:gd name="connsiteY9" fmla="*/ 887092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845987 w 5628110"/>
              <a:gd name="connsiteY8" fmla="*/ 4897 h 4530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96636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1537190" y="2341641"/>
            <a:ext cx="2412203" cy="1509692"/>
          </a:xfrm>
          <a:prstGeom prst="rect">
            <a:avLst/>
          </a:prstGeom>
          <a:blipFill>
            <a:blip r:embed="rId2"/>
            <a:srcRect/>
            <a:stretch>
              <a:fillRect l="-8519" r="-52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733812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" fmla="*/ 92877 w 5741958"/>
              <a:gd name="connsiteY0" fmla="*/ 409187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409187 h 4633519"/>
              <a:gd name="connsiteX0" fmla="*/ 92877 w 5741958"/>
              <a:gd name="connsiteY0" fmla="*/ 768415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768415 h 4633519"/>
              <a:gd name="connsiteX0" fmla="*/ 3451 w 5652532"/>
              <a:gd name="connsiteY0" fmla="*/ 654617 h 4519721"/>
              <a:gd name="connsiteX1" fmla="*/ 166736 w 5652532"/>
              <a:gd name="connsiteY1" fmla="*/ 1552689 h 4519721"/>
              <a:gd name="connsiteX2" fmla="*/ 117751 w 5652532"/>
              <a:gd name="connsiteY2" fmla="*/ 4148932 h 4519721"/>
              <a:gd name="connsiteX3" fmla="*/ 1293408 w 5652532"/>
              <a:gd name="connsiteY3" fmla="*/ 4361203 h 4519721"/>
              <a:gd name="connsiteX4" fmla="*/ 5261251 w 5652532"/>
              <a:gd name="connsiteY4" fmla="*/ 4377532 h 4519721"/>
              <a:gd name="connsiteX5" fmla="*/ 5277579 w 5652532"/>
              <a:gd name="connsiteY5" fmla="*/ 2499746 h 4519721"/>
              <a:gd name="connsiteX6" fmla="*/ 5424536 w 5652532"/>
              <a:gd name="connsiteY6" fmla="*/ 164760 h 4519721"/>
              <a:gd name="connsiteX7" fmla="*/ 1815922 w 5652532"/>
              <a:gd name="connsiteY7" fmla="*/ 181089 h 4519721"/>
              <a:gd name="connsiteX8" fmla="*/ 346351 w 5652532"/>
              <a:gd name="connsiteY8" fmla="*/ 1474 h 4519721"/>
              <a:gd name="connsiteX9" fmla="*/ 3451 w 5652532"/>
              <a:gd name="connsiteY9" fmla="*/ 654617 h 4519721"/>
              <a:gd name="connsiteX0" fmla="*/ 3451 w 5613197"/>
              <a:gd name="connsiteY0" fmla="*/ 698621 h 4563725"/>
              <a:gd name="connsiteX1" fmla="*/ 166736 w 5613197"/>
              <a:gd name="connsiteY1" fmla="*/ 1596693 h 4563725"/>
              <a:gd name="connsiteX2" fmla="*/ 117751 w 5613197"/>
              <a:gd name="connsiteY2" fmla="*/ 4192936 h 4563725"/>
              <a:gd name="connsiteX3" fmla="*/ 1293408 w 5613197"/>
              <a:gd name="connsiteY3" fmla="*/ 4405207 h 4563725"/>
              <a:gd name="connsiteX4" fmla="*/ 5261251 w 5613197"/>
              <a:gd name="connsiteY4" fmla="*/ 4421536 h 4563725"/>
              <a:gd name="connsiteX5" fmla="*/ 5277579 w 5613197"/>
              <a:gd name="connsiteY5" fmla="*/ 2543750 h 4563725"/>
              <a:gd name="connsiteX6" fmla="*/ 5424536 w 5613197"/>
              <a:gd name="connsiteY6" fmla="*/ 208764 h 4563725"/>
              <a:gd name="connsiteX7" fmla="*/ 2354765 w 5613197"/>
              <a:gd name="connsiteY7" fmla="*/ 94464 h 4563725"/>
              <a:gd name="connsiteX8" fmla="*/ 346351 w 5613197"/>
              <a:gd name="connsiteY8" fmla="*/ 45478 h 4563725"/>
              <a:gd name="connsiteX9" fmla="*/ 3451 w 5613197"/>
              <a:gd name="connsiteY9" fmla="*/ 698621 h 4563725"/>
              <a:gd name="connsiteX0" fmla="*/ 3451 w 5554564"/>
              <a:gd name="connsiteY0" fmla="*/ 677467 h 4542571"/>
              <a:gd name="connsiteX1" fmla="*/ 166736 w 5554564"/>
              <a:gd name="connsiteY1" fmla="*/ 1575539 h 4542571"/>
              <a:gd name="connsiteX2" fmla="*/ 117751 w 5554564"/>
              <a:gd name="connsiteY2" fmla="*/ 4171782 h 4542571"/>
              <a:gd name="connsiteX3" fmla="*/ 1293408 w 5554564"/>
              <a:gd name="connsiteY3" fmla="*/ 4384053 h 4542571"/>
              <a:gd name="connsiteX4" fmla="*/ 5261251 w 5554564"/>
              <a:gd name="connsiteY4" fmla="*/ 4400382 h 4542571"/>
              <a:gd name="connsiteX5" fmla="*/ 5277579 w 5554564"/>
              <a:gd name="connsiteY5" fmla="*/ 2522596 h 4542571"/>
              <a:gd name="connsiteX6" fmla="*/ 5424536 w 5554564"/>
              <a:gd name="connsiteY6" fmla="*/ 187610 h 4542571"/>
              <a:gd name="connsiteX7" fmla="*/ 2354765 w 5554564"/>
              <a:gd name="connsiteY7" fmla="*/ 73310 h 4542571"/>
              <a:gd name="connsiteX8" fmla="*/ 346351 w 5554564"/>
              <a:gd name="connsiteY8" fmla="*/ 24324 h 4542571"/>
              <a:gd name="connsiteX9" fmla="*/ 3451 w 5554564"/>
              <a:gd name="connsiteY9" fmla="*/ 677467 h 4542571"/>
              <a:gd name="connsiteX0" fmla="*/ 3451 w 5682000"/>
              <a:gd name="connsiteY0" fmla="*/ 700982 h 4563669"/>
              <a:gd name="connsiteX1" fmla="*/ 166736 w 5682000"/>
              <a:gd name="connsiteY1" fmla="*/ 1599054 h 4563669"/>
              <a:gd name="connsiteX2" fmla="*/ 117751 w 5682000"/>
              <a:gd name="connsiteY2" fmla="*/ 4195297 h 4563669"/>
              <a:gd name="connsiteX3" fmla="*/ 1293408 w 5682000"/>
              <a:gd name="connsiteY3" fmla="*/ 4407568 h 4563669"/>
              <a:gd name="connsiteX4" fmla="*/ 5261251 w 5682000"/>
              <a:gd name="connsiteY4" fmla="*/ 4423897 h 4563669"/>
              <a:gd name="connsiteX5" fmla="*/ 5489850 w 5682000"/>
              <a:gd name="connsiteY5" fmla="*/ 2578768 h 4563669"/>
              <a:gd name="connsiteX6" fmla="*/ 5424536 w 5682000"/>
              <a:gd name="connsiteY6" fmla="*/ 211125 h 4563669"/>
              <a:gd name="connsiteX7" fmla="*/ 2354765 w 5682000"/>
              <a:gd name="connsiteY7" fmla="*/ 96825 h 4563669"/>
              <a:gd name="connsiteX8" fmla="*/ 346351 w 5682000"/>
              <a:gd name="connsiteY8" fmla="*/ 47839 h 4563669"/>
              <a:gd name="connsiteX9" fmla="*/ 3451 w 5682000"/>
              <a:gd name="connsiteY9" fmla="*/ 700982 h 4563669"/>
              <a:gd name="connsiteX0" fmla="*/ 3451 w 5687062"/>
              <a:gd name="connsiteY0" fmla="*/ 700982 h 4602114"/>
              <a:gd name="connsiteX1" fmla="*/ 166736 w 5687062"/>
              <a:gd name="connsiteY1" fmla="*/ 1599054 h 4602114"/>
              <a:gd name="connsiteX2" fmla="*/ 117751 w 5687062"/>
              <a:gd name="connsiteY2" fmla="*/ 4195297 h 4602114"/>
              <a:gd name="connsiteX3" fmla="*/ 1293408 w 5687062"/>
              <a:gd name="connsiteY3" fmla="*/ 4407568 h 4602114"/>
              <a:gd name="connsiteX4" fmla="*/ 5146951 w 5687062"/>
              <a:gd name="connsiteY4" fmla="*/ 4472883 h 4602114"/>
              <a:gd name="connsiteX5" fmla="*/ 5489850 w 5687062"/>
              <a:gd name="connsiteY5" fmla="*/ 2578768 h 4602114"/>
              <a:gd name="connsiteX6" fmla="*/ 5424536 w 5687062"/>
              <a:gd name="connsiteY6" fmla="*/ 211125 h 4602114"/>
              <a:gd name="connsiteX7" fmla="*/ 2354765 w 5687062"/>
              <a:gd name="connsiteY7" fmla="*/ 96825 h 4602114"/>
              <a:gd name="connsiteX8" fmla="*/ 346351 w 5687062"/>
              <a:gd name="connsiteY8" fmla="*/ 47839 h 4602114"/>
              <a:gd name="connsiteX9" fmla="*/ 3451 w 5687062"/>
              <a:gd name="connsiteY9" fmla="*/ 700982 h 4602114"/>
              <a:gd name="connsiteX0" fmla="*/ 3451 w 5687062"/>
              <a:gd name="connsiteY0" fmla="*/ 700982 h 4630183"/>
              <a:gd name="connsiteX1" fmla="*/ 166736 w 5687062"/>
              <a:gd name="connsiteY1" fmla="*/ 1599054 h 4630183"/>
              <a:gd name="connsiteX2" fmla="*/ 117751 w 5687062"/>
              <a:gd name="connsiteY2" fmla="*/ 4195297 h 4630183"/>
              <a:gd name="connsiteX3" fmla="*/ 1750608 w 5687062"/>
              <a:gd name="connsiteY3" fmla="*/ 4489211 h 4630183"/>
              <a:gd name="connsiteX4" fmla="*/ 5146951 w 5687062"/>
              <a:gd name="connsiteY4" fmla="*/ 4472883 h 4630183"/>
              <a:gd name="connsiteX5" fmla="*/ 5489850 w 5687062"/>
              <a:gd name="connsiteY5" fmla="*/ 2578768 h 4630183"/>
              <a:gd name="connsiteX6" fmla="*/ 5424536 w 5687062"/>
              <a:gd name="connsiteY6" fmla="*/ 211125 h 4630183"/>
              <a:gd name="connsiteX7" fmla="*/ 2354765 w 5687062"/>
              <a:gd name="connsiteY7" fmla="*/ 96825 h 4630183"/>
              <a:gd name="connsiteX8" fmla="*/ 346351 w 5687062"/>
              <a:gd name="connsiteY8" fmla="*/ 47839 h 4630183"/>
              <a:gd name="connsiteX9" fmla="*/ 3451 w 5687062"/>
              <a:gd name="connsiteY9" fmla="*/ 700982 h 4630183"/>
              <a:gd name="connsiteX0" fmla="*/ 39466 w 5723077"/>
              <a:gd name="connsiteY0" fmla="*/ 700982 h 4630183"/>
              <a:gd name="connsiteX1" fmla="*/ 55794 w 5723077"/>
              <a:gd name="connsiteY1" fmla="*/ 1958282 h 4630183"/>
              <a:gd name="connsiteX2" fmla="*/ 153766 w 5723077"/>
              <a:gd name="connsiteY2" fmla="*/ 4195297 h 4630183"/>
              <a:gd name="connsiteX3" fmla="*/ 1786623 w 5723077"/>
              <a:gd name="connsiteY3" fmla="*/ 4489211 h 4630183"/>
              <a:gd name="connsiteX4" fmla="*/ 5182966 w 5723077"/>
              <a:gd name="connsiteY4" fmla="*/ 4472883 h 4630183"/>
              <a:gd name="connsiteX5" fmla="*/ 5525865 w 5723077"/>
              <a:gd name="connsiteY5" fmla="*/ 2578768 h 4630183"/>
              <a:gd name="connsiteX6" fmla="*/ 5460551 w 5723077"/>
              <a:gd name="connsiteY6" fmla="*/ 211125 h 4630183"/>
              <a:gd name="connsiteX7" fmla="*/ 2390780 w 5723077"/>
              <a:gd name="connsiteY7" fmla="*/ 96825 h 4630183"/>
              <a:gd name="connsiteX8" fmla="*/ 382366 w 5723077"/>
              <a:gd name="connsiteY8" fmla="*/ 47839 h 4630183"/>
              <a:gd name="connsiteX9" fmla="*/ 39466 w 5723077"/>
              <a:gd name="connsiteY9" fmla="*/ 700982 h 4630183"/>
              <a:gd name="connsiteX0" fmla="*/ 39466 w 5723077"/>
              <a:gd name="connsiteY0" fmla="*/ 700982 h 4598647"/>
              <a:gd name="connsiteX1" fmla="*/ 55794 w 5723077"/>
              <a:gd name="connsiteY1" fmla="*/ 1958282 h 4598647"/>
              <a:gd name="connsiteX2" fmla="*/ 153766 w 5723077"/>
              <a:gd name="connsiteY2" fmla="*/ 4195297 h 4598647"/>
              <a:gd name="connsiteX3" fmla="*/ 1786623 w 5723077"/>
              <a:gd name="connsiteY3" fmla="*/ 4489211 h 4598647"/>
              <a:gd name="connsiteX4" fmla="*/ 5182966 w 5723077"/>
              <a:gd name="connsiteY4" fmla="*/ 4472883 h 4598647"/>
              <a:gd name="connsiteX5" fmla="*/ 5525865 w 5723077"/>
              <a:gd name="connsiteY5" fmla="*/ 2578768 h 4598647"/>
              <a:gd name="connsiteX6" fmla="*/ 5460551 w 5723077"/>
              <a:gd name="connsiteY6" fmla="*/ 211125 h 4598647"/>
              <a:gd name="connsiteX7" fmla="*/ 2390780 w 5723077"/>
              <a:gd name="connsiteY7" fmla="*/ 96825 h 4598647"/>
              <a:gd name="connsiteX8" fmla="*/ 382366 w 5723077"/>
              <a:gd name="connsiteY8" fmla="*/ 47839 h 4598647"/>
              <a:gd name="connsiteX9" fmla="*/ 39466 w 5723077"/>
              <a:gd name="connsiteY9" fmla="*/ 700982 h 4598647"/>
              <a:gd name="connsiteX0" fmla="*/ 39466 w 5716643"/>
              <a:gd name="connsiteY0" fmla="*/ 700982 h 4625148"/>
              <a:gd name="connsiteX1" fmla="*/ 55794 w 5716643"/>
              <a:gd name="connsiteY1" fmla="*/ 1958282 h 4625148"/>
              <a:gd name="connsiteX2" fmla="*/ 153766 w 5716643"/>
              <a:gd name="connsiteY2" fmla="*/ 4195297 h 4625148"/>
              <a:gd name="connsiteX3" fmla="*/ 1786623 w 5716643"/>
              <a:gd name="connsiteY3" fmla="*/ 4489211 h 4625148"/>
              <a:gd name="connsiteX4" fmla="*/ 5328776 w 5716643"/>
              <a:gd name="connsiteY4" fmla="*/ 4508802 h 4625148"/>
              <a:gd name="connsiteX5" fmla="*/ 5525865 w 5716643"/>
              <a:gd name="connsiteY5" fmla="*/ 2578768 h 4625148"/>
              <a:gd name="connsiteX6" fmla="*/ 5460551 w 5716643"/>
              <a:gd name="connsiteY6" fmla="*/ 211125 h 4625148"/>
              <a:gd name="connsiteX7" fmla="*/ 2390780 w 5716643"/>
              <a:gd name="connsiteY7" fmla="*/ 96825 h 4625148"/>
              <a:gd name="connsiteX8" fmla="*/ 382366 w 5716643"/>
              <a:gd name="connsiteY8" fmla="*/ 47839 h 4625148"/>
              <a:gd name="connsiteX9" fmla="*/ 39466 w 5716643"/>
              <a:gd name="connsiteY9" fmla="*/ 700982 h 4625148"/>
              <a:gd name="connsiteX0" fmla="*/ 39466 w 5715854"/>
              <a:gd name="connsiteY0" fmla="*/ 700982 h 4573748"/>
              <a:gd name="connsiteX1" fmla="*/ 55794 w 5715854"/>
              <a:gd name="connsiteY1" fmla="*/ 1958282 h 4573748"/>
              <a:gd name="connsiteX2" fmla="*/ 153766 w 5715854"/>
              <a:gd name="connsiteY2" fmla="*/ 4195297 h 4573748"/>
              <a:gd name="connsiteX3" fmla="*/ 1786623 w 5715854"/>
              <a:gd name="connsiteY3" fmla="*/ 4489211 h 4573748"/>
              <a:gd name="connsiteX4" fmla="*/ 5347003 w 5715854"/>
              <a:gd name="connsiteY4" fmla="*/ 4436964 h 4573748"/>
              <a:gd name="connsiteX5" fmla="*/ 5525865 w 5715854"/>
              <a:gd name="connsiteY5" fmla="*/ 2578768 h 4573748"/>
              <a:gd name="connsiteX6" fmla="*/ 5460551 w 5715854"/>
              <a:gd name="connsiteY6" fmla="*/ 211125 h 4573748"/>
              <a:gd name="connsiteX7" fmla="*/ 2390780 w 5715854"/>
              <a:gd name="connsiteY7" fmla="*/ 96825 h 4573748"/>
              <a:gd name="connsiteX8" fmla="*/ 382366 w 5715854"/>
              <a:gd name="connsiteY8" fmla="*/ 47839 h 4573748"/>
              <a:gd name="connsiteX9" fmla="*/ 39466 w 5715854"/>
              <a:gd name="connsiteY9" fmla="*/ 700982 h 4573748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382366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277859 w 5628110"/>
              <a:gd name="connsiteY9" fmla="*/ 887092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845987 w 5628110"/>
              <a:gd name="connsiteY8" fmla="*/ 4897 h 4530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389462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126637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" fmla="*/ 92877 w 5741958"/>
              <a:gd name="connsiteY0" fmla="*/ 409187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409187 h 4633519"/>
              <a:gd name="connsiteX0" fmla="*/ 92877 w 5741958"/>
              <a:gd name="connsiteY0" fmla="*/ 768415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768415 h 4633519"/>
              <a:gd name="connsiteX0" fmla="*/ 3451 w 5652532"/>
              <a:gd name="connsiteY0" fmla="*/ 654617 h 4519721"/>
              <a:gd name="connsiteX1" fmla="*/ 166736 w 5652532"/>
              <a:gd name="connsiteY1" fmla="*/ 1552689 h 4519721"/>
              <a:gd name="connsiteX2" fmla="*/ 117751 w 5652532"/>
              <a:gd name="connsiteY2" fmla="*/ 4148932 h 4519721"/>
              <a:gd name="connsiteX3" fmla="*/ 1293408 w 5652532"/>
              <a:gd name="connsiteY3" fmla="*/ 4361203 h 4519721"/>
              <a:gd name="connsiteX4" fmla="*/ 5261251 w 5652532"/>
              <a:gd name="connsiteY4" fmla="*/ 4377532 h 4519721"/>
              <a:gd name="connsiteX5" fmla="*/ 5277579 w 5652532"/>
              <a:gd name="connsiteY5" fmla="*/ 2499746 h 4519721"/>
              <a:gd name="connsiteX6" fmla="*/ 5424536 w 5652532"/>
              <a:gd name="connsiteY6" fmla="*/ 164760 h 4519721"/>
              <a:gd name="connsiteX7" fmla="*/ 1815922 w 5652532"/>
              <a:gd name="connsiteY7" fmla="*/ 181089 h 4519721"/>
              <a:gd name="connsiteX8" fmla="*/ 346351 w 5652532"/>
              <a:gd name="connsiteY8" fmla="*/ 1474 h 4519721"/>
              <a:gd name="connsiteX9" fmla="*/ 3451 w 5652532"/>
              <a:gd name="connsiteY9" fmla="*/ 654617 h 4519721"/>
              <a:gd name="connsiteX0" fmla="*/ 3451 w 5613197"/>
              <a:gd name="connsiteY0" fmla="*/ 698621 h 4563725"/>
              <a:gd name="connsiteX1" fmla="*/ 166736 w 5613197"/>
              <a:gd name="connsiteY1" fmla="*/ 1596693 h 4563725"/>
              <a:gd name="connsiteX2" fmla="*/ 117751 w 5613197"/>
              <a:gd name="connsiteY2" fmla="*/ 4192936 h 4563725"/>
              <a:gd name="connsiteX3" fmla="*/ 1293408 w 5613197"/>
              <a:gd name="connsiteY3" fmla="*/ 4405207 h 4563725"/>
              <a:gd name="connsiteX4" fmla="*/ 5261251 w 5613197"/>
              <a:gd name="connsiteY4" fmla="*/ 4421536 h 4563725"/>
              <a:gd name="connsiteX5" fmla="*/ 5277579 w 5613197"/>
              <a:gd name="connsiteY5" fmla="*/ 2543750 h 4563725"/>
              <a:gd name="connsiteX6" fmla="*/ 5424536 w 5613197"/>
              <a:gd name="connsiteY6" fmla="*/ 208764 h 4563725"/>
              <a:gd name="connsiteX7" fmla="*/ 2354765 w 5613197"/>
              <a:gd name="connsiteY7" fmla="*/ 94464 h 4563725"/>
              <a:gd name="connsiteX8" fmla="*/ 346351 w 5613197"/>
              <a:gd name="connsiteY8" fmla="*/ 45478 h 4563725"/>
              <a:gd name="connsiteX9" fmla="*/ 3451 w 5613197"/>
              <a:gd name="connsiteY9" fmla="*/ 698621 h 4563725"/>
              <a:gd name="connsiteX0" fmla="*/ 3451 w 5554564"/>
              <a:gd name="connsiteY0" fmla="*/ 677467 h 4542571"/>
              <a:gd name="connsiteX1" fmla="*/ 166736 w 5554564"/>
              <a:gd name="connsiteY1" fmla="*/ 1575539 h 4542571"/>
              <a:gd name="connsiteX2" fmla="*/ 117751 w 5554564"/>
              <a:gd name="connsiteY2" fmla="*/ 4171782 h 4542571"/>
              <a:gd name="connsiteX3" fmla="*/ 1293408 w 5554564"/>
              <a:gd name="connsiteY3" fmla="*/ 4384053 h 4542571"/>
              <a:gd name="connsiteX4" fmla="*/ 5261251 w 5554564"/>
              <a:gd name="connsiteY4" fmla="*/ 4400382 h 4542571"/>
              <a:gd name="connsiteX5" fmla="*/ 5277579 w 5554564"/>
              <a:gd name="connsiteY5" fmla="*/ 2522596 h 4542571"/>
              <a:gd name="connsiteX6" fmla="*/ 5424536 w 5554564"/>
              <a:gd name="connsiteY6" fmla="*/ 187610 h 4542571"/>
              <a:gd name="connsiteX7" fmla="*/ 2354765 w 5554564"/>
              <a:gd name="connsiteY7" fmla="*/ 73310 h 4542571"/>
              <a:gd name="connsiteX8" fmla="*/ 346351 w 5554564"/>
              <a:gd name="connsiteY8" fmla="*/ 24324 h 4542571"/>
              <a:gd name="connsiteX9" fmla="*/ 3451 w 5554564"/>
              <a:gd name="connsiteY9" fmla="*/ 677467 h 4542571"/>
              <a:gd name="connsiteX0" fmla="*/ 3451 w 5682000"/>
              <a:gd name="connsiteY0" fmla="*/ 700982 h 4563669"/>
              <a:gd name="connsiteX1" fmla="*/ 166736 w 5682000"/>
              <a:gd name="connsiteY1" fmla="*/ 1599054 h 4563669"/>
              <a:gd name="connsiteX2" fmla="*/ 117751 w 5682000"/>
              <a:gd name="connsiteY2" fmla="*/ 4195297 h 4563669"/>
              <a:gd name="connsiteX3" fmla="*/ 1293408 w 5682000"/>
              <a:gd name="connsiteY3" fmla="*/ 4407568 h 4563669"/>
              <a:gd name="connsiteX4" fmla="*/ 5261251 w 5682000"/>
              <a:gd name="connsiteY4" fmla="*/ 4423897 h 4563669"/>
              <a:gd name="connsiteX5" fmla="*/ 5489850 w 5682000"/>
              <a:gd name="connsiteY5" fmla="*/ 2578768 h 4563669"/>
              <a:gd name="connsiteX6" fmla="*/ 5424536 w 5682000"/>
              <a:gd name="connsiteY6" fmla="*/ 211125 h 4563669"/>
              <a:gd name="connsiteX7" fmla="*/ 2354765 w 5682000"/>
              <a:gd name="connsiteY7" fmla="*/ 96825 h 4563669"/>
              <a:gd name="connsiteX8" fmla="*/ 346351 w 5682000"/>
              <a:gd name="connsiteY8" fmla="*/ 47839 h 4563669"/>
              <a:gd name="connsiteX9" fmla="*/ 3451 w 5682000"/>
              <a:gd name="connsiteY9" fmla="*/ 700982 h 4563669"/>
              <a:gd name="connsiteX0" fmla="*/ 3451 w 5687062"/>
              <a:gd name="connsiteY0" fmla="*/ 700982 h 4602114"/>
              <a:gd name="connsiteX1" fmla="*/ 166736 w 5687062"/>
              <a:gd name="connsiteY1" fmla="*/ 1599054 h 4602114"/>
              <a:gd name="connsiteX2" fmla="*/ 117751 w 5687062"/>
              <a:gd name="connsiteY2" fmla="*/ 4195297 h 4602114"/>
              <a:gd name="connsiteX3" fmla="*/ 1293408 w 5687062"/>
              <a:gd name="connsiteY3" fmla="*/ 4407568 h 4602114"/>
              <a:gd name="connsiteX4" fmla="*/ 5146951 w 5687062"/>
              <a:gd name="connsiteY4" fmla="*/ 4472883 h 4602114"/>
              <a:gd name="connsiteX5" fmla="*/ 5489850 w 5687062"/>
              <a:gd name="connsiteY5" fmla="*/ 2578768 h 4602114"/>
              <a:gd name="connsiteX6" fmla="*/ 5424536 w 5687062"/>
              <a:gd name="connsiteY6" fmla="*/ 211125 h 4602114"/>
              <a:gd name="connsiteX7" fmla="*/ 2354765 w 5687062"/>
              <a:gd name="connsiteY7" fmla="*/ 96825 h 4602114"/>
              <a:gd name="connsiteX8" fmla="*/ 346351 w 5687062"/>
              <a:gd name="connsiteY8" fmla="*/ 47839 h 4602114"/>
              <a:gd name="connsiteX9" fmla="*/ 3451 w 5687062"/>
              <a:gd name="connsiteY9" fmla="*/ 700982 h 4602114"/>
              <a:gd name="connsiteX0" fmla="*/ 3451 w 5687062"/>
              <a:gd name="connsiteY0" fmla="*/ 700982 h 4630183"/>
              <a:gd name="connsiteX1" fmla="*/ 166736 w 5687062"/>
              <a:gd name="connsiteY1" fmla="*/ 1599054 h 4630183"/>
              <a:gd name="connsiteX2" fmla="*/ 117751 w 5687062"/>
              <a:gd name="connsiteY2" fmla="*/ 4195297 h 4630183"/>
              <a:gd name="connsiteX3" fmla="*/ 1750608 w 5687062"/>
              <a:gd name="connsiteY3" fmla="*/ 4489211 h 4630183"/>
              <a:gd name="connsiteX4" fmla="*/ 5146951 w 5687062"/>
              <a:gd name="connsiteY4" fmla="*/ 4472883 h 4630183"/>
              <a:gd name="connsiteX5" fmla="*/ 5489850 w 5687062"/>
              <a:gd name="connsiteY5" fmla="*/ 2578768 h 4630183"/>
              <a:gd name="connsiteX6" fmla="*/ 5424536 w 5687062"/>
              <a:gd name="connsiteY6" fmla="*/ 211125 h 4630183"/>
              <a:gd name="connsiteX7" fmla="*/ 2354765 w 5687062"/>
              <a:gd name="connsiteY7" fmla="*/ 96825 h 4630183"/>
              <a:gd name="connsiteX8" fmla="*/ 346351 w 5687062"/>
              <a:gd name="connsiteY8" fmla="*/ 47839 h 4630183"/>
              <a:gd name="connsiteX9" fmla="*/ 3451 w 5687062"/>
              <a:gd name="connsiteY9" fmla="*/ 700982 h 4630183"/>
              <a:gd name="connsiteX0" fmla="*/ 39466 w 5723077"/>
              <a:gd name="connsiteY0" fmla="*/ 700982 h 4630183"/>
              <a:gd name="connsiteX1" fmla="*/ 55794 w 5723077"/>
              <a:gd name="connsiteY1" fmla="*/ 1958282 h 4630183"/>
              <a:gd name="connsiteX2" fmla="*/ 153766 w 5723077"/>
              <a:gd name="connsiteY2" fmla="*/ 4195297 h 4630183"/>
              <a:gd name="connsiteX3" fmla="*/ 1786623 w 5723077"/>
              <a:gd name="connsiteY3" fmla="*/ 4489211 h 4630183"/>
              <a:gd name="connsiteX4" fmla="*/ 5182966 w 5723077"/>
              <a:gd name="connsiteY4" fmla="*/ 4472883 h 4630183"/>
              <a:gd name="connsiteX5" fmla="*/ 5525865 w 5723077"/>
              <a:gd name="connsiteY5" fmla="*/ 2578768 h 4630183"/>
              <a:gd name="connsiteX6" fmla="*/ 5460551 w 5723077"/>
              <a:gd name="connsiteY6" fmla="*/ 211125 h 4630183"/>
              <a:gd name="connsiteX7" fmla="*/ 2390780 w 5723077"/>
              <a:gd name="connsiteY7" fmla="*/ 96825 h 4630183"/>
              <a:gd name="connsiteX8" fmla="*/ 382366 w 5723077"/>
              <a:gd name="connsiteY8" fmla="*/ 47839 h 4630183"/>
              <a:gd name="connsiteX9" fmla="*/ 39466 w 5723077"/>
              <a:gd name="connsiteY9" fmla="*/ 700982 h 4630183"/>
              <a:gd name="connsiteX0" fmla="*/ 39466 w 5723077"/>
              <a:gd name="connsiteY0" fmla="*/ 700982 h 4598647"/>
              <a:gd name="connsiteX1" fmla="*/ 55794 w 5723077"/>
              <a:gd name="connsiteY1" fmla="*/ 1958282 h 4598647"/>
              <a:gd name="connsiteX2" fmla="*/ 153766 w 5723077"/>
              <a:gd name="connsiteY2" fmla="*/ 4195297 h 4598647"/>
              <a:gd name="connsiteX3" fmla="*/ 1786623 w 5723077"/>
              <a:gd name="connsiteY3" fmla="*/ 4489211 h 4598647"/>
              <a:gd name="connsiteX4" fmla="*/ 5182966 w 5723077"/>
              <a:gd name="connsiteY4" fmla="*/ 4472883 h 4598647"/>
              <a:gd name="connsiteX5" fmla="*/ 5525865 w 5723077"/>
              <a:gd name="connsiteY5" fmla="*/ 2578768 h 4598647"/>
              <a:gd name="connsiteX6" fmla="*/ 5460551 w 5723077"/>
              <a:gd name="connsiteY6" fmla="*/ 211125 h 4598647"/>
              <a:gd name="connsiteX7" fmla="*/ 2390780 w 5723077"/>
              <a:gd name="connsiteY7" fmla="*/ 96825 h 4598647"/>
              <a:gd name="connsiteX8" fmla="*/ 382366 w 5723077"/>
              <a:gd name="connsiteY8" fmla="*/ 47839 h 4598647"/>
              <a:gd name="connsiteX9" fmla="*/ 39466 w 5723077"/>
              <a:gd name="connsiteY9" fmla="*/ 700982 h 4598647"/>
              <a:gd name="connsiteX0" fmla="*/ 39466 w 5716643"/>
              <a:gd name="connsiteY0" fmla="*/ 700982 h 4625148"/>
              <a:gd name="connsiteX1" fmla="*/ 55794 w 5716643"/>
              <a:gd name="connsiteY1" fmla="*/ 1958282 h 4625148"/>
              <a:gd name="connsiteX2" fmla="*/ 153766 w 5716643"/>
              <a:gd name="connsiteY2" fmla="*/ 4195297 h 4625148"/>
              <a:gd name="connsiteX3" fmla="*/ 1786623 w 5716643"/>
              <a:gd name="connsiteY3" fmla="*/ 4489211 h 4625148"/>
              <a:gd name="connsiteX4" fmla="*/ 5328776 w 5716643"/>
              <a:gd name="connsiteY4" fmla="*/ 4508802 h 4625148"/>
              <a:gd name="connsiteX5" fmla="*/ 5525865 w 5716643"/>
              <a:gd name="connsiteY5" fmla="*/ 2578768 h 4625148"/>
              <a:gd name="connsiteX6" fmla="*/ 5460551 w 5716643"/>
              <a:gd name="connsiteY6" fmla="*/ 211125 h 4625148"/>
              <a:gd name="connsiteX7" fmla="*/ 2390780 w 5716643"/>
              <a:gd name="connsiteY7" fmla="*/ 96825 h 4625148"/>
              <a:gd name="connsiteX8" fmla="*/ 382366 w 5716643"/>
              <a:gd name="connsiteY8" fmla="*/ 47839 h 4625148"/>
              <a:gd name="connsiteX9" fmla="*/ 39466 w 5716643"/>
              <a:gd name="connsiteY9" fmla="*/ 700982 h 4625148"/>
              <a:gd name="connsiteX0" fmla="*/ 39466 w 5715854"/>
              <a:gd name="connsiteY0" fmla="*/ 700982 h 4573748"/>
              <a:gd name="connsiteX1" fmla="*/ 55794 w 5715854"/>
              <a:gd name="connsiteY1" fmla="*/ 1958282 h 4573748"/>
              <a:gd name="connsiteX2" fmla="*/ 153766 w 5715854"/>
              <a:gd name="connsiteY2" fmla="*/ 4195297 h 4573748"/>
              <a:gd name="connsiteX3" fmla="*/ 1786623 w 5715854"/>
              <a:gd name="connsiteY3" fmla="*/ 4489211 h 4573748"/>
              <a:gd name="connsiteX4" fmla="*/ 5347003 w 5715854"/>
              <a:gd name="connsiteY4" fmla="*/ 4436964 h 4573748"/>
              <a:gd name="connsiteX5" fmla="*/ 5525865 w 5715854"/>
              <a:gd name="connsiteY5" fmla="*/ 2578768 h 4573748"/>
              <a:gd name="connsiteX6" fmla="*/ 5460551 w 5715854"/>
              <a:gd name="connsiteY6" fmla="*/ 211125 h 4573748"/>
              <a:gd name="connsiteX7" fmla="*/ 2390780 w 5715854"/>
              <a:gd name="connsiteY7" fmla="*/ 96825 h 4573748"/>
              <a:gd name="connsiteX8" fmla="*/ 382366 w 5715854"/>
              <a:gd name="connsiteY8" fmla="*/ 47839 h 4573748"/>
              <a:gd name="connsiteX9" fmla="*/ 39466 w 5715854"/>
              <a:gd name="connsiteY9" fmla="*/ 700982 h 4573748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382366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277859 w 5628110"/>
              <a:gd name="connsiteY9" fmla="*/ 887092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845987 w 5628110"/>
              <a:gd name="connsiteY8" fmla="*/ 4897 h 4530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782287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4941050" y="2337474"/>
            <a:ext cx="2390135" cy="1513859"/>
          </a:xfrm>
          <a:prstGeom prst="rect">
            <a:avLst/>
          </a:prstGeom>
          <a:blipFill>
            <a:blip r:embed="rId3"/>
            <a:srcRect/>
            <a:stretch>
              <a:fillRect l="-1517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1" name="矩形 41"/>
          <p:cNvSpPr>
            <a:spLocks noChangeArrowheads="1"/>
          </p:cNvSpPr>
          <p:nvPr/>
        </p:nvSpPr>
        <p:spPr bwMode="auto">
          <a:xfrm>
            <a:off x="1306744" y="4263668"/>
            <a:ext cx="2873093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2" name="矩形 41"/>
          <p:cNvSpPr>
            <a:spLocks noChangeArrowheads="1"/>
          </p:cNvSpPr>
          <p:nvPr/>
        </p:nvSpPr>
        <p:spPr bwMode="auto">
          <a:xfrm>
            <a:off x="4733812" y="4263668"/>
            <a:ext cx="2873093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3" name="矩形 41"/>
          <p:cNvSpPr>
            <a:spLocks noChangeArrowheads="1"/>
          </p:cNvSpPr>
          <p:nvPr/>
        </p:nvSpPr>
        <p:spPr bwMode="auto">
          <a:xfrm>
            <a:off x="8065344" y="4278526"/>
            <a:ext cx="2873093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349026" y="2337473"/>
            <a:ext cx="2390135" cy="1513859"/>
          </a:xfrm>
          <a:prstGeom prst="rect">
            <a:avLst/>
          </a:prstGeom>
          <a:blipFill dpi="0" rotWithShape="1">
            <a:blip r:embed="rId4"/>
            <a:srcRect/>
            <a:stretch>
              <a:fillRect b="-7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67" name="组合 66"/>
          <p:cNvGrpSpPr/>
          <p:nvPr/>
        </p:nvGrpSpPr>
        <p:grpSpPr>
          <a:xfrm>
            <a:off x="4115838" y="538642"/>
            <a:ext cx="3714747" cy="727718"/>
            <a:chOff x="190488" y="190473"/>
            <a:chExt cx="3714747" cy="727718"/>
          </a:xfrm>
        </p:grpSpPr>
        <p:grpSp>
          <p:nvGrpSpPr>
            <p:cNvPr id="68" name="组合 42"/>
            <p:cNvGrpSpPr/>
            <p:nvPr/>
          </p:nvGrpSpPr>
          <p:grpSpPr>
            <a:xfrm rot="5400000">
              <a:off x="209573" y="171388"/>
              <a:ext cx="695274" cy="733444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71" name="Freeform 166"/>
              <p:cNvSpPr>
                <a:spLocks/>
              </p:cNvSpPr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2" name="Freeform 167"/>
              <p:cNvSpPr>
                <a:spLocks/>
              </p:cNvSpPr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3" name="Freeform 168"/>
              <p:cNvSpPr>
                <a:spLocks/>
              </p:cNvSpPr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4" name="Freeform 169"/>
              <p:cNvSpPr>
                <a:spLocks/>
              </p:cNvSpPr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5" name="Freeform 170"/>
              <p:cNvSpPr>
                <a:spLocks/>
              </p:cNvSpPr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6" name="Freeform 171"/>
              <p:cNvSpPr>
                <a:spLocks/>
              </p:cNvSpPr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7" name="Freeform 172"/>
              <p:cNvSpPr>
                <a:spLocks/>
              </p:cNvSpPr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8" name="Freeform 173"/>
              <p:cNvSpPr>
                <a:spLocks/>
              </p:cNvSpPr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9" name="Freeform 174"/>
              <p:cNvSpPr>
                <a:spLocks/>
              </p:cNvSpPr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Freeform 175"/>
              <p:cNvSpPr>
                <a:spLocks/>
              </p:cNvSpPr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3" name="Freeform 176"/>
              <p:cNvSpPr>
                <a:spLocks/>
              </p:cNvSpPr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5" name="Freeform 177"/>
              <p:cNvSpPr>
                <a:spLocks/>
              </p:cNvSpPr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6" name="Freeform 178"/>
              <p:cNvSpPr>
                <a:spLocks/>
              </p:cNvSpPr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7" name="Freeform 179"/>
              <p:cNvSpPr>
                <a:spLocks/>
              </p:cNvSpPr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0" name="Freeform 180"/>
              <p:cNvSpPr>
                <a:spLocks/>
              </p:cNvSpPr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Freeform 181"/>
              <p:cNvSpPr>
                <a:spLocks/>
              </p:cNvSpPr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6" name="Freeform 182"/>
              <p:cNvSpPr>
                <a:spLocks/>
              </p:cNvSpPr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Freeform 183"/>
              <p:cNvSpPr>
                <a:spLocks/>
              </p:cNvSpPr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Freeform 184"/>
              <p:cNvSpPr>
                <a:spLocks/>
              </p:cNvSpPr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4" name="Freeform 185"/>
              <p:cNvSpPr>
                <a:spLocks/>
              </p:cNvSpPr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5" name="Freeform 186"/>
              <p:cNvSpPr>
                <a:spLocks/>
              </p:cNvSpPr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6" name="Freeform 187"/>
              <p:cNvSpPr>
                <a:spLocks/>
              </p:cNvSpPr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7" name="Freeform 188"/>
              <p:cNvSpPr>
                <a:spLocks/>
              </p:cNvSpPr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8" name="Freeform 189"/>
              <p:cNvSpPr>
                <a:spLocks/>
              </p:cNvSpPr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9" name="Freeform 190"/>
              <p:cNvSpPr>
                <a:spLocks/>
              </p:cNvSpPr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0" name="Freeform 191"/>
              <p:cNvSpPr>
                <a:spLocks/>
              </p:cNvSpPr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1" name="Freeform 192"/>
              <p:cNvSpPr>
                <a:spLocks/>
              </p:cNvSpPr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2" name="Freeform 193"/>
              <p:cNvSpPr>
                <a:spLocks/>
              </p:cNvSpPr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3" name="Freeform 194"/>
              <p:cNvSpPr>
                <a:spLocks/>
              </p:cNvSpPr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4" name="Freeform 195"/>
              <p:cNvSpPr>
                <a:spLocks/>
              </p:cNvSpPr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5" name="Freeform 196"/>
              <p:cNvSpPr>
                <a:spLocks/>
              </p:cNvSpPr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6" name="Freeform 197"/>
              <p:cNvSpPr>
                <a:spLocks/>
              </p:cNvSpPr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7" name="Freeform 198"/>
              <p:cNvSpPr>
                <a:spLocks/>
              </p:cNvSpPr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8" name="Freeform 199"/>
              <p:cNvSpPr>
                <a:spLocks/>
              </p:cNvSpPr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9" name="Freeform 200"/>
              <p:cNvSpPr>
                <a:spLocks/>
              </p:cNvSpPr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Freeform 201"/>
              <p:cNvSpPr>
                <a:spLocks/>
              </p:cNvSpPr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1" name="Freeform 202"/>
              <p:cNvSpPr>
                <a:spLocks/>
              </p:cNvSpPr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2" name="Freeform 203"/>
              <p:cNvSpPr>
                <a:spLocks/>
              </p:cNvSpPr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3" name="Freeform 204"/>
              <p:cNvSpPr>
                <a:spLocks/>
              </p:cNvSpPr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5" name="Freeform 207"/>
              <p:cNvSpPr>
                <a:spLocks/>
              </p:cNvSpPr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Freeform 208"/>
              <p:cNvSpPr>
                <a:spLocks/>
              </p:cNvSpPr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7" name="Freeform 209"/>
              <p:cNvSpPr>
                <a:spLocks/>
              </p:cNvSpPr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Freeform 210"/>
              <p:cNvSpPr>
                <a:spLocks/>
              </p:cNvSpPr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Freeform 211"/>
              <p:cNvSpPr>
                <a:spLocks/>
              </p:cNvSpPr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Freeform 212"/>
              <p:cNvSpPr>
                <a:spLocks/>
              </p:cNvSpPr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9" name="Freeform 59"/>
            <p:cNvSpPr>
              <a:spLocks noEditPoints="1"/>
            </p:cNvSpPr>
            <p:nvPr/>
          </p:nvSpPr>
          <p:spPr bwMode="auto">
            <a:xfrm rot="10800000" flipV="1">
              <a:off x="476212" y="857232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70" name="TextBox 29"/>
            <p:cNvSpPr txBox="1"/>
            <p:nvPr/>
          </p:nvSpPr>
          <p:spPr>
            <a:xfrm>
              <a:off x="952464" y="336929"/>
              <a:ext cx="29527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这里可以是标题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5232705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椭圆 31"/>
          <p:cNvSpPr/>
          <p:nvPr/>
        </p:nvSpPr>
        <p:spPr>
          <a:xfrm>
            <a:off x="4120272" y="216727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  <a:gd name="connsiteX0" fmla="*/ 103603 w 643466"/>
              <a:gd name="connsiteY0" fmla="*/ 32533 h 613248"/>
              <a:gd name="connsiteX1" fmla="*/ 546957 w 643466"/>
              <a:gd name="connsiteY1" fmla="*/ 33410 h 613248"/>
              <a:gd name="connsiteX2" fmla="*/ 635195 w 643466"/>
              <a:gd name="connsiteY2" fmla="*/ 304935 h 613248"/>
              <a:gd name="connsiteX3" fmla="*/ 569176 w 643466"/>
              <a:gd name="connsiteY3" fmla="*/ 587622 h 613248"/>
              <a:gd name="connsiteX4" fmla="*/ 12537 w 643466"/>
              <a:gd name="connsiteY4" fmla="*/ 518643 h 613248"/>
              <a:gd name="connsiteX5" fmla="*/ 4334 w 643466"/>
              <a:gd name="connsiteY5" fmla="*/ 102019 h 613248"/>
              <a:gd name="connsiteX0" fmla="*/ 103603 w 622280"/>
              <a:gd name="connsiteY0" fmla="*/ 51723 h 632438"/>
              <a:gd name="connsiteX1" fmla="*/ 546957 w 622280"/>
              <a:gd name="connsiteY1" fmla="*/ 52600 h 632438"/>
              <a:gd name="connsiteX2" fmla="*/ 569176 w 622280"/>
              <a:gd name="connsiteY2" fmla="*/ 606812 h 632438"/>
              <a:gd name="connsiteX3" fmla="*/ 12537 w 622280"/>
              <a:gd name="connsiteY3" fmla="*/ 537833 h 632438"/>
              <a:gd name="connsiteX4" fmla="*/ 4334 w 622280"/>
              <a:gd name="connsiteY4" fmla="*/ 121209 h 632438"/>
              <a:gd name="connsiteX0" fmla="*/ 103603 w 640916"/>
              <a:gd name="connsiteY0" fmla="*/ 51277 h 628066"/>
              <a:gd name="connsiteX1" fmla="*/ 546957 w 640916"/>
              <a:gd name="connsiteY1" fmla="*/ 52154 h 628066"/>
              <a:gd name="connsiteX2" fmla="*/ 595444 w 640916"/>
              <a:gd name="connsiteY2" fmla="*/ 600046 h 628066"/>
              <a:gd name="connsiteX3" fmla="*/ 12537 w 640916"/>
              <a:gd name="connsiteY3" fmla="*/ 537387 h 628066"/>
              <a:gd name="connsiteX4" fmla="*/ 4334 w 640916"/>
              <a:gd name="connsiteY4" fmla="*/ 120763 h 628066"/>
              <a:gd name="connsiteX0" fmla="*/ 103603 w 629940"/>
              <a:gd name="connsiteY0" fmla="*/ 26437 h 603226"/>
              <a:gd name="connsiteX1" fmla="*/ 546957 w 629940"/>
              <a:gd name="connsiteY1" fmla="*/ 27314 h 603226"/>
              <a:gd name="connsiteX2" fmla="*/ 595444 w 629940"/>
              <a:gd name="connsiteY2" fmla="*/ 575206 h 603226"/>
              <a:gd name="connsiteX3" fmla="*/ 12537 w 629940"/>
              <a:gd name="connsiteY3" fmla="*/ 512547 h 603226"/>
              <a:gd name="connsiteX4" fmla="*/ 4334 w 629940"/>
              <a:gd name="connsiteY4" fmla="*/ 95923 h 603226"/>
              <a:gd name="connsiteX0" fmla="*/ 103603 w 651443"/>
              <a:gd name="connsiteY0" fmla="*/ 20041 h 614843"/>
              <a:gd name="connsiteX1" fmla="*/ 608249 w 651443"/>
              <a:gd name="connsiteY1" fmla="*/ 39879 h 614843"/>
              <a:gd name="connsiteX2" fmla="*/ 595444 w 651443"/>
              <a:gd name="connsiteY2" fmla="*/ 568810 h 614843"/>
              <a:gd name="connsiteX3" fmla="*/ 12537 w 651443"/>
              <a:gd name="connsiteY3" fmla="*/ 506151 h 614843"/>
              <a:gd name="connsiteX4" fmla="*/ 4334 w 651443"/>
              <a:gd name="connsiteY4" fmla="*/ 89527 h 614843"/>
              <a:gd name="connsiteX0" fmla="*/ 103603 w 640788"/>
              <a:gd name="connsiteY0" fmla="*/ 20041 h 614843"/>
              <a:gd name="connsiteX1" fmla="*/ 581981 w 640788"/>
              <a:gd name="connsiteY1" fmla="*/ 39879 h 614843"/>
              <a:gd name="connsiteX2" fmla="*/ 595444 w 640788"/>
              <a:gd name="connsiteY2" fmla="*/ 568810 h 614843"/>
              <a:gd name="connsiteX3" fmla="*/ 12537 w 640788"/>
              <a:gd name="connsiteY3" fmla="*/ 506151 h 614843"/>
              <a:gd name="connsiteX4" fmla="*/ 4334 w 640788"/>
              <a:gd name="connsiteY4" fmla="*/ 89527 h 614843"/>
              <a:gd name="connsiteX0" fmla="*/ 103603 w 673655"/>
              <a:gd name="connsiteY0" fmla="*/ 38763 h 618146"/>
              <a:gd name="connsiteX1" fmla="*/ 581981 w 673655"/>
              <a:gd name="connsiteY1" fmla="*/ 58601 h 618146"/>
              <a:gd name="connsiteX2" fmla="*/ 621713 w 673655"/>
              <a:gd name="connsiteY2" fmla="*/ 562250 h 618146"/>
              <a:gd name="connsiteX3" fmla="*/ 12537 w 673655"/>
              <a:gd name="connsiteY3" fmla="*/ 524873 h 618146"/>
              <a:gd name="connsiteX4" fmla="*/ 4334 w 673655"/>
              <a:gd name="connsiteY4" fmla="*/ 108249 h 618146"/>
              <a:gd name="connsiteX0" fmla="*/ 103603 w 654750"/>
              <a:gd name="connsiteY0" fmla="*/ 38763 h 605787"/>
              <a:gd name="connsiteX1" fmla="*/ 581981 w 654750"/>
              <a:gd name="connsiteY1" fmla="*/ 58601 h 605787"/>
              <a:gd name="connsiteX2" fmla="*/ 621713 w 654750"/>
              <a:gd name="connsiteY2" fmla="*/ 562250 h 605787"/>
              <a:gd name="connsiteX3" fmla="*/ 12537 w 654750"/>
              <a:gd name="connsiteY3" fmla="*/ 524873 h 605787"/>
              <a:gd name="connsiteX4" fmla="*/ 4334 w 654750"/>
              <a:gd name="connsiteY4" fmla="*/ 108249 h 605787"/>
              <a:gd name="connsiteX0" fmla="*/ 103603 w 643734"/>
              <a:gd name="connsiteY0" fmla="*/ 31800 h 598824"/>
              <a:gd name="connsiteX1" fmla="*/ 581981 w 643734"/>
              <a:gd name="connsiteY1" fmla="*/ 51638 h 598824"/>
              <a:gd name="connsiteX2" fmla="*/ 621713 w 643734"/>
              <a:gd name="connsiteY2" fmla="*/ 555287 h 598824"/>
              <a:gd name="connsiteX3" fmla="*/ 12537 w 643734"/>
              <a:gd name="connsiteY3" fmla="*/ 517910 h 598824"/>
              <a:gd name="connsiteX4" fmla="*/ 4334 w 643734"/>
              <a:gd name="connsiteY4" fmla="*/ 101286 h 598824"/>
              <a:gd name="connsiteX0" fmla="*/ 103603 w 643734"/>
              <a:gd name="connsiteY0" fmla="*/ 24551 h 591575"/>
              <a:gd name="connsiteX1" fmla="*/ 581981 w 643734"/>
              <a:gd name="connsiteY1" fmla="*/ 44389 h 591575"/>
              <a:gd name="connsiteX2" fmla="*/ 621713 w 643734"/>
              <a:gd name="connsiteY2" fmla="*/ 548038 h 591575"/>
              <a:gd name="connsiteX3" fmla="*/ 12537 w 643734"/>
              <a:gd name="connsiteY3" fmla="*/ 510661 h 591575"/>
              <a:gd name="connsiteX4" fmla="*/ 4334 w 643734"/>
              <a:gd name="connsiteY4" fmla="*/ 94037 h 591575"/>
              <a:gd name="connsiteX0" fmla="*/ 103603 w 643734"/>
              <a:gd name="connsiteY0" fmla="*/ 20135 h 587159"/>
              <a:gd name="connsiteX1" fmla="*/ 581981 w 643734"/>
              <a:gd name="connsiteY1" fmla="*/ 39973 h 587159"/>
              <a:gd name="connsiteX2" fmla="*/ 621713 w 643734"/>
              <a:gd name="connsiteY2" fmla="*/ 543622 h 587159"/>
              <a:gd name="connsiteX3" fmla="*/ 12537 w 643734"/>
              <a:gd name="connsiteY3" fmla="*/ 506245 h 587159"/>
              <a:gd name="connsiteX4" fmla="*/ 4334 w 643734"/>
              <a:gd name="connsiteY4" fmla="*/ 89621 h 587159"/>
              <a:gd name="connsiteX0" fmla="*/ 51067 w 657504"/>
              <a:gd name="connsiteY0" fmla="*/ 31623 h 592327"/>
              <a:gd name="connsiteX1" fmla="*/ 581981 w 657504"/>
              <a:gd name="connsiteY1" fmla="*/ 45141 h 592327"/>
              <a:gd name="connsiteX2" fmla="*/ 621713 w 657504"/>
              <a:gd name="connsiteY2" fmla="*/ 548790 h 592327"/>
              <a:gd name="connsiteX3" fmla="*/ 12537 w 657504"/>
              <a:gd name="connsiteY3" fmla="*/ 511413 h 592327"/>
              <a:gd name="connsiteX4" fmla="*/ 4334 w 657504"/>
              <a:gd name="connsiteY4" fmla="*/ 94789 h 592327"/>
              <a:gd name="connsiteX0" fmla="*/ 51067 w 676118"/>
              <a:gd name="connsiteY0" fmla="*/ 31623 h 604686"/>
              <a:gd name="connsiteX1" fmla="*/ 581981 w 676118"/>
              <a:gd name="connsiteY1" fmla="*/ 45141 h 604686"/>
              <a:gd name="connsiteX2" fmla="*/ 621713 w 676118"/>
              <a:gd name="connsiteY2" fmla="*/ 548790 h 604686"/>
              <a:gd name="connsiteX3" fmla="*/ 12537 w 676118"/>
              <a:gd name="connsiteY3" fmla="*/ 511413 h 604686"/>
              <a:gd name="connsiteX4" fmla="*/ 4334 w 676118"/>
              <a:gd name="connsiteY4" fmla="*/ 94789 h 604686"/>
              <a:gd name="connsiteX0" fmla="*/ 51067 w 659741"/>
              <a:gd name="connsiteY0" fmla="*/ 18182 h 591245"/>
              <a:gd name="connsiteX1" fmla="*/ 581981 w 659741"/>
              <a:gd name="connsiteY1" fmla="*/ 31700 h 591245"/>
              <a:gd name="connsiteX2" fmla="*/ 621713 w 659741"/>
              <a:gd name="connsiteY2" fmla="*/ 535349 h 591245"/>
              <a:gd name="connsiteX3" fmla="*/ 12537 w 659741"/>
              <a:gd name="connsiteY3" fmla="*/ 497972 h 591245"/>
              <a:gd name="connsiteX4" fmla="*/ 4334 w 659741"/>
              <a:gd name="connsiteY4" fmla="*/ 81348 h 591245"/>
              <a:gd name="connsiteX0" fmla="*/ 51067 w 671131"/>
              <a:gd name="connsiteY0" fmla="*/ 18182 h 591245"/>
              <a:gd name="connsiteX1" fmla="*/ 617005 w 671131"/>
              <a:gd name="connsiteY1" fmla="*/ 31700 h 591245"/>
              <a:gd name="connsiteX2" fmla="*/ 621713 w 671131"/>
              <a:gd name="connsiteY2" fmla="*/ 535349 h 591245"/>
              <a:gd name="connsiteX3" fmla="*/ 12537 w 671131"/>
              <a:gd name="connsiteY3" fmla="*/ 497972 h 591245"/>
              <a:gd name="connsiteX4" fmla="*/ 4334 w 671131"/>
              <a:gd name="connsiteY4" fmla="*/ 81348 h 591245"/>
              <a:gd name="connsiteX0" fmla="*/ 51067 w 648099"/>
              <a:gd name="connsiteY0" fmla="*/ 18182 h 578886"/>
              <a:gd name="connsiteX1" fmla="*/ 617005 w 648099"/>
              <a:gd name="connsiteY1" fmla="*/ 31700 h 578886"/>
              <a:gd name="connsiteX2" fmla="*/ 621713 w 648099"/>
              <a:gd name="connsiteY2" fmla="*/ 535349 h 578886"/>
              <a:gd name="connsiteX3" fmla="*/ 12537 w 648099"/>
              <a:gd name="connsiteY3" fmla="*/ 497972 h 578886"/>
              <a:gd name="connsiteX4" fmla="*/ 4334 w 648099"/>
              <a:gd name="connsiteY4" fmla="*/ 81348 h 578886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0" name="椭圆 31"/>
          <p:cNvSpPr/>
          <p:nvPr/>
        </p:nvSpPr>
        <p:spPr>
          <a:xfrm>
            <a:off x="6628817" y="2125226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  <a:gd name="connsiteX0" fmla="*/ 103603 w 643466"/>
              <a:gd name="connsiteY0" fmla="*/ 32533 h 613248"/>
              <a:gd name="connsiteX1" fmla="*/ 546957 w 643466"/>
              <a:gd name="connsiteY1" fmla="*/ 33410 h 613248"/>
              <a:gd name="connsiteX2" fmla="*/ 635195 w 643466"/>
              <a:gd name="connsiteY2" fmla="*/ 304935 h 613248"/>
              <a:gd name="connsiteX3" fmla="*/ 569176 w 643466"/>
              <a:gd name="connsiteY3" fmla="*/ 587622 h 613248"/>
              <a:gd name="connsiteX4" fmla="*/ 12537 w 643466"/>
              <a:gd name="connsiteY4" fmla="*/ 518643 h 613248"/>
              <a:gd name="connsiteX5" fmla="*/ 4334 w 643466"/>
              <a:gd name="connsiteY5" fmla="*/ 102019 h 613248"/>
              <a:gd name="connsiteX0" fmla="*/ 103603 w 622280"/>
              <a:gd name="connsiteY0" fmla="*/ 51723 h 632438"/>
              <a:gd name="connsiteX1" fmla="*/ 546957 w 622280"/>
              <a:gd name="connsiteY1" fmla="*/ 52600 h 632438"/>
              <a:gd name="connsiteX2" fmla="*/ 569176 w 622280"/>
              <a:gd name="connsiteY2" fmla="*/ 606812 h 632438"/>
              <a:gd name="connsiteX3" fmla="*/ 12537 w 622280"/>
              <a:gd name="connsiteY3" fmla="*/ 537833 h 632438"/>
              <a:gd name="connsiteX4" fmla="*/ 4334 w 622280"/>
              <a:gd name="connsiteY4" fmla="*/ 121209 h 632438"/>
              <a:gd name="connsiteX0" fmla="*/ 103603 w 640916"/>
              <a:gd name="connsiteY0" fmla="*/ 51277 h 628066"/>
              <a:gd name="connsiteX1" fmla="*/ 546957 w 640916"/>
              <a:gd name="connsiteY1" fmla="*/ 52154 h 628066"/>
              <a:gd name="connsiteX2" fmla="*/ 595444 w 640916"/>
              <a:gd name="connsiteY2" fmla="*/ 600046 h 628066"/>
              <a:gd name="connsiteX3" fmla="*/ 12537 w 640916"/>
              <a:gd name="connsiteY3" fmla="*/ 537387 h 628066"/>
              <a:gd name="connsiteX4" fmla="*/ 4334 w 640916"/>
              <a:gd name="connsiteY4" fmla="*/ 120763 h 628066"/>
              <a:gd name="connsiteX0" fmla="*/ 103603 w 629940"/>
              <a:gd name="connsiteY0" fmla="*/ 26437 h 603226"/>
              <a:gd name="connsiteX1" fmla="*/ 546957 w 629940"/>
              <a:gd name="connsiteY1" fmla="*/ 27314 h 603226"/>
              <a:gd name="connsiteX2" fmla="*/ 595444 w 629940"/>
              <a:gd name="connsiteY2" fmla="*/ 575206 h 603226"/>
              <a:gd name="connsiteX3" fmla="*/ 12537 w 629940"/>
              <a:gd name="connsiteY3" fmla="*/ 512547 h 603226"/>
              <a:gd name="connsiteX4" fmla="*/ 4334 w 629940"/>
              <a:gd name="connsiteY4" fmla="*/ 95923 h 603226"/>
              <a:gd name="connsiteX0" fmla="*/ 103603 w 651443"/>
              <a:gd name="connsiteY0" fmla="*/ 20041 h 614843"/>
              <a:gd name="connsiteX1" fmla="*/ 608249 w 651443"/>
              <a:gd name="connsiteY1" fmla="*/ 39879 h 614843"/>
              <a:gd name="connsiteX2" fmla="*/ 595444 w 651443"/>
              <a:gd name="connsiteY2" fmla="*/ 568810 h 614843"/>
              <a:gd name="connsiteX3" fmla="*/ 12537 w 651443"/>
              <a:gd name="connsiteY3" fmla="*/ 506151 h 614843"/>
              <a:gd name="connsiteX4" fmla="*/ 4334 w 651443"/>
              <a:gd name="connsiteY4" fmla="*/ 89527 h 614843"/>
              <a:gd name="connsiteX0" fmla="*/ 103603 w 640788"/>
              <a:gd name="connsiteY0" fmla="*/ 20041 h 614843"/>
              <a:gd name="connsiteX1" fmla="*/ 581981 w 640788"/>
              <a:gd name="connsiteY1" fmla="*/ 39879 h 614843"/>
              <a:gd name="connsiteX2" fmla="*/ 595444 w 640788"/>
              <a:gd name="connsiteY2" fmla="*/ 568810 h 614843"/>
              <a:gd name="connsiteX3" fmla="*/ 12537 w 640788"/>
              <a:gd name="connsiteY3" fmla="*/ 506151 h 614843"/>
              <a:gd name="connsiteX4" fmla="*/ 4334 w 640788"/>
              <a:gd name="connsiteY4" fmla="*/ 89527 h 614843"/>
              <a:gd name="connsiteX0" fmla="*/ 103603 w 673655"/>
              <a:gd name="connsiteY0" fmla="*/ 38763 h 618146"/>
              <a:gd name="connsiteX1" fmla="*/ 581981 w 673655"/>
              <a:gd name="connsiteY1" fmla="*/ 58601 h 618146"/>
              <a:gd name="connsiteX2" fmla="*/ 621713 w 673655"/>
              <a:gd name="connsiteY2" fmla="*/ 562250 h 618146"/>
              <a:gd name="connsiteX3" fmla="*/ 12537 w 673655"/>
              <a:gd name="connsiteY3" fmla="*/ 524873 h 618146"/>
              <a:gd name="connsiteX4" fmla="*/ 4334 w 673655"/>
              <a:gd name="connsiteY4" fmla="*/ 108249 h 618146"/>
              <a:gd name="connsiteX0" fmla="*/ 103603 w 654750"/>
              <a:gd name="connsiteY0" fmla="*/ 38763 h 605787"/>
              <a:gd name="connsiteX1" fmla="*/ 581981 w 654750"/>
              <a:gd name="connsiteY1" fmla="*/ 58601 h 605787"/>
              <a:gd name="connsiteX2" fmla="*/ 621713 w 654750"/>
              <a:gd name="connsiteY2" fmla="*/ 562250 h 605787"/>
              <a:gd name="connsiteX3" fmla="*/ 12537 w 654750"/>
              <a:gd name="connsiteY3" fmla="*/ 524873 h 605787"/>
              <a:gd name="connsiteX4" fmla="*/ 4334 w 654750"/>
              <a:gd name="connsiteY4" fmla="*/ 108249 h 605787"/>
              <a:gd name="connsiteX0" fmla="*/ 103603 w 643734"/>
              <a:gd name="connsiteY0" fmla="*/ 31800 h 598824"/>
              <a:gd name="connsiteX1" fmla="*/ 581981 w 643734"/>
              <a:gd name="connsiteY1" fmla="*/ 51638 h 598824"/>
              <a:gd name="connsiteX2" fmla="*/ 621713 w 643734"/>
              <a:gd name="connsiteY2" fmla="*/ 555287 h 598824"/>
              <a:gd name="connsiteX3" fmla="*/ 12537 w 643734"/>
              <a:gd name="connsiteY3" fmla="*/ 517910 h 598824"/>
              <a:gd name="connsiteX4" fmla="*/ 4334 w 643734"/>
              <a:gd name="connsiteY4" fmla="*/ 101286 h 598824"/>
              <a:gd name="connsiteX0" fmla="*/ 103603 w 643734"/>
              <a:gd name="connsiteY0" fmla="*/ 24551 h 591575"/>
              <a:gd name="connsiteX1" fmla="*/ 581981 w 643734"/>
              <a:gd name="connsiteY1" fmla="*/ 44389 h 591575"/>
              <a:gd name="connsiteX2" fmla="*/ 621713 w 643734"/>
              <a:gd name="connsiteY2" fmla="*/ 548038 h 591575"/>
              <a:gd name="connsiteX3" fmla="*/ 12537 w 643734"/>
              <a:gd name="connsiteY3" fmla="*/ 510661 h 591575"/>
              <a:gd name="connsiteX4" fmla="*/ 4334 w 643734"/>
              <a:gd name="connsiteY4" fmla="*/ 94037 h 591575"/>
              <a:gd name="connsiteX0" fmla="*/ 103603 w 643734"/>
              <a:gd name="connsiteY0" fmla="*/ 20135 h 587159"/>
              <a:gd name="connsiteX1" fmla="*/ 581981 w 643734"/>
              <a:gd name="connsiteY1" fmla="*/ 39973 h 587159"/>
              <a:gd name="connsiteX2" fmla="*/ 621713 w 643734"/>
              <a:gd name="connsiteY2" fmla="*/ 543622 h 587159"/>
              <a:gd name="connsiteX3" fmla="*/ 12537 w 643734"/>
              <a:gd name="connsiteY3" fmla="*/ 506245 h 587159"/>
              <a:gd name="connsiteX4" fmla="*/ 4334 w 643734"/>
              <a:gd name="connsiteY4" fmla="*/ 89621 h 587159"/>
              <a:gd name="connsiteX0" fmla="*/ 51067 w 657504"/>
              <a:gd name="connsiteY0" fmla="*/ 31623 h 592327"/>
              <a:gd name="connsiteX1" fmla="*/ 581981 w 657504"/>
              <a:gd name="connsiteY1" fmla="*/ 45141 h 592327"/>
              <a:gd name="connsiteX2" fmla="*/ 621713 w 657504"/>
              <a:gd name="connsiteY2" fmla="*/ 548790 h 592327"/>
              <a:gd name="connsiteX3" fmla="*/ 12537 w 657504"/>
              <a:gd name="connsiteY3" fmla="*/ 511413 h 592327"/>
              <a:gd name="connsiteX4" fmla="*/ 4334 w 657504"/>
              <a:gd name="connsiteY4" fmla="*/ 94789 h 592327"/>
              <a:gd name="connsiteX0" fmla="*/ 51067 w 676118"/>
              <a:gd name="connsiteY0" fmla="*/ 31623 h 604686"/>
              <a:gd name="connsiteX1" fmla="*/ 581981 w 676118"/>
              <a:gd name="connsiteY1" fmla="*/ 45141 h 604686"/>
              <a:gd name="connsiteX2" fmla="*/ 621713 w 676118"/>
              <a:gd name="connsiteY2" fmla="*/ 548790 h 604686"/>
              <a:gd name="connsiteX3" fmla="*/ 12537 w 676118"/>
              <a:gd name="connsiteY3" fmla="*/ 511413 h 604686"/>
              <a:gd name="connsiteX4" fmla="*/ 4334 w 676118"/>
              <a:gd name="connsiteY4" fmla="*/ 94789 h 604686"/>
              <a:gd name="connsiteX0" fmla="*/ 51067 w 659741"/>
              <a:gd name="connsiteY0" fmla="*/ 18182 h 591245"/>
              <a:gd name="connsiteX1" fmla="*/ 581981 w 659741"/>
              <a:gd name="connsiteY1" fmla="*/ 31700 h 591245"/>
              <a:gd name="connsiteX2" fmla="*/ 621713 w 659741"/>
              <a:gd name="connsiteY2" fmla="*/ 535349 h 591245"/>
              <a:gd name="connsiteX3" fmla="*/ 12537 w 659741"/>
              <a:gd name="connsiteY3" fmla="*/ 497972 h 591245"/>
              <a:gd name="connsiteX4" fmla="*/ 4334 w 659741"/>
              <a:gd name="connsiteY4" fmla="*/ 81348 h 591245"/>
              <a:gd name="connsiteX0" fmla="*/ 51067 w 671131"/>
              <a:gd name="connsiteY0" fmla="*/ 18182 h 591245"/>
              <a:gd name="connsiteX1" fmla="*/ 617005 w 671131"/>
              <a:gd name="connsiteY1" fmla="*/ 31700 h 591245"/>
              <a:gd name="connsiteX2" fmla="*/ 621713 w 671131"/>
              <a:gd name="connsiteY2" fmla="*/ 535349 h 591245"/>
              <a:gd name="connsiteX3" fmla="*/ 12537 w 671131"/>
              <a:gd name="connsiteY3" fmla="*/ 497972 h 591245"/>
              <a:gd name="connsiteX4" fmla="*/ 4334 w 671131"/>
              <a:gd name="connsiteY4" fmla="*/ 81348 h 591245"/>
              <a:gd name="connsiteX0" fmla="*/ 51067 w 648099"/>
              <a:gd name="connsiteY0" fmla="*/ 18182 h 578886"/>
              <a:gd name="connsiteX1" fmla="*/ 617005 w 648099"/>
              <a:gd name="connsiteY1" fmla="*/ 31700 h 578886"/>
              <a:gd name="connsiteX2" fmla="*/ 621713 w 648099"/>
              <a:gd name="connsiteY2" fmla="*/ 535349 h 578886"/>
              <a:gd name="connsiteX3" fmla="*/ 12537 w 648099"/>
              <a:gd name="connsiteY3" fmla="*/ 497972 h 578886"/>
              <a:gd name="connsiteX4" fmla="*/ 4334 w 648099"/>
              <a:gd name="connsiteY4" fmla="*/ 81348 h 578886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>
            <a:off x="6628817" y="443386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  <a:gd name="connsiteX0" fmla="*/ 103603 w 643466"/>
              <a:gd name="connsiteY0" fmla="*/ 32533 h 613248"/>
              <a:gd name="connsiteX1" fmla="*/ 546957 w 643466"/>
              <a:gd name="connsiteY1" fmla="*/ 33410 h 613248"/>
              <a:gd name="connsiteX2" fmla="*/ 635195 w 643466"/>
              <a:gd name="connsiteY2" fmla="*/ 304935 h 613248"/>
              <a:gd name="connsiteX3" fmla="*/ 569176 w 643466"/>
              <a:gd name="connsiteY3" fmla="*/ 587622 h 613248"/>
              <a:gd name="connsiteX4" fmla="*/ 12537 w 643466"/>
              <a:gd name="connsiteY4" fmla="*/ 518643 h 613248"/>
              <a:gd name="connsiteX5" fmla="*/ 4334 w 643466"/>
              <a:gd name="connsiteY5" fmla="*/ 102019 h 613248"/>
              <a:gd name="connsiteX0" fmla="*/ 103603 w 622280"/>
              <a:gd name="connsiteY0" fmla="*/ 51723 h 632438"/>
              <a:gd name="connsiteX1" fmla="*/ 546957 w 622280"/>
              <a:gd name="connsiteY1" fmla="*/ 52600 h 632438"/>
              <a:gd name="connsiteX2" fmla="*/ 569176 w 622280"/>
              <a:gd name="connsiteY2" fmla="*/ 606812 h 632438"/>
              <a:gd name="connsiteX3" fmla="*/ 12537 w 622280"/>
              <a:gd name="connsiteY3" fmla="*/ 537833 h 632438"/>
              <a:gd name="connsiteX4" fmla="*/ 4334 w 622280"/>
              <a:gd name="connsiteY4" fmla="*/ 121209 h 632438"/>
              <a:gd name="connsiteX0" fmla="*/ 103603 w 640916"/>
              <a:gd name="connsiteY0" fmla="*/ 51277 h 628066"/>
              <a:gd name="connsiteX1" fmla="*/ 546957 w 640916"/>
              <a:gd name="connsiteY1" fmla="*/ 52154 h 628066"/>
              <a:gd name="connsiteX2" fmla="*/ 595444 w 640916"/>
              <a:gd name="connsiteY2" fmla="*/ 600046 h 628066"/>
              <a:gd name="connsiteX3" fmla="*/ 12537 w 640916"/>
              <a:gd name="connsiteY3" fmla="*/ 537387 h 628066"/>
              <a:gd name="connsiteX4" fmla="*/ 4334 w 640916"/>
              <a:gd name="connsiteY4" fmla="*/ 120763 h 628066"/>
              <a:gd name="connsiteX0" fmla="*/ 103603 w 629940"/>
              <a:gd name="connsiteY0" fmla="*/ 26437 h 603226"/>
              <a:gd name="connsiteX1" fmla="*/ 546957 w 629940"/>
              <a:gd name="connsiteY1" fmla="*/ 27314 h 603226"/>
              <a:gd name="connsiteX2" fmla="*/ 595444 w 629940"/>
              <a:gd name="connsiteY2" fmla="*/ 575206 h 603226"/>
              <a:gd name="connsiteX3" fmla="*/ 12537 w 629940"/>
              <a:gd name="connsiteY3" fmla="*/ 512547 h 603226"/>
              <a:gd name="connsiteX4" fmla="*/ 4334 w 629940"/>
              <a:gd name="connsiteY4" fmla="*/ 95923 h 603226"/>
              <a:gd name="connsiteX0" fmla="*/ 103603 w 651443"/>
              <a:gd name="connsiteY0" fmla="*/ 20041 h 614843"/>
              <a:gd name="connsiteX1" fmla="*/ 608249 w 651443"/>
              <a:gd name="connsiteY1" fmla="*/ 39879 h 614843"/>
              <a:gd name="connsiteX2" fmla="*/ 595444 w 651443"/>
              <a:gd name="connsiteY2" fmla="*/ 568810 h 614843"/>
              <a:gd name="connsiteX3" fmla="*/ 12537 w 651443"/>
              <a:gd name="connsiteY3" fmla="*/ 506151 h 614843"/>
              <a:gd name="connsiteX4" fmla="*/ 4334 w 651443"/>
              <a:gd name="connsiteY4" fmla="*/ 89527 h 614843"/>
              <a:gd name="connsiteX0" fmla="*/ 103603 w 640788"/>
              <a:gd name="connsiteY0" fmla="*/ 20041 h 614843"/>
              <a:gd name="connsiteX1" fmla="*/ 581981 w 640788"/>
              <a:gd name="connsiteY1" fmla="*/ 39879 h 614843"/>
              <a:gd name="connsiteX2" fmla="*/ 595444 w 640788"/>
              <a:gd name="connsiteY2" fmla="*/ 568810 h 614843"/>
              <a:gd name="connsiteX3" fmla="*/ 12537 w 640788"/>
              <a:gd name="connsiteY3" fmla="*/ 506151 h 614843"/>
              <a:gd name="connsiteX4" fmla="*/ 4334 w 640788"/>
              <a:gd name="connsiteY4" fmla="*/ 89527 h 614843"/>
              <a:gd name="connsiteX0" fmla="*/ 103603 w 673655"/>
              <a:gd name="connsiteY0" fmla="*/ 38763 h 618146"/>
              <a:gd name="connsiteX1" fmla="*/ 581981 w 673655"/>
              <a:gd name="connsiteY1" fmla="*/ 58601 h 618146"/>
              <a:gd name="connsiteX2" fmla="*/ 621713 w 673655"/>
              <a:gd name="connsiteY2" fmla="*/ 562250 h 618146"/>
              <a:gd name="connsiteX3" fmla="*/ 12537 w 673655"/>
              <a:gd name="connsiteY3" fmla="*/ 524873 h 618146"/>
              <a:gd name="connsiteX4" fmla="*/ 4334 w 673655"/>
              <a:gd name="connsiteY4" fmla="*/ 108249 h 618146"/>
              <a:gd name="connsiteX0" fmla="*/ 103603 w 654750"/>
              <a:gd name="connsiteY0" fmla="*/ 38763 h 605787"/>
              <a:gd name="connsiteX1" fmla="*/ 581981 w 654750"/>
              <a:gd name="connsiteY1" fmla="*/ 58601 h 605787"/>
              <a:gd name="connsiteX2" fmla="*/ 621713 w 654750"/>
              <a:gd name="connsiteY2" fmla="*/ 562250 h 605787"/>
              <a:gd name="connsiteX3" fmla="*/ 12537 w 654750"/>
              <a:gd name="connsiteY3" fmla="*/ 524873 h 605787"/>
              <a:gd name="connsiteX4" fmla="*/ 4334 w 654750"/>
              <a:gd name="connsiteY4" fmla="*/ 108249 h 605787"/>
              <a:gd name="connsiteX0" fmla="*/ 103603 w 643734"/>
              <a:gd name="connsiteY0" fmla="*/ 31800 h 598824"/>
              <a:gd name="connsiteX1" fmla="*/ 581981 w 643734"/>
              <a:gd name="connsiteY1" fmla="*/ 51638 h 598824"/>
              <a:gd name="connsiteX2" fmla="*/ 621713 w 643734"/>
              <a:gd name="connsiteY2" fmla="*/ 555287 h 598824"/>
              <a:gd name="connsiteX3" fmla="*/ 12537 w 643734"/>
              <a:gd name="connsiteY3" fmla="*/ 517910 h 598824"/>
              <a:gd name="connsiteX4" fmla="*/ 4334 w 643734"/>
              <a:gd name="connsiteY4" fmla="*/ 101286 h 598824"/>
              <a:gd name="connsiteX0" fmla="*/ 103603 w 643734"/>
              <a:gd name="connsiteY0" fmla="*/ 24551 h 591575"/>
              <a:gd name="connsiteX1" fmla="*/ 581981 w 643734"/>
              <a:gd name="connsiteY1" fmla="*/ 44389 h 591575"/>
              <a:gd name="connsiteX2" fmla="*/ 621713 w 643734"/>
              <a:gd name="connsiteY2" fmla="*/ 548038 h 591575"/>
              <a:gd name="connsiteX3" fmla="*/ 12537 w 643734"/>
              <a:gd name="connsiteY3" fmla="*/ 510661 h 591575"/>
              <a:gd name="connsiteX4" fmla="*/ 4334 w 643734"/>
              <a:gd name="connsiteY4" fmla="*/ 94037 h 591575"/>
              <a:gd name="connsiteX0" fmla="*/ 103603 w 643734"/>
              <a:gd name="connsiteY0" fmla="*/ 20135 h 587159"/>
              <a:gd name="connsiteX1" fmla="*/ 581981 w 643734"/>
              <a:gd name="connsiteY1" fmla="*/ 39973 h 587159"/>
              <a:gd name="connsiteX2" fmla="*/ 621713 w 643734"/>
              <a:gd name="connsiteY2" fmla="*/ 543622 h 587159"/>
              <a:gd name="connsiteX3" fmla="*/ 12537 w 643734"/>
              <a:gd name="connsiteY3" fmla="*/ 506245 h 587159"/>
              <a:gd name="connsiteX4" fmla="*/ 4334 w 643734"/>
              <a:gd name="connsiteY4" fmla="*/ 89621 h 587159"/>
              <a:gd name="connsiteX0" fmla="*/ 51067 w 657504"/>
              <a:gd name="connsiteY0" fmla="*/ 31623 h 592327"/>
              <a:gd name="connsiteX1" fmla="*/ 581981 w 657504"/>
              <a:gd name="connsiteY1" fmla="*/ 45141 h 592327"/>
              <a:gd name="connsiteX2" fmla="*/ 621713 w 657504"/>
              <a:gd name="connsiteY2" fmla="*/ 548790 h 592327"/>
              <a:gd name="connsiteX3" fmla="*/ 12537 w 657504"/>
              <a:gd name="connsiteY3" fmla="*/ 511413 h 592327"/>
              <a:gd name="connsiteX4" fmla="*/ 4334 w 657504"/>
              <a:gd name="connsiteY4" fmla="*/ 94789 h 592327"/>
              <a:gd name="connsiteX0" fmla="*/ 51067 w 676118"/>
              <a:gd name="connsiteY0" fmla="*/ 31623 h 604686"/>
              <a:gd name="connsiteX1" fmla="*/ 581981 w 676118"/>
              <a:gd name="connsiteY1" fmla="*/ 45141 h 604686"/>
              <a:gd name="connsiteX2" fmla="*/ 621713 w 676118"/>
              <a:gd name="connsiteY2" fmla="*/ 548790 h 604686"/>
              <a:gd name="connsiteX3" fmla="*/ 12537 w 676118"/>
              <a:gd name="connsiteY3" fmla="*/ 511413 h 604686"/>
              <a:gd name="connsiteX4" fmla="*/ 4334 w 676118"/>
              <a:gd name="connsiteY4" fmla="*/ 94789 h 604686"/>
              <a:gd name="connsiteX0" fmla="*/ 51067 w 659741"/>
              <a:gd name="connsiteY0" fmla="*/ 18182 h 591245"/>
              <a:gd name="connsiteX1" fmla="*/ 581981 w 659741"/>
              <a:gd name="connsiteY1" fmla="*/ 31700 h 591245"/>
              <a:gd name="connsiteX2" fmla="*/ 621713 w 659741"/>
              <a:gd name="connsiteY2" fmla="*/ 535349 h 591245"/>
              <a:gd name="connsiteX3" fmla="*/ 12537 w 659741"/>
              <a:gd name="connsiteY3" fmla="*/ 497972 h 591245"/>
              <a:gd name="connsiteX4" fmla="*/ 4334 w 659741"/>
              <a:gd name="connsiteY4" fmla="*/ 81348 h 591245"/>
              <a:gd name="connsiteX0" fmla="*/ 51067 w 671131"/>
              <a:gd name="connsiteY0" fmla="*/ 18182 h 591245"/>
              <a:gd name="connsiteX1" fmla="*/ 617005 w 671131"/>
              <a:gd name="connsiteY1" fmla="*/ 31700 h 591245"/>
              <a:gd name="connsiteX2" fmla="*/ 621713 w 671131"/>
              <a:gd name="connsiteY2" fmla="*/ 535349 h 591245"/>
              <a:gd name="connsiteX3" fmla="*/ 12537 w 671131"/>
              <a:gd name="connsiteY3" fmla="*/ 497972 h 591245"/>
              <a:gd name="connsiteX4" fmla="*/ 4334 w 671131"/>
              <a:gd name="connsiteY4" fmla="*/ 81348 h 591245"/>
              <a:gd name="connsiteX0" fmla="*/ 51067 w 648099"/>
              <a:gd name="connsiteY0" fmla="*/ 18182 h 578886"/>
              <a:gd name="connsiteX1" fmla="*/ 617005 w 648099"/>
              <a:gd name="connsiteY1" fmla="*/ 31700 h 578886"/>
              <a:gd name="connsiteX2" fmla="*/ 621713 w 648099"/>
              <a:gd name="connsiteY2" fmla="*/ 535349 h 578886"/>
              <a:gd name="connsiteX3" fmla="*/ 12537 w 648099"/>
              <a:gd name="connsiteY3" fmla="*/ 497972 h 578886"/>
              <a:gd name="connsiteX4" fmla="*/ 4334 w 648099"/>
              <a:gd name="connsiteY4" fmla="*/ 81348 h 578886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>
            <a:off x="4120272" y="443386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  <a:gd name="connsiteX0" fmla="*/ 103603 w 643466"/>
              <a:gd name="connsiteY0" fmla="*/ 32533 h 613248"/>
              <a:gd name="connsiteX1" fmla="*/ 546957 w 643466"/>
              <a:gd name="connsiteY1" fmla="*/ 33410 h 613248"/>
              <a:gd name="connsiteX2" fmla="*/ 635195 w 643466"/>
              <a:gd name="connsiteY2" fmla="*/ 304935 h 613248"/>
              <a:gd name="connsiteX3" fmla="*/ 569176 w 643466"/>
              <a:gd name="connsiteY3" fmla="*/ 587622 h 613248"/>
              <a:gd name="connsiteX4" fmla="*/ 12537 w 643466"/>
              <a:gd name="connsiteY4" fmla="*/ 518643 h 613248"/>
              <a:gd name="connsiteX5" fmla="*/ 4334 w 643466"/>
              <a:gd name="connsiteY5" fmla="*/ 102019 h 613248"/>
              <a:gd name="connsiteX0" fmla="*/ 103603 w 622280"/>
              <a:gd name="connsiteY0" fmla="*/ 51723 h 632438"/>
              <a:gd name="connsiteX1" fmla="*/ 546957 w 622280"/>
              <a:gd name="connsiteY1" fmla="*/ 52600 h 632438"/>
              <a:gd name="connsiteX2" fmla="*/ 569176 w 622280"/>
              <a:gd name="connsiteY2" fmla="*/ 606812 h 632438"/>
              <a:gd name="connsiteX3" fmla="*/ 12537 w 622280"/>
              <a:gd name="connsiteY3" fmla="*/ 537833 h 632438"/>
              <a:gd name="connsiteX4" fmla="*/ 4334 w 622280"/>
              <a:gd name="connsiteY4" fmla="*/ 121209 h 632438"/>
              <a:gd name="connsiteX0" fmla="*/ 103603 w 640916"/>
              <a:gd name="connsiteY0" fmla="*/ 51277 h 628066"/>
              <a:gd name="connsiteX1" fmla="*/ 546957 w 640916"/>
              <a:gd name="connsiteY1" fmla="*/ 52154 h 628066"/>
              <a:gd name="connsiteX2" fmla="*/ 595444 w 640916"/>
              <a:gd name="connsiteY2" fmla="*/ 600046 h 628066"/>
              <a:gd name="connsiteX3" fmla="*/ 12537 w 640916"/>
              <a:gd name="connsiteY3" fmla="*/ 537387 h 628066"/>
              <a:gd name="connsiteX4" fmla="*/ 4334 w 640916"/>
              <a:gd name="connsiteY4" fmla="*/ 120763 h 628066"/>
              <a:gd name="connsiteX0" fmla="*/ 103603 w 629940"/>
              <a:gd name="connsiteY0" fmla="*/ 26437 h 603226"/>
              <a:gd name="connsiteX1" fmla="*/ 546957 w 629940"/>
              <a:gd name="connsiteY1" fmla="*/ 27314 h 603226"/>
              <a:gd name="connsiteX2" fmla="*/ 595444 w 629940"/>
              <a:gd name="connsiteY2" fmla="*/ 575206 h 603226"/>
              <a:gd name="connsiteX3" fmla="*/ 12537 w 629940"/>
              <a:gd name="connsiteY3" fmla="*/ 512547 h 603226"/>
              <a:gd name="connsiteX4" fmla="*/ 4334 w 629940"/>
              <a:gd name="connsiteY4" fmla="*/ 95923 h 603226"/>
              <a:gd name="connsiteX0" fmla="*/ 103603 w 651443"/>
              <a:gd name="connsiteY0" fmla="*/ 20041 h 614843"/>
              <a:gd name="connsiteX1" fmla="*/ 608249 w 651443"/>
              <a:gd name="connsiteY1" fmla="*/ 39879 h 614843"/>
              <a:gd name="connsiteX2" fmla="*/ 595444 w 651443"/>
              <a:gd name="connsiteY2" fmla="*/ 568810 h 614843"/>
              <a:gd name="connsiteX3" fmla="*/ 12537 w 651443"/>
              <a:gd name="connsiteY3" fmla="*/ 506151 h 614843"/>
              <a:gd name="connsiteX4" fmla="*/ 4334 w 651443"/>
              <a:gd name="connsiteY4" fmla="*/ 89527 h 614843"/>
              <a:gd name="connsiteX0" fmla="*/ 103603 w 640788"/>
              <a:gd name="connsiteY0" fmla="*/ 20041 h 614843"/>
              <a:gd name="connsiteX1" fmla="*/ 581981 w 640788"/>
              <a:gd name="connsiteY1" fmla="*/ 39879 h 614843"/>
              <a:gd name="connsiteX2" fmla="*/ 595444 w 640788"/>
              <a:gd name="connsiteY2" fmla="*/ 568810 h 614843"/>
              <a:gd name="connsiteX3" fmla="*/ 12537 w 640788"/>
              <a:gd name="connsiteY3" fmla="*/ 506151 h 614843"/>
              <a:gd name="connsiteX4" fmla="*/ 4334 w 640788"/>
              <a:gd name="connsiteY4" fmla="*/ 89527 h 614843"/>
              <a:gd name="connsiteX0" fmla="*/ 103603 w 673655"/>
              <a:gd name="connsiteY0" fmla="*/ 38763 h 618146"/>
              <a:gd name="connsiteX1" fmla="*/ 581981 w 673655"/>
              <a:gd name="connsiteY1" fmla="*/ 58601 h 618146"/>
              <a:gd name="connsiteX2" fmla="*/ 621713 w 673655"/>
              <a:gd name="connsiteY2" fmla="*/ 562250 h 618146"/>
              <a:gd name="connsiteX3" fmla="*/ 12537 w 673655"/>
              <a:gd name="connsiteY3" fmla="*/ 524873 h 618146"/>
              <a:gd name="connsiteX4" fmla="*/ 4334 w 673655"/>
              <a:gd name="connsiteY4" fmla="*/ 108249 h 618146"/>
              <a:gd name="connsiteX0" fmla="*/ 103603 w 654750"/>
              <a:gd name="connsiteY0" fmla="*/ 38763 h 605787"/>
              <a:gd name="connsiteX1" fmla="*/ 581981 w 654750"/>
              <a:gd name="connsiteY1" fmla="*/ 58601 h 605787"/>
              <a:gd name="connsiteX2" fmla="*/ 621713 w 654750"/>
              <a:gd name="connsiteY2" fmla="*/ 562250 h 605787"/>
              <a:gd name="connsiteX3" fmla="*/ 12537 w 654750"/>
              <a:gd name="connsiteY3" fmla="*/ 524873 h 605787"/>
              <a:gd name="connsiteX4" fmla="*/ 4334 w 654750"/>
              <a:gd name="connsiteY4" fmla="*/ 108249 h 605787"/>
              <a:gd name="connsiteX0" fmla="*/ 103603 w 643734"/>
              <a:gd name="connsiteY0" fmla="*/ 31800 h 598824"/>
              <a:gd name="connsiteX1" fmla="*/ 581981 w 643734"/>
              <a:gd name="connsiteY1" fmla="*/ 51638 h 598824"/>
              <a:gd name="connsiteX2" fmla="*/ 621713 w 643734"/>
              <a:gd name="connsiteY2" fmla="*/ 555287 h 598824"/>
              <a:gd name="connsiteX3" fmla="*/ 12537 w 643734"/>
              <a:gd name="connsiteY3" fmla="*/ 517910 h 598824"/>
              <a:gd name="connsiteX4" fmla="*/ 4334 w 643734"/>
              <a:gd name="connsiteY4" fmla="*/ 101286 h 598824"/>
              <a:gd name="connsiteX0" fmla="*/ 103603 w 643734"/>
              <a:gd name="connsiteY0" fmla="*/ 24551 h 591575"/>
              <a:gd name="connsiteX1" fmla="*/ 581981 w 643734"/>
              <a:gd name="connsiteY1" fmla="*/ 44389 h 591575"/>
              <a:gd name="connsiteX2" fmla="*/ 621713 w 643734"/>
              <a:gd name="connsiteY2" fmla="*/ 548038 h 591575"/>
              <a:gd name="connsiteX3" fmla="*/ 12537 w 643734"/>
              <a:gd name="connsiteY3" fmla="*/ 510661 h 591575"/>
              <a:gd name="connsiteX4" fmla="*/ 4334 w 643734"/>
              <a:gd name="connsiteY4" fmla="*/ 94037 h 591575"/>
              <a:gd name="connsiteX0" fmla="*/ 103603 w 643734"/>
              <a:gd name="connsiteY0" fmla="*/ 20135 h 587159"/>
              <a:gd name="connsiteX1" fmla="*/ 581981 w 643734"/>
              <a:gd name="connsiteY1" fmla="*/ 39973 h 587159"/>
              <a:gd name="connsiteX2" fmla="*/ 621713 w 643734"/>
              <a:gd name="connsiteY2" fmla="*/ 543622 h 587159"/>
              <a:gd name="connsiteX3" fmla="*/ 12537 w 643734"/>
              <a:gd name="connsiteY3" fmla="*/ 506245 h 587159"/>
              <a:gd name="connsiteX4" fmla="*/ 4334 w 643734"/>
              <a:gd name="connsiteY4" fmla="*/ 89621 h 587159"/>
              <a:gd name="connsiteX0" fmla="*/ 51067 w 657504"/>
              <a:gd name="connsiteY0" fmla="*/ 31623 h 592327"/>
              <a:gd name="connsiteX1" fmla="*/ 581981 w 657504"/>
              <a:gd name="connsiteY1" fmla="*/ 45141 h 592327"/>
              <a:gd name="connsiteX2" fmla="*/ 621713 w 657504"/>
              <a:gd name="connsiteY2" fmla="*/ 548790 h 592327"/>
              <a:gd name="connsiteX3" fmla="*/ 12537 w 657504"/>
              <a:gd name="connsiteY3" fmla="*/ 511413 h 592327"/>
              <a:gd name="connsiteX4" fmla="*/ 4334 w 657504"/>
              <a:gd name="connsiteY4" fmla="*/ 94789 h 592327"/>
              <a:gd name="connsiteX0" fmla="*/ 51067 w 676118"/>
              <a:gd name="connsiteY0" fmla="*/ 31623 h 604686"/>
              <a:gd name="connsiteX1" fmla="*/ 581981 w 676118"/>
              <a:gd name="connsiteY1" fmla="*/ 45141 h 604686"/>
              <a:gd name="connsiteX2" fmla="*/ 621713 w 676118"/>
              <a:gd name="connsiteY2" fmla="*/ 548790 h 604686"/>
              <a:gd name="connsiteX3" fmla="*/ 12537 w 676118"/>
              <a:gd name="connsiteY3" fmla="*/ 511413 h 604686"/>
              <a:gd name="connsiteX4" fmla="*/ 4334 w 676118"/>
              <a:gd name="connsiteY4" fmla="*/ 94789 h 604686"/>
              <a:gd name="connsiteX0" fmla="*/ 51067 w 659741"/>
              <a:gd name="connsiteY0" fmla="*/ 18182 h 591245"/>
              <a:gd name="connsiteX1" fmla="*/ 581981 w 659741"/>
              <a:gd name="connsiteY1" fmla="*/ 31700 h 591245"/>
              <a:gd name="connsiteX2" fmla="*/ 621713 w 659741"/>
              <a:gd name="connsiteY2" fmla="*/ 535349 h 591245"/>
              <a:gd name="connsiteX3" fmla="*/ 12537 w 659741"/>
              <a:gd name="connsiteY3" fmla="*/ 497972 h 591245"/>
              <a:gd name="connsiteX4" fmla="*/ 4334 w 659741"/>
              <a:gd name="connsiteY4" fmla="*/ 81348 h 591245"/>
              <a:gd name="connsiteX0" fmla="*/ 51067 w 671131"/>
              <a:gd name="connsiteY0" fmla="*/ 18182 h 591245"/>
              <a:gd name="connsiteX1" fmla="*/ 617005 w 671131"/>
              <a:gd name="connsiteY1" fmla="*/ 31700 h 591245"/>
              <a:gd name="connsiteX2" fmla="*/ 621713 w 671131"/>
              <a:gd name="connsiteY2" fmla="*/ 535349 h 591245"/>
              <a:gd name="connsiteX3" fmla="*/ 12537 w 671131"/>
              <a:gd name="connsiteY3" fmla="*/ 497972 h 591245"/>
              <a:gd name="connsiteX4" fmla="*/ 4334 w 671131"/>
              <a:gd name="connsiteY4" fmla="*/ 81348 h 591245"/>
              <a:gd name="connsiteX0" fmla="*/ 51067 w 648099"/>
              <a:gd name="connsiteY0" fmla="*/ 18182 h 578886"/>
              <a:gd name="connsiteX1" fmla="*/ 617005 w 648099"/>
              <a:gd name="connsiteY1" fmla="*/ 31700 h 578886"/>
              <a:gd name="connsiteX2" fmla="*/ 621713 w 648099"/>
              <a:gd name="connsiteY2" fmla="*/ 535349 h 578886"/>
              <a:gd name="connsiteX3" fmla="*/ 12537 w 648099"/>
              <a:gd name="connsiteY3" fmla="*/ 497972 h 578886"/>
              <a:gd name="connsiteX4" fmla="*/ 4334 w 648099"/>
              <a:gd name="connsiteY4" fmla="*/ 81348 h 578886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 rot="5400000">
            <a:off x="6844795" y="3866635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" fmla="*/ 0 w 3762531"/>
              <a:gd name="connsiteY0" fmla="*/ 43546 h 43546"/>
              <a:gd name="connsiteX1" fmla="*/ 59961 w 3762531"/>
              <a:gd name="connsiteY1" fmla="*/ 43546 h 43546"/>
              <a:gd name="connsiteX2" fmla="*/ 3762531 w 3762531"/>
              <a:gd name="connsiteY2" fmla="*/ 28556 h 43546"/>
              <a:gd name="connsiteX0" fmla="*/ 0 w 3762531"/>
              <a:gd name="connsiteY0" fmla="*/ 14990 h 14990"/>
              <a:gd name="connsiteX1" fmla="*/ 3762531 w 3762531"/>
              <a:gd name="connsiteY1" fmla="*/ 0 h 14990"/>
              <a:gd name="connsiteX0" fmla="*/ 0 w 3762531"/>
              <a:gd name="connsiteY0" fmla="*/ 38567 h 38567"/>
              <a:gd name="connsiteX1" fmla="*/ 3762531 w 3762531"/>
              <a:gd name="connsiteY1" fmla="*/ 23577 h 38567"/>
              <a:gd name="connsiteX0" fmla="*/ 0 w 3762531"/>
              <a:gd name="connsiteY0" fmla="*/ 76223 h 76223"/>
              <a:gd name="connsiteX1" fmla="*/ 3762531 w 3762531"/>
              <a:gd name="connsiteY1" fmla="*/ 61233 h 76223"/>
              <a:gd name="connsiteX0" fmla="*/ 0 w 3762531"/>
              <a:gd name="connsiteY0" fmla="*/ 86371 h 86371"/>
              <a:gd name="connsiteX1" fmla="*/ 3762531 w 3762531"/>
              <a:gd name="connsiteY1" fmla="*/ 71381 h 8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16200000">
            <a:off x="4270189" y="3888043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" fmla="*/ 0 w 3762531"/>
              <a:gd name="connsiteY0" fmla="*/ 43546 h 43546"/>
              <a:gd name="connsiteX1" fmla="*/ 59961 w 3762531"/>
              <a:gd name="connsiteY1" fmla="*/ 43546 h 43546"/>
              <a:gd name="connsiteX2" fmla="*/ 3762531 w 3762531"/>
              <a:gd name="connsiteY2" fmla="*/ 28556 h 43546"/>
              <a:gd name="connsiteX0" fmla="*/ 0 w 3762531"/>
              <a:gd name="connsiteY0" fmla="*/ 14990 h 14990"/>
              <a:gd name="connsiteX1" fmla="*/ 3762531 w 3762531"/>
              <a:gd name="connsiteY1" fmla="*/ 0 h 14990"/>
              <a:gd name="connsiteX0" fmla="*/ 0 w 3762531"/>
              <a:gd name="connsiteY0" fmla="*/ 38567 h 38567"/>
              <a:gd name="connsiteX1" fmla="*/ 3762531 w 3762531"/>
              <a:gd name="connsiteY1" fmla="*/ 23577 h 38567"/>
              <a:gd name="connsiteX0" fmla="*/ 0 w 3762531"/>
              <a:gd name="connsiteY0" fmla="*/ 76223 h 76223"/>
              <a:gd name="connsiteX1" fmla="*/ 3762531 w 3762531"/>
              <a:gd name="connsiteY1" fmla="*/ 61233 h 76223"/>
              <a:gd name="connsiteX0" fmla="*/ 0 w 3762531"/>
              <a:gd name="connsiteY0" fmla="*/ 86371 h 86371"/>
              <a:gd name="connsiteX1" fmla="*/ 3762531 w 3762531"/>
              <a:gd name="connsiteY1" fmla="*/ 71381 h 8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>
            <a:off x="5557492" y="2745347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" fmla="*/ 0 w 3762531"/>
              <a:gd name="connsiteY0" fmla="*/ 43546 h 43546"/>
              <a:gd name="connsiteX1" fmla="*/ 59961 w 3762531"/>
              <a:gd name="connsiteY1" fmla="*/ 43546 h 43546"/>
              <a:gd name="connsiteX2" fmla="*/ 3762531 w 3762531"/>
              <a:gd name="connsiteY2" fmla="*/ 28556 h 43546"/>
              <a:gd name="connsiteX0" fmla="*/ 0 w 3762531"/>
              <a:gd name="connsiteY0" fmla="*/ 14990 h 14990"/>
              <a:gd name="connsiteX1" fmla="*/ 3762531 w 3762531"/>
              <a:gd name="connsiteY1" fmla="*/ 0 h 14990"/>
              <a:gd name="connsiteX0" fmla="*/ 0 w 3762531"/>
              <a:gd name="connsiteY0" fmla="*/ 38567 h 38567"/>
              <a:gd name="connsiteX1" fmla="*/ 3762531 w 3762531"/>
              <a:gd name="connsiteY1" fmla="*/ 23577 h 38567"/>
              <a:gd name="connsiteX0" fmla="*/ 0 w 3762531"/>
              <a:gd name="connsiteY0" fmla="*/ 76223 h 76223"/>
              <a:gd name="connsiteX1" fmla="*/ 3762531 w 3762531"/>
              <a:gd name="connsiteY1" fmla="*/ 61233 h 76223"/>
              <a:gd name="connsiteX0" fmla="*/ 0 w 3762531"/>
              <a:gd name="connsiteY0" fmla="*/ 86371 h 86371"/>
              <a:gd name="connsiteX1" fmla="*/ 3762531 w 3762531"/>
              <a:gd name="connsiteY1" fmla="*/ 71381 h 8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 rot="10800000">
            <a:off x="5557492" y="5053983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" fmla="*/ 0 w 3762531"/>
              <a:gd name="connsiteY0" fmla="*/ 43546 h 43546"/>
              <a:gd name="connsiteX1" fmla="*/ 59961 w 3762531"/>
              <a:gd name="connsiteY1" fmla="*/ 43546 h 43546"/>
              <a:gd name="connsiteX2" fmla="*/ 3762531 w 3762531"/>
              <a:gd name="connsiteY2" fmla="*/ 28556 h 43546"/>
              <a:gd name="connsiteX0" fmla="*/ 0 w 3762531"/>
              <a:gd name="connsiteY0" fmla="*/ 14990 h 14990"/>
              <a:gd name="connsiteX1" fmla="*/ 3762531 w 3762531"/>
              <a:gd name="connsiteY1" fmla="*/ 0 h 14990"/>
              <a:gd name="connsiteX0" fmla="*/ 0 w 3762531"/>
              <a:gd name="connsiteY0" fmla="*/ 38567 h 38567"/>
              <a:gd name="connsiteX1" fmla="*/ 3762531 w 3762531"/>
              <a:gd name="connsiteY1" fmla="*/ 23577 h 38567"/>
              <a:gd name="connsiteX0" fmla="*/ 0 w 3762531"/>
              <a:gd name="connsiteY0" fmla="*/ 76223 h 76223"/>
              <a:gd name="connsiteX1" fmla="*/ 3762531 w 3762531"/>
              <a:gd name="connsiteY1" fmla="*/ 61233 h 76223"/>
              <a:gd name="connsiteX0" fmla="*/ 0 w 3762531"/>
              <a:gd name="connsiteY0" fmla="*/ 86371 h 86371"/>
              <a:gd name="connsiteX1" fmla="*/ 3762531 w 3762531"/>
              <a:gd name="connsiteY1" fmla="*/ 71381 h 8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4142687" y="2904109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8" name="组合 77"/>
          <p:cNvGrpSpPr/>
          <p:nvPr/>
        </p:nvGrpSpPr>
        <p:grpSpPr>
          <a:xfrm>
            <a:off x="4461111" y="2337875"/>
            <a:ext cx="385904" cy="611158"/>
            <a:chOff x="5844088" y="2600655"/>
            <a:chExt cx="385904" cy="611158"/>
          </a:xfrm>
          <a:noFill/>
        </p:grpSpPr>
        <p:grpSp>
          <p:nvGrpSpPr>
            <p:cNvPr id="79" name="组合 78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  <a:grpFill/>
          </p:grpSpPr>
          <p:sp>
            <p:nvSpPr>
              <p:cNvPr id="81" name="任意多边形 80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grpFill/>
              <a:ln w="2540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grpFill/>
              <a:ln w="2540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3" name="任意多边形 82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grpFill/>
              <a:ln w="2540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0" name="任意多边形 79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" fmla="*/ 41489 w 152020"/>
                <a:gd name="connsiteY0" fmla="*/ 158991 h 158991"/>
                <a:gd name="connsiteX1" fmla="*/ 1295 w 152020"/>
                <a:gd name="connsiteY1" fmla="*/ 98701 h 158991"/>
                <a:gd name="connsiteX2" fmla="*/ 82359 w 152020"/>
                <a:gd name="connsiteY2" fmla="*/ 2042 h 158991"/>
                <a:gd name="connsiteX3" fmla="*/ 152020 w 152020"/>
                <a:gd name="connsiteY3" fmla="*/ 43435 h 158991"/>
                <a:gd name="connsiteX0" fmla="*/ 41916 w 152447"/>
                <a:gd name="connsiteY0" fmla="*/ 148552 h 148552"/>
                <a:gd name="connsiteX1" fmla="*/ 1722 w 152447"/>
                <a:gd name="connsiteY1" fmla="*/ 88262 h 148552"/>
                <a:gd name="connsiteX2" fmla="*/ 91205 w 152447"/>
                <a:gd name="connsiteY2" fmla="*/ 3075 h 148552"/>
                <a:gd name="connsiteX3" fmla="*/ 152447 w 152447"/>
                <a:gd name="connsiteY3" fmla="*/ 32996 h 148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grpFill/>
            <a:ln w="25400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86" name="文本框 85"/>
          <p:cNvSpPr txBox="1"/>
          <p:nvPr/>
        </p:nvSpPr>
        <p:spPr>
          <a:xfrm>
            <a:off x="6606401" y="2839041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6606401" y="5181662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4119202" y="5148106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6999907" y="2242244"/>
            <a:ext cx="517525" cy="604838"/>
            <a:chOff x="4741863" y="766763"/>
            <a:chExt cx="517525" cy="604838"/>
          </a:xfrm>
          <a:solidFill>
            <a:schemeClr val="bg1"/>
          </a:solidFill>
        </p:grpSpPr>
        <p:sp>
          <p:nvSpPr>
            <p:cNvPr id="89" name="Freeform 23"/>
            <p:cNvSpPr>
              <a:spLocks noEditPoints="1"/>
            </p:cNvSpPr>
            <p:nvPr/>
          </p:nvSpPr>
          <p:spPr bwMode="auto">
            <a:xfrm>
              <a:off x="4741863" y="766763"/>
              <a:ext cx="517525" cy="604838"/>
            </a:xfrm>
            <a:custGeom>
              <a:avLst/>
              <a:gdLst>
                <a:gd name="T0" fmla="*/ 113 w 175"/>
                <a:gd name="T1" fmla="*/ 0 h 205"/>
                <a:gd name="T2" fmla="*/ 111 w 175"/>
                <a:gd name="T3" fmla="*/ 2 h 205"/>
                <a:gd name="T4" fmla="*/ 11 w 175"/>
                <a:gd name="T5" fmla="*/ 62 h 205"/>
                <a:gd name="T6" fmla="*/ 69 w 175"/>
                <a:gd name="T7" fmla="*/ 200 h 205"/>
                <a:gd name="T8" fmla="*/ 121 w 175"/>
                <a:gd name="T9" fmla="*/ 187 h 205"/>
                <a:gd name="T10" fmla="*/ 173 w 175"/>
                <a:gd name="T11" fmla="*/ 157 h 205"/>
                <a:gd name="T12" fmla="*/ 153 w 175"/>
                <a:gd name="T13" fmla="*/ 91 h 205"/>
                <a:gd name="T14" fmla="*/ 108 w 175"/>
                <a:gd name="T15" fmla="*/ 9 h 205"/>
                <a:gd name="T16" fmla="*/ 98 w 175"/>
                <a:gd name="T17" fmla="*/ 13 h 205"/>
                <a:gd name="T18" fmla="*/ 24 w 175"/>
                <a:gd name="T19" fmla="*/ 45 h 205"/>
                <a:gd name="T20" fmla="*/ 41 w 175"/>
                <a:gd name="T21" fmla="*/ 38 h 205"/>
                <a:gd name="T22" fmla="*/ 34 w 175"/>
                <a:gd name="T23" fmla="*/ 42 h 205"/>
                <a:gd name="T24" fmla="*/ 107 w 175"/>
                <a:gd name="T25" fmla="*/ 15 h 205"/>
                <a:gd name="T26" fmla="*/ 28 w 175"/>
                <a:gd name="T27" fmla="*/ 48 h 205"/>
                <a:gd name="T28" fmla="*/ 107 w 175"/>
                <a:gd name="T29" fmla="*/ 20 h 205"/>
                <a:gd name="T30" fmla="*/ 67 w 175"/>
                <a:gd name="T31" fmla="*/ 41 h 205"/>
                <a:gd name="T32" fmla="*/ 15 w 175"/>
                <a:gd name="T33" fmla="*/ 58 h 205"/>
                <a:gd name="T34" fmla="*/ 117 w 175"/>
                <a:gd name="T35" fmla="*/ 38 h 205"/>
                <a:gd name="T36" fmla="*/ 166 w 175"/>
                <a:gd name="T37" fmla="*/ 158 h 205"/>
                <a:gd name="T38" fmla="*/ 94 w 175"/>
                <a:gd name="T39" fmla="*/ 192 h 205"/>
                <a:gd name="T40" fmla="*/ 69 w 175"/>
                <a:gd name="T41" fmla="*/ 200 h 205"/>
                <a:gd name="T42" fmla="*/ 15 w 175"/>
                <a:gd name="T43" fmla="*/ 62 h 205"/>
                <a:gd name="T44" fmla="*/ 15 w 175"/>
                <a:gd name="T45" fmla="*/ 62 h 205"/>
                <a:gd name="T46" fmla="*/ 16 w 175"/>
                <a:gd name="T47" fmla="*/ 62 h 205"/>
                <a:gd name="T48" fmla="*/ 29 w 175"/>
                <a:gd name="T49" fmla="*/ 59 h 205"/>
                <a:gd name="T50" fmla="*/ 112 w 175"/>
                <a:gd name="T51" fmla="*/ 27 h 205"/>
                <a:gd name="T52" fmla="*/ 113 w 175"/>
                <a:gd name="T53" fmla="*/ 27 h 205"/>
                <a:gd name="T54" fmla="*/ 169 w 175"/>
                <a:gd name="T55" fmla="*/ 153 h 205"/>
                <a:gd name="T56" fmla="*/ 130 w 175"/>
                <a:gd name="T57" fmla="*/ 56 h 205"/>
                <a:gd name="T58" fmla="*/ 117 w 175"/>
                <a:gd name="T59" fmla="*/ 22 h 205"/>
                <a:gd name="T60" fmla="*/ 114 w 175"/>
                <a:gd name="T61" fmla="*/ 21 h 205"/>
                <a:gd name="T62" fmla="*/ 113 w 175"/>
                <a:gd name="T63" fmla="*/ 7 h 205"/>
                <a:gd name="T64" fmla="*/ 158 w 175"/>
                <a:gd name="T65" fmla="*/ 11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5" h="205">
                  <a:moveTo>
                    <a:pt x="115" y="2"/>
                  </a:moveTo>
                  <a:cubicBezTo>
                    <a:pt x="115" y="1"/>
                    <a:pt x="114" y="0"/>
                    <a:pt x="113" y="0"/>
                  </a:cubicBezTo>
                  <a:cubicBezTo>
                    <a:pt x="112" y="0"/>
                    <a:pt x="112" y="1"/>
                    <a:pt x="112" y="1"/>
                  </a:cubicBezTo>
                  <a:cubicBezTo>
                    <a:pt x="111" y="1"/>
                    <a:pt x="111" y="2"/>
                    <a:pt x="111" y="2"/>
                  </a:cubicBezTo>
                  <a:cubicBezTo>
                    <a:pt x="82" y="12"/>
                    <a:pt x="54" y="25"/>
                    <a:pt x="26" y="38"/>
                  </a:cubicBezTo>
                  <a:cubicBezTo>
                    <a:pt x="20" y="40"/>
                    <a:pt x="0" y="55"/>
                    <a:pt x="11" y="62"/>
                  </a:cubicBezTo>
                  <a:cubicBezTo>
                    <a:pt x="27" y="109"/>
                    <a:pt x="46" y="155"/>
                    <a:pt x="65" y="201"/>
                  </a:cubicBezTo>
                  <a:cubicBezTo>
                    <a:pt x="66" y="203"/>
                    <a:pt x="69" y="202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5" y="205"/>
                    <a:pt x="106" y="193"/>
                    <a:pt x="121" y="187"/>
                  </a:cubicBezTo>
                  <a:cubicBezTo>
                    <a:pt x="138" y="180"/>
                    <a:pt x="159" y="174"/>
                    <a:pt x="172" y="160"/>
                  </a:cubicBezTo>
                  <a:cubicBezTo>
                    <a:pt x="174" y="159"/>
                    <a:pt x="173" y="158"/>
                    <a:pt x="173" y="157"/>
                  </a:cubicBezTo>
                  <a:cubicBezTo>
                    <a:pt x="175" y="149"/>
                    <a:pt x="174" y="142"/>
                    <a:pt x="171" y="134"/>
                  </a:cubicBezTo>
                  <a:cubicBezTo>
                    <a:pt x="166" y="120"/>
                    <a:pt x="159" y="106"/>
                    <a:pt x="153" y="91"/>
                  </a:cubicBezTo>
                  <a:cubicBezTo>
                    <a:pt x="141" y="62"/>
                    <a:pt x="130" y="31"/>
                    <a:pt x="115" y="2"/>
                  </a:cubicBezTo>
                  <a:close/>
                  <a:moveTo>
                    <a:pt x="108" y="9"/>
                  </a:moveTo>
                  <a:cubicBezTo>
                    <a:pt x="107" y="10"/>
                    <a:pt x="107" y="11"/>
                    <a:pt x="107" y="11"/>
                  </a:cubicBezTo>
                  <a:cubicBezTo>
                    <a:pt x="104" y="12"/>
                    <a:pt x="101" y="13"/>
                    <a:pt x="98" y="13"/>
                  </a:cubicBezTo>
                  <a:cubicBezTo>
                    <a:pt x="101" y="12"/>
                    <a:pt x="104" y="11"/>
                    <a:pt x="108" y="9"/>
                  </a:cubicBezTo>
                  <a:close/>
                  <a:moveTo>
                    <a:pt x="24" y="45"/>
                  </a:moveTo>
                  <a:cubicBezTo>
                    <a:pt x="26" y="44"/>
                    <a:pt x="28" y="43"/>
                    <a:pt x="31" y="42"/>
                  </a:cubicBezTo>
                  <a:cubicBezTo>
                    <a:pt x="34" y="41"/>
                    <a:pt x="37" y="39"/>
                    <a:pt x="41" y="38"/>
                  </a:cubicBezTo>
                  <a:cubicBezTo>
                    <a:pt x="41" y="38"/>
                    <a:pt x="41" y="37"/>
                    <a:pt x="42" y="37"/>
                  </a:cubicBezTo>
                  <a:cubicBezTo>
                    <a:pt x="39" y="39"/>
                    <a:pt x="37" y="40"/>
                    <a:pt x="34" y="42"/>
                  </a:cubicBezTo>
                  <a:cubicBezTo>
                    <a:pt x="33" y="42"/>
                    <a:pt x="34" y="44"/>
                    <a:pt x="35" y="43"/>
                  </a:cubicBezTo>
                  <a:cubicBezTo>
                    <a:pt x="58" y="32"/>
                    <a:pt x="82" y="24"/>
                    <a:pt x="107" y="15"/>
                  </a:cubicBezTo>
                  <a:cubicBezTo>
                    <a:pt x="107" y="16"/>
                    <a:pt x="107" y="17"/>
                    <a:pt x="107" y="18"/>
                  </a:cubicBezTo>
                  <a:cubicBezTo>
                    <a:pt x="80" y="27"/>
                    <a:pt x="54" y="38"/>
                    <a:pt x="28" y="48"/>
                  </a:cubicBezTo>
                  <a:cubicBezTo>
                    <a:pt x="27" y="49"/>
                    <a:pt x="27" y="51"/>
                    <a:pt x="29" y="50"/>
                  </a:cubicBezTo>
                  <a:cubicBezTo>
                    <a:pt x="55" y="42"/>
                    <a:pt x="82" y="32"/>
                    <a:pt x="107" y="20"/>
                  </a:cubicBezTo>
                  <a:cubicBezTo>
                    <a:pt x="108" y="21"/>
                    <a:pt x="108" y="22"/>
                    <a:pt x="108" y="23"/>
                  </a:cubicBezTo>
                  <a:cubicBezTo>
                    <a:pt x="94" y="28"/>
                    <a:pt x="81" y="36"/>
                    <a:pt x="67" y="41"/>
                  </a:cubicBezTo>
                  <a:cubicBezTo>
                    <a:pt x="50" y="47"/>
                    <a:pt x="33" y="53"/>
                    <a:pt x="16" y="58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8" y="54"/>
                    <a:pt x="21" y="49"/>
                    <a:pt x="24" y="45"/>
                  </a:cubicBezTo>
                  <a:close/>
                  <a:moveTo>
                    <a:pt x="117" y="38"/>
                  </a:moveTo>
                  <a:cubicBezTo>
                    <a:pt x="122" y="52"/>
                    <a:pt x="127" y="65"/>
                    <a:pt x="133" y="78"/>
                  </a:cubicBezTo>
                  <a:cubicBezTo>
                    <a:pt x="144" y="105"/>
                    <a:pt x="155" y="131"/>
                    <a:pt x="166" y="158"/>
                  </a:cubicBezTo>
                  <a:cubicBezTo>
                    <a:pt x="154" y="170"/>
                    <a:pt x="132" y="176"/>
                    <a:pt x="116" y="182"/>
                  </a:cubicBezTo>
                  <a:cubicBezTo>
                    <a:pt x="109" y="185"/>
                    <a:pt x="101" y="189"/>
                    <a:pt x="94" y="192"/>
                  </a:cubicBezTo>
                  <a:cubicBezTo>
                    <a:pt x="85" y="195"/>
                    <a:pt x="76" y="196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52" y="153"/>
                    <a:pt x="34" y="107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8" y="62"/>
                    <a:pt x="19" y="62"/>
                    <a:pt x="20" y="62"/>
                  </a:cubicBezTo>
                  <a:cubicBezTo>
                    <a:pt x="23" y="62"/>
                    <a:pt x="27" y="61"/>
                    <a:pt x="29" y="59"/>
                  </a:cubicBezTo>
                  <a:cubicBezTo>
                    <a:pt x="42" y="56"/>
                    <a:pt x="54" y="52"/>
                    <a:pt x="67" y="48"/>
                  </a:cubicBezTo>
                  <a:cubicBezTo>
                    <a:pt x="82" y="42"/>
                    <a:pt x="99" y="36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3" y="31"/>
                    <a:pt x="115" y="35"/>
                    <a:pt x="117" y="38"/>
                  </a:cubicBezTo>
                  <a:close/>
                  <a:moveTo>
                    <a:pt x="169" y="153"/>
                  </a:moveTo>
                  <a:cubicBezTo>
                    <a:pt x="160" y="132"/>
                    <a:pt x="152" y="110"/>
                    <a:pt x="143" y="89"/>
                  </a:cubicBezTo>
                  <a:cubicBezTo>
                    <a:pt x="139" y="78"/>
                    <a:pt x="135" y="67"/>
                    <a:pt x="130" y="56"/>
                  </a:cubicBezTo>
                  <a:cubicBezTo>
                    <a:pt x="128" y="51"/>
                    <a:pt x="126" y="46"/>
                    <a:pt x="124" y="41"/>
                  </a:cubicBezTo>
                  <a:cubicBezTo>
                    <a:pt x="122" y="36"/>
                    <a:pt x="116" y="27"/>
                    <a:pt x="117" y="22"/>
                  </a:cubicBezTo>
                  <a:cubicBezTo>
                    <a:pt x="117" y="21"/>
                    <a:pt x="115" y="19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3" y="19"/>
                    <a:pt x="112" y="17"/>
                    <a:pt x="112" y="15"/>
                  </a:cubicBezTo>
                  <a:cubicBezTo>
                    <a:pt x="112" y="12"/>
                    <a:pt x="112" y="9"/>
                    <a:pt x="113" y="7"/>
                  </a:cubicBezTo>
                  <a:cubicBezTo>
                    <a:pt x="121" y="31"/>
                    <a:pt x="133" y="54"/>
                    <a:pt x="143" y="78"/>
                  </a:cubicBezTo>
                  <a:cubicBezTo>
                    <a:pt x="148" y="90"/>
                    <a:pt x="153" y="101"/>
                    <a:pt x="158" y="113"/>
                  </a:cubicBezTo>
                  <a:cubicBezTo>
                    <a:pt x="163" y="126"/>
                    <a:pt x="171" y="139"/>
                    <a:pt x="169" y="1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4837113" y="996951"/>
              <a:ext cx="76200" cy="150813"/>
            </a:xfrm>
            <a:custGeom>
              <a:avLst/>
              <a:gdLst>
                <a:gd name="T0" fmla="*/ 4 w 26"/>
                <a:gd name="T1" fmla="*/ 1 h 51"/>
                <a:gd name="T2" fmla="*/ 1 w 26"/>
                <a:gd name="T3" fmla="*/ 3 h 51"/>
                <a:gd name="T4" fmla="*/ 18 w 26"/>
                <a:gd name="T5" fmla="*/ 47 h 51"/>
                <a:gd name="T6" fmla="*/ 25 w 26"/>
                <a:gd name="T7" fmla="*/ 45 h 51"/>
                <a:gd name="T8" fmla="*/ 4 w 26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1">
                  <a:moveTo>
                    <a:pt x="4" y="1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6" y="18"/>
                    <a:pt x="13" y="32"/>
                    <a:pt x="18" y="47"/>
                  </a:cubicBezTo>
                  <a:cubicBezTo>
                    <a:pt x="20" y="51"/>
                    <a:pt x="26" y="49"/>
                    <a:pt x="25" y="45"/>
                  </a:cubicBezTo>
                  <a:cubicBezTo>
                    <a:pt x="19" y="30"/>
                    <a:pt x="13" y="15"/>
                    <a:pt x="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4848225" y="904876"/>
              <a:ext cx="284163" cy="249238"/>
            </a:xfrm>
            <a:custGeom>
              <a:avLst/>
              <a:gdLst>
                <a:gd name="T0" fmla="*/ 76 w 96"/>
                <a:gd name="T1" fmla="*/ 4 h 84"/>
                <a:gd name="T2" fmla="*/ 75 w 96"/>
                <a:gd name="T3" fmla="*/ 4 h 84"/>
                <a:gd name="T4" fmla="*/ 72 w 96"/>
                <a:gd name="T5" fmla="*/ 1 h 84"/>
                <a:gd name="T6" fmla="*/ 2 w 96"/>
                <a:gd name="T7" fmla="*/ 32 h 84"/>
                <a:gd name="T8" fmla="*/ 3 w 96"/>
                <a:gd name="T9" fmla="*/ 34 h 84"/>
                <a:gd name="T10" fmla="*/ 73 w 96"/>
                <a:gd name="T11" fmla="*/ 6 h 84"/>
                <a:gd name="T12" fmla="*/ 89 w 96"/>
                <a:gd name="T13" fmla="*/ 48 h 84"/>
                <a:gd name="T14" fmla="*/ 89 w 96"/>
                <a:gd name="T15" fmla="*/ 48 h 84"/>
                <a:gd name="T16" fmla="*/ 21 w 96"/>
                <a:gd name="T17" fmla="*/ 78 h 84"/>
                <a:gd name="T18" fmla="*/ 23 w 96"/>
                <a:gd name="T19" fmla="*/ 83 h 84"/>
                <a:gd name="T20" fmla="*/ 92 w 96"/>
                <a:gd name="T21" fmla="*/ 53 h 84"/>
                <a:gd name="T22" fmla="*/ 93 w 96"/>
                <a:gd name="T23" fmla="*/ 52 h 84"/>
                <a:gd name="T24" fmla="*/ 95 w 96"/>
                <a:gd name="T25" fmla="*/ 49 h 84"/>
                <a:gd name="T26" fmla="*/ 76 w 96"/>
                <a:gd name="T2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84">
                  <a:moveTo>
                    <a:pt x="76" y="4"/>
                  </a:moveTo>
                  <a:cubicBezTo>
                    <a:pt x="76" y="4"/>
                    <a:pt x="76" y="4"/>
                    <a:pt x="75" y="4"/>
                  </a:cubicBezTo>
                  <a:cubicBezTo>
                    <a:pt x="76" y="2"/>
                    <a:pt x="74" y="0"/>
                    <a:pt x="72" y="1"/>
                  </a:cubicBezTo>
                  <a:cubicBezTo>
                    <a:pt x="48" y="9"/>
                    <a:pt x="24" y="20"/>
                    <a:pt x="2" y="32"/>
                  </a:cubicBezTo>
                  <a:cubicBezTo>
                    <a:pt x="0" y="33"/>
                    <a:pt x="1" y="35"/>
                    <a:pt x="3" y="34"/>
                  </a:cubicBezTo>
                  <a:cubicBezTo>
                    <a:pt x="26" y="26"/>
                    <a:pt x="50" y="17"/>
                    <a:pt x="73" y="6"/>
                  </a:cubicBezTo>
                  <a:cubicBezTo>
                    <a:pt x="75" y="21"/>
                    <a:pt x="82" y="35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5"/>
                    <a:pt x="43" y="68"/>
                    <a:pt x="21" y="78"/>
                  </a:cubicBezTo>
                  <a:cubicBezTo>
                    <a:pt x="18" y="80"/>
                    <a:pt x="20" y="84"/>
                    <a:pt x="23" y="83"/>
                  </a:cubicBezTo>
                  <a:cubicBezTo>
                    <a:pt x="46" y="74"/>
                    <a:pt x="71" y="65"/>
                    <a:pt x="92" y="53"/>
                  </a:cubicBezTo>
                  <a:cubicBezTo>
                    <a:pt x="92" y="52"/>
                    <a:pt x="93" y="52"/>
                    <a:pt x="93" y="52"/>
                  </a:cubicBezTo>
                  <a:cubicBezTo>
                    <a:pt x="94" y="52"/>
                    <a:pt x="96" y="51"/>
                    <a:pt x="95" y="49"/>
                  </a:cubicBezTo>
                  <a:cubicBezTo>
                    <a:pt x="90" y="34"/>
                    <a:pt x="85" y="17"/>
                    <a:pt x="7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891088" y="962026"/>
              <a:ext cx="169863" cy="79375"/>
            </a:xfrm>
            <a:custGeom>
              <a:avLst/>
              <a:gdLst>
                <a:gd name="T0" fmla="*/ 53 w 58"/>
                <a:gd name="T1" fmla="*/ 1 h 27"/>
                <a:gd name="T2" fmla="*/ 2 w 58"/>
                <a:gd name="T3" fmla="*/ 22 h 27"/>
                <a:gd name="T4" fmla="*/ 4 w 58"/>
                <a:gd name="T5" fmla="*/ 26 h 27"/>
                <a:gd name="T6" fmla="*/ 55 w 58"/>
                <a:gd name="T7" fmla="*/ 7 h 27"/>
                <a:gd name="T8" fmla="*/ 53 w 58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7">
                  <a:moveTo>
                    <a:pt x="53" y="1"/>
                  </a:moveTo>
                  <a:cubicBezTo>
                    <a:pt x="36" y="5"/>
                    <a:pt x="18" y="13"/>
                    <a:pt x="2" y="22"/>
                  </a:cubicBezTo>
                  <a:cubicBezTo>
                    <a:pt x="0" y="23"/>
                    <a:pt x="1" y="27"/>
                    <a:pt x="4" y="26"/>
                  </a:cubicBezTo>
                  <a:cubicBezTo>
                    <a:pt x="21" y="20"/>
                    <a:pt x="39" y="14"/>
                    <a:pt x="55" y="7"/>
                  </a:cubicBezTo>
                  <a:cubicBezTo>
                    <a:pt x="58" y="5"/>
                    <a:pt x="57" y="0"/>
                    <a:pt x="53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922838" y="1009651"/>
              <a:ext cx="150813" cy="73025"/>
            </a:xfrm>
            <a:custGeom>
              <a:avLst/>
              <a:gdLst>
                <a:gd name="T0" fmla="*/ 44 w 51"/>
                <a:gd name="T1" fmla="*/ 1 h 25"/>
                <a:gd name="T2" fmla="*/ 2 w 51"/>
                <a:gd name="T3" fmla="*/ 21 h 25"/>
                <a:gd name="T4" fmla="*/ 3 w 51"/>
                <a:gd name="T5" fmla="*/ 24 h 25"/>
                <a:gd name="T6" fmla="*/ 47 w 51"/>
                <a:gd name="T7" fmla="*/ 8 h 25"/>
                <a:gd name="T8" fmla="*/ 44 w 51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5">
                  <a:moveTo>
                    <a:pt x="44" y="1"/>
                  </a:moveTo>
                  <a:cubicBezTo>
                    <a:pt x="30" y="6"/>
                    <a:pt x="16" y="14"/>
                    <a:pt x="2" y="21"/>
                  </a:cubicBezTo>
                  <a:cubicBezTo>
                    <a:pt x="0" y="22"/>
                    <a:pt x="1" y="25"/>
                    <a:pt x="3" y="24"/>
                  </a:cubicBezTo>
                  <a:cubicBezTo>
                    <a:pt x="18" y="19"/>
                    <a:pt x="33" y="14"/>
                    <a:pt x="47" y="8"/>
                  </a:cubicBezTo>
                  <a:cubicBezTo>
                    <a:pt x="51" y="6"/>
                    <a:pt x="48" y="0"/>
                    <a:pt x="4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94" name="Freeform 41"/>
          <p:cNvSpPr>
            <a:spLocks noEditPoints="1"/>
          </p:cNvSpPr>
          <p:nvPr/>
        </p:nvSpPr>
        <p:spPr bwMode="auto">
          <a:xfrm>
            <a:off x="4532469" y="4628223"/>
            <a:ext cx="435314" cy="553439"/>
          </a:xfrm>
          <a:custGeom>
            <a:avLst/>
            <a:gdLst>
              <a:gd name="T0" fmla="*/ 91 w 107"/>
              <a:gd name="T1" fmla="*/ 25 h 136"/>
              <a:gd name="T2" fmla="*/ 52 w 107"/>
              <a:gd name="T3" fmla="*/ 38 h 136"/>
              <a:gd name="T4" fmla="*/ 54 w 107"/>
              <a:gd name="T5" fmla="*/ 24 h 136"/>
              <a:gd name="T6" fmla="*/ 55 w 107"/>
              <a:gd name="T7" fmla="*/ 10 h 136"/>
              <a:gd name="T8" fmla="*/ 46 w 107"/>
              <a:gd name="T9" fmla="*/ 0 h 136"/>
              <a:gd name="T10" fmla="*/ 40 w 107"/>
              <a:gd name="T11" fmla="*/ 40 h 136"/>
              <a:gd name="T12" fmla="*/ 13 w 107"/>
              <a:gd name="T13" fmla="*/ 40 h 136"/>
              <a:gd name="T14" fmla="*/ 3 w 107"/>
              <a:gd name="T15" fmla="*/ 78 h 136"/>
              <a:gd name="T16" fmla="*/ 27 w 107"/>
              <a:gd name="T17" fmla="*/ 127 h 136"/>
              <a:gd name="T18" fmla="*/ 54 w 107"/>
              <a:gd name="T19" fmla="*/ 114 h 136"/>
              <a:gd name="T20" fmla="*/ 87 w 107"/>
              <a:gd name="T21" fmla="*/ 123 h 136"/>
              <a:gd name="T22" fmla="*/ 104 w 107"/>
              <a:gd name="T23" fmla="*/ 66 h 136"/>
              <a:gd name="T24" fmla="*/ 91 w 107"/>
              <a:gd name="T25" fmla="*/ 25 h 136"/>
              <a:gd name="T26" fmla="*/ 50 w 107"/>
              <a:gd name="T27" fmla="*/ 17 h 136"/>
              <a:gd name="T28" fmla="*/ 49 w 107"/>
              <a:gd name="T29" fmla="*/ 13 h 136"/>
              <a:gd name="T30" fmla="*/ 48 w 107"/>
              <a:gd name="T31" fmla="*/ 12 h 136"/>
              <a:gd name="T32" fmla="*/ 48 w 107"/>
              <a:gd name="T33" fmla="*/ 11 h 136"/>
              <a:gd name="T34" fmla="*/ 50 w 107"/>
              <a:gd name="T35" fmla="*/ 17 h 136"/>
              <a:gd name="T36" fmla="*/ 96 w 107"/>
              <a:gd name="T37" fmla="*/ 81 h 136"/>
              <a:gd name="T38" fmla="*/ 85 w 107"/>
              <a:gd name="T39" fmla="*/ 116 h 136"/>
              <a:gd name="T40" fmla="*/ 56 w 107"/>
              <a:gd name="T41" fmla="*/ 111 h 136"/>
              <a:gd name="T42" fmla="*/ 53 w 107"/>
              <a:gd name="T43" fmla="*/ 108 h 136"/>
              <a:gd name="T44" fmla="*/ 48 w 107"/>
              <a:gd name="T45" fmla="*/ 112 h 136"/>
              <a:gd name="T46" fmla="*/ 36 w 107"/>
              <a:gd name="T47" fmla="*/ 120 h 136"/>
              <a:gd name="T48" fmla="*/ 20 w 107"/>
              <a:gd name="T49" fmla="*/ 107 h 136"/>
              <a:gd name="T50" fmla="*/ 12 w 107"/>
              <a:gd name="T51" fmla="*/ 88 h 136"/>
              <a:gd name="T52" fmla="*/ 10 w 107"/>
              <a:gd name="T53" fmla="*/ 52 h 136"/>
              <a:gd name="T54" fmla="*/ 43 w 107"/>
              <a:gd name="T55" fmla="*/ 46 h 136"/>
              <a:gd name="T56" fmla="*/ 43 w 107"/>
              <a:gd name="T57" fmla="*/ 47 h 136"/>
              <a:gd name="T58" fmla="*/ 52 w 107"/>
              <a:gd name="T59" fmla="*/ 52 h 136"/>
              <a:gd name="T60" fmla="*/ 53 w 107"/>
              <a:gd name="T61" fmla="*/ 50 h 136"/>
              <a:gd name="T62" fmla="*/ 48 w 107"/>
              <a:gd name="T63" fmla="*/ 45 h 136"/>
              <a:gd name="T64" fmla="*/ 48 w 107"/>
              <a:gd name="T65" fmla="*/ 45 h 136"/>
              <a:gd name="T66" fmla="*/ 51 w 107"/>
              <a:gd name="T67" fmla="*/ 45 h 136"/>
              <a:gd name="T68" fmla="*/ 94 w 107"/>
              <a:gd name="T69" fmla="*/ 32 h 136"/>
              <a:gd name="T70" fmla="*/ 96 w 107"/>
              <a:gd name="T71" fmla="*/ 8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7" h="136">
                <a:moveTo>
                  <a:pt x="91" y="25"/>
                </a:moveTo>
                <a:cubicBezTo>
                  <a:pt x="76" y="19"/>
                  <a:pt x="62" y="28"/>
                  <a:pt x="52" y="38"/>
                </a:cubicBezTo>
                <a:cubicBezTo>
                  <a:pt x="53" y="33"/>
                  <a:pt x="53" y="28"/>
                  <a:pt x="54" y="24"/>
                </a:cubicBezTo>
                <a:cubicBezTo>
                  <a:pt x="55" y="19"/>
                  <a:pt x="56" y="14"/>
                  <a:pt x="55" y="10"/>
                </a:cubicBezTo>
                <a:cubicBezTo>
                  <a:pt x="55" y="5"/>
                  <a:pt x="52" y="0"/>
                  <a:pt x="46" y="0"/>
                </a:cubicBezTo>
                <a:cubicBezTo>
                  <a:pt x="31" y="2"/>
                  <a:pt x="35" y="27"/>
                  <a:pt x="40" y="40"/>
                </a:cubicBezTo>
                <a:cubicBezTo>
                  <a:pt x="31" y="36"/>
                  <a:pt x="21" y="35"/>
                  <a:pt x="13" y="40"/>
                </a:cubicBezTo>
                <a:cubicBezTo>
                  <a:pt x="1" y="49"/>
                  <a:pt x="0" y="65"/>
                  <a:pt x="3" y="78"/>
                </a:cubicBezTo>
                <a:cubicBezTo>
                  <a:pt x="6" y="93"/>
                  <a:pt x="14" y="118"/>
                  <a:pt x="27" y="127"/>
                </a:cubicBezTo>
                <a:cubicBezTo>
                  <a:pt x="41" y="136"/>
                  <a:pt x="47" y="123"/>
                  <a:pt x="54" y="114"/>
                </a:cubicBezTo>
                <a:cubicBezTo>
                  <a:pt x="65" y="119"/>
                  <a:pt x="74" y="136"/>
                  <a:pt x="87" y="123"/>
                </a:cubicBezTo>
                <a:cubicBezTo>
                  <a:pt x="100" y="109"/>
                  <a:pt x="102" y="83"/>
                  <a:pt x="104" y="66"/>
                </a:cubicBezTo>
                <a:cubicBezTo>
                  <a:pt x="105" y="52"/>
                  <a:pt x="107" y="32"/>
                  <a:pt x="91" y="25"/>
                </a:cubicBezTo>
                <a:close/>
                <a:moveTo>
                  <a:pt x="50" y="17"/>
                </a:moveTo>
                <a:cubicBezTo>
                  <a:pt x="50" y="16"/>
                  <a:pt x="50" y="14"/>
                  <a:pt x="49" y="13"/>
                </a:cubicBezTo>
                <a:cubicBezTo>
                  <a:pt x="49" y="13"/>
                  <a:pt x="48" y="12"/>
                  <a:pt x="48" y="12"/>
                </a:cubicBezTo>
                <a:cubicBezTo>
                  <a:pt x="48" y="12"/>
                  <a:pt x="48" y="11"/>
                  <a:pt x="48" y="11"/>
                </a:cubicBezTo>
                <a:cubicBezTo>
                  <a:pt x="52" y="11"/>
                  <a:pt x="51" y="13"/>
                  <a:pt x="50" y="17"/>
                </a:cubicBezTo>
                <a:close/>
                <a:moveTo>
                  <a:pt x="96" y="81"/>
                </a:moveTo>
                <a:cubicBezTo>
                  <a:pt x="95" y="90"/>
                  <a:pt x="92" y="109"/>
                  <a:pt x="85" y="116"/>
                </a:cubicBezTo>
                <a:cubicBezTo>
                  <a:pt x="73" y="128"/>
                  <a:pt x="66" y="114"/>
                  <a:pt x="56" y="111"/>
                </a:cubicBezTo>
                <a:cubicBezTo>
                  <a:pt x="57" y="109"/>
                  <a:pt x="55" y="107"/>
                  <a:pt x="53" y="108"/>
                </a:cubicBezTo>
                <a:cubicBezTo>
                  <a:pt x="50" y="110"/>
                  <a:pt x="50" y="110"/>
                  <a:pt x="48" y="112"/>
                </a:cubicBezTo>
                <a:cubicBezTo>
                  <a:pt x="42" y="118"/>
                  <a:pt x="48" y="119"/>
                  <a:pt x="36" y="120"/>
                </a:cubicBezTo>
                <a:cubicBezTo>
                  <a:pt x="25" y="120"/>
                  <a:pt x="24" y="116"/>
                  <a:pt x="20" y="107"/>
                </a:cubicBezTo>
                <a:cubicBezTo>
                  <a:pt x="17" y="101"/>
                  <a:pt x="14" y="95"/>
                  <a:pt x="12" y="88"/>
                </a:cubicBezTo>
                <a:cubicBezTo>
                  <a:pt x="7" y="77"/>
                  <a:pt x="3" y="63"/>
                  <a:pt x="10" y="52"/>
                </a:cubicBezTo>
                <a:cubicBezTo>
                  <a:pt x="17" y="38"/>
                  <a:pt x="31" y="41"/>
                  <a:pt x="43" y="46"/>
                </a:cubicBezTo>
                <a:cubicBezTo>
                  <a:pt x="43" y="47"/>
                  <a:pt x="43" y="47"/>
                  <a:pt x="43" y="47"/>
                </a:cubicBezTo>
                <a:cubicBezTo>
                  <a:pt x="46" y="48"/>
                  <a:pt x="49" y="50"/>
                  <a:pt x="52" y="52"/>
                </a:cubicBezTo>
                <a:cubicBezTo>
                  <a:pt x="53" y="52"/>
                  <a:pt x="53" y="51"/>
                  <a:pt x="53" y="50"/>
                </a:cubicBezTo>
                <a:cubicBezTo>
                  <a:pt x="51" y="49"/>
                  <a:pt x="50" y="47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9" y="46"/>
                  <a:pt x="50" y="46"/>
                  <a:pt x="51" y="45"/>
                </a:cubicBezTo>
                <a:cubicBezTo>
                  <a:pt x="62" y="35"/>
                  <a:pt x="80" y="19"/>
                  <a:pt x="94" y="32"/>
                </a:cubicBezTo>
                <a:cubicBezTo>
                  <a:pt x="104" y="42"/>
                  <a:pt x="99" y="70"/>
                  <a:pt x="96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95" name="组合 94"/>
          <p:cNvGrpSpPr/>
          <p:nvPr/>
        </p:nvGrpSpPr>
        <p:grpSpPr>
          <a:xfrm>
            <a:off x="6995957" y="4640420"/>
            <a:ext cx="557229" cy="497597"/>
            <a:chOff x="4577745" y="4336117"/>
            <a:chExt cx="557229" cy="497597"/>
          </a:xfrm>
          <a:noFill/>
        </p:grpSpPr>
        <p:sp>
          <p:nvSpPr>
            <p:cNvPr id="96" name="任意多边形 95"/>
            <p:cNvSpPr/>
            <p:nvPr/>
          </p:nvSpPr>
          <p:spPr>
            <a:xfrm>
              <a:off x="4577745" y="4392897"/>
              <a:ext cx="557229" cy="440817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" fmla="*/ 11897 w 542181"/>
                <a:gd name="connsiteY0" fmla="*/ 307480 h 440817"/>
                <a:gd name="connsiteX1" fmla="*/ 41411 w 542181"/>
                <a:gd name="connsiteY1" fmla="*/ 415479 h 440817"/>
                <a:gd name="connsiteX2" fmla="*/ 228023 w 542181"/>
                <a:gd name="connsiteY2" fmla="*/ 415479 h 440817"/>
                <a:gd name="connsiteX3" fmla="*/ 514162 w 542181"/>
                <a:gd name="connsiteY3" fmla="*/ 135560 h 440817"/>
                <a:gd name="connsiteX4" fmla="*/ 495501 w 542181"/>
                <a:gd name="connsiteY4" fmla="*/ 4932 h 440817"/>
                <a:gd name="connsiteX5" fmla="*/ 196921 w 542181"/>
                <a:gd name="connsiteY5" fmla="*/ 297291 h 440817"/>
                <a:gd name="connsiteX6" fmla="*/ 11897 w 542181"/>
                <a:gd name="connsiteY6" fmla="*/ 307480 h 440817"/>
                <a:gd name="connsiteX0" fmla="*/ 26945 w 557229"/>
                <a:gd name="connsiteY0" fmla="*/ 307480 h 440817"/>
                <a:gd name="connsiteX1" fmla="*/ 23898 w 557229"/>
                <a:gd name="connsiteY1" fmla="*/ 415479 h 440817"/>
                <a:gd name="connsiteX2" fmla="*/ 243071 w 557229"/>
                <a:gd name="connsiteY2" fmla="*/ 415479 h 440817"/>
                <a:gd name="connsiteX3" fmla="*/ 529210 w 557229"/>
                <a:gd name="connsiteY3" fmla="*/ 135560 h 440817"/>
                <a:gd name="connsiteX4" fmla="*/ 510549 w 557229"/>
                <a:gd name="connsiteY4" fmla="*/ 4932 h 440817"/>
                <a:gd name="connsiteX5" fmla="*/ 211969 w 557229"/>
                <a:gd name="connsiteY5" fmla="*/ 297291 h 440817"/>
                <a:gd name="connsiteX6" fmla="*/ 26945 w 557229"/>
                <a:gd name="connsiteY6" fmla="*/ 307480 h 440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grpFill/>
            <a:ln w="25400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4611655" y="4336117"/>
              <a:ext cx="513962" cy="482779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" fmla="*/ 205934 w 510734"/>
                <a:gd name="connsiteY0" fmla="*/ 491889 h 491889"/>
                <a:gd name="connsiteX1" fmla="*/ 131289 w 510734"/>
                <a:gd name="connsiteY1" fmla="*/ 367481 h 491889"/>
                <a:gd name="connsiteX2" fmla="*/ 4962 w 510734"/>
                <a:gd name="connsiteY2" fmla="*/ 376082 h 491889"/>
                <a:gd name="connsiteX3" fmla="*/ 317902 w 510734"/>
                <a:gd name="connsiteY3" fmla="*/ 31579 h 491889"/>
                <a:gd name="connsiteX4" fmla="*/ 510734 w 510734"/>
                <a:gd name="connsiteY4" fmla="*/ 37799 h 491889"/>
                <a:gd name="connsiteX0" fmla="*/ 205532 w 510332"/>
                <a:gd name="connsiteY0" fmla="*/ 491889 h 491889"/>
                <a:gd name="connsiteX1" fmla="*/ 136314 w 510332"/>
                <a:gd name="connsiteY1" fmla="*/ 383761 h 491889"/>
                <a:gd name="connsiteX2" fmla="*/ 4560 w 510332"/>
                <a:gd name="connsiteY2" fmla="*/ 376082 h 491889"/>
                <a:gd name="connsiteX3" fmla="*/ 317500 w 510332"/>
                <a:gd name="connsiteY3" fmla="*/ 31579 h 491889"/>
                <a:gd name="connsiteX4" fmla="*/ 510332 w 510332"/>
                <a:gd name="connsiteY4" fmla="*/ 37799 h 491889"/>
                <a:gd name="connsiteX0" fmla="*/ 159192 w 510119"/>
                <a:gd name="connsiteY0" fmla="*/ 489175 h 489175"/>
                <a:gd name="connsiteX1" fmla="*/ 136101 w 510119"/>
                <a:gd name="connsiteY1" fmla="*/ 383761 h 489175"/>
                <a:gd name="connsiteX2" fmla="*/ 4347 w 510119"/>
                <a:gd name="connsiteY2" fmla="*/ 376082 h 489175"/>
                <a:gd name="connsiteX3" fmla="*/ 317287 w 510119"/>
                <a:gd name="connsiteY3" fmla="*/ 31579 h 489175"/>
                <a:gd name="connsiteX4" fmla="*/ 510119 w 510119"/>
                <a:gd name="connsiteY4" fmla="*/ 37799 h 489175"/>
                <a:gd name="connsiteX0" fmla="*/ 159192 w 510119"/>
                <a:gd name="connsiteY0" fmla="*/ 489175 h 489175"/>
                <a:gd name="connsiteX1" fmla="*/ 136101 w 510119"/>
                <a:gd name="connsiteY1" fmla="*/ 383761 h 489175"/>
                <a:gd name="connsiteX2" fmla="*/ 4347 w 510119"/>
                <a:gd name="connsiteY2" fmla="*/ 376082 h 489175"/>
                <a:gd name="connsiteX3" fmla="*/ 317287 w 510119"/>
                <a:gd name="connsiteY3" fmla="*/ 31579 h 489175"/>
                <a:gd name="connsiteX4" fmla="*/ 510119 w 510119"/>
                <a:gd name="connsiteY4" fmla="*/ 37799 h 489175"/>
                <a:gd name="connsiteX0" fmla="*/ 151016 w 510083"/>
                <a:gd name="connsiteY0" fmla="*/ 483748 h 483748"/>
                <a:gd name="connsiteX1" fmla="*/ 136065 w 510083"/>
                <a:gd name="connsiteY1" fmla="*/ 383761 h 483748"/>
                <a:gd name="connsiteX2" fmla="*/ 4311 w 510083"/>
                <a:gd name="connsiteY2" fmla="*/ 376082 h 483748"/>
                <a:gd name="connsiteX3" fmla="*/ 317251 w 510083"/>
                <a:gd name="connsiteY3" fmla="*/ 31579 h 483748"/>
                <a:gd name="connsiteX4" fmla="*/ 510083 w 510083"/>
                <a:gd name="connsiteY4" fmla="*/ 37799 h 483748"/>
                <a:gd name="connsiteX0" fmla="*/ 150514 w 509581"/>
                <a:gd name="connsiteY0" fmla="*/ 483748 h 483748"/>
                <a:gd name="connsiteX1" fmla="*/ 135563 w 509581"/>
                <a:gd name="connsiteY1" fmla="*/ 383761 h 483748"/>
                <a:gd name="connsiteX2" fmla="*/ 3809 w 509581"/>
                <a:gd name="connsiteY2" fmla="*/ 376082 h 483748"/>
                <a:gd name="connsiteX3" fmla="*/ 316749 w 509581"/>
                <a:gd name="connsiteY3" fmla="*/ 31579 h 483748"/>
                <a:gd name="connsiteX4" fmla="*/ 509581 w 509581"/>
                <a:gd name="connsiteY4" fmla="*/ 37799 h 483748"/>
                <a:gd name="connsiteX0" fmla="*/ 146758 w 505825"/>
                <a:gd name="connsiteY0" fmla="*/ 483748 h 483748"/>
                <a:gd name="connsiteX1" fmla="*/ 131807 w 505825"/>
                <a:gd name="connsiteY1" fmla="*/ 383761 h 483748"/>
                <a:gd name="connsiteX2" fmla="*/ 53 w 505825"/>
                <a:gd name="connsiteY2" fmla="*/ 376082 h 483748"/>
                <a:gd name="connsiteX3" fmla="*/ 312993 w 505825"/>
                <a:gd name="connsiteY3" fmla="*/ 31579 h 483748"/>
                <a:gd name="connsiteX4" fmla="*/ 505825 w 505825"/>
                <a:gd name="connsiteY4" fmla="*/ 37799 h 483748"/>
                <a:gd name="connsiteX0" fmla="*/ 154904 w 513971"/>
                <a:gd name="connsiteY0" fmla="*/ 482779 h 482779"/>
                <a:gd name="connsiteX1" fmla="*/ 139953 w 513971"/>
                <a:gd name="connsiteY1" fmla="*/ 382792 h 482779"/>
                <a:gd name="connsiteX2" fmla="*/ 59 w 513971"/>
                <a:gd name="connsiteY2" fmla="*/ 361546 h 482779"/>
                <a:gd name="connsiteX3" fmla="*/ 321139 w 513971"/>
                <a:gd name="connsiteY3" fmla="*/ 30610 h 482779"/>
                <a:gd name="connsiteX4" fmla="*/ 513971 w 513971"/>
                <a:gd name="connsiteY4" fmla="*/ 36830 h 482779"/>
                <a:gd name="connsiteX0" fmla="*/ 154895 w 513962"/>
                <a:gd name="connsiteY0" fmla="*/ 482779 h 482779"/>
                <a:gd name="connsiteX1" fmla="*/ 139944 w 513962"/>
                <a:gd name="connsiteY1" fmla="*/ 382792 h 482779"/>
                <a:gd name="connsiteX2" fmla="*/ 50 w 513962"/>
                <a:gd name="connsiteY2" fmla="*/ 361546 h 482779"/>
                <a:gd name="connsiteX3" fmla="*/ 321130 w 513962"/>
                <a:gd name="connsiteY3" fmla="*/ 30610 h 482779"/>
                <a:gd name="connsiteX4" fmla="*/ 513962 w 513962"/>
                <a:gd name="connsiteY4" fmla="*/ 36830 h 48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grpFill/>
            <a:ln w="25400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98" name="文本框 97"/>
          <p:cNvSpPr txBox="1"/>
          <p:nvPr/>
        </p:nvSpPr>
        <p:spPr>
          <a:xfrm>
            <a:off x="1228299" y="2167272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1258039" y="4367981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8273911" y="2185362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8303651" y="4386071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107" name="组合 106"/>
          <p:cNvGrpSpPr/>
          <p:nvPr/>
        </p:nvGrpSpPr>
        <p:grpSpPr>
          <a:xfrm>
            <a:off x="4115838" y="538642"/>
            <a:ext cx="3714747" cy="727718"/>
            <a:chOff x="190488" y="190473"/>
            <a:chExt cx="3714747" cy="727718"/>
          </a:xfrm>
        </p:grpSpPr>
        <p:grpSp>
          <p:nvGrpSpPr>
            <p:cNvPr id="108" name="组合 42"/>
            <p:cNvGrpSpPr/>
            <p:nvPr/>
          </p:nvGrpSpPr>
          <p:grpSpPr>
            <a:xfrm rot="5400000">
              <a:off x="209573" y="171388"/>
              <a:ext cx="695274" cy="733444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111" name="Freeform 166"/>
              <p:cNvSpPr>
                <a:spLocks/>
              </p:cNvSpPr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2" name="Freeform 167"/>
              <p:cNvSpPr>
                <a:spLocks/>
              </p:cNvSpPr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3" name="Freeform 168"/>
              <p:cNvSpPr>
                <a:spLocks/>
              </p:cNvSpPr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4" name="Freeform 169"/>
              <p:cNvSpPr>
                <a:spLocks/>
              </p:cNvSpPr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5" name="Freeform 170"/>
              <p:cNvSpPr>
                <a:spLocks/>
              </p:cNvSpPr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6" name="Freeform 171"/>
              <p:cNvSpPr>
                <a:spLocks/>
              </p:cNvSpPr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7" name="Freeform 172"/>
              <p:cNvSpPr>
                <a:spLocks/>
              </p:cNvSpPr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8" name="Freeform 173"/>
              <p:cNvSpPr>
                <a:spLocks/>
              </p:cNvSpPr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9" name="Freeform 174"/>
              <p:cNvSpPr>
                <a:spLocks/>
              </p:cNvSpPr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Freeform 175"/>
              <p:cNvSpPr>
                <a:spLocks/>
              </p:cNvSpPr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1" name="Freeform 176"/>
              <p:cNvSpPr>
                <a:spLocks/>
              </p:cNvSpPr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2" name="Freeform 177"/>
              <p:cNvSpPr>
                <a:spLocks/>
              </p:cNvSpPr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3" name="Freeform 178"/>
              <p:cNvSpPr>
                <a:spLocks/>
              </p:cNvSpPr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4" name="Freeform 179"/>
              <p:cNvSpPr>
                <a:spLocks/>
              </p:cNvSpPr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5" name="Freeform 180"/>
              <p:cNvSpPr>
                <a:spLocks/>
              </p:cNvSpPr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Freeform 181"/>
              <p:cNvSpPr>
                <a:spLocks/>
              </p:cNvSpPr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7" name="Freeform 182"/>
              <p:cNvSpPr>
                <a:spLocks/>
              </p:cNvSpPr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Freeform 183"/>
              <p:cNvSpPr>
                <a:spLocks/>
              </p:cNvSpPr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Freeform 184"/>
              <p:cNvSpPr>
                <a:spLocks/>
              </p:cNvSpPr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Freeform 185"/>
              <p:cNvSpPr>
                <a:spLocks/>
              </p:cNvSpPr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1" name="Freeform 186"/>
              <p:cNvSpPr>
                <a:spLocks/>
              </p:cNvSpPr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2" name="Freeform 187"/>
              <p:cNvSpPr>
                <a:spLocks/>
              </p:cNvSpPr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3" name="Freeform 188"/>
              <p:cNvSpPr>
                <a:spLocks/>
              </p:cNvSpPr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4" name="Freeform 189"/>
              <p:cNvSpPr>
                <a:spLocks/>
              </p:cNvSpPr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5" name="Freeform 190"/>
              <p:cNvSpPr>
                <a:spLocks/>
              </p:cNvSpPr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Freeform 191"/>
              <p:cNvSpPr>
                <a:spLocks/>
              </p:cNvSpPr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7" name="Freeform 192"/>
              <p:cNvSpPr>
                <a:spLocks/>
              </p:cNvSpPr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8" name="Freeform 193"/>
              <p:cNvSpPr>
                <a:spLocks/>
              </p:cNvSpPr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9" name="Freeform 194"/>
              <p:cNvSpPr>
                <a:spLocks/>
              </p:cNvSpPr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0" name="Freeform 195"/>
              <p:cNvSpPr>
                <a:spLocks/>
              </p:cNvSpPr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1" name="Freeform 196"/>
              <p:cNvSpPr>
                <a:spLocks/>
              </p:cNvSpPr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2" name="Freeform 197"/>
              <p:cNvSpPr>
                <a:spLocks/>
              </p:cNvSpPr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3" name="Freeform 198"/>
              <p:cNvSpPr>
                <a:spLocks/>
              </p:cNvSpPr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4" name="Freeform 199"/>
              <p:cNvSpPr>
                <a:spLocks/>
              </p:cNvSpPr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Freeform 200"/>
              <p:cNvSpPr>
                <a:spLocks/>
              </p:cNvSpPr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Freeform 201"/>
              <p:cNvSpPr>
                <a:spLocks/>
              </p:cNvSpPr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Freeform 202"/>
              <p:cNvSpPr>
                <a:spLocks/>
              </p:cNvSpPr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Freeform 203"/>
              <p:cNvSpPr>
                <a:spLocks/>
              </p:cNvSpPr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Freeform 204"/>
              <p:cNvSpPr>
                <a:spLocks/>
              </p:cNvSpPr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1" name="Freeform 207"/>
              <p:cNvSpPr>
                <a:spLocks/>
              </p:cNvSpPr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2" name="Freeform 208"/>
              <p:cNvSpPr>
                <a:spLocks/>
              </p:cNvSpPr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3" name="Freeform 209"/>
              <p:cNvSpPr>
                <a:spLocks/>
              </p:cNvSpPr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4" name="Freeform 210"/>
              <p:cNvSpPr>
                <a:spLocks/>
              </p:cNvSpPr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Freeform 211"/>
              <p:cNvSpPr>
                <a:spLocks/>
              </p:cNvSpPr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reeform 212"/>
              <p:cNvSpPr>
                <a:spLocks/>
              </p:cNvSpPr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09" name="Freeform 59"/>
            <p:cNvSpPr>
              <a:spLocks noEditPoints="1"/>
            </p:cNvSpPr>
            <p:nvPr/>
          </p:nvSpPr>
          <p:spPr bwMode="auto">
            <a:xfrm rot="10800000" flipV="1">
              <a:off x="476212" y="857232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10" name="TextBox 29"/>
            <p:cNvSpPr txBox="1"/>
            <p:nvPr/>
          </p:nvSpPr>
          <p:spPr>
            <a:xfrm>
              <a:off x="952464" y="336929"/>
              <a:ext cx="29527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这里可以是标题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6899031"/>
      </p:ext>
    </p:extLst>
  </p:cSld>
  <p:clrMapOvr>
    <a:masterClrMapping/>
  </p:clrMapOvr>
  <p:transition spd="med">
    <p:pull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54"/>
          <p:cNvGrpSpPr>
            <a:grpSpLocks/>
          </p:cNvGrpSpPr>
          <p:nvPr/>
        </p:nvGrpSpPr>
        <p:grpSpPr bwMode="auto">
          <a:xfrm>
            <a:off x="1087666" y="3927129"/>
            <a:ext cx="2317400" cy="1379979"/>
            <a:chOff x="500049" y="2559606"/>
            <a:chExt cx="1857373" cy="1132880"/>
          </a:xfrm>
        </p:grpSpPr>
        <p:sp>
          <p:nvSpPr>
            <p:cNvPr id="8214" name="矩形 45"/>
            <p:cNvSpPr>
              <a:spLocks noChangeArrowheads="1"/>
            </p:cNvSpPr>
            <p:nvPr/>
          </p:nvSpPr>
          <p:spPr bwMode="auto">
            <a:xfrm>
              <a:off x="589788" y="2559606"/>
              <a:ext cx="1581834" cy="4127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2667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667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8215" name="矩形 1"/>
            <p:cNvSpPr>
              <a:spLocks noChangeArrowheads="1"/>
            </p:cNvSpPr>
            <p:nvPr/>
          </p:nvSpPr>
          <p:spPr bwMode="auto">
            <a:xfrm>
              <a:off x="500049" y="2909063"/>
              <a:ext cx="1857373" cy="783423"/>
            </a:xfrm>
            <a:prstGeom prst="rect">
              <a:avLst/>
            </a:prstGeom>
            <a:noFill/>
            <a:ln w="9525">
              <a:noFill/>
              <a:bevel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altLang="zh-CN" sz="1867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</p:grpSp>
      <p:grpSp>
        <p:nvGrpSpPr>
          <p:cNvPr id="15" name="组合 57"/>
          <p:cNvGrpSpPr>
            <a:grpSpLocks/>
          </p:cNvGrpSpPr>
          <p:nvPr/>
        </p:nvGrpSpPr>
        <p:grpSpPr bwMode="auto">
          <a:xfrm>
            <a:off x="8931172" y="3940674"/>
            <a:ext cx="2317400" cy="1380549"/>
            <a:chOff x="500049" y="2559608"/>
            <a:chExt cx="1857373" cy="1131827"/>
          </a:xfrm>
        </p:grpSpPr>
        <p:sp>
          <p:nvSpPr>
            <p:cNvPr id="8212" name="矩形 58"/>
            <p:cNvSpPr>
              <a:spLocks noChangeArrowheads="1"/>
            </p:cNvSpPr>
            <p:nvPr/>
          </p:nvSpPr>
          <p:spPr bwMode="auto">
            <a:xfrm>
              <a:off x="589832" y="2559608"/>
              <a:ext cx="1581834" cy="4121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2667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667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8213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782371"/>
            </a:xfrm>
            <a:prstGeom prst="rect">
              <a:avLst/>
            </a:prstGeom>
            <a:noFill/>
            <a:ln w="9525">
              <a:noFill/>
              <a:bevel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altLang="zh-CN" sz="1867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</p:grpSp>
      <p:grpSp>
        <p:nvGrpSpPr>
          <p:cNvPr id="16" name="组合 60"/>
          <p:cNvGrpSpPr>
            <a:grpSpLocks/>
          </p:cNvGrpSpPr>
          <p:nvPr/>
        </p:nvGrpSpPr>
        <p:grpSpPr bwMode="auto">
          <a:xfrm>
            <a:off x="6435512" y="3940674"/>
            <a:ext cx="2317400" cy="1380549"/>
            <a:chOff x="500049" y="2559608"/>
            <a:chExt cx="1857373" cy="1131827"/>
          </a:xfrm>
        </p:grpSpPr>
        <p:sp>
          <p:nvSpPr>
            <p:cNvPr id="8210" name="矩形 61"/>
            <p:cNvSpPr>
              <a:spLocks noChangeArrowheads="1"/>
            </p:cNvSpPr>
            <p:nvPr/>
          </p:nvSpPr>
          <p:spPr bwMode="auto">
            <a:xfrm>
              <a:off x="589817" y="2559608"/>
              <a:ext cx="1581834" cy="4121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2667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667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8211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782371"/>
            </a:xfrm>
            <a:prstGeom prst="rect">
              <a:avLst/>
            </a:prstGeom>
            <a:noFill/>
            <a:ln w="9525">
              <a:noFill/>
              <a:bevel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altLang="zh-CN" sz="1867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</p:grpSp>
      <p:grpSp>
        <p:nvGrpSpPr>
          <p:cNvPr id="17" name="组合 63"/>
          <p:cNvGrpSpPr>
            <a:grpSpLocks/>
          </p:cNvGrpSpPr>
          <p:nvPr/>
        </p:nvGrpSpPr>
        <p:grpSpPr bwMode="auto">
          <a:xfrm>
            <a:off x="3761589" y="3940674"/>
            <a:ext cx="2317400" cy="1380549"/>
            <a:chOff x="500049" y="2559608"/>
            <a:chExt cx="1857373" cy="1131827"/>
          </a:xfrm>
        </p:grpSpPr>
        <p:sp>
          <p:nvSpPr>
            <p:cNvPr id="8208" name="矩形 64"/>
            <p:cNvSpPr>
              <a:spLocks noChangeArrowheads="1"/>
            </p:cNvSpPr>
            <p:nvPr/>
          </p:nvSpPr>
          <p:spPr bwMode="auto">
            <a:xfrm>
              <a:off x="589803" y="2559608"/>
              <a:ext cx="1581834" cy="4121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2667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667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8209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782371"/>
            </a:xfrm>
            <a:prstGeom prst="rect">
              <a:avLst/>
            </a:prstGeom>
            <a:noFill/>
            <a:ln w="9525">
              <a:noFill/>
              <a:bevel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altLang="zh-CN" sz="1867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381185" y="2254425"/>
            <a:ext cx="2135047" cy="1582107"/>
            <a:chOff x="857224" y="1663288"/>
            <a:chExt cx="1400103" cy="1071570"/>
          </a:xfrm>
          <a:solidFill>
            <a:schemeClr val="tx1"/>
          </a:solidFill>
        </p:grpSpPr>
        <p:sp>
          <p:nvSpPr>
            <p:cNvPr id="32" name="Freeform 86"/>
            <p:cNvSpPr>
              <a:spLocks noEditPoints="1"/>
            </p:cNvSpPr>
            <p:nvPr/>
          </p:nvSpPr>
          <p:spPr bwMode="auto">
            <a:xfrm>
              <a:off x="857224" y="1663288"/>
              <a:ext cx="1071570" cy="1071570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3" name="文本框 17"/>
            <p:cNvSpPr txBox="1">
              <a:spLocks noChangeArrowheads="1"/>
            </p:cNvSpPr>
            <p:nvPr/>
          </p:nvSpPr>
          <p:spPr bwMode="auto">
            <a:xfrm>
              <a:off x="1114319" y="1785932"/>
              <a:ext cx="1143008" cy="7296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64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32</a:t>
              </a:r>
              <a:r>
                <a:rPr lang="en-US" altLang="zh-CN" sz="32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%</a:t>
              </a:r>
              <a:endParaRPr lang="zh-CN" altLang="en-US" sz="4267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4055127" y="2229760"/>
            <a:ext cx="2076985" cy="1582107"/>
            <a:chOff x="857224" y="1663288"/>
            <a:chExt cx="1362028" cy="1071570"/>
          </a:xfrm>
          <a:solidFill>
            <a:schemeClr val="tx1"/>
          </a:solidFill>
        </p:grpSpPr>
        <p:sp>
          <p:nvSpPr>
            <p:cNvPr id="36" name="Freeform 86"/>
            <p:cNvSpPr>
              <a:spLocks noEditPoints="1"/>
            </p:cNvSpPr>
            <p:nvPr/>
          </p:nvSpPr>
          <p:spPr bwMode="auto">
            <a:xfrm>
              <a:off x="857224" y="1663288"/>
              <a:ext cx="1071570" cy="1071570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37" name="文本框 17"/>
            <p:cNvSpPr txBox="1">
              <a:spLocks noChangeArrowheads="1"/>
            </p:cNvSpPr>
            <p:nvPr/>
          </p:nvSpPr>
          <p:spPr bwMode="auto">
            <a:xfrm>
              <a:off x="1076244" y="1795762"/>
              <a:ext cx="1143008" cy="7296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64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54</a:t>
              </a:r>
              <a:r>
                <a:rPr lang="en-US" altLang="zh-CN" sz="32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%</a:t>
              </a:r>
              <a:endParaRPr lang="zh-CN" altLang="en-US" sz="4267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6639938" y="2229760"/>
            <a:ext cx="2106013" cy="1582107"/>
            <a:chOff x="857224" y="1663288"/>
            <a:chExt cx="1381064" cy="1071570"/>
          </a:xfrm>
          <a:solidFill>
            <a:schemeClr val="tx1"/>
          </a:solidFill>
        </p:grpSpPr>
        <p:sp>
          <p:nvSpPr>
            <p:cNvPr id="39" name="Freeform 86"/>
            <p:cNvSpPr>
              <a:spLocks noEditPoints="1"/>
            </p:cNvSpPr>
            <p:nvPr/>
          </p:nvSpPr>
          <p:spPr bwMode="auto">
            <a:xfrm>
              <a:off x="857224" y="1663288"/>
              <a:ext cx="1071570" cy="1071570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40" name="文本框 17"/>
            <p:cNvSpPr txBox="1">
              <a:spLocks noChangeArrowheads="1"/>
            </p:cNvSpPr>
            <p:nvPr/>
          </p:nvSpPr>
          <p:spPr bwMode="auto">
            <a:xfrm>
              <a:off x="1095280" y="1785932"/>
              <a:ext cx="1143008" cy="7296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64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66</a:t>
              </a:r>
              <a:r>
                <a:rPr lang="en-US" altLang="zh-CN" sz="32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%</a:t>
              </a:r>
              <a:endParaRPr lang="zh-CN" altLang="en-US" sz="4267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9179158" y="2229760"/>
            <a:ext cx="2091503" cy="1582107"/>
            <a:chOff x="857224" y="1663288"/>
            <a:chExt cx="1371548" cy="1071570"/>
          </a:xfrm>
          <a:solidFill>
            <a:schemeClr val="tx1"/>
          </a:solidFill>
        </p:grpSpPr>
        <p:sp>
          <p:nvSpPr>
            <p:cNvPr id="42" name="Freeform 86"/>
            <p:cNvSpPr>
              <a:spLocks noEditPoints="1"/>
            </p:cNvSpPr>
            <p:nvPr/>
          </p:nvSpPr>
          <p:spPr bwMode="auto">
            <a:xfrm>
              <a:off x="857224" y="1663288"/>
              <a:ext cx="1071570" cy="1071570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43" name="文本框 17"/>
            <p:cNvSpPr txBox="1">
              <a:spLocks noChangeArrowheads="1"/>
            </p:cNvSpPr>
            <p:nvPr/>
          </p:nvSpPr>
          <p:spPr bwMode="auto">
            <a:xfrm>
              <a:off x="1085764" y="1785932"/>
              <a:ext cx="1143008" cy="7296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64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85</a:t>
              </a:r>
              <a:r>
                <a:rPr lang="en-US" altLang="zh-CN" sz="32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%</a:t>
              </a:r>
              <a:endParaRPr lang="zh-CN" altLang="en-US" sz="4267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4115838" y="538642"/>
            <a:ext cx="3714747" cy="727718"/>
            <a:chOff x="190488" y="190473"/>
            <a:chExt cx="3714747" cy="727718"/>
          </a:xfrm>
        </p:grpSpPr>
        <p:grpSp>
          <p:nvGrpSpPr>
            <p:cNvPr id="27" name="组合 42"/>
            <p:cNvGrpSpPr/>
            <p:nvPr/>
          </p:nvGrpSpPr>
          <p:grpSpPr>
            <a:xfrm rot="5400000">
              <a:off x="209573" y="171388"/>
              <a:ext cx="695274" cy="733444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30" name="Freeform 166"/>
              <p:cNvSpPr>
                <a:spLocks/>
              </p:cNvSpPr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" name="Freeform 167"/>
              <p:cNvSpPr>
                <a:spLocks/>
              </p:cNvSpPr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4" name="Freeform 168"/>
              <p:cNvSpPr>
                <a:spLocks/>
              </p:cNvSpPr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Freeform 169"/>
              <p:cNvSpPr>
                <a:spLocks/>
              </p:cNvSpPr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6" name="Freeform 170"/>
              <p:cNvSpPr>
                <a:spLocks/>
              </p:cNvSpPr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7" name="Freeform 171"/>
              <p:cNvSpPr>
                <a:spLocks/>
              </p:cNvSpPr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8" name="Freeform 172"/>
              <p:cNvSpPr>
                <a:spLocks/>
              </p:cNvSpPr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9" name="Freeform 173"/>
              <p:cNvSpPr>
                <a:spLocks/>
              </p:cNvSpPr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0" name="Freeform 174"/>
              <p:cNvSpPr>
                <a:spLocks/>
              </p:cNvSpPr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1" name="Freeform 175"/>
              <p:cNvSpPr>
                <a:spLocks/>
              </p:cNvSpPr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Freeform 176"/>
              <p:cNvSpPr>
                <a:spLocks/>
              </p:cNvSpPr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Freeform 177"/>
              <p:cNvSpPr>
                <a:spLocks/>
              </p:cNvSpPr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4" name="Freeform 178"/>
              <p:cNvSpPr>
                <a:spLocks/>
              </p:cNvSpPr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5" name="Freeform 179"/>
              <p:cNvSpPr>
                <a:spLocks/>
              </p:cNvSpPr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Freeform 180"/>
              <p:cNvSpPr>
                <a:spLocks/>
              </p:cNvSpPr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Freeform 181"/>
              <p:cNvSpPr>
                <a:spLocks/>
              </p:cNvSpPr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Freeform 182"/>
              <p:cNvSpPr>
                <a:spLocks/>
              </p:cNvSpPr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Freeform 183"/>
              <p:cNvSpPr>
                <a:spLocks/>
              </p:cNvSpPr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Freeform 184"/>
              <p:cNvSpPr>
                <a:spLocks/>
              </p:cNvSpPr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Freeform 185"/>
              <p:cNvSpPr>
                <a:spLocks/>
              </p:cNvSpPr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Freeform 186"/>
              <p:cNvSpPr>
                <a:spLocks/>
              </p:cNvSpPr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3" name="Freeform 187"/>
              <p:cNvSpPr>
                <a:spLocks/>
              </p:cNvSpPr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4" name="Freeform 188"/>
              <p:cNvSpPr>
                <a:spLocks/>
              </p:cNvSpPr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5" name="Freeform 189"/>
              <p:cNvSpPr>
                <a:spLocks/>
              </p:cNvSpPr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6" name="Freeform 190"/>
              <p:cNvSpPr>
                <a:spLocks/>
              </p:cNvSpPr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7" name="Freeform 191"/>
              <p:cNvSpPr>
                <a:spLocks/>
              </p:cNvSpPr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Freeform 192"/>
              <p:cNvSpPr>
                <a:spLocks/>
              </p:cNvSpPr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9" name="Freeform 193"/>
              <p:cNvSpPr>
                <a:spLocks/>
              </p:cNvSpPr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0" name="Freeform 194"/>
              <p:cNvSpPr>
                <a:spLocks/>
              </p:cNvSpPr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1" name="Freeform 195"/>
              <p:cNvSpPr>
                <a:spLocks/>
              </p:cNvSpPr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2" name="Freeform 196"/>
              <p:cNvSpPr>
                <a:spLocks/>
              </p:cNvSpPr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3" name="Freeform 197"/>
              <p:cNvSpPr>
                <a:spLocks/>
              </p:cNvSpPr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4" name="Freeform 198"/>
              <p:cNvSpPr>
                <a:spLocks/>
              </p:cNvSpPr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5" name="Freeform 199"/>
              <p:cNvSpPr>
                <a:spLocks/>
              </p:cNvSpPr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6" name="Freeform 200"/>
              <p:cNvSpPr>
                <a:spLocks/>
              </p:cNvSpPr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7" name="Freeform 201"/>
              <p:cNvSpPr>
                <a:spLocks/>
              </p:cNvSpPr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8" name="Freeform 202"/>
              <p:cNvSpPr>
                <a:spLocks/>
              </p:cNvSpPr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9" name="Freeform 203"/>
              <p:cNvSpPr>
                <a:spLocks/>
              </p:cNvSpPr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" name="Freeform 204"/>
              <p:cNvSpPr>
                <a:spLocks/>
              </p:cNvSpPr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2" name="Freeform 207"/>
              <p:cNvSpPr>
                <a:spLocks/>
              </p:cNvSpPr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3" name="Freeform 208"/>
              <p:cNvSpPr>
                <a:spLocks/>
              </p:cNvSpPr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4" name="Freeform 209"/>
              <p:cNvSpPr>
                <a:spLocks/>
              </p:cNvSpPr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5" name="Freeform 210"/>
              <p:cNvSpPr>
                <a:spLocks/>
              </p:cNvSpPr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6" name="Freeform 211"/>
              <p:cNvSpPr>
                <a:spLocks/>
              </p:cNvSpPr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7" name="Freeform 212"/>
              <p:cNvSpPr>
                <a:spLocks/>
              </p:cNvSpPr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8" name="Freeform 59"/>
            <p:cNvSpPr>
              <a:spLocks noEditPoints="1"/>
            </p:cNvSpPr>
            <p:nvPr/>
          </p:nvSpPr>
          <p:spPr bwMode="auto">
            <a:xfrm rot="10800000" flipV="1">
              <a:off x="476212" y="857232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29" name="TextBox 29"/>
            <p:cNvSpPr txBox="1"/>
            <p:nvPr/>
          </p:nvSpPr>
          <p:spPr>
            <a:xfrm>
              <a:off x="952464" y="336929"/>
              <a:ext cx="29527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这里可以是标题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787449"/>
      </p:ext>
    </p:extLst>
  </p:cSld>
  <p:clrMapOvr>
    <a:masterClrMapping/>
  </p:clrMapOvr>
  <p:transition spd="med">
    <p:pull/>
  </p:transition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70</TotalTime>
  <Words>774</Words>
  <Application>Microsoft Office PowerPoint</Application>
  <PresentationFormat>自定义</PresentationFormat>
  <Paragraphs>129</Paragraphs>
  <Slides>20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20</vt:i4>
      </vt:variant>
    </vt:vector>
  </HeadingPairs>
  <TitlesOfParts>
    <vt:vector size="21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PC</dc:creator>
  <cp:lastModifiedBy>admin</cp:lastModifiedBy>
  <cp:revision>36</cp:revision>
  <dcterms:created xsi:type="dcterms:W3CDTF">2016-02-17T05:23:47Z</dcterms:created>
  <dcterms:modified xsi:type="dcterms:W3CDTF">2016-07-30T03:29:43Z</dcterms:modified>
</cp:coreProperties>
</file>