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7" r:id="rId10"/>
    <p:sldId id="2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38" userDrawn="1">
          <p15:clr>
            <a:srgbClr val="A4A3A4"/>
          </p15:clr>
        </p15:guide>
        <p15:guide id="2" pos="2570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orient="horz" pos="1049" userDrawn="1">
          <p15:clr>
            <a:srgbClr val="A4A3A4"/>
          </p15:clr>
        </p15:guide>
        <p15:guide id="5" pos="5155" userDrawn="1">
          <p15:clr>
            <a:srgbClr val="A4A3A4"/>
          </p15:clr>
        </p15:guide>
        <p15:guide id="6" pos="5382" userDrawn="1">
          <p15:clr>
            <a:srgbClr val="A4A3A4"/>
          </p15:clr>
        </p15:guide>
        <p15:guide id="7" pos="23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5656"/>
    <a:srgbClr val="FFFFFF"/>
    <a:srgbClr val="636363"/>
    <a:srgbClr val="262626"/>
    <a:srgbClr val="303030"/>
    <a:srgbClr val="C27F5E"/>
    <a:srgbClr val="F6F1D4"/>
    <a:srgbClr val="21B09D"/>
    <a:srgbClr val="F05A4D"/>
    <a:srgbClr val="705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8" autoAdjust="0"/>
  </p:normalViewPr>
  <p:slideViewPr>
    <p:cSldViewPr snapToGrid="0" showGuides="1">
      <p:cViewPr varScale="1">
        <p:scale>
          <a:sx n="64" d="100"/>
          <a:sy n="64" d="100"/>
        </p:scale>
        <p:origin x="-960" y="36"/>
      </p:cViewPr>
      <p:guideLst>
        <p:guide orient="horz" pos="3838"/>
        <p:guide orient="horz" pos="1049"/>
        <p:guide pos="2570"/>
        <p:guide pos="3840"/>
        <p:guide pos="5155"/>
        <p:guide pos="5382"/>
        <p:guide pos="23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EFB24-3FAC-40E5-B69C-9D8BE4FB032E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E8C58-B987-4741-8776-E526616262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472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E8C58-B987-4741-8776-E5266162623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934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701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180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886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21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292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08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20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482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60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04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42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5275A-FAA7-4E64-B5D9-6A3F606CA792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A21C2-757E-415F-B72D-071E7EE0E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32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7" name="图片 14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6"/>
          <a:stretch/>
        </p:blipFill>
        <p:spPr>
          <a:xfrm rot="16200000">
            <a:off x="2651234" y="-2667000"/>
            <a:ext cx="6858000" cy="12192000"/>
          </a:xfrm>
          <a:prstGeom prst="rect">
            <a:avLst/>
          </a:prstGeom>
        </p:spPr>
      </p:pic>
      <p:sp>
        <p:nvSpPr>
          <p:cNvPr id="1414" name="文本框 1413"/>
          <p:cNvSpPr txBox="1"/>
          <p:nvPr/>
        </p:nvSpPr>
        <p:spPr>
          <a:xfrm>
            <a:off x="4383574" y="5733256"/>
            <a:ext cx="3477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7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至少</a:t>
            </a:r>
            <a:r>
              <a:rPr lang="zh-CN" altLang="en-US" sz="2800" dirty="0">
                <a:solidFill>
                  <a:schemeClr val="bg1">
                    <a:lumMod val="7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我们曾经相聚过</a:t>
            </a:r>
          </a:p>
        </p:txBody>
      </p:sp>
      <p:sp>
        <p:nvSpPr>
          <p:cNvPr id="1416" name="矩形 1415"/>
          <p:cNvSpPr/>
          <p:nvPr/>
        </p:nvSpPr>
        <p:spPr>
          <a:xfrm>
            <a:off x="4387840" y="5111234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别管以后将如何结束</a:t>
            </a:r>
            <a:endParaRPr lang="zh-CN" altLang="en-US" sz="2800" b="1" dirty="0">
              <a:solidFill>
                <a:schemeClr val="bg1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13" name="任意多边形 12"/>
          <p:cNvSpPr>
            <a:spLocks noChangeAspect="1"/>
          </p:cNvSpPr>
          <p:nvPr/>
        </p:nvSpPr>
        <p:spPr>
          <a:xfrm>
            <a:off x="4001045" y="1202493"/>
            <a:ext cx="4257159" cy="3586111"/>
          </a:xfrm>
          <a:custGeom>
            <a:avLst/>
            <a:gdLst/>
            <a:ahLst/>
            <a:cxnLst/>
            <a:rect l="l" t="t" r="r" b="b"/>
            <a:pathLst>
              <a:path w="4257159" h="3586111">
                <a:moveTo>
                  <a:pt x="1774250" y="3206583"/>
                </a:moveTo>
                <a:lnTo>
                  <a:pt x="1818999" y="3278147"/>
                </a:lnTo>
                <a:lnTo>
                  <a:pt x="1796759" y="3297173"/>
                </a:lnTo>
                <a:cubicBezTo>
                  <a:pt x="1728862" y="3346310"/>
                  <a:pt x="1644154" y="3391929"/>
                  <a:pt x="1542635" y="3434031"/>
                </a:cubicBezTo>
                <a:lnTo>
                  <a:pt x="1522621" y="3391336"/>
                </a:lnTo>
                <a:cubicBezTo>
                  <a:pt x="1607152" y="3347455"/>
                  <a:pt x="1677661" y="3300082"/>
                  <a:pt x="1734151" y="3249219"/>
                </a:cubicBezTo>
                <a:close/>
                <a:moveTo>
                  <a:pt x="3514176" y="2928057"/>
                </a:moveTo>
                <a:lnTo>
                  <a:pt x="3632032" y="2928057"/>
                </a:lnTo>
                <a:lnTo>
                  <a:pt x="3632032" y="3249463"/>
                </a:lnTo>
                <a:cubicBezTo>
                  <a:pt x="3632032" y="3343689"/>
                  <a:pt x="3574127" y="3405212"/>
                  <a:pt x="3458316" y="3434031"/>
                </a:cubicBezTo>
                <a:cubicBezTo>
                  <a:pt x="3458316" y="3379298"/>
                  <a:pt x="3396912" y="3335180"/>
                  <a:pt x="3274105" y="3301676"/>
                </a:cubicBezTo>
                <a:lnTo>
                  <a:pt x="3274105" y="3243593"/>
                </a:lnTo>
                <a:cubicBezTo>
                  <a:pt x="3361333" y="3254978"/>
                  <a:pt x="3423152" y="3260612"/>
                  <a:pt x="3459562" y="3260493"/>
                </a:cubicBezTo>
                <a:cubicBezTo>
                  <a:pt x="3495971" y="3260374"/>
                  <a:pt x="3514176" y="3245550"/>
                  <a:pt x="3514176" y="3216019"/>
                </a:cubicBezTo>
                <a:close/>
                <a:moveTo>
                  <a:pt x="1113203" y="2928057"/>
                </a:moveTo>
                <a:lnTo>
                  <a:pt x="1266037" y="2928057"/>
                </a:lnTo>
                <a:lnTo>
                  <a:pt x="1267877" y="2938067"/>
                </a:lnTo>
                <a:cubicBezTo>
                  <a:pt x="1268567" y="2961883"/>
                  <a:pt x="1261907" y="2985851"/>
                  <a:pt x="1247897" y="3009971"/>
                </a:cubicBezTo>
                <a:cubicBezTo>
                  <a:pt x="1219879" y="3058210"/>
                  <a:pt x="1182135" y="3041236"/>
                  <a:pt x="1134667" y="2959048"/>
                </a:cubicBezTo>
                <a:close/>
                <a:moveTo>
                  <a:pt x="591594" y="2928057"/>
                </a:moveTo>
                <a:lnTo>
                  <a:pt x="709450" y="2928057"/>
                </a:lnTo>
                <a:lnTo>
                  <a:pt x="709450" y="3104389"/>
                </a:lnTo>
                <a:cubicBezTo>
                  <a:pt x="709450" y="3218361"/>
                  <a:pt x="711318" y="3307724"/>
                  <a:pt x="715054" y="3372479"/>
                </a:cubicBezTo>
                <a:lnTo>
                  <a:pt x="585990" y="3417220"/>
                </a:lnTo>
                <a:cubicBezTo>
                  <a:pt x="589726" y="3264466"/>
                  <a:pt x="591594" y="3135995"/>
                  <a:pt x="591594" y="3031808"/>
                </a:cubicBezTo>
                <a:close/>
                <a:moveTo>
                  <a:pt x="3632032" y="2892604"/>
                </a:moveTo>
                <a:lnTo>
                  <a:pt x="3943576" y="2892604"/>
                </a:lnTo>
                <a:lnTo>
                  <a:pt x="3859775" y="2918603"/>
                </a:lnTo>
                <a:cubicBezTo>
                  <a:pt x="3829466" y="2924802"/>
                  <a:pt x="3798085" y="2928057"/>
                  <a:pt x="3765943" y="2928057"/>
                </a:cubicBezTo>
                <a:lnTo>
                  <a:pt x="3632032" y="2928057"/>
                </a:lnTo>
                <a:close/>
                <a:moveTo>
                  <a:pt x="244115" y="2846562"/>
                </a:moveTo>
                <a:lnTo>
                  <a:pt x="246569" y="2848586"/>
                </a:lnTo>
                <a:lnTo>
                  <a:pt x="320622" y="2888758"/>
                </a:lnTo>
                <a:lnTo>
                  <a:pt x="197765" y="2991520"/>
                </a:lnTo>
                <a:cubicBezTo>
                  <a:pt x="142610" y="3031854"/>
                  <a:pt x="83656" y="3069566"/>
                  <a:pt x="20903" y="3104656"/>
                </a:cubicBezTo>
                <a:lnTo>
                  <a:pt x="0" y="3063473"/>
                </a:lnTo>
                <a:cubicBezTo>
                  <a:pt x="62235" y="3017428"/>
                  <a:pt x="123034" y="2965997"/>
                  <a:pt x="182400" y="2909182"/>
                </a:cubicBezTo>
                <a:close/>
                <a:moveTo>
                  <a:pt x="4129769" y="2749846"/>
                </a:moveTo>
                <a:lnTo>
                  <a:pt x="4257159" y="2892604"/>
                </a:lnTo>
                <a:lnTo>
                  <a:pt x="3943576" y="2892604"/>
                </a:lnTo>
                <a:lnTo>
                  <a:pt x="3947170" y="2891489"/>
                </a:lnTo>
                <a:cubicBezTo>
                  <a:pt x="4002872" y="2867942"/>
                  <a:pt x="4053035" y="2833869"/>
                  <a:pt x="4095162" y="2791765"/>
                </a:cubicBezTo>
                <a:close/>
                <a:moveTo>
                  <a:pt x="591594" y="2557714"/>
                </a:moveTo>
                <a:lnTo>
                  <a:pt x="591594" y="2928057"/>
                </a:lnTo>
                <a:lnTo>
                  <a:pt x="506883" y="2928057"/>
                </a:lnTo>
                <a:cubicBezTo>
                  <a:pt x="442599" y="2928057"/>
                  <a:pt x="381358" y="2915036"/>
                  <a:pt x="325656" y="2891489"/>
                </a:cubicBezTo>
                <a:lnTo>
                  <a:pt x="320622" y="2888758"/>
                </a:lnTo>
                <a:lnTo>
                  <a:pt x="351835" y="2862651"/>
                </a:lnTo>
                <a:cubicBezTo>
                  <a:pt x="446950" y="2771494"/>
                  <a:pt x="526870" y="2669848"/>
                  <a:pt x="591594" y="2557714"/>
                </a:cubicBezTo>
                <a:close/>
                <a:moveTo>
                  <a:pt x="41294" y="2243794"/>
                </a:moveTo>
                <a:lnTo>
                  <a:pt x="73116" y="2284199"/>
                </a:lnTo>
                <a:cubicBezTo>
                  <a:pt x="119132" y="2273051"/>
                  <a:pt x="165563" y="2267477"/>
                  <a:pt x="212409" y="2267477"/>
                </a:cubicBezTo>
                <a:lnTo>
                  <a:pt x="630642" y="2267477"/>
                </a:lnTo>
                <a:cubicBezTo>
                  <a:pt x="560670" y="2435707"/>
                  <a:pt x="469187" y="2587408"/>
                  <a:pt x="356193" y="2722580"/>
                </a:cubicBezTo>
                <a:cubicBezTo>
                  <a:pt x="327945" y="2756373"/>
                  <a:pt x="299338" y="2788819"/>
                  <a:pt x="270372" y="2819919"/>
                </a:cubicBezTo>
                <a:lnTo>
                  <a:pt x="244115" y="2846562"/>
                </a:lnTo>
                <a:lnTo>
                  <a:pt x="177663" y="2791765"/>
                </a:lnTo>
                <a:cubicBezTo>
                  <a:pt x="93408" y="2707558"/>
                  <a:pt x="41294" y="2591227"/>
                  <a:pt x="41294" y="2462733"/>
                </a:cubicBezTo>
                <a:close/>
                <a:moveTo>
                  <a:pt x="11119" y="2205480"/>
                </a:moveTo>
                <a:lnTo>
                  <a:pt x="41294" y="2205480"/>
                </a:lnTo>
                <a:lnTo>
                  <a:pt x="41294" y="2243794"/>
                </a:lnTo>
                <a:close/>
                <a:moveTo>
                  <a:pt x="2198004" y="2104969"/>
                </a:moveTo>
                <a:cubicBezTo>
                  <a:pt x="2224391" y="2269226"/>
                  <a:pt x="2274632" y="2408356"/>
                  <a:pt x="2348726" y="2522358"/>
                </a:cubicBezTo>
                <a:cubicBezTo>
                  <a:pt x="2422820" y="2636359"/>
                  <a:pt x="2527467" y="2728139"/>
                  <a:pt x="2662668" y="2797696"/>
                </a:cubicBezTo>
                <a:cubicBezTo>
                  <a:pt x="2687752" y="2756009"/>
                  <a:pt x="2730298" y="2731163"/>
                  <a:pt x="2790309" y="2723158"/>
                </a:cubicBezTo>
                <a:lnTo>
                  <a:pt x="2790309" y="2682597"/>
                </a:lnTo>
                <a:cubicBezTo>
                  <a:pt x="2681080" y="2663088"/>
                  <a:pt x="2580984" y="2613322"/>
                  <a:pt x="2490020" y="2533298"/>
                </a:cubicBezTo>
                <a:cubicBezTo>
                  <a:pt x="2399056" y="2453275"/>
                  <a:pt x="2333560" y="2343083"/>
                  <a:pt x="2293534" y="2202723"/>
                </a:cubicBezTo>
                <a:lnTo>
                  <a:pt x="2338186" y="2167054"/>
                </a:lnTo>
                <a:close/>
                <a:moveTo>
                  <a:pt x="3793408" y="337904"/>
                </a:moveTo>
                <a:cubicBezTo>
                  <a:pt x="3765656" y="665101"/>
                  <a:pt x="3716876" y="971742"/>
                  <a:pt x="3647069" y="1257825"/>
                </a:cubicBezTo>
                <a:lnTo>
                  <a:pt x="3906985" y="1257825"/>
                </a:lnTo>
                <a:cubicBezTo>
                  <a:pt x="3981246" y="1035125"/>
                  <a:pt x="4040048" y="728485"/>
                  <a:pt x="4083388" y="337904"/>
                </a:cubicBezTo>
                <a:close/>
                <a:moveTo>
                  <a:pt x="2260378" y="337904"/>
                </a:moveTo>
                <a:cubicBezTo>
                  <a:pt x="2303548" y="728657"/>
                  <a:pt x="2362177" y="1035297"/>
                  <a:pt x="2436268" y="1257825"/>
                </a:cubicBezTo>
                <a:lnTo>
                  <a:pt x="2696698" y="1257825"/>
                </a:lnTo>
                <a:cubicBezTo>
                  <a:pt x="2615755" y="922491"/>
                  <a:pt x="2566933" y="615850"/>
                  <a:pt x="2550230" y="337904"/>
                </a:cubicBezTo>
                <a:close/>
                <a:moveTo>
                  <a:pt x="3070576" y="136150"/>
                </a:moveTo>
                <a:lnTo>
                  <a:pt x="3272933" y="136150"/>
                </a:lnTo>
                <a:lnTo>
                  <a:pt x="3272933" y="1604080"/>
                </a:lnTo>
                <a:lnTo>
                  <a:pt x="3070576" y="1604080"/>
                </a:lnTo>
                <a:close/>
                <a:moveTo>
                  <a:pt x="1367293" y="136150"/>
                </a:moveTo>
                <a:lnTo>
                  <a:pt x="1654674" y="136150"/>
                </a:lnTo>
                <a:lnTo>
                  <a:pt x="1632501" y="169980"/>
                </a:lnTo>
                <a:cubicBezTo>
                  <a:pt x="1562527" y="257733"/>
                  <a:pt x="1474124" y="316576"/>
                  <a:pt x="1367293" y="346512"/>
                </a:cubicBezTo>
                <a:close/>
                <a:moveTo>
                  <a:pt x="586003" y="136150"/>
                </a:moveTo>
                <a:lnTo>
                  <a:pt x="1067933" y="136150"/>
                </a:lnTo>
                <a:lnTo>
                  <a:pt x="1067933" y="685701"/>
                </a:lnTo>
                <a:cubicBezTo>
                  <a:pt x="1064223" y="833625"/>
                  <a:pt x="1108953" y="929445"/>
                  <a:pt x="1202123" y="973161"/>
                </a:cubicBezTo>
                <a:lnTo>
                  <a:pt x="1208754" y="975810"/>
                </a:lnTo>
                <a:lnTo>
                  <a:pt x="895512" y="975810"/>
                </a:lnTo>
                <a:lnTo>
                  <a:pt x="895512" y="1209645"/>
                </a:lnTo>
                <a:lnTo>
                  <a:pt x="105485" y="1209645"/>
                </a:lnTo>
                <a:lnTo>
                  <a:pt x="105485" y="1428062"/>
                </a:lnTo>
                <a:lnTo>
                  <a:pt x="895512" y="1428062"/>
                </a:lnTo>
                <a:lnTo>
                  <a:pt x="895512" y="1903825"/>
                </a:lnTo>
                <a:lnTo>
                  <a:pt x="1219026" y="1903825"/>
                </a:lnTo>
                <a:lnTo>
                  <a:pt x="1219026" y="1428062"/>
                </a:lnTo>
                <a:lnTo>
                  <a:pt x="2017147" y="1428062"/>
                </a:lnTo>
                <a:lnTo>
                  <a:pt x="2017147" y="1209645"/>
                </a:lnTo>
                <a:lnTo>
                  <a:pt x="1219026" y="1209645"/>
                </a:lnTo>
                <a:lnTo>
                  <a:pt x="1219026" y="979914"/>
                </a:lnTo>
                <a:lnTo>
                  <a:pt x="1228734" y="983792"/>
                </a:lnTo>
                <a:cubicBezTo>
                  <a:pt x="1265817" y="996244"/>
                  <a:pt x="1309305" y="1001806"/>
                  <a:pt x="1359198" y="1000478"/>
                </a:cubicBezTo>
                <a:lnTo>
                  <a:pt x="1705711" y="1000478"/>
                </a:lnTo>
                <a:cubicBezTo>
                  <a:pt x="1894234" y="1005789"/>
                  <a:pt x="1985798" y="915767"/>
                  <a:pt x="1980402" y="730412"/>
                </a:cubicBezTo>
                <a:lnTo>
                  <a:pt x="1980402" y="612724"/>
                </a:lnTo>
                <a:lnTo>
                  <a:pt x="1737574" y="612724"/>
                </a:lnTo>
                <a:lnTo>
                  <a:pt x="1737574" y="687500"/>
                </a:lnTo>
                <a:cubicBezTo>
                  <a:pt x="1742970" y="750541"/>
                  <a:pt x="1713548" y="782061"/>
                  <a:pt x="1649307" y="782061"/>
                </a:cubicBezTo>
                <a:lnTo>
                  <a:pt x="1482154" y="782061"/>
                </a:lnTo>
                <a:cubicBezTo>
                  <a:pt x="1400269" y="781976"/>
                  <a:pt x="1361982" y="739920"/>
                  <a:pt x="1367293" y="655894"/>
                </a:cubicBezTo>
                <a:lnTo>
                  <a:pt x="1367293" y="546043"/>
                </a:lnTo>
                <a:cubicBezTo>
                  <a:pt x="1626385" y="509094"/>
                  <a:pt x="1813110" y="383647"/>
                  <a:pt x="1927470" y="169701"/>
                </a:cubicBezTo>
                <a:lnTo>
                  <a:pt x="1942872" y="136150"/>
                </a:lnTo>
                <a:lnTo>
                  <a:pt x="2763251" y="136150"/>
                </a:lnTo>
                <a:lnTo>
                  <a:pt x="2763251" y="1604080"/>
                </a:lnTo>
                <a:lnTo>
                  <a:pt x="2223119" y="1604080"/>
                </a:lnTo>
                <a:lnTo>
                  <a:pt x="2223119" y="1806565"/>
                </a:lnTo>
                <a:lnTo>
                  <a:pt x="4120519" y="1806565"/>
                </a:lnTo>
                <a:lnTo>
                  <a:pt x="4120519" y="1604080"/>
                </a:lnTo>
                <a:lnTo>
                  <a:pt x="3572293" y="1604080"/>
                </a:lnTo>
                <a:lnTo>
                  <a:pt x="3572293" y="136150"/>
                </a:lnTo>
                <a:lnTo>
                  <a:pt x="3765943" y="136150"/>
                </a:lnTo>
                <a:cubicBezTo>
                  <a:pt x="4023077" y="136150"/>
                  <a:pt x="4231531" y="344486"/>
                  <a:pt x="4231531" y="601474"/>
                </a:cubicBezTo>
                <a:lnTo>
                  <a:pt x="4231531" y="2462733"/>
                </a:lnTo>
                <a:cubicBezTo>
                  <a:pt x="4231531" y="2559103"/>
                  <a:pt x="4202217" y="2648632"/>
                  <a:pt x="4152015" y="2722899"/>
                </a:cubicBezTo>
                <a:lnTo>
                  <a:pt x="4129769" y="2749846"/>
                </a:lnTo>
                <a:lnTo>
                  <a:pt x="4117066" y="2735611"/>
                </a:lnTo>
                <a:lnTo>
                  <a:pt x="4019045" y="2830607"/>
                </a:lnTo>
                <a:lnTo>
                  <a:pt x="3632032" y="2830607"/>
                </a:lnTo>
                <a:lnTo>
                  <a:pt x="3632032" y="2596763"/>
                </a:lnTo>
                <a:lnTo>
                  <a:pt x="4117600" y="2596763"/>
                </a:lnTo>
                <a:lnTo>
                  <a:pt x="3983110" y="2445373"/>
                </a:lnTo>
                <a:lnTo>
                  <a:pt x="3890693" y="2534855"/>
                </a:lnTo>
                <a:lnTo>
                  <a:pt x="3632032" y="2534855"/>
                </a:lnTo>
                <a:lnTo>
                  <a:pt x="3632032" y="2304746"/>
                </a:lnTo>
                <a:cubicBezTo>
                  <a:pt x="3841416" y="2279900"/>
                  <a:pt x="3995830" y="2267477"/>
                  <a:pt x="4095274" y="2267477"/>
                </a:cubicBezTo>
                <a:lnTo>
                  <a:pt x="3982221" y="2116087"/>
                </a:lnTo>
                <a:cubicBezTo>
                  <a:pt x="3914798" y="2154038"/>
                  <a:pt x="3801685" y="2186860"/>
                  <a:pt x="3642884" y="2214553"/>
                </a:cubicBezTo>
                <a:cubicBezTo>
                  <a:pt x="3484081" y="2242245"/>
                  <a:pt x="3279293" y="2263800"/>
                  <a:pt x="3028519" y="2279218"/>
                </a:cubicBezTo>
                <a:lnTo>
                  <a:pt x="3028519" y="2334455"/>
                </a:lnTo>
                <a:cubicBezTo>
                  <a:pt x="3222604" y="2326983"/>
                  <a:pt x="3384490" y="2319541"/>
                  <a:pt x="3514176" y="2312129"/>
                </a:cubicBezTo>
                <a:lnTo>
                  <a:pt x="3514176" y="2534855"/>
                </a:lnTo>
                <a:lnTo>
                  <a:pt x="3045331" y="2534855"/>
                </a:lnTo>
                <a:lnTo>
                  <a:pt x="3107238" y="2613485"/>
                </a:lnTo>
                <a:cubicBezTo>
                  <a:pt x="3153314" y="2602337"/>
                  <a:pt x="3199744" y="2596763"/>
                  <a:pt x="3246531" y="2596763"/>
                </a:cubicBezTo>
                <a:lnTo>
                  <a:pt x="3514176" y="2596763"/>
                </a:lnTo>
                <a:lnTo>
                  <a:pt x="3514176" y="2830607"/>
                </a:lnTo>
                <a:lnTo>
                  <a:pt x="2911375" y="2830607"/>
                </a:lnTo>
                <a:lnTo>
                  <a:pt x="2973283" y="2909326"/>
                </a:lnTo>
                <a:cubicBezTo>
                  <a:pt x="3019358" y="2898178"/>
                  <a:pt x="3065789" y="2892604"/>
                  <a:pt x="3112575" y="2892604"/>
                </a:cubicBezTo>
                <a:lnTo>
                  <a:pt x="3514176" y="2892604"/>
                </a:lnTo>
                <a:lnTo>
                  <a:pt x="3514176" y="2928057"/>
                </a:lnTo>
                <a:lnTo>
                  <a:pt x="2689844" y="2928057"/>
                </a:lnTo>
                <a:lnTo>
                  <a:pt x="2466829" y="3284716"/>
                </a:lnTo>
                <a:lnTo>
                  <a:pt x="2349069" y="3461219"/>
                </a:lnTo>
                <a:cubicBezTo>
                  <a:pt x="2293516" y="3544483"/>
                  <a:pt x="2220712" y="3586111"/>
                  <a:pt x="2147902" y="3586111"/>
                </a:cubicBezTo>
                <a:cubicBezTo>
                  <a:pt x="2145995" y="3586111"/>
                  <a:pt x="2144081" y="3586079"/>
                  <a:pt x="2142180" y="3585290"/>
                </a:cubicBezTo>
                <a:cubicBezTo>
                  <a:pt x="2067488" y="3588269"/>
                  <a:pt x="1992299" y="3546667"/>
                  <a:pt x="1935297" y="3461219"/>
                </a:cubicBezTo>
                <a:lnTo>
                  <a:pt x="1906227" y="3417646"/>
                </a:lnTo>
                <a:lnTo>
                  <a:pt x="1818999" y="3278147"/>
                </a:lnTo>
                <a:lnTo>
                  <a:pt x="1885996" y="3220831"/>
                </a:lnTo>
                <a:cubicBezTo>
                  <a:pt x="1911539" y="3194504"/>
                  <a:pt x="1932879" y="3167298"/>
                  <a:pt x="1950017" y="3139212"/>
                </a:cubicBezTo>
                <a:cubicBezTo>
                  <a:pt x="2018566" y="3026871"/>
                  <a:pt x="2063455" y="2894442"/>
                  <a:pt x="2084684" y="2741926"/>
                </a:cubicBezTo>
                <a:lnTo>
                  <a:pt x="2343078" y="2741926"/>
                </a:lnTo>
                <a:cubicBezTo>
                  <a:pt x="2328253" y="3015886"/>
                  <a:pt x="2313918" y="3171886"/>
                  <a:pt x="2300071" y="3209926"/>
                </a:cubicBezTo>
                <a:cubicBezTo>
                  <a:pt x="2286225" y="3247966"/>
                  <a:pt x="2267902" y="3267757"/>
                  <a:pt x="2245102" y="3269299"/>
                </a:cubicBezTo>
                <a:cubicBezTo>
                  <a:pt x="2222301" y="3270841"/>
                  <a:pt x="2158214" y="3262272"/>
                  <a:pt x="2052840" y="3243593"/>
                </a:cubicBezTo>
                <a:lnTo>
                  <a:pt x="2052840" y="3296072"/>
                </a:lnTo>
                <a:cubicBezTo>
                  <a:pt x="2147362" y="3322520"/>
                  <a:pt x="2200761" y="3366638"/>
                  <a:pt x="2213036" y="3428427"/>
                </a:cubicBezTo>
                <a:cubicBezTo>
                  <a:pt x="2304237" y="3400379"/>
                  <a:pt x="2365508" y="3354037"/>
                  <a:pt x="2396847" y="3289401"/>
                </a:cubicBezTo>
                <a:cubicBezTo>
                  <a:pt x="2428186" y="3224766"/>
                  <a:pt x="2447562" y="3047047"/>
                  <a:pt x="2454975" y="2756246"/>
                </a:cubicBezTo>
                <a:lnTo>
                  <a:pt x="2500071" y="2717287"/>
                </a:lnTo>
                <a:lnTo>
                  <a:pt x="2404630" y="2618466"/>
                </a:lnTo>
                <a:lnTo>
                  <a:pt x="2340143" y="2679929"/>
                </a:lnTo>
                <a:lnTo>
                  <a:pt x="1709686" y="2679929"/>
                </a:lnTo>
                <a:lnTo>
                  <a:pt x="1732130" y="2659960"/>
                </a:lnTo>
                <a:cubicBezTo>
                  <a:pt x="1754765" y="2637694"/>
                  <a:pt x="1775760" y="2614760"/>
                  <a:pt x="1795114" y="2591159"/>
                </a:cubicBezTo>
                <a:cubicBezTo>
                  <a:pt x="1872528" y="2496755"/>
                  <a:pt x="1942337" y="2391026"/>
                  <a:pt x="2004542" y="2273970"/>
                </a:cubicBezTo>
                <a:lnTo>
                  <a:pt x="2059156" y="2237857"/>
                </a:lnTo>
                <a:lnTo>
                  <a:pt x="1921731" y="2132809"/>
                </a:lnTo>
                <a:cubicBezTo>
                  <a:pt x="1860950" y="2290603"/>
                  <a:pt x="1793602" y="2422172"/>
                  <a:pt x="1719686" y="2527517"/>
                </a:cubicBezTo>
                <a:cubicBezTo>
                  <a:pt x="1645770" y="2632861"/>
                  <a:pt x="1559624" y="2726390"/>
                  <a:pt x="1461247" y="2808103"/>
                </a:cubicBezTo>
                <a:lnTo>
                  <a:pt x="1484107" y="2842348"/>
                </a:lnTo>
                <a:cubicBezTo>
                  <a:pt x="1549068" y="2805820"/>
                  <a:pt x="1607466" y="2766624"/>
                  <a:pt x="1659301" y="2724759"/>
                </a:cubicBezTo>
                <a:lnTo>
                  <a:pt x="1701326" y="2687367"/>
                </a:lnTo>
                <a:lnTo>
                  <a:pt x="1751663" y="2753044"/>
                </a:lnTo>
                <a:lnTo>
                  <a:pt x="1809834" y="2741926"/>
                </a:lnTo>
                <a:lnTo>
                  <a:pt x="1963537" y="2741926"/>
                </a:lnTo>
                <a:cubicBezTo>
                  <a:pt x="1952448" y="2855720"/>
                  <a:pt x="1918455" y="2970463"/>
                  <a:pt x="1861558" y="3086155"/>
                </a:cubicBezTo>
                <a:cubicBezTo>
                  <a:pt x="1847333" y="3115078"/>
                  <a:pt x="1829604" y="3143128"/>
                  <a:pt x="1808370" y="3170305"/>
                </a:cubicBezTo>
                <a:lnTo>
                  <a:pt x="1774250" y="3206583"/>
                </a:lnTo>
                <a:lnTo>
                  <a:pt x="1600090" y="2928057"/>
                </a:lnTo>
                <a:lnTo>
                  <a:pt x="1266037" y="2928057"/>
                </a:lnTo>
                <a:lnTo>
                  <a:pt x="1261331" y="2902458"/>
                </a:lnTo>
                <a:cubicBezTo>
                  <a:pt x="1257312" y="2890626"/>
                  <a:pt x="1251455" y="2878832"/>
                  <a:pt x="1243761" y="2867076"/>
                </a:cubicBezTo>
                <a:cubicBezTo>
                  <a:pt x="1212985" y="2820052"/>
                  <a:pt x="1072892" y="2714856"/>
                  <a:pt x="823482" y="2551488"/>
                </a:cubicBezTo>
                <a:lnTo>
                  <a:pt x="792528" y="2587868"/>
                </a:lnTo>
                <a:cubicBezTo>
                  <a:pt x="927996" y="2711817"/>
                  <a:pt x="1026014" y="2812400"/>
                  <a:pt x="1086582" y="2889619"/>
                </a:cubicBezTo>
                <a:lnTo>
                  <a:pt x="1113203" y="2928057"/>
                </a:lnTo>
                <a:lnTo>
                  <a:pt x="709450" y="2928057"/>
                </a:lnTo>
                <a:lnTo>
                  <a:pt x="709450" y="2577016"/>
                </a:lnTo>
                <a:lnTo>
                  <a:pt x="759706" y="2530318"/>
                </a:lnTo>
                <a:lnTo>
                  <a:pt x="664798" y="2470723"/>
                </a:lnTo>
                <a:cubicBezTo>
                  <a:pt x="704528" y="2392093"/>
                  <a:pt x="739426" y="2324344"/>
                  <a:pt x="769490" y="2267477"/>
                </a:cubicBezTo>
                <a:lnTo>
                  <a:pt x="1306737" y="2267477"/>
                </a:lnTo>
                <a:lnTo>
                  <a:pt x="1172247" y="2116087"/>
                </a:lnTo>
                <a:lnTo>
                  <a:pt x="1079830" y="2205480"/>
                </a:lnTo>
                <a:lnTo>
                  <a:pt x="41294" y="2205480"/>
                </a:lnTo>
                <a:lnTo>
                  <a:pt x="41294" y="601474"/>
                </a:lnTo>
                <a:cubicBezTo>
                  <a:pt x="41294" y="440857"/>
                  <a:pt x="122722" y="299244"/>
                  <a:pt x="246569" y="215621"/>
                </a:cubicBezTo>
                <a:lnTo>
                  <a:pt x="278677" y="198203"/>
                </a:lnTo>
                <a:lnTo>
                  <a:pt x="278677" y="1054055"/>
                </a:lnTo>
                <a:cubicBezTo>
                  <a:pt x="558593" y="994268"/>
                  <a:pt x="803435" y="916152"/>
                  <a:pt x="1013200" y="819706"/>
                </a:cubicBezTo>
                <a:lnTo>
                  <a:pt x="1013200" y="609641"/>
                </a:lnTo>
                <a:cubicBezTo>
                  <a:pt x="825876" y="669341"/>
                  <a:pt x="683476" y="709641"/>
                  <a:pt x="586003" y="730541"/>
                </a:cubicBezTo>
                <a:lnTo>
                  <a:pt x="586003" y="433237"/>
                </a:lnTo>
                <a:lnTo>
                  <a:pt x="1013200" y="433237"/>
                </a:lnTo>
                <a:lnTo>
                  <a:pt x="1013200" y="222786"/>
                </a:lnTo>
                <a:lnTo>
                  <a:pt x="586003" y="222786"/>
                </a:lnTo>
                <a:close/>
                <a:moveTo>
                  <a:pt x="1696331" y="72592"/>
                </a:moveTo>
                <a:lnTo>
                  <a:pt x="1972050" y="72592"/>
                </a:lnTo>
                <a:lnTo>
                  <a:pt x="1942872" y="136150"/>
                </a:lnTo>
                <a:lnTo>
                  <a:pt x="1654674" y="136150"/>
                </a:lnTo>
                <a:close/>
                <a:moveTo>
                  <a:pt x="3272933" y="23898"/>
                </a:moveTo>
                <a:lnTo>
                  <a:pt x="3572293" y="23898"/>
                </a:lnTo>
                <a:lnTo>
                  <a:pt x="3572293" y="136150"/>
                </a:lnTo>
                <a:lnTo>
                  <a:pt x="3272933" y="136150"/>
                </a:lnTo>
                <a:close/>
                <a:moveTo>
                  <a:pt x="2763251" y="23898"/>
                </a:moveTo>
                <a:lnTo>
                  <a:pt x="3070576" y="23898"/>
                </a:lnTo>
                <a:lnTo>
                  <a:pt x="3070576" y="136150"/>
                </a:lnTo>
                <a:lnTo>
                  <a:pt x="2763251" y="136150"/>
                </a:lnTo>
                <a:close/>
                <a:moveTo>
                  <a:pt x="278677" y="13234"/>
                </a:moveTo>
                <a:lnTo>
                  <a:pt x="586003" y="13234"/>
                </a:lnTo>
                <a:lnTo>
                  <a:pt x="586003" y="136150"/>
                </a:lnTo>
                <a:lnTo>
                  <a:pt x="506883" y="136150"/>
                </a:lnTo>
                <a:cubicBezTo>
                  <a:pt x="442599" y="136150"/>
                  <a:pt x="381358" y="149171"/>
                  <a:pt x="325656" y="172718"/>
                </a:cubicBezTo>
                <a:lnTo>
                  <a:pt x="278677" y="198203"/>
                </a:lnTo>
                <a:close/>
                <a:moveTo>
                  <a:pt x="1067933" y="0"/>
                </a:moveTo>
                <a:lnTo>
                  <a:pt x="1367293" y="0"/>
                </a:lnTo>
                <a:lnTo>
                  <a:pt x="1367293" y="136150"/>
                </a:lnTo>
                <a:lnTo>
                  <a:pt x="1067933" y="136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bIns="252000"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43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7" name="图片 14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6"/>
          <a:stretch/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414" name="文本框 1413"/>
          <p:cNvSpPr txBox="1"/>
          <p:nvPr/>
        </p:nvSpPr>
        <p:spPr>
          <a:xfrm>
            <a:off x="4916218" y="5457739"/>
            <a:ext cx="2359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75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我们还会</a:t>
            </a:r>
            <a:r>
              <a:rPr lang="zh-CN" altLang="en-US" sz="2400" dirty="0">
                <a:solidFill>
                  <a:schemeClr val="bg1">
                    <a:lumMod val="75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再</a:t>
            </a:r>
            <a:r>
              <a:rPr lang="zh-CN" altLang="en-US" sz="2400" dirty="0" smtClean="0">
                <a:solidFill>
                  <a:schemeClr val="bg1">
                    <a:lumMod val="75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相聚</a:t>
            </a:r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造字工房悦黑 G0v1 常规体" pitchFamily="50" charset="-122"/>
              <a:ea typeface="造字工房悦黑 G0v1 常规体" pitchFamily="50" charset="-122"/>
            </a:endParaRPr>
          </a:p>
        </p:txBody>
      </p:sp>
      <p:grpSp>
        <p:nvGrpSpPr>
          <p:cNvPr id="7" name="组合 6"/>
          <p:cNvGrpSpPr>
            <a:grpSpLocks noChangeAspect="1"/>
          </p:cNvGrpSpPr>
          <p:nvPr/>
        </p:nvGrpSpPr>
        <p:grpSpPr>
          <a:xfrm>
            <a:off x="4237791" y="1269501"/>
            <a:ext cx="3716418" cy="1323440"/>
            <a:chOff x="5073641" y="5084763"/>
            <a:chExt cx="1811766" cy="645182"/>
          </a:xfrm>
        </p:grpSpPr>
        <p:sp>
          <p:nvSpPr>
            <p:cNvPr id="1416" name="矩形 1415"/>
            <p:cNvSpPr/>
            <p:nvPr/>
          </p:nvSpPr>
          <p:spPr>
            <a:xfrm>
              <a:off x="5073641" y="5084763"/>
              <a:ext cx="1597480" cy="6451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000" b="1" dirty="0">
                  <a:solidFill>
                    <a:schemeClr val="bg1"/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下</a:t>
              </a:r>
              <a:r>
                <a:rPr lang="zh-CN" altLang="en-US" sz="8000" b="1" dirty="0" smtClean="0">
                  <a:solidFill>
                    <a:schemeClr val="bg1"/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一刻</a:t>
              </a:r>
              <a:endParaRPr lang="zh-CN" altLang="en-US" sz="8000" b="1" dirty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endParaRPr>
            </a:p>
          </p:txBody>
        </p:sp>
        <p:grpSp>
          <p:nvGrpSpPr>
            <p:cNvPr id="6" name="组合 5"/>
            <p:cNvGrpSpPr>
              <a:grpSpLocks noChangeAspect="1"/>
            </p:cNvGrpSpPr>
            <p:nvPr/>
          </p:nvGrpSpPr>
          <p:grpSpPr>
            <a:xfrm>
              <a:off x="6767673" y="5084763"/>
              <a:ext cx="117734" cy="539452"/>
              <a:chOff x="10229316" y="1119743"/>
              <a:chExt cx="548640" cy="2513832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10229316" y="1119743"/>
                <a:ext cx="548640" cy="1854926"/>
              </a:xfrm>
              <a:prstGeom prst="roundRect">
                <a:avLst>
                  <a:gd name="adj" fmla="val 4782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10237863" y="3093575"/>
                <a:ext cx="540000" cy="5400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0" name="任意多边形 9"/>
          <p:cNvSpPr>
            <a:spLocks noChangeAspect="1"/>
          </p:cNvSpPr>
          <p:nvPr/>
        </p:nvSpPr>
        <p:spPr>
          <a:xfrm>
            <a:off x="4703858" y="2715991"/>
            <a:ext cx="2784284" cy="2345405"/>
          </a:xfrm>
          <a:custGeom>
            <a:avLst/>
            <a:gdLst/>
            <a:ahLst/>
            <a:cxnLst/>
            <a:rect l="l" t="t" r="r" b="b"/>
            <a:pathLst>
              <a:path w="4257159" h="3586111">
                <a:moveTo>
                  <a:pt x="1774250" y="3206583"/>
                </a:moveTo>
                <a:lnTo>
                  <a:pt x="1818999" y="3278147"/>
                </a:lnTo>
                <a:lnTo>
                  <a:pt x="1796759" y="3297173"/>
                </a:lnTo>
                <a:cubicBezTo>
                  <a:pt x="1728862" y="3346310"/>
                  <a:pt x="1644154" y="3391929"/>
                  <a:pt x="1542635" y="3434031"/>
                </a:cubicBezTo>
                <a:lnTo>
                  <a:pt x="1522621" y="3391336"/>
                </a:lnTo>
                <a:cubicBezTo>
                  <a:pt x="1607152" y="3347455"/>
                  <a:pt x="1677661" y="3300082"/>
                  <a:pt x="1734151" y="3249219"/>
                </a:cubicBezTo>
                <a:close/>
                <a:moveTo>
                  <a:pt x="3514176" y="2928057"/>
                </a:moveTo>
                <a:lnTo>
                  <a:pt x="3632032" y="2928057"/>
                </a:lnTo>
                <a:lnTo>
                  <a:pt x="3632032" y="3249463"/>
                </a:lnTo>
                <a:cubicBezTo>
                  <a:pt x="3632032" y="3343689"/>
                  <a:pt x="3574127" y="3405212"/>
                  <a:pt x="3458316" y="3434031"/>
                </a:cubicBezTo>
                <a:cubicBezTo>
                  <a:pt x="3458316" y="3379298"/>
                  <a:pt x="3396912" y="3335180"/>
                  <a:pt x="3274105" y="3301676"/>
                </a:cubicBezTo>
                <a:lnTo>
                  <a:pt x="3274105" y="3243593"/>
                </a:lnTo>
                <a:cubicBezTo>
                  <a:pt x="3361333" y="3254978"/>
                  <a:pt x="3423152" y="3260612"/>
                  <a:pt x="3459562" y="3260493"/>
                </a:cubicBezTo>
                <a:cubicBezTo>
                  <a:pt x="3495971" y="3260374"/>
                  <a:pt x="3514176" y="3245550"/>
                  <a:pt x="3514176" y="3216019"/>
                </a:cubicBezTo>
                <a:close/>
                <a:moveTo>
                  <a:pt x="1113203" y="2928057"/>
                </a:moveTo>
                <a:lnTo>
                  <a:pt x="1266037" y="2928057"/>
                </a:lnTo>
                <a:lnTo>
                  <a:pt x="1267877" y="2938067"/>
                </a:lnTo>
                <a:cubicBezTo>
                  <a:pt x="1268567" y="2961883"/>
                  <a:pt x="1261907" y="2985851"/>
                  <a:pt x="1247897" y="3009971"/>
                </a:cubicBezTo>
                <a:cubicBezTo>
                  <a:pt x="1219879" y="3058210"/>
                  <a:pt x="1182135" y="3041236"/>
                  <a:pt x="1134667" y="2959048"/>
                </a:cubicBezTo>
                <a:close/>
                <a:moveTo>
                  <a:pt x="591594" y="2928057"/>
                </a:moveTo>
                <a:lnTo>
                  <a:pt x="709450" y="2928057"/>
                </a:lnTo>
                <a:lnTo>
                  <a:pt x="709450" y="3104389"/>
                </a:lnTo>
                <a:cubicBezTo>
                  <a:pt x="709450" y="3218361"/>
                  <a:pt x="711318" y="3307724"/>
                  <a:pt x="715054" y="3372479"/>
                </a:cubicBezTo>
                <a:lnTo>
                  <a:pt x="585990" y="3417220"/>
                </a:lnTo>
                <a:cubicBezTo>
                  <a:pt x="589726" y="3264466"/>
                  <a:pt x="591594" y="3135995"/>
                  <a:pt x="591594" y="3031808"/>
                </a:cubicBezTo>
                <a:close/>
                <a:moveTo>
                  <a:pt x="3632032" y="2892604"/>
                </a:moveTo>
                <a:lnTo>
                  <a:pt x="3943576" y="2892604"/>
                </a:lnTo>
                <a:lnTo>
                  <a:pt x="3859775" y="2918603"/>
                </a:lnTo>
                <a:cubicBezTo>
                  <a:pt x="3829466" y="2924802"/>
                  <a:pt x="3798085" y="2928057"/>
                  <a:pt x="3765943" y="2928057"/>
                </a:cubicBezTo>
                <a:lnTo>
                  <a:pt x="3632032" y="2928057"/>
                </a:lnTo>
                <a:close/>
                <a:moveTo>
                  <a:pt x="244115" y="2846562"/>
                </a:moveTo>
                <a:lnTo>
                  <a:pt x="246569" y="2848586"/>
                </a:lnTo>
                <a:lnTo>
                  <a:pt x="320622" y="2888758"/>
                </a:lnTo>
                <a:lnTo>
                  <a:pt x="197765" y="2991520"/>
                </a:lnTo>
                <a:cubicBezTo>
                  <a:pt x="142610" y="3031854"/>
                  <a:pt x="83656" y="3069566"/>
                  <a:pt x="20903" y="3104656"/>
                </a:cubicBezTo>
                <a:lnTo>
                  <a:pt x="0" y="3063473"/>
                </a:lnTo>
                <a:cubicBezTo>
                  <a:pt x="62235" y="3017428"/>
                  <a:pt x="123034" y="2965997"/>
                  <a:pt x="182400" y="2909182"/>
                </a:cubicBezTo>
                <a:close/>
                <a:moveTo>
                  <a:pt x="4129769" y="2749846"/>
                </a:moveTo>
                <a:lnTo>
                  <a:pt x="4257159" y="2892604"/>
                </a:lnTo>
                <a:lnTo>
                  <a:pt x="3943576" y="2892604"/>
                </a:lnTo>
                <a:lnTo>
                  <a:pt x="3947170" y="2891489"/>
                </a:lnTo>
                <a:cubicBezTo>
                  <a:pt x="4002872" y="2867942"/>
                  <a:pt x="4053035" y="2833869"/>
                  <a:pt x="4095162" y="2791765"/>
                </a:cubicBezTo>
                <a:close/>
                <a:moveTo>
                  <a:pt x="591594" y="2557714"/>
                </a:moveTo>
                <a:lnTo>
                  <a:pt x="591594" y="2928057"/>
                </a:lnTo>
                <a:lnTo>
                  <a:pt x="506883" y="2928057"/>
                </a:lnTo>
                <a:cubicBezTo>
                  <a:pt x="442599" y="2928057"/>
                  <a:pt x="381358" y="2915036"/>
                  <a:pt x="325656" y="2891489"/>
                </a:cubicBezTo>
                <a:lnTo>
                  <a:pt x="320622" y="2888758"/>
                </a:lnTo>
                <a:lnTo>
                  <a:pt x="351835" y="2862651"/>
                </a:lnTo>
                <a:cubicBezTo>
                  <a:pt x="446950" y="2771494"/>
                  <a:pt x="526870" y="2669848"/>
                  <a:pt x="591594" y="2557714"/>
                </a:cubicBezTo>
                <a:close/>
                <a:moveTo>
                  <a:pt x="41294" y="2243794"/>
                </a:moveTo>
                <a:lnTo>
                  <a:pt x="73116" y="2284199"/>
                </a:lnTo>
                <a:cubicBezTo>
                  <a:pt x="119132" y="2273051"/>
                  <a:pt x="165563" y="2267477"/>
                  <a:pt x="212409" y="2267477"/>
                </a:cubicBezTo>
                <a:lnTo>
                  <a:pt x="630642" y="2267477"/>
                </a:lnTo>
                <a:cubicBezTo>
                  <a:pt x="560670" y="2435707"/>
                  <a:pt x="469187" y="2587408"/>
                  <a:pt x="356193" y="2722580"/>
                </a:cubicBezTo>
                <a:cubicBezTo>
                  <a:pt x="327945" y="2756373"/>
                  <a:pt x="299338" y="2788819"/>
                  <a:pt x="270372" y="2819919"/>
                </a:cubicBezTo>
                <a:lnTo>
                  <a:pt x="244115" y="2846562"/>
                </a:lnTo>
                <a:lnTo>
                  <a:pt x="177663" y="2791765"/>
                </a:lnTo>
                <a:cubicBezTo>
                  <a:pt x="93408" y="2707558"/>
                  <a:pt x="41294" y="2591227"/>
                  <a:pt x="41294" y="2462733"/>
                </a:cubicBezTo>
                <a:close/>
                <a:moveTo>
                  <a:pt x="11119" y="2205480"/>
                </a:moveTo>
                <a:lnTo>
                  <a:pt x="41294" y="2205480"/>
                </a:lnTo>
                <a:lnTo>
                  <a:pt x="41294" y="2243794"/>
                </a:lnTo>
                <a:close/>
                <a:moveTo>
                  <a:pt x="2198004" y="2104969"/>
                </a:moveTo>
                <a:cubicBezTo>
                  <a:pt x="2224391" y="2269226"/>
                  <a:pt x="2274632" y="2408356"/>
                  <a:pt x="2348726" y="2522358"/>
                </a:cubicBezTo>
                <a:cubicBezTo>
                  <a:pt x="2422820" y="2636359"/>
                  <a:pt x="2527467" y="2728139"/>
                  <a:pt x="2662668" y="2797696"/>
                </a:cubicBezTo>
                <a:cubicBezTo>
                  <a:pt x="2687752" y="2756009"/>
                  <a:pt x="2730298" y="2731163"/>
                  <a:pt x="2790309" y="2723158"/>
                </a:cubicBezTo>
                <a:lnTo>
                  <a:pt x="2790309" y="2682597"/>
                </a:lnTo>
                <a:cubicBezTo>
                  <a:pt x="2681080" y="2663088"/>
                  <a:pt x="2580984" y="2613322"/>
                  <a:pt x="2490020" y="2533298"/>
                </a:cubicBezTo>
                <a:cubicBezTo>
                  <a:pt x="2399056" y="2453275"/>
                  <a:pt x="2333560" y="2343083"/>
                  <a:pt x="2293534" y="2202723"/>
                </a:cubicBezTo>
                <a:lnTo>
                  <a:pt x="2338186" y="2167054"/>
                </a:lnTo>
                <a:close/>
                <a:moveTo>
                  <a:pt x="3793408" y="337904"/>
                </a:moveTo>
                <a:cubicBezTo>
                  <a:pt x="3765656" y="665101"/>
                  <a:pt x="3716876" y="971742"/>
                  <a:pt x="3647069" y="1257825"/>
                </a:cubicBezTo>
                <a:lnTo>
                  <a:pt x="3906985" y="1257825"/>
                </a:lnTo>
                <a:cubicBezTo>
                  <a:pt x="3981246" y="1035125"/>
                  <a:pt x="4040048" y="728485"/>
                  <a:pt x="4083388" y="337904"/>
                </a:cubicBezTo>
                <a:close/>
                <a:moveTo>
                  <a:pt x="2260378" y="337904"/>
                </a:moveTo>
                <a:cubicBezTo>
                  <a:pt x="2303548" y="728657"/>
                  <a:pt x="2362177" y="1035297"/>
                  <a:pt x="2436268" y="1257825"/>
                </a:cubicBezTo>
                <a:lnTo>
                  <a:pt x="2696698" y="1257825"/>
                </a:lnTo>
                <a:cubicBezTo>
                  <a:pt x="2615755" y="922491"/>
                  <a:pt x="2566933" y="615850"/>
                  <a:pt x="2550230" y="337904"/>
                </a:cubicBezTo>
                <a:close/>
                <a:moveTo>
                  <a:pt x="3070576" y="136150"/>
                </a:moveTo>
                <a:lnTo>
                  <a:pt x="3272933" y="136150"/>
                </a:lnTo>
                <a:lnTo>
                  <a:pt x="3272933" y="1604080"/>
                </a:lnTo>
                <a:lnTo>
                  <a:pt x="3070576" y="1604080"/>
                </a:lnTo>
                <a:close/>
                <a:moveTo>
                  <a:pt x="1367293" y="136150"/>
                </a:moveTo>
                <a:lnTo>
                  <a:pt x="1654674" y="136150"/>
                </a:lnTo>
                <a:lnTo>
                  <a:pt x="1632501" y="169980"/>
                </a:lnTo>
                <a:cubicBezTo>
                  <a:pt x="1562527" y="257733"/>
                  <a:pt x="1474124" y="316576"/>
                  <a:pt x="1367293" y="346512"/>
                </a:cubicBezTo>
                <a:close/>
                <a:moveTo>
                  <a:pt x="586003" y="136150"/>
                </a:moveTo>
                <a:lnTo>
                  <a:pt x="1067933" y="136150"/>
                </a:lnTo>
                <a:lnTo>
                  <a:pt x="1067933" y="685701"/>
                </a:lnTo>
                <a:cubicBezTo>
                  <a:pt x="1064223" y="833625"/>
                  <a:pt x="1108953" y="929445"/>
                  <a:pt x="1202123" y="973161"/>
                </a:cubicBezTo>
                <a:lnTo>
                  <a:pt x="1208754" y="975810"/>
                </a:lnTo>
                <a:lnTo>
                  <a:pt x="895512" y="975810"/>
                </a:lnTo>
                <a:lnTo>
                  <a:pt x="895512" y="1209645"/>
                </a:lnTo>
                <a:lnTo>
                  <a:pt x="105485" y="1209645"/>
                </a:lnTo>
                <a:lnTo>
                  <a:pt x="105485" y="1428062"/>
                </a:lnTo>
                <a:lnTo>
                  <a:pt x="895512" y="1428062"/>
                </a:lnTo>
                <a:lnTo>
                  <a:pt x="895512" y="1903825"/>
                </a:lnTo>
                <a:lnTo>
                  <a:pt x="1219026" y="1903825"/>
                </a:lnTo>
                <a:lnTo>
                  <a:pt x="1219026" y="1428062"/>
                </a:lnTo>
                <a:lnTo>
                  <a:pt x="2017147" y="1428062"/>
                </a:lnTo>
                <a:lnTo>
                  <a:pt x="2017147" y="1209645"/>
                </a:lnTo>
                <a:lnTo>
                  <a:pt x="1219026" y="1209645"/>
                </a:lnTo>
                <a:lnTo>
                  <a:pt x="1219026" y="979914"/>
                </a:lnTo>
                <a:lnTo>
                  <a:pt x="1228734" y="983792"/>
                </a:lnTo>
                <a:cubicBezTo>
                  <a:pt x="1265817" y="996244"/>
                  <a:pt x="1309305" y="1001806"/>
                  <a:pt x="1359198" y="1000478"/>
                </a:cubicBezTo>
                <a:lnTo>
                  <a:pt x="1705711" y="1000478"/>
                </a:lnTo>
                <a:cubicBezTo>
                  <a:pt x="1894234" y="1005789"/>
                  <a:pt x="1985798" y="915767"/>
                  <a:pt x="1980402" y="730412"/>
                </a:cubicBezTo>
                <a:lnTo>
                  <a:pt x="1980402" y="612724"/>
                </a:lnTo>
                <a:lnTo>
                  <a:pt x="1737574" y="612724"/>
                </a:lnTo>
                <a:lnTo>
                  <a:pt x="1737574" y="687500"/>
                </a:lnTo>
                <a:cubicBezTo>
                  <a:pt x="1742970" y="750541"/>
                  <a:pt x="1713548" y="782061"/>
                  <a:pt x="1649307" y="782061"/>
                </a:cubicBezTo>
                <a:lnTo>
                  <a:pt x="1482154" y="782061"/>
                </a:lnTo>
                <a:cubicBezTo>
                  <a:pt x="1400269" y="781976"/>
                  <a:pt x="1361982" y="739920"/>
                  <a:pt x="1367293" y="655894"/>
                </a:cubicBezTo>
                <a:lnTo>
                  <a:pt x="1367293" y="546043"/>
                </a:lnTo>
                <a:cubicBezTo>
                  <a:pt x="1626385" y="509094"/>
                  <a:pt x="1813110" y="383647"/>
                  <a:pt x="1927470" y="169701"/>
                </a:cubicBezTo>
                <a:lnTo>
                  <a:pt x="1942872" y="136150"/>
                </a:lnTo>
                <a:lnTo>
                  <a:pt x="2763251" y="136150"/>
                </a:lnTo>
                <a:lnTo>
                  <a:pt x="2763251" y="1604080"/>
                </a:lnTo>
                <a:lnTo>
                  <a:pt x="2223119" y="1604080"/>
                </a:lnTo>
                <a:lnTo>
                  <a:pt x="2223119" y="1806565"/>
                </a:lnTo>
                <a:lnTo>
                  <a:pt x="4120519" y="1806565"/>
                </a:lnTo>
                <a:lnTo>
                  <a:pt x="4120519" y="1604080"/>
                </a:lnTo>
                <a:lnTo>
                  <a:pt x="3572293" y="1604080"/>
                </a:lnTo>
                <a:lnTo>
                  <a:pt x="3572293" y="136150"/>
                </a:lnTo>
                <a:lnTo>
                  <a:pt x="3765943" y="136150"/>
                </a:lnTo>
                <a:cubicBezTo>
                  <a:pt x="4023077" y="136150"/>
                  <a:pt x="4231531" y="344486"/>
                  <a:pt x="4231531" y="601474"/>
                </a:cubicBezTo>
                <a:lnTo>
                  <a:pt x="4231531" y="2462733"/>
                </a:lnTo>
                <a:cubicBezTo>
                  <a:pt x="4231531" y="2559103"/>
                  <a:pt x="4202217" y="2648632"/>
                  <a:pt x="4152015" y="2722899"/>
                </a:cubicBezTo>
                <a:lnTo>
                  <a:pt x="4129769" y="2749846"/>
                </a:lnTo>
                <a:lnTo>
                  <a:pt x="4117066" y="2735611"/>
                </a:lnTo>
                <a:lnTo>
                  <a:pt x="4019045" y="2830607"/>
                </a:lnTo>
                <a:lnTo>
                  <a:pt x="3632032" y="2830607"/>
                </a:lnTo>
                <a:lnTo>
                  <a:pt x="3632032" y="2596763"/>
                </a:lnTo>
                <a:lnTo>
                  <a:pt x="4117600" y="2596763"/>
                </a:lnTo>
                <a:lnTo>
                  <a:pt x="3983110" y="2445373"/>
                </a:lnTo>
                <a:lnTo>
                  <a:pt x="3890693" y="2534855"/>
                </a:lnTo>
                <a:lnTo>
                  <a:pt x="3632032" y="2534855"/>
                </a:lnTo>
                <a:lnTo>
                  <a:pt x="3632032" y="2304746"/>
                </a:lnTo>
                <a:cubicBezTo>
                  <a:pt x="3841416" y="2279900"/>
                  <a:pt x="3995830" y="2267477"/>
                  <a:pt x="4095274" y="2267477"/>
                </a:cubicBezTo>
                <a:lnTo>
                  <a:pt x="3982221" y="2116087"/>
                </a:lnTo>
                <a:cubicBezTo>
                  <a:pt x="3914798" y="2154038"/>
                  <a:pt x="3801685" y="2186860"/>
                  <a:pt x="3642884" y="2214553"/>
                </a:cubicBezTo>
                <a:cubicBezTo>
                  <a:pt x="3484081" y="2242245"/>
                  <a:pt x="3279293" y="2263800"/>
                  <a:pt x="3028519" y="2279218"/>
                </a:cubicBezTo>
                <a:lnTo>
                  <a:pt x="3028519" y="2334455"/>
                </a:lnTo>
                <a:cubicBezTo>
                  <a:pt x="3222604" y="2326983"/>
                  <a:pt x="3384490" y="2319541"/>
                  <a:pt x="3514176" y="2312129"/>
                </a:cubicBezTo>
                <a:lnTo>
                  <a:pt x="3514176" y="2534855"/>
                </a:lnTo>
                <a:lnTo>
                  <a:pt x="3045331" y="2534855"/>
                </a:lnTo>
                <a:lnTo>
                  <a:pt x="3107238" y="2613485"/>
                </a:lnTo>
                <a:cubicBezTo>
                  <a:pt x="3153314" y="2602337"/>
                  <a:pt x="3199744" y="2596763"/>
                  <a:pt x="3246531" y="2596763"/>
                </a:cubicBezTo>
                <a:lnTo>
                  <a:pt x="3514176" y="2596763"/>
                </a:lnTo>
                <a:lnTo>
                  <a:pt x="3514176" y="2830607"/>
                </a:lnTo>
                <a:lnTo>
                  <a:pt x="2911375" y="2830607"/>
                </a:lnTo>
                <a:lnTo>
                  <a:pt x="2973283" y="2909326"/>
                </a:lnTo>
                <a:cubicBezTo>
                  <a:pt x="3019358" y="2898178"/>
                  <a:pt x="3065789" y="2892604"/>
                  <a:pt x="3112575" y="2892604"/>
                </a:cubicBezTo>
                <a:lnTo>
                  <a:pt x="3514176" y="2892604"/>
                </a:lnTo>
                <a:lnTo>
                  <a:pt x="3514176" y="2928057"/>
                </a:lnTo>
                <a:lnTo>
                  <a:pt x="2689844" y="2928057"/>
                </a:lnTo>
                <a:lnTo>
                  <a:pt x="2466829" y="3284716"/>
                </a:lnTo>
                <a:lnTo>
                  <a:pt x="2349069" y="3461219"/>
                </a:lnTo>
                <a:cubicBezTo>
                  <a:pt x="2293516" y="3544483"/>
                  <a:pt x="2220712" y="3586111"/>
                  <a:pt x="2147902" y="3586111"/>
                </a:cubicBezTo>
                <a:cubicBezTo>
                  <a:pt x="2145995" y="3586111"/>
                  <a:pt x="2144081" y="3586079"/>
                  <a:pt x="2142180" y="3585290"/>
                </a:cubicBezTo>
                <a:cubicBezTo>
                  <a:pt x="2067488" y="3588269"/>
                  <a:pt x="1992299" y="3546667"/>
                  <a:pt x="1935297" y="3461219"/>
                </a:cubicBezTo>
                <a:lnTo>
                  <a:pt x="1906227" y="3417646"/>
                </a:lnTo>
                <a:lnTo>
                  <a:pt x="1818999" y="3278147"/>
                </a:lnTo>
                <a:lnTo>
                  <a:pt x="1885996" y="3220831"/>
                </a:lnTo>
                <a:cubicBezTo>
                  <a:pt x="1911539" y="3194504"/>
                  <a:pt x="1932879" y="3167298"/>
                  <a:pt x="1950017" y="3139212"/>
                </a:cubicBezTo>
                <a:cubicBezTo>
                  <a:pt x="2018566" y="3026871"/>
                  <a:pt x="2063455" y="2894442"/>
                  <a:pt x="2084684" y="2741926"/>
                </a:cubicBezTo>
                <a:lnTo>
                  <a:pt x="2343078" y="2741926"/>
                </a:lnTo>
                <a:cubicBezTo>
                  <a:pt x="2328253" y="3015886"/>
                  <a:pt x="2313918" y="3171886"/>
                  <a:pt x="2300071" y="3209926"/>
                </a:cubicBezTo>
                <a:cubicBezTo>
                  <a:pt x="2286225" y="3247966"/>
                  <a:pt x="2267902" y="3267757"/>
                  <a:pt x="2245102" y="3269299"/>
                </a:cubicBezTo>
                <a:cubicBezTo>
                  <a:pt x="2222301" y="3270841"/>
                  <a:pt x="2158214" y="3262272"/>
                  <a:pt x="2052840" y="3243593"/>
                </a:cubicBezTo>
                <a:lnTo>
                  <a:pt x="2052840" y="3296072"/>
                </a:lnTo>
                <a:cubicBezTo>
                  <a:pt x="2147362" y="3322520"/>
                  <a:pt x="2200761" y="3366638"/>
                  <a:pt x="2213036" y="3428427"/>
                </a:cubicBezTo>
                <a:cubicBezTo>
                  <a:pt x="2304237" y="3400379"/>
                  <a:pt x="2365508" y="3354037"/>
                  <a:pt x="2396847" y="3289401"/>
                </a:cubicBezTo>
                <a:cubicBezTo>
                  <a:pt x="2428186" y="3224766"/>
                  <a:pt x="2447562" y="3047047"/>
                  <a:pt x="2454975" y="2756246"/>
                </a:cubicBezTo>
                <a:lnTo>
                  <a:pt x="2500071" y="2717287"/>
                </a:lnTo>
                <a:lnTo>
                  <a:pt x="2404630" y="2618466"/>
                </a:lnTo>
                <a:lnTo>
                  <a:pt x="2340143" y="2679929"/>
                </a:lnTo>
                <a:lnTo>
                  <a:pt x="1709686" y="2679929"/>
                </a:lnTo>
                <a:lnTo>
                  <a:pt x="1732130" y="2659960"/>
                </a:lnTo>
                <a:cubicBezTo>
                  <a:pt x="1754765" y="2637694"/>
                  <a:pt x="1775760" y="2614760"/>
                  <a:pt x="1795114" y="2591159"/>
                </a:cubicBezTo>
                <a:cubicBezTo>
                  <a:pt x="1872528" y="2496755"/>
                  <a:pt x="1942337" y="2391026"/>
                  <a:pt x="2004542" y="2273970"/>
                </a:cubicBezTo>
                <a:lnTo>
                  <a:pt x="2059156" y="2237857"/>
                </a:lnTo>
                <a:lnTo>
                  <a:pt x="1921731" y="2132809"/>
                </a:lnTo>
                <a:cubicBezTo>
                  <a:pt x="1860950" y="2290603"/>
                  <a:pt x="1793602" y="2422172"/>
                  <a:pt x="1719686" y="2527517"/>
                </a:cubicBezTo>
                <a:cubicBezTo>
                  <a:pt x="1645770" y="2632861"/>
                  <a:pt x="1559624" y="2726390"/>
                  <a:pt x="1461247" y="2808103"/>
                </a:cubicBezTo>
                <a:lnTo>
                  <a:pt x="1484107" y="2842348"/>
                </a:lnTo>
                <a:cubicBezTo>
                  <a:pt x="1549068" y="2805820"/>
                  <a:pt x="1607466" y="2766624"/>
                  <a:pt x="1659301" y="2724759"/>
                </a:cubicBezTo>
                <a:lnTo>
                  <a:pt x="1701326" y="2687367"/>
                </a:lnTo>
                <a:lnTo>
                  <a:pt x="1751663" y="2753044"/>
                </a:lnTo>
                <a:lnTo>
                  <a:pt x="1809834" y="2741926"/>
                </a:lnTo>
                <a:lnTo>
                  <a:pt x="1963537" y="2741926"/>
                </a:lnTo>
                <a:cubicBezTo>
                  <a:pt x="1952448" y="2855720"/>
                  <a:pt x="1918455" y="2970463"/>
                  <a:pt x="1861558" y="3086155"/>
                </a:cubicBezTo>
                <a:cubicBezTo>
                  <a:pt x="1847333" y="3115078"/>
                  <a:pt x="1829604" y="3143128"/>
                  <a:pt x="1808370" y="3170305"/>
                </a:cubicBezTo>
                <a:lnTo>
                  <a:pt x="1774250" y="3206583"/>
                </a:lnTo>
                <a:lnTo>
                  <a:pt x="1600090" y="2928057"/>
                </a:lnTo>
                <a:lnTo>
                  <a:pt x="1266037" y="2928057"/>
                </a:lnTo>
                <a:lnTo>
                  <a:pt x="1261331" y="2902458"/>
                </a:lnTo>
                <a:cubicBezTo>
                  <a:pt x="1257312" y="2890626"/>
                  <a:pt x="1251455" y="2878832"/>
                  <a:pt x="1243761" y="2867076"/>
                </a:cubicBezTo>
                <a:cubicBezTo>
                  <a:pt x="1212985" y="2820052"/>
                  <a:pt x="1072892" y="2714856"/>
                  <a:pt x="823482" y="2551488"/>
                </a:cubicBezTo>
                <a:lnTo>
                  <a:pt x="792528" y="2587868"/>
                </a:lnTo>
                <a:cubicBezTo>
                  <a:pt x="927996" y="2711817"/>
                  <a:pt x="1026014" y="2812400"/>
                  <a:pt x="1086582" y="2889619"/>
                </a:cubicBezTo>
                <a:lnTo>
                  <a:pt x="1113203" y="2928057"/>
                </a:lnTo>
                <a:lnTo>
                  <a:pt x="709450" y="2928057"/>
                </a:lnTo>
                <a:lnTo>
                  <a:pt x="709450" y="2577016"/>
                </a:lnTo>
                <a:lnTo>
                  <a:pt x="759706" y="2530318"/>
                </a:lnTo>
                <a:lnTo>
                  <a:pt x="664798" y="2470723"/>
                </a:lnTo>
                <a:cubicBezTo>
                  <a:pt x="704528" y="2392093"/>
                  <a:pt x="739426" y="2324344"/>
                  <a:pt x="769490" y="2267477"/>
                </a:cubicBezTo>
                <a:lnTo>
                  <a:pt x="1306737" y="2267477"/>
                </a:lnTo>
                <a:lnTo>
                  <a:pt x="1172247" y="2116087"/>
                </a:lnTo>
                <a:lnTo>
                  <a:pt x="1079830" y="2205480"/>
                </a:lnTo>
                <a:lnTo>
                  <a:pt x="41294" y="2205480"/>
                </a:lnTo>
                <a:lnTo>
                  <a:pt x="41294" y="601474"/>
                </a:lnTo>
                <a:cubicBezTo>
                  <a:pt x="41294" y="440857"/>
                  <a:pt x="122722" y="299244"/>
                  <a:pt x="246569" y="215621"/>
                </a:cubicBezTo>
                <a:lnTo>
                  <a:pt x="278677" y="198203"/>
                </a:lnTo>
                <a:lnTo>
                  <a:pt x="278677" y="1054055"/>
                </a:lnTo>
                <a:cubicBezTo>
                  <a:pt x="558593" y="994268"/>
                  <a:pt x="803435" y="916152"/>
                  <a:pt x="1013200" y="819706"/>
                </a:cubicBezTo>
                <a:lnTo>
                  <a:pt x="1013200" y="609641"/>
                </a:lnTo>
                <a:cubicBezTo>
                  <a:pt x="825876" y="669341"/>
                  <a:pt x="683476" y="709641"/>
                  <a:pt x="586003" y="730541"/>
                </a:cubicBezTo>
                <a:lnTo>
                  <a:pt x="586003" y="433237"/>
                </a:lnTo>
                <a:lnTo>
                  <a:pt x="1013200" y="433237"/>
                </a:lnTo>
                <a:lnTo>
                  <a:pt x="1013200" y="222786"/>
                </a:lnTo>
                <a:lnTo>
                  <a:pt x="586003" y="222786"/>
                </a:lnTo>
                <a:close/>
                <a:moveTo>
                  <a:pt x="1696331" y="72592"/>
                </a:moveTo>
                <a:lnTo>
                  <a:pt x="1972050" y="72592"/>
                </a:lnTo>
                <a:lnTo>
                  <a:pt x="1942872" y="136150"/>
                </a:lnTo>
                <a:lnTo>
                  <a:pt x="1654674" y="136150"/>
                </a:lnTo>
                <a:close/>
                <a:moveTo>
                  <a:pt x="3272933" y="23898"/>
                </a:moveTo>
                <a:lnTo>
                  <a:pt x="3572293" y="23898"/>
                </a:lnTo>
                <a:lnTo>
                  <a:pt x="3572293" y="136150"/>
                </a:lnTo>
                <a:lnTo>
                  <a:pt x="3272933" y="136150"/>
                </a:lnTo>
                <a:close/>
                <a:moveTo>
                  <a:pt x="2763251" y="23898"/>
                </a:moveTo>
                <a:lnTo>
                  <a:pt x="3070576" y="23898"/>
                </a:lnTo>
                <a:lnTo>
                  <a:pt x="3070576" y="136150"/>
                </a:lnTo>
                <a:lnTo>
                  <a:pt x="2763251" y="136150"/>
                </a:lnTo>
                <a:close/>
                <a:moveTo>
                  <a:pt x="278677" y="13234"/>
                </a:moveTo>
                <a:lnTo>
                  <a:pt x="586003" y="13234"/>
                </a:lnTo>
                <a:lnTo>
                  <a:pt x="586003" y="136150"/>
                </a:lnTo>
                <a:lnTo>
                  <a:pt x="506883" y="136150"/>
                </a:lnTo>
                <a:cubicBezTo>
                  <a:pt x="442599" y="136150"/>
                  <a:pt x="381358" y="149171"/>
                  <a:pt x="325656" y="172718"/>
                </a:cubicBezTo>
                <a:lnTo>
                  <a:pt x="278677" y="198203"/>
                </a:lnTo>
                <a:close/>
                <a:moveTo>
                  <a:pt x="1067933" y="0"/>
                </a:moveTo>
                <a:lnTo>
                  <a:pt x="1367293" y="0"/>
                </a:lnTo>
                <a:lnTo>
                  <a:pt x="1367293" y="136150"/>
                </a:lnTo>
                <a:lnTo>
                  <a:pt x="1067933" y="1361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bIns="252000"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7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"/>
          <a:stretch/>
        </p:blipFill>
        <p:spPr>
          <a:xfrm>
            <a:off x="-110358" y="-15767"/>
            <a:ext cx="9063362" cy="688953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3" b="6666"/>
          <a:stretch/>
        </p:blipFill>
        <p:spPr>
          <a:xfrm rot="16200000">
            <a:off x="4905375" y="-409575"/>
            <a:ext cx="6858000" cy="76771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 rot="21068921">
            <a:off x="5832723" y="826324"/>
            <a:ext cx="5501827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1300" b="1" dirty="0">
                <a:solidFill>
                  <a:schemeClr val="tx1">
                    <a:lumMod val="95000"/>
                    <a:lumOff val="5000"/>
                    <a:alpha val="48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当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059702" y="1484531"/>
            <a:ext cx="5560797" cy="3843129"/>
            <a:chOff x="6059702" y="1294031"/>
            <a:chExt cx="5560797" cy="3843129"/>
          </a:xfrm>
        </p:grpSpPr>
        <p:sp>
          <p:nvSpPr>
            <p:cNvPr id="11" name="文本框 10"/>
            <p:cNvSpPr txBox="1"/>
            <p:nvPr/>
          </p:nvSpPr>
          <p:spPr>
            <a:xfrm>
              <a:off x="6248400" y="1720840"/>
              <a:ext cx="5372099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     </a:t>
              </a:r>
              <a: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我</a:t>
              </a:r>
              <a:r>
                <a:rPr lang="zh-CN" altLang="en-US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跟你 </a:t>
              </a:r>
              <a:r>
                <a:rPr lang="en-US" altLang="zh-CN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Hand in hand </a:t>
              </a:r>
              <a:r>
                <a:rPr lang="zh-CN" altLang="en-US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走在这条空走廊</a:t>
              </a:r>
              <a: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/>
              </a:r>
              <a:b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</a:br>
              <a:r>
                <a:rPr lang="zh-CN" altLang="en-US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我</a:t>
              </a:r>
              <a: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知道我们</a:t>
              </a:r>
              <a:r>
                <a:rPr lang="zh-CN" altLang="en-US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的方向不一样</a:t>
              </a:r>
              <a: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/>
              </a:r>
              <a:b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</a:br>
              <a:r>
                <a:rPr lang="en-US" altLang="zh-CN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And </a:t>
              </a:r>
              <a:r>
                <a:rPr lang="en-US" altLang="zh-CN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when </a:t>
              </a:r>
              <a:r>
                <a:rPr lang="zh-CN" altLang="en-US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四目交接</a:t>
              </a:r>
              <a: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时</a:t>
              </a:r>
              <a:endParaRPr lang="en-US" altLang="zh-CN" sz="3600" dirty="0" smtClean="0">
                <a:solidFill>
                  <a:schemeClr val="bg1">
                    <a:alpha val="84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r>
                <a:rPr lang="en-US" altLang="zh-CN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 </a:t>
              </a:r>
              <a:r>
                <a:rPr lang="en-US" altLang="zh-CN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    </a:t>
              </a:r>
              <a: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     我</a:t>
              </a:r>
              <a:r>
                <a:rPr lang="zh-CN" altLang="en-US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一直想</a:t>
              </a:r>
              <a: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/>
              </a:r>
              <a:b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</a:br>
              <a:r>
                <a:rPr lang="zh-CN" altLang="en-US" sz="3600" dirty="0" smtClean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这</a:t>
              </a:r>
              <a:r>
                <a:rPr lang="zh-CN" altLang="en-US" sz="3600" dirty="0">
                  <a:solidFill>
                    <a:schemeClr val="bg1">
                      <a:alpha val="84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是不是我们的最后一次</a:t>
              </a:r>
            </a:p>
          </p:txBody>
        </p:sp>
        <p:sp>
          <p:nvSpPr>
            <p:cNvPr id="12" name="矩形 11"/>
            <p:cNvSpPr/>
            <p:nvPr/>
          </p:nvSpPr>
          <p:spPr>
            <a:xfrm rot="21055061">
              <a:off x="6059702" y="1294031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dirty="0" smtClean="0">
                  <a:solidFill>
                    <a:schemeClr val="bg1"/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当</a:t>
              </a:r>
              <a:endParaRPr lang="zh-CN" altLang="en-US" sz="6600" b="1" dirty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endParaRPr>
            </a:p>
          </p:txBody>
        </p:sp>
      </p:grpSp>
      <p:sp>
        <p:nvSpPr>
          <p:cNvPr id="13" name="任意多边形 12"/>
          <p:cNvSpPr>
            <a:spLocks noChangeAspect="1"/>
          </p:cNvSpPr>
          <p:nvPr/>
        </p:nvSpPr>
        <p:spPr>
          <a:xfrm>
            <a:off x="3512330" y="2591707"/>
            <a:ext cx="1987940" cy="1674586"/>
          </a:xfrm>
          <a:custGeom>
            <a:avLst/>
            <a:gdLst/>
            <a:ahLst/>
            <a:cxnLst/>
            <a:rect l="l" t="t" r="r" b="b"/>
            <a:pathLst>
              <a:path w="4257159" h="3586111">
                <a:moveTo>
                  <a:pt x="1774250" y="3206583"/>
                </a:moveTo>
                <a:lnTo>
                  <a:pt x="1818999" y="3278147"/>
                </a:lnTo>
                <a:lnTo>
                  <a:pt x="1796759" y="3297173"/>
                </a:lnTo>
                <a:cubicBezTo>
                  <a:pt x="1728862" y="3346310"/>
                  <a:pt x="1644154" y="3391929"/>
                  <a:pt x="1542635" y="3434031"/>
                </a:cubicBezTo>
                <a:lnTo>
                  <a:pt x="1522621" y="3391336"/>
                </a:lnTo>
                <a:cubicBezTo>
                  <a:pt x="1607152" y="3347455"/>
                  <a:pt x="1677661" y="3300082"/>
                  <a:pt x="1734151" y="3249219"/>
                </a:cubicBezTo>
                <a:close/>
                <a:moveTo>
                  <a:pt x="3514176" y="2928057"/>
                </a:moveTo>
                <a:lnTo>
                  <a:pt x="3632032" y="2928057"/>
                </a:lnTo>
                <a:lnTo>
                  <a:pt x="3632032" y="3249463"/>
                </a:lnTo>
                <a:cubicBezTo>
                  <a:pt x="3632032" y="3343689"/>
                  <a:pt x="3574127" y="3405212"/>
                  <a:pt x="3458316" y="3434031"/>
                </a:cubicBezTo>
                <a:cubicBezTo>
                  <a:pt x="3458316" y="3379298"/>
                  <a:pt x="3396912" y="3335180"/>
                  <a:pt x="3274105" y="3301676"/>
                </a:cubicBezTo>
                <a:lnTo>
                  <a:pt x="3274105" y="3243593"/>
                </a:lnTo>
                <a:cubicBezTo>
                  <a:pt x="3361333" y="3254978"/>
                  <a:pt x="3423152" y="3260612"/>
                  <a:pt x="3459562" y="3260493"/>
                </a:cubicBezTo>
                <a:cubicBezTo>
                  <a:pt x="3495971" y="3260374"/>
                  <a:pt x="3514176" y="3245550"/>
                  <a:pt x="3514176" y="3216019"/>
                </a:cubicBezTo>
                <a:close/>
                <a:moveTo>
                  <a:pt x="1113203" y="2928057"/>
                </a:moveTo>
                <a:lnTo>
                  <a:pt x="1266037" y="2928057"/>
                </a:lnTo>
                <a:lnTo>
                  <a:pt x="1267877" y="2938067"/>
                </a:lnTo>
                <a:cubicBezTo>
                  <a:pt x="1268567" y="2961883"/>
                  <a:pt x="1261907" y="2985851"/>
                  <a:pt x="1247897" y="3009971"/>
                </a:cubicBezTo>
                <a:cubicBezTo>
                  <a:pt x="1219879" y="3058210"/>
                  <a:pt x="1182135" y="3041236"/>
                  <a:pt x="1134667" y="2959048"/>
                </a:cubicBezTo>
                <a:close/>
                <a:moveTo>
                  <a:pt x="591594" y="2928057"/>
                </a:moveTo>
                <a:lnTo>
                  <a:pt x="709450" y="2928057"/>
                </a:lnTo>
                <a:lnTo>
                  <a:pt x="709450" y="3104389"/>
                </a:lnTo>
                <a:cubicBezTo>
                  <a:pt x="709450" y="3218361"/>
                  <a:pt x="711318" y="3307724"/>
                  <a:pt x="715054" y="3372479"/>
                </a:cubicBezTo>
                <a:lnTo>
                  <a:pt x="585990" y="3417220"/>
                </a:lnTo>
                <a:cubicBezTo>
                  <a:pt x="589726" y="3264466"/>
                  <a:pt x="591594" y="3135995"/>
                  <a:pt x="591594" y="3031808"/>
                </a:cubicBezTo>
                <a:close/>
                <a:moveTo>
                  <a:pt x="3632032" y="2892604"/>
                </a:moveTo>
                <a:lnTo>
                  <a:pt x="3943576" y="2892604"/>
                </a:lnTo>
                <a:lnTo>
                  <a:pt x="3859775" y="2918603"/>
                </a:lnTo>
                <a:cubicBezTo>
                  <a:pt x="3829466" y="2924802"/>
                  <a:pt x="3798085" y="2928057"/>
                  <a:pt x="3765943" y="2928057"/>
                </a:cubicBezTo>
                <a:lnTo>
                  <a:pt x="3632032" y="2928057"/>
                </a:lnTo>
                <a:close/>
                <a:moveTo>
                  <a:pt x="244115" y="2846562"/>
                </a:moveTo>
                <a:lnTo>
                  <a:pt x="246569" y="2848586"/>
                </a:lnTo>
                <a:lnTo>
                  <a:pt x="320622" y="2888758"/>
                </a:lnTo>
                <a:lnTo>
                  <a:pt x="197765" y="2991520"/>
                </a:lnTo>
                <a:cubicBezTo>
                  <a:pt x="142610" y="3031854"/>
                  <a:pt x="83656" y="3069566"/>
                  <a:pt x="20903" y="3104656"/>
                </a:cubicBezTo>
                <a:lnTo>
                  <a:pt x="0" y="3063473"/>
                </a:lnTo>
                <a:cubicBezTo>
                  <a:pt x="62235" y="3017428"/>
                  <a:pt x="123034" y="2965997"/>
                  <a:pt x="182400" y="2909182"/>
                </a:cubicBezTo>
                <a:close/>
                <a:moveTo>
                  <a:pt x="4129769" y="2749846"/>
                </a:moveTo>
                <a:lnTo>
                  <a:pt x="4257159" y="2892604"/>
                </a:lnTo>
                <a:lnTo>
                  <a:pt x="3943576" y="2892604"/>
                </a:lnTo>
                <a:lnTo>
                  <a:pt x="3947170" y="2891489"/>
                </a:lnTo>
                <a:cubicBezTo>
                  <a:pt x="4002872" y="2867942"/>
                  <a:pt x="4053035" y="2833869"/>
                  <a:pt x="4095162" y="2791765"/>
                </a:cubicBezTo>
                <a:close/>
                <a:moveTo>
                  <a:pt x="591594" y="2557714"/>
                </a:moveTo>
                <a:lnTo>
                  <a:pt x="591594" y="2928057"/>
                </a:lnTo>
                <a:lnTo>
                  <a:pt x="506883" y="2928057"/>
                </a:lnTo>
                <a:cubicBezTo>
                  <a:pt x="442599" y="2928057"/>
                  <a:pt x="381358" y="2915036"/>
                  <a:pt x="325656" y="2891489"/>
                </a:cubicBezTo>
                <a:lnTo>
                  <a:pt x="320622" y="2888758"/>
                </a:lnTo>
                <a:lnTo>
                  <a:pt x="351835" y="2862651"/>
                </a:lnTo>
                <a:cubicBezTo>
                  <a:pt x="446950" y="2771494"/>
                  <a:pt x="526870" y="2669848"/>
                  <a:pt x="591594" y="2557714"/>
                </a:cubicBezTo>
                <a:close/>
                <a:moveTo>
                  <a:pt x="41294" y="2243794"/>
                </a:moveTo>
                <a:lnTo>
                  <a:pt x="73116" y="2284199"/>
                </a:lnTo>
                <a:cubicBezTo>
                  <a:pt x="119132" y="2273051"/>
                  <a:pt x="165563" y="2267477"/>
                  <a:pt x="212409" y="2267477"/>
                </a:cubicBezTo>
                <a:lnTo>
                  <a:pt x="630642" y="2267477"/>
                </a:lnTo>
                <a:cubicBezTo>
                  <a:pt x="560670" y="2435707"/>
                  <a:pt x="469187" y="2587408"/>
                  <a:pt x="356193" y="2722580"/>
                </a:cubicBezTo>
                <a:cubicBezTo>
                  <a:pt x="327945" y="2756373"/>
                  <a:pt x="299338" y="2788819"/>
                  <a:pt x="270372" y="2819919"/>
                </a:cubicBezTo>
                <a:lnTo>
                  <a:pt x="244115" y="2846562"/>
                </a:lnTo>
                <a:lnTo>
                  <a:pt x="177663" y="2791765"/>
                </a:lnTo>
                <a:cubicBezTo>
                  <a:pt x="93408" y="2707558"/>
                  <a:pt x="41294" y="2591227"/>
                  <a:pt x="41294" y="2462733"/>
                </a:cubicBezTo>
                <a:close/>
                <a:moveTo>
                  <a:pt x="11119" y="2205480"/>
                </a:moveTo>
                <a:lnTo>
                  <a:pt x="41294" y="2205480"/>
                </a:lnTo>
                <a:lnTo>
                  <a:pt x="41294" y="2243794"/>
                </a:lnTo>
                <a:close/>
                <a:moveTo>
                  <a:pt x="2198004" y="2104969"/>
                </a:moveTo>
                <a:cubicBezTo>
                  <a:pt x="2224391" y="2269226"/>
                  <a:pt x="2274632" y="2408356"/>
                  <a:pt x="2348726" y="2522358"/>
                </a:cubicBezTo>
                <a:cubicBezTo>
                  <a:pt x="2422820" y="2636359"/>
                  <a:pt x="2527467" y="2728139"/>
                  <a:pt x="2662668" y="2797696"/>
                </a:cubicBezTo>
                <a:cubicBezTo>
                  <a:pt x="2687752" y="2756009"/>
                  <a:pt x="2730298" y="2731163"/>
                  <a:pt x="2790309" y="2723158"/>
                </a:cubicBezTo>
                <a:lnTo>
                  <a:pt x="2790309" y="2682597"/>
                </a:lnTo>
                <a:cubicBezTo>
                  <a:pt x="2681080" y="2663088"/>
                  <a:pt x="2580984" y="2613322"/>
                  <a:pt x="2490020" y="2533298"/>
                </a:cubicBezTo>
                <a:cubicBezTo>
                  <a:pt x="2399056" y="2453275"/>
                  <a:pt x="2333560" y="2343083"/>
                  <a:pt x="2293534" y="2202723"/>
                </a:cubicBezTo>
                <a:lnTo>
                  <a:pt x="2338186" y="2167054"/>
                </a:lnTo>
                <a:close/>
                <a:moveTo>
                  <a:pt x="3793408" y="337904"/>
                </a:moveTo>
                <a:cubicBezTo>
                  <a:pt x="3765656" y="665101"/>
                  <a:pt x="3716876" y="971742"/>
                  <a:pt x="3647069" y="1257825"/>
                </a:cubicBezTo>
                <a:lnTo>
                  <a:pt x="3906985" y="1257825"/>
                </a:lnTo>
                <a:cubicBezTo>
                  <a:pt x="3981246" y="1035125"/>
                  <a:pt x="4040048" y="728485"/>
                  <a:pt x="4083388" y="337904"/>
                </a:cubicBezTo>
                <a:close/>
                <a:moveTo>
                  <a:pt x="2260378" y="337904"/>
                </a:moveTo>
                <a:cubicBezTo>
                  <a:pt x="2303548" y="728657"/>
                  <a:pt x="2362177" y="1035297"/>
                  <a:pt x="2436268" y="1257825"/>
                </a:cubicBezTo>
                <a:lnTo>
                  <a:pt x="2696698" y="1257825"/>
                </a:lnTo>
                <a:cubicBezTo>
                  <a:pt x="2615755" y="922491"/>
                  <a:pt x="2566933" y="615850"/>
                  <a:pt x="2550230" y="337904"/>
                </a:cubicBezTo>
                <a:close/>
                <a:moveTo>
                  <a:pt x="3070576" y="136150"/>
                </a:moveTo>
                <a:lnTo>
                  <a:pt x="3272933" y="136150"/>
                </a:lnTo>
                <a:lnTo>
                  <a:pt x="3272933" y="1604080"/>
                </a:lnTo>
                <a:lnTo>
                  <a:pt x="3070576" y="1604080"/>
                </a:lnTo>
                <a:close/>
                <a:moveTo>
                  <a:pt x="1367293" y="136150"/>
                </a:moveTo>
                <a:lnTo>
                  <a:pt x="1654674" y="136150"/>
                </a:lnTo>
                <a:lnTo>
                  <a:pt x="1632501" y="169980"/>
                </a:lnTo>
                <a:cubicBezTo>
                  <a:pt x="1562527" y="257733"/>
                  <a:pt x="1474124" y="316576"/>
                  <a:pt x="1367293" y="346512"/>
                </a:cubicBezTo>
                <a:close/>
                <a:moveTo>
                  <a:pt x="586003" y="136150"/>
                </a:moveTo>
                <a:lnTo>
                  <a:pt x="1067933" y="136150"/>
                </a:lnTo>
                <a:lnTo>
                  <a:pt x="1067933" y="685701"/>
                </a:lnTo>
                <a:cubicBezTo>
                  <a:pt x="1064223" y="833625"/>
                  <a:pt x="1108953" y="929445"/>
                  <a:pt x="1202123" y="973161"/>
                </a:cubicBezTo>
                <a:lnTo>
                  <a:pt x="1208754" y="975810"/>
                </a:lnTo>
                <a:lnTo>
                  <a:pt x="895512" y="975810"/>
                </a:lnTo>
                <a:lnTo>
                  <a:pt x="895512" y="1209645"/>
                </a:lnTo>
                <a:lnTo>
                  <a:pt x="105485" y="1209645"/>
                </a:lnTo>
                <a:lnTo>
                  <a:pt x="105485" y="1428062"/>
                </a:lnTo>
                <a:lnTo>
                  <a:pt x="895512" y="1428062"/>
                </a:lnTo>
                <a:lnTo>
                  <a:pt x="895512" y="1903825"/>
                </a:lnTo>
                <a:lnTo>
                  <a:pt x="1219026" y="1903825"/>
                </a:lnTo>
                <a:lnTo>
                  <a:pt x="1219026" y="1428062"/>
                </a:lnTo>
                <a:lnTo>
                  <a:pt x="2017147" y="1428062"/>
                </a:lnTo>
                <a:lnTo>
                  <a:pt x="2017147" y="1209645"/>
                </a:lnTo>
                <a:lnTo>
                  <a:pt x="1219026" y="1209645"/>
                </a:lnTo>
                <a:lnTo>
                  <a:pt x="1219026" y="979914"/>
                </a:lnTo>
                <a:lnTo>
                  <a:pt x="1228734" y="983792"/>
                </a:lnTo>
                <a:cubicBezTo>
                  <a:pt x="1265817" y="996244"/>
                  <a:pt x="1309305" y="1001806"/>
                  <a:pt x="1359198" y="1000478"/>
                </a:cubicBezTo>
                <a:lnTo>
                  <a:pt x="1705711" y="1000478"/>
                </a:lnTo>
                <a:cubicBezTo>
                  <a:pt x="1894234" y="1005789"/>
                  <a:pt x="1985798" y="915767"/>
                  <a:pt x="1980402" y="730412"/>
                </a:cubicBezTo>
                <a:lnTo>
                  <a:pt x="1980402" y="612724"/>
                </a:lnTo>
                <a:lnTo>
                  <a:pt x="1737574" y="612724"/>
                </a:lnTo>
                <a:lnTo>
                  <a:pt x="1737574" y="687500"/>
                </a:lnTo>
                <a:cubicBezTo>
                  <a:pt x="1742970" y="750541"/>
                  <a:pt x="1713548" y="782061"/>
                  <a:pt x="1649307" y="782061"/>
                </a:cubicBezTo>
                <a:lnTo>
                  <a:pt x="1482154" y="782061"/>
                </a:lnTo>
                <a:cubicBezTo>
                  <a:pt x="1400269" y="781976"/>
                  <a:pt x="1361982" y="739920"/>
                  <a:pt x="1367293" y="655894"/>
                </a:cubicBezTo>
                <a:lnTo>
                  <a:pt x="1367293" y="546043"/>
                </a:lnTo>
                <a:cubicBezTo>
                  <a:pt x="1626385" y="509094"/>
                  <a:pt x="1813110" y="383647"/>
                  <a:pt x="1927470" y="169701"/>
                </a:cubicBezTo>
                <a:lnTo>
                  <a:pt x="1942872" y="136150"/>
                </a:lnTo>
                <a:lnTo>
                  <a:pt x="2763251" y="136150"/>
                </a:lnTo>
                <a:lnTo>
                  <a:pt x="2763251" y="1604080"/>
                </a:lnTo>
                <a:lnTo>
                  <a:pt x="2223119" y="1604080"/>
                </a:lnTo>
                <a:lnTo>
                  <a:pt x="2223119" y="1806565"/>
                </a:lnTo>
                <a:lnTo>
                  <a:pt x="4120519" y="1806565"/>
                </a:lnTo>
                <a:lnTo>
                  <a:pt x="4120519" y="1604080"/>
                </a:lnTo>
                <a:lnTo>
                  <a:pt x="3572293" y="1604080"/>
                </a:lnTo>
                <a:lnTo>
                  <a:pt x="3572293" y="136150"/>
                </a:lnTo>
                <a:lnTo>
                  <a:pt x="3765943" y="136150"/>
                </a:lnTo>
                <a:cubicBezTo>
                  <a:pt x="4023077" y="136150"/>
                  <a:pt x="4231531" y="344486"/>
                  <a:pt x="4231531" y="601474"/>
                </a:cubicBezTo>
                <a:lnTo>
                  <a:pt x="4231531" y="2462733"/>
                </a:lnTo>
                <a:cubicBezTo>
                  <a:pt x="4231531" y="2559103"/>
                  <a:pt x="4202217" y="2648632"/>
                  <a:pt x="4152015" y="2722899"/>
                </a:cubicBezTo>
                <a:lnTo>
                  <a:pt x="4129769" y="2749846"/>
                </a:lnTo>
                <a:lnTo>
                  <a:pt x="4117066" y="2735611"/>
                </a:lnTo>
                <a:lnTo>
                  <a:pt x="4019045" y="2830607"/>
                </a:lnTo>
                <a:lnTo>
                  <a:pt x="3632032" y="2830607"/>
                </a:lnTo>
                <a:lnTo>
                  <a:pt x="3632032" y="2596763"/>
                </a:lnTo>
                <a:lnTo>
                  <a:pt x="4117600" y="2596763"/>
                </a:lnTo>
                <a:lnTo>
                  <a:pt x="3983110" y="2445373"/>
                </a:lnTo>
                <a:lnTo>
                  <a:pt x="3890693" y="2534855"/>
                </a:lnTo>
                <a:lnTo>
                  <a:pt x="3632032" y="2534855"/>
                </a:lnTo>
                <a:lnTo>
                  <a:pt x="3632032" y="2304746"/>
                </a:lnTo>
                <a:cubicBezTo>
                  <a:pt x="3841416" y="2279900"/>
                  <a:pt x="3995830" y="2267477"/>
                  <a:pt x="4095274" y="2267477"/>
                </a:cubicBezTo>
                <a:lnTo>
                  <a:pt x="3982221" y="2116087"/>
                </a:lnTo>
                <a:cubicBezTo>
                  <a:pt x="3914798" y="2154038"/>
                  <a:pt x="3801685" y="2186860"/>
                  <a:pt x="3642884" y="2214553"/>
                </a:cubicBezTo>
                <a:cubicBezTo>
                  <a:pt x="3484081" y="2242245"/>
                  <a:pt x="3279293" y="2263800"/>
                  <a:pt x="3028519" y="2279218"/>
                </a:cubicBezTo>
                <a:lnTo>
                  <a:pt x="3028519" y="2334455"/>
                </a:lnTo>
                <a:cubicBezTo>
                  <a:pt x="3222604" y="2326983"/>
                  <a:pt x="3384490" y="2319541"/>
                  <a:pt x="3514176" y="2312129"/>
                </a:cubicBezTo>
                <a:lnTo>
                  <a:pt x="3514176" y="2534855"/>
                </a:lnTo>
                <a:lnTo>
                  <a:pt x="3045331" y="2534855"/>
                </a:lnTo>
                <a:lnTo>
                  <a:pt x="3107238" y="2613485"/>
                </a:lnTo>
                <a:cubicBezTo>
                  <a:pt x="3153314" y="2602337"/>
                  <a:pt x="3199744" y="2596763"/>
                  <a:pt x="3246531" y="2596763"/>
                </a:cubicBezTo>
                <a:lnTo>
                  <a:pt x="3514176" y="2596763"/>
                </a:lnTo>
                <a:lnTo>
                  <a:pt x="3514176" y="2830607"/>
                </a:lnTo>
                <a:lnTo>
                  <a:pt x="2911375" y="2830607"/>
                </a:lnTo>
                <a:lnTo>
                  <a:pt x="2973283" y="2909326"/>
                </a:lnTo>
                <a:cubicBezTo>
                  <a:pt x="3019358" y="2898178"/>
                  <a:pt x="3065789" y="2892604"/>
                  <a:pt x="3112575" y="2892604"/>
                </a:cubicBezTo>
                <a:lnTo>
                  <a:pt x="3514176" y="2892604"/>
                </a:lnTo>
                <a:lnTo>
                  <a:pt x="3514176" y="2928057"/>
                </a:lnTo>
                <a:lnTo>
                  <a:pt x="2689844" y="2928057"/>
                </a:lnTo>
                <a:lnTo>
                  <a:pt x="2466829" y="3284716"/>
                </a:lnTo>
                <a:lnTo>
                  <a:pt x="2349069" y="3461219"/>
                </a:lnTo>
                <a:cubicBezTo>
                  <a:pt x="2293516" y="3544483"/>
                  <a:pt x="2220712" y="3586111"/>
                  <a:pt x="2147902" y="3586111"/>
                </a:cubicBezTo>
                <a:cubicBezTo>
                  <a:pt x="2145995" y="3586111"/>
                  <a:pt x="2144081" y="3586079"/>
                  <a:pt x="2142180" y="3585290"/>
                </a:cubicBezTo>
                <a:cubicBezTo>
                  <a:pt x="2067488" y="3588269"/>
                  <a:pt x="1992299" y="3546667"/>
                  <a:pt x="1935297" y="3461219"/>
                </a:cubicBezTo>
                <a:lnTo>
                  <a:pt x="1906227" y="3417646"/>
                </a:lnTo>
                <a:lnTo>
                  <a:pt x="1818999" y="3278147"/>
                </a:lnTo>
                <a:lnTo>
                  <a:pt x="1885996" y="3220831"/>
                </a:lnTo>
                <a:cubicBezTo>
                  <a:pt x="1911539" y="3194504"/>
                  <a:pt x="1932879" y="3167298"/>
                  <a:pt x="1950017" y="3139212"/>
                </a:cubicBezTo>
                <a:cubicBezTo>
                  <a:pt x="2018566" y="3026871"/>
                  <a:pt x="2063455" y="2894442"/>
                  <a:pt x="2084684" y="2741926"/>
                </a:cubicBezTo>
                <a:lnTo>
                  <a:pt x="2343078" y="2741926"/>
                </a:lnTo>
                <a:cubicBezTo>
                  <a:pt x="2328253" y="3015886"/>
                  <a:pt x="2313918" y="3171886"/>
                  <a:pt x="2300071" y="3209926"/>
                </a:cubicBezTo>
                <a:cubicBezTo>
                  <a:pt x="2286225" y="3247966"/>
                  <a:pt x="2267902" y="3267757"/>
                  <a:pt x="2245102" y="3269299"/>
                </a:cubicBezTo>
                <a:cubicBezTo>
                  <a:pt x="2222301" y="3270841"/>
                  <a:pt x="2158214" y="3262272"/>
                  <a:pt x="2052840" y="3243593"/>
                </a:cubicBezTo>
                <a:lnTo>
                  <a:pt x="2052840" y="3296072"/>
                </a:lnTo>
                <a:cubicBezTo>
                  <a:pt x="2147362" y="3322520"/>
                  <a:pt x="2200761" y="3366638"/>
                  <a:pt x="2213036" y="3428427"/>
                </a:cubicBezTo>
                <a:cubicBezTo>
                  <a:pt x="2304237" y="3400379"/>
                  <a:pt x="2365508" y="3354037"/>
                  <a:pt x="2396847" y="3289401"/>
                </a:cubicBezTo>
                <a:cubicBezTo>
                  <a:pt x="2428186" y="3224766"/>
                  <a:pt x="2447562" y="3047047"/>
                  <a:pt x="2454975" y="2756246"/>
                </a:cubicBezTo>
                <a:lnTo>
                  <a:pt x="2500071" y="2717287"/>
                </a:lnTo>
                <a:lnTo>
                  <a:pt x="2404630" y="2618466"/>
                </a:lnTo>
                <a:lnTo>
                  <a:pt x="2340143" y="2679929"/>
                </a:lnTo>
                <a:lnTo>
                  <a:pt x="1709686" y="2679929"/>
                </a:lnTo>
                <a:lnTo>
                  <a:pt x="1732130" y="2659960"/>
                </a:lnTo>
                <a:cubicBezTo>
                  <a:pt x="1754765" y="2637694"/>
                  <a:pt x="1775760" y="2614760"/>
                  <a:pt x="1795114" y="2591159"/>
                </a:cubicBezTo>
                <a:cubicBezTo>
                  <a:pt x="1872528" y="2496755"/>
                  <a:pt x="1942337" y="2391026"/>
                  <a:pt x="2004542" y="2273970"/>
                </a:cubicBezTo>
                <a:lnTo>
                  <a:pt x="2059156" y="2237857"/>
                </a:lnTo>
                <a:lnTo>
                  <a:pt x="1921731" y="2132809"/>
                </a:lnTo>
                <a:cubicBezTo>
                  <a:pt x="1860950" y="2290603"/>
                  <a:pt x="1793602" y="2422172"/>
                  <a:pt x="1719686" y="2527517"/>
                </a:cubicBezTo>
                <a:cubicBezTo>
                  <a:pt x="1645770" y="2632861"/>
                  <a:pt x="1559624" y="2726390"/>
                  <a:pt x="1461247" y="2808103"/>
                </a:cubicBezTo>
                <a:lnTo>
                  <a:pt x="1484107" y="2842348"/>
                </a:lnTo>
                <a:cubicBezTo>
                  <a:pt x="1549068" y="2805820"/>
                  <a:pt x="1607466" y="2766624"/>
                  <a:pt x="1659301" y="2724759"/>
                </a:cubicBezTo>
                <a:lnTo>
                  <a:pt x="1701326" y="2687367"/>
                </a:lnTo>
                <a:lnTo>
                  <a:pt x="1751663" y="2753044"/>
                </a:lnTo>
                <a:lnTo>
                  <a:pt x="1809834" y="2741926"/>
                </a:lnTo>
                <a:lnTo>
                  <a:pt x="1963537" y="2741926"/>
                </a:lnTo>
                <a:cubicBezTo>
                  <a:pt x="1952448" y="2855720"/>
                  <a:pt x="1918455" y="2970463"/>
                  <a:pt x="1861558" y="3086155"/>
                </a:cubicBezTo>
                <a:cubicBezTo>
                  <a:pt x="1847333" y="3115078"/>
                  <a:pt x="1829604" y="3143128"/>
                  <a:pt x="1808370" y="3170305"/>
                </a:cubicBezTo>
                <a:lnTo>
                  <a:pt x="1774250" y="3206583"/>
                </a:lnTo>
                <a:lnTo>
                  <a:pt x="1600090" y="2928057"/>
                </a:lnTo>
                <a:lnTo>
                  <a:pt x="1266037" y="2928057"/>
                </a:lnTo>
                <a:lnTo>
                  <a:pt x="1261331" y="2902458"/>
                </a:lnTo>
                <a:cubicBezTo>
                  <a:pt x="1257312" y="2890626"/>
                  <a:pt x="1251455" y="2878832"/>
                  <a:pt x="1243761" y="2867076"/>
                </a:cubicBezTo>
                <a:cubicBezTo>
                  <a:pt x="1212985" y="2820052"/>
                  <a:pt x="1072892" y="2714856"/>
                  <a:pt x="823482" y="2551488"/>
                </a:cubicBezTo>
                <a:lnTo>
                  <a:pt x="792528" y="2587868"/>
                </a:lnTo>
                <a:cubicBezTo>
                  <a:pt x="927996" y="2711817"/>
                  <a:pt x="1026014" y="2812400"/>
                  <a:pt x="1086582" y="2889619"/>
                </a:cubicBezTo>
                <a:lnTo>
                  <a:pt x="1113203" y="2928057"/>
                </a:lnTo>
                <a:lnTo>
                  <a:pt x="709450" y="2928057"/>
                </a:lnTo>
                <a:lnTo>
                  <a:pt x="709450" y="2577016"/>
                </a:lnTo>
                <a:lnTo>
                  <a:pt x="759706" y="2530318"/>
                </a:lnTo>
                <a:lnTo>
                  <a:pt x="664798" y="2470723"/>
                </a:lnTo>
                <a:cubicBezTo>
                  <a:pt x="704528" y="2392093"/>
                  <a:pt x="739426" y="2324344"/>
                  <a:pt x="769490" y="2267477"/>
                </a:cubicBezTo>
                <a:lnTo>
                  <a:pt x="1306737" y="2267477"/>
                </a:lnTo>
                <a:lnTo>
                  <a:pt x="1172247" y="2116087"/>
                </a:lnTo>
                <a:lnTo>
                  <a:pt x="1079830" y="2205480"/>
                </a:lnTo>
                <a:lnTo>
                  <a:pt x="41294" y="2205480"/>
                </a:lnTo>
                <a:lnTo>
                  <a:pt x="41294" y="601474"/>
                </a:lnTo>
                <a:cubicBezTo>
                  <a:pt x="41294" y="440857"/>
                  <a:pt x="122722" y="299244"/>
                  <a:pt x="246569" y="215621"/>
                </a:cubicBezTo>
                <a:lnTo>
                  <a:pt x="278677" y="198203"/>
                </a:lnTo>
                <a:lnTo>
                  <a:pt x="278677" y="1054055"/>
                </a:lnTo>
                <a:cubicBezTo>
                  <a:pt x="558593" y="994268"/>
                  <a:pt x="803435" y="916152"/>
                  <a:pt x="1013200" y="819706"/>
                </a:cubicBezTo>
                <a:lnTo>
                  <a:pt x="1013200" y="609641"/>
                </a:lnTo>
                <a:cubicBezTo>
                  <a:pt x="825876" y="669341"/>
                  <a:pt x="683476" y="709641"/>
                  <a:pt x="586003" y="730541"/>
                </a:cubicBezTo>
                <a:lnTo>
                  <a:pt x="586003" y="433237"/>
                </a:lnTo>
                <a:lnTo>
                  <a:pt x="1013200" y="433237"/>
                </a:lnTo>
                <a:lnTo>
                  <a:pt x="1013200" y="222786"/>
                </a:lnTo>
                <a:lnTo>
                  <a:pt x="586003" y="222786"/>
                </a:lnTo>
                <a:close/>
                <a:moveTo>
                  <a:pt x="1696331" y="72592"/>
                </a:moveTo>
                <a:lnTo>
                  <a:pt x="1972050" y="72592"/>
                </a:lnTo>
                <a:lnTo>
                  <a:pt x="1942872" y="136150"/>
                </a:lnTo>
                <a:lnTo>
                  <a:pt x="1654674" y="136150"/>
                </a:lnTo>
                <a:close/>
                <a:moveTo>
                  <a:pt x="3272933" y="23898"/>
                </a:moveTo>
                <a:lnTo>
                  <a:pt x="3572293" y="23898"/>
                </a:lnTo>
                <a:lnTo>
                  <a:pt x="3572293" y="136150"/>
                </a:lnTo>
                <a:lnTo>
                  <a:pt x="3272933" y="136150"/>
                </a:lnTo>
                <a:close/>
                <a:moveTo>
                  <a:pt x="2763251" y="23898"/>
                </a:moveTo>
                <a:lnTo>
                  <a:pt x="3070576" y="23898"/>
                </a:lnTo>
                <a:lnTo>
                  <a:pt x="3070576" y="136150"/>
                </a:lnTo>
                <a:lnTo>
                  <a:pt x="2763251" y="136150"/>
                </a:lnTo>
                <a:close/>
                <a:moveTo>
                  <a:pt x="278677" y="13234"/>
                </a:moveTo>
                <a:lnTo>
                  <a:pt x="586003" y="13234"/>
                </a:lnTo>
                <a:lnTo>
                  <a:pt x="586003" y="136150"/>
                </a:lnTo>
                <a:lnTo>
                  <a:pt x="506883" y="136150"/>
                </a:lnTo>
                <a:cubicBezTo>
                  <a:pt x="442599" y="136150"/>
                  <a:pt x="381358" y="149171"/>
                  <a:pt x="325656" y="172718"/>
                </a:cubicBezTo>
                <a:lnTo>
                  <a:pt x="278677" y="198203"/>
                </a:lnTo>
                <a:close/>
                <a:moveTo>
                  <a:pt x="1067933" y="0"/>
                </a:moveTo>
                <a:lnTo>
                  <a:pt x="1367293" y="0"/>
                </a:lnTo>
                <a:lnTo>
                  <a:pt x="1367293" y="136150"/>
                </a:lnTo>
                <a:lnTo>
                  <a:pt x="1067933" y="136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bIns="252000"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9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6"/>
          <a:stretch/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3822155" y="1048792"/>
            <a:ext cx="4351882" cy="435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517212" y="1500554"/>
            <a:ext cx="445477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b="1" dirty="0">
                <a:solidFill>
                  <a:schemeClr val="bg1">
                    <a:alpha val="98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毕业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0674" y="3546231"/>
            <a:ext cx="499403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 smtClean="0">
                <a:solidFill>
                  <a:schemeClr val="bg1">
                    <a:alpha val="98000"/>
                  </a:schemeClr>
                </a:solidFill>
              </a:rPr>
              <a:t>不分手</a:t>
            </a:r>
            <a:endParaRPr lang="zh-CN" altLang="en-US" sz="11500" b="1" dirty="0">
              <a:solidFill>
                <a:schemeClr val="bg1">
                  <a:alpha val="98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77355" y="2345902"/>
            <a:ext cx="43375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alpha val="7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时间在不知不觉中 一点一滴飞逝</a:t>
            </a:r>
            <a:r>
              <a:rPr lang="en-US" altLang="zh-CN" sz="2400" dirty="0" smtClean="0">
                <a:solidFill>
                  <a:schemeClr val="bg1">
                    <a:alpha val="7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 dirty="0" smtClean="0">
                <a:solidFill>
                  <a:schemeClr val="bg1">
                    <a:alpha val="7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现在你是否能听见我的歌词</a:t>
            </a:r>
            <a:r>
              <a:rPr lang="en-US" altLang="zh-CN" sz="2400" dirty="0" smtClean="0">
                <a:solidFill>
                  <a:schemeClr val="bg1">
                    <a:alpha val="7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 dirty="0" smtClean="0">
                <a:solidFill>
                  <a:schemeClr val="bg1">
                    <a:alpha val="7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我以为我们会看到永远</a:t>
            </a:r>
            <a:endParaRPr lang="zh-CN" altLang="en-US" sz="2400" dirty="0">
              <a:solidFill>
                <a:schemeClr val="bg1">
                  <a:alpha val="77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30233" y="1626551"/>
            <a:ext cx="4613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Don't cry </a:t>
            </a:r>
            <a:r>
              <a:rPr lang="zh-CN" altLang="en-US" sz="28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别想不确定未来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06" y="-387440"/>
            <a:ext cx="3853209" cy="385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6447692" y="2086708"/>
            <a:ext cx="4320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459415" y="2262554"/>
            <a:ext cx="4320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4843" r="156" b="10312"/>
          <a:stretch/>
        </p:blipFill>
        <p:spPr>
          <a:xfrm>
            <a:off x="6517255" y="3616327"/>
            <a:ext cx="2673637" cy="151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2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095295" y="4689697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                                    是 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铁定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会忘记我的数学老师</a:t>
            </a:r>
          </a:p>
        </p:txBody>
      </p:sp>
      <p:sp>
        <p:nvSpPr>
          <p:cNvPr id="11" name="矩形 10"/>
          <p:cNvSpPr/>
          <p:nvPr/>
        </p:nvSpPr>
        <p:spPr>
          <a:xfrm rot="20976911">
            <a:off x="4361290" y="527220"/>
            <a:ext cx="24213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65000"/>
                    <a:alpha val="6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Baby you and </a:t>
            </a:r>
            <a:r>
              <a:rPr lang="en-US" altLang="zh-CN" sz="2000" b="1" dirty="0" smtClean="0">
                <a:solidFill>
                  <a:schemeClr val="bg1">
                    <a:lumMod val="65000"/>
                    <a:alpha val="6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</a:t>
            </a:r>
            <a:endParaRPr lang="zh-CN" altLang="en-US" sz="2000" b="1" dirty="0">
              <a:solidFill>
                <a:schemeClr val="bg1">
                  <a:lumMod val="65000"/>
                  <a:alpha val="68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48117" y="803081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65000"/>
                    <a:alpha val="6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这条路到哪里去</a:t>
            </a:r>
            <a:endParaRPr lang="zh-CN" altLang="en-US" sz="2000" b="1" dirty="0">
              <a:solidFill>
                <a:schemeClr val="bg1">
                  <a:lumMod val="65000"/>
                  <a:alpha val="68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59803" y="2196803"/>
            <a:ext cx="52629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  <a:alpha val="9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唯一不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  <a:alpha val="9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  <a:alpha val="9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  <a:alpha val="9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  <a:alpha val="9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会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  <a:alpha val="9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忘记 </a:t>
            </a:r>
          </a:p>
        </p:txBody>
      </p:sp>
      <p:sp>
        <p:nvSpPr>
          <p:cNvPr id="14" name="矩形 13"/>
          <p:cNvSpPr/>
          <p:nvPr/>
        </p:nvSpPr>
        <p:spPr>
          <a:xfrm>
            <a:off x="4822495" y="4009726"/>
            <a:ext cx="26416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 的</a:t>
            </a:r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爱情方程式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890372" y="6092825"/>
            <a:ext cx="2411255" cy="14176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9000"/>
                  <a:lumOff val="1000"/>
                  <a:alpha val="31000"/>
                </a:schemeClr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>
            <a:spLocks noChangeAspect="1"/>
          </p:cNvSpPr>
          <p:nvPr/>
        </p:nvSpPr>
        <p:spPr>
          <a:xfrm>
            <a:off x="4456168" y="1229713"/>
            <a:ext cx="3359626" cy="2830055"/>
          </a:xfrm>
          <a:custGeom>
            <a:avLst/>
            <a:gdLst/>
            <a:ahLst/>
            <a:cxnLst/>
            <a:rect l="l" t="t" r="r" b="b"/>
            <a:pathLst>
              <a:path w="4257159" h="3586111">
                <a:moveTo>
                  <a:pt x="1774250" y="3206583"/>
                </a:moveTo>
                <a:lnTo>
                  <a:pt x="1818999" y="3278147"/>
                </a:lnTo>
                <a:lnTo>
                  <a:pt x="1796759" y="3297173"/>
                </a:lnTo>
                <a:cubicBezTo>
                  <a:pt x="1728862" y="3346310"/>
                  <a:pt x="1644154" y="3391929"/>
                  <a:pt x="1542635" y="3434031"/>
                </a:cubicBezTo>
                <a:lnTo>
                  <a:pt x="1522621" y="3391336"/>
                </a:lnTo>
                <a:cubicBezTo>
                  <a:pt x="1607152" y="3347455"/>
                  <a:pt x="1677661" y="3300082"/>
                  <a:pt x="1734151" y="3249219"/>
                </a:cubicBezTo>
                <a:close/>
                <a:moveTo>
                  <a:pt x="3514176" y="2928057"/>
                </a:moveTo>
                <a:lnTo>
                  <a:pt x="3632032" y="2928057"/>
                </a:lnTo>
                <a:lnTo>
                  <a:pt x="3632032" y="3249463"/>
                </a:lnTo>
                <a:cubicBezTo>
                  <a:pt x="3632032" y="3343689"/>
                  <a:pt x="3574127" y="3405212"/>
                  <a:pt x="3458316" y="3434031"/>
                </a:cubicBezTo>
                <a:cubicBezTo>
                  <a:pt x="3458316" y="3379298"/>
                  <a:pt x="3396912" y="3335180"/>
                  <a:pt x="3274105" y="3301676"/>
                </a:cubicBezTo>
                <a:lnTo>
                  <a:pt x="3274105" y="3243593"/>
                </a:lnTo>
                <a:cubicBezTo>
                  <a:pt x="3361333" y="3254978"/>
                  <a:pt x="3423152" y="3260612"/>
                  <a:pt x="3459562" y="3260493"/>
                </a:cubicBezTo>
                <a:cubicBezTo>
                  <a:pt x="3495971" y="3260374"/>
                  <a:pt x="3514176" y="3245550"/>
                  <a:pt x="3514176" y="3216019"/>
                </a:cubicBezTo>
                <a:close/>
                <a:moveTo>
                  <a:pt x="1113203" y="2928057"/>
                </a:moveTo>
                <a:lnTo>
                  <a:pt x="1266037" y="2928057"/>
                </a:lnTo>
                <a:lnTo>
                  <a:pt x="1267877" y="2938067"/>
                </a:lnTo>
                <a:cubicBezTo>
                  <a:pt x="1268567" y="2961883"/>
                  <a:pt x="1261907" y="2985851"/>
                  <a:pt x="1247897" y="3009971"/>
                </a:cubicBezTo>
                <a:cubicBezTo>
                  <a:pt x="1219879" y="3058210"/>
                  <a:pt x="1182135" y="3041236"/>
                  <a:pt x="1134667" y="2959048"/>
                </a:cubicBezTo>
                <a:close/>
                <a:moveTo>
                  <a:pt x="591594" y="2928057"/>
                </a:moveTo>
                <a:lnTo>
                  <a:pt x="709450" y="2928057"/>
                </a:lnTo>
                <a:lnTo>
                  <a:pt x="709450" y="3104389"/>
                </a:lnTo>
                <a:cubicBezTo>
                  <a:pt x="709450" y="3218361"/>
                  <a:pt x="711318" y="3307724"/>
                  <a:pt x="715054" y="3372479"/>
                </a:cubicBezTo>
                <a:lnTo>
                  <a:pt x="585990" y="3417220"/>
                </a:lnTo>
                <a:cubicBezTo>
                  <a:pt x="589726" y="3264466"/>
                  <a:pt x="591594" y="3135995"/>
                  <a:pt x="591594" y="3031808"/>
                </a:cubicBezTo>
                <a:close/>
                <a:moveTo>
                  <a:pt x="3632032" y="2892604"/>
                </a:moveTo>
                <a:lnTo>
                  <a:pt x="3943576" y="2892604"/>
                </a:lnTo>
                <a:lnTo>
                  <a:pt x="3859775" y="2918603"/>
                </a:lnTo>
                <a:cubicBezTo>
                  <a:pt x="3829466" y="2924802"/>
                  <a:pt x="3798085" y="2928057"/>
                  <a:pt x="3765943" y="2928057"/>
                </a:cubicBezTo>
                <a:lnTo>
                  <a:pt x="3632032" y="2928057"/>
                </a:lnTo>
                <a:close/>
                <a:moveTo>
                  <a:pt x="244115" y="2846562"/>
                </a:moveTo>
                <a:lnTo>
                  <a:pt x="246569" y="2848586"/>
                </a:lnTo>
                <a:lnTo>
                  <a:pt x="320622" y="2888758"/>
                </a:lnTo>
                <a:lnTo>
                  <a:pt x="197765" y="2991520"/>
                </a:lnTo>
                <a:cubicBezTo>
                  <a:pt x="142610" y="3031854"/>
                  <a:pt x="83656" y="3069566"/>
                  <a:pt x="20903" y="3104656"/>
                </a:cubicBezTo>
                <a:lnTo>
                  <a:pt x="0" y="3063473"/>
                </a:lnTo>
                <a:cubicBezTo>
                  <a:pt x="62235" y="3017428"/>
                  <a:pt x="123034" y="2965997"/>
                  <a:pt x="182400" y="2909182"/>
                </a:cubicBezTo>
                <a:close/>
                <a:moveTo>
                  <a:pt x="4129769" y="2749846"/>
                </a:moveTo>
                <a:lnTo>
                  <a:pt x="4257159" y="2892604"/>
                </a:lnTo>
                <a:lnTo>
                  <a:pt x="3943576" y="2892604"/>
                </a:lnTo>
                <a:lnTo>
                  <a:pt x="3947170" y="2891489"/>
                </a:lnTo>
                <a:cubicBezTo>
                  <a:pt x="4002872" y="2867942"/>
                  <a:pt x="4053035" y="2833869"/>
                  <a:pt x="4095162" y="2791765"/>
                </a:cubicBezTo>
                <a:close/>
                <a:moveTo>
                  <a:pt x="591594" y="2557714"/>
                </a:moveTo>
                <a:lnTo>
                  <a:pt x="591594" y="2928057"/>
                </a:lnTo>
                <a:lnTo>
                  <a:pt x="506883" y="2928057"/>
                </a:lnTo>
                <a:cubicBezTo>
                  <a:pt x="442599" y="2928057"/>
                  <a:pt x="381358" y="2915036"/>
                  <a:pt x="325656" y="2891489"/>
                </a:cubicBezTo>
                <a:lnTo>
                  <a:pt x="320622" y="2888758"/>
                </a:lnTo>
                <a:lnTo>
                  <a:pt x="351835" y="2862651"/>
                </a:lnTo>
                <a:cubicBezTo>
                  <a:pt x="446950" y="2771494"/>
                  <a:pt x="526870" y="2669848"/>
                  <a:pt x="591594" y="2557714"/>
                </a:cubicBezTo>
                <a:close/>
                <a:moveTo>
                  <a:pt x="41294" y="2243794"/>
                </a:moveTo>
                <a:lnTo>
                  <a:pt x="73116" y="2284199"/>
                </a:lnTo>
                <a:cubicBezTo>
                  <a:pt x="119132" y="2273051"/>
                  <a:pt x="165563" y="2267477"/>
                  <a:pt x="212409" y="2267477"/>
                </a:cubicBezTo>
                <a:lnTo>
                  <a:pt x="630642" y="2267477"/>
                </a:lnTo>
                <a:cubicBezTo>
                  <a:pt x="560670" y="2435707"/>
                  <a:pt x="469187" y="2587408"/>
                  <a:pt x="356193" y="2722580"/>
                </a:cubicBezTo>
                <a:cubicBezTo>
                  <a:pt x="327945" y="2756373"/>
                  <a:pt x="299338" y="2788819"/>
                  <a:pt x="270372" y="2819919"/>
                </a:cubicBezTo>
                <a:lnTo>
                  <a:pt x="244115" y="2846562"/>
                </a:lnTo>
                <a:lnTo>
                  <a:pt x="177663" y="2791765"/>
                </a:lnTo>
                <a:cubicBezTo>
                  <a:pt x="93408" y="2707558"/>
                  <a:pt x="41294" y="2591227"/>
                  <a:pt x="41294" y="2462733"/>
                </a:cubicBezTo>
                <a:close/>
                <a:moveTo>
                  <a:pt x="11119" y="2205480"/>
                </a:moveTo>
                <a:lnTo>
                  <a:pt x="41294" y="2205480"/>
                </a:lnTo>
                <a:lnTo>
                  <a:pt x="41294" y="2243794"/>
                </a:lnTo>
                <a:close/>
                <a:moveTo>
                  <a:pt x="2198004" y="2104969"/>
                </a:moveTo>
                <a:cubicBezTo>
                  <a:pt x="2224391" y="2269226"/>
                  <a:pt x="2274632" y="2408356"/>
                  <a:pt x="2348726" y="2522358"/>
                </a:cubicBezTo>
                <a:cubicBezTo>
                  <a:pt x="2422820" y="2636359"/>
                  <a:pt x="2527467" y="2728139"/>
                  <a:pt x="2662668" y="2797696"/>
                </a:cubicBezTo>
                <a:cubicBezTo>
                  <a:pt x="2687752" y="2756009"/>
                  <a:pt x="2730298" y="2731163"/>
                  <a:pt x="2790309" y="2723158"/>
                </a:cubicBezTo>
                <a:lnTo>
                  <a:pt x="2790309" y="2682597"/>
                </a:lnTo>
                <a:cubicBezTo>
                  <a:pt x="2681080" y="2663088"/>
                  <a:pt x="2580984" y="2613322"/>
                  <a:pt x="2490020" y="2533298"/>
                </a:cubicBezTo>
                <a:cubicBezTo>
                  <a:pt x="2399056" y="2453275"/>
                  <a:pt x="2333560" y="2343083"/>
                  <a:pt x="2293534" y="2202723"/>
                </a:cubicBezTo>
                <a:lnTo>
                  <a:pt x="2338186" y="2167054"/>
                </a:lnTo>
                <a:close/>
                <a:moveTo>
                  <a:pt x="3793408" y="337904"/>
                </a:moveTo>
                <a:cubicBezTo>
                  <a:pt x="3765656" y="665101"/>
                  <a:pt x="3716876" y="971742"/>
                  <a:pt x="3647069" y="1257825"/>
                </a:cubicBezTo>
                <a:lnTo>
                  <a:pt x="3906985" y="1257825"/>
                </a:lnTo>
                <a:cubicBezTo>
                  <a:pt x="3981246" y="1035125"/>
                  <a:pt x="4040048" y="728485"/>
                  <a:pt x="4083388" y="337904"/>
                </a:cubicBezTo>
                <a:close/>
                <a:moveTo>
                  <a:pt x="2260378" y="337904"/>
                </a:moveTo>
                <a:cubicBezTo>
                  <a:pt x="2303548" y="728657"/>
                  <a:pt x="2362177" y="1035297"/>
                  <a:pt x="2436268" y="1257825"/>
                </a:cubicBezTo>
                <a:lnTo>
                  <a:pt x="2696698" y="1257825"/>
                </a:lnTo>
                <a:cubicBezTo>
                  <a:pt x="2615755" y="922491"/>
                  <a:pt x="2566933" y="615850"/>
                  <a:pt x="2550230" y="337904"/>
                </a:cubicBezTo>
                <a:close/>
                <a:moveTo>
                  <a:pt x="3070576" y="136150"/>
                </a:moveTo>
                <a:lnTo>
                  <a:pt x="3272933" y="136150"/>
                </a:lnTo>
                <a:lnTo>
                  <a:pt x="3272933" y="1604080"/>
                </a:lnTo>
                <a:lnTo>
                  <a:pt x="3070576" y="1604080"/>
                </a:lnTo>
                <a:close/>
                <a:moveTo>
                  <a:pt x="1367293" y="136150"/>
                </a:moveTo>
                <a:lnTo>
                  <a:pt x="1654674" y="136150"/>
                </a:lnTo>
                <a:lnTo>
                  <a:pt x="1632501" y="169980"/>
                </a:lnTo>
                <a:cubicBezTo>
                  <a:pt x="1562527" y="257733"/>
                  <a:pt x="1474124" y="316576"/>
                  <a:pt x="1367293" y="346512"/>
                </a:cubicBezTo>
                <a:close/>
                <a:moveTo>
                  <a:pt x="586003" y="136150"/>
                </a:moveTo>
                <a:lnTo>
                  <a:pt x="1067933" y="136150"/>
                </a:lnTo>
                <a:lnTo>
                  <a:pt x="1067933" y="685701"/>
                </a:lnTo>
                <a:cubicBezTo>
                  <a:pt x="1064223" y="833625"/>
                  <a:pt x="1108953" y="929445"/>
                  <a:pt x="1202123" y="973161"/>
                </a:cubicBezTo>
                <a:lnTo>
                  <a:pt x="1208754" y="975810"/>
                </a:lnTo>
                <a:lnTo>
                  <a:pt x="895512" y="975810"/>
                </a:lnTo>
                <a:lnTo>
                  <a:pt x="895512" y="1209645"/>
                </a:lnTo>
                <a:lnTo>
                  <a:pt x="105485" y="1209645"/>
                </a:lnTo>
                <a:lnTo>
                  <a:pt x="105485" y="1428062"/>
                </a:lnTo>
                <a:lnTo>
                  <a:pt x="895512" y="1428062"/>
                </a:lnTo>
                <a:lnTo>
                  <a:pt x="895512" y="1903825"/>
                </a:lnTo>
                <a:lnTo>
                  <a:pt x="1219026" y="1903825"/>
                </a:lnTo>
                <a:lnTo>
                  <a:pt x="1219026" y="1428062"/>
                </a:lnTo>
                <a:lnTo>
                  <a:pt x="2017147" y="1428062"/>
                </a:lnTo>
                <a:lnTo>
                  <a:pt x="2017147" y="1209645"/>
                </a:lnTo>
                <a:lnTo>
                  <a:pt x="1219026" y="1209645"/>
                </a:lnTo>
                <a:lnTo>
                  <a:pt x="1219026" y="979914"/>
                </a:lnTo>
                <a:lnTo>
                  <a:pt x="1228734" y="983792"/>
                </a:lnTo>
                <a:cubicBezTo>
                  <a:pt x="1265817" y="996244"/>
                  <a:pt x="1309305" y="1001806"/>
                  <a:pt x="1359198" y="1000478"/>
                </a:cubicBezTo>
                <a:lnTo>
                  <a:pt x="1705711" y="1000478"/>
                </a:lnTo>
                <a:cubicBezTo>
                  <a:pt x="1894234" y="1005789"/>
                  <a:pt x="1985798" y="915767"/>
                  <a:pt x="1980402" y="730412"/>
                </a:cubicBezTo>
                <a:lnTo>
                  <a:pt x="1980402" y="612724"/>
                </a:lnTo>
                <a:lnTo>
                  <a:pt x="1737574" y="612724"/>
                </a:lnTo>
                <a:lnTo>
                  <a:pt x="1737574" y="687500"/>
                </a:lnTo>
                <a:cubicBezTo>
                  <a:pt x="1742970" y="750541"/>
                  <a:pt x="1713548" y="782061"/>
                  <a:pt x="1649307" y="782061"/>
                </a:cubicBezTo>
                <a:lnTo>
                  <a:pt x="1482154" y="782061"/>
                </a:lnTo>
                <a:cubicBezTo>
                  <a:pt x="1400269" y="781976"/>
                  <a:pt x="1361982" y="739920"/>
                  <a:pt x="1367293" y="655894"/>
                </a:cubicBezTo>
                <a:lnTo>
                  <a:pt x="1367293" y="546043"/>
                </a:lnTo>
                <a:cubicBezTo>
                  <a:pt x="1626385" y="509094"/>
                  <a:pt x="1813110" y="383647"/>
                  <a:pt x="1927470" y="169701"/>
                </a:cubicBezTo>
                <a:lnTo>
                  <a:pt x="1942872" y="136150"/>
                </a:lnTo>
                <a:lnTo>
                  <a:pt x="2763251" y="136150"/>
                </a:lnTo>
                <a:lnTo>
                  <a:pt x="2763251" y="1604080"/>
                </a:lnTo>
                <a:lnTo>
                  <a:pt x="2223119" y="1604080"/>
                </a:lnTo>
                <a:lnTo>
                  <a:pt x="2223119" y="1806565"/>
                </a:lnTo>
                <a:lnTo>
                  <a:pt x="4120519" y="1806565"/>
                </a:lnTo>
                <a:lnTo>
                  <a:pt x="4120519" y="1604080"/>
                </a:lnTo>
                <a:lnTo>
                  <a:pt x="3572293" y="1604080"/>
                </a:lnTo>
                <a:lnTo>
                  <a:pt x="3572293" y="136150"/>
                </a:lnTo>
                <a:lnTo>
                  <a:pt x="3765943" y="136150"/>
                </a:lnTo>
                <a:cubicBezTo>
                  <a:pt x="4023077" y="136150"/>
                  <a:pt x="4231531" y="344486"/>
                  <a:pt x="4231531" y="601474"/>
                </a:cubicBezTo>
                <a:lnTo>
                  <a:pt x="4231531" y="2462733"/>
                </a:lnTo>
                <a:cubicBezTo>
                  <a:pt x="4231531" y="2559103"/>
                  <a:pt x="4202217" y="2648632"/>
                  <a:pt x="4152015" y="2722899"/>
                </a:cubicBezTo>
                <a:lnTo>
                  <a:pt x="4129769" y="2749846"/>
                </a:lnTo>
                <a:lnTo>
                  <a:pt x="4117066" y="2735611"/>
                </a:lnTo>
                <a:lnTo>
                  <a:pt x="4019045" y="2830607"/>
                </a:lnTo>
                <a:lnTo>
                  <a:pt x="3632032" y="2830607"/>
                </a:lnTo>
                <a:lnTo>
                  <a:pt x="3632032" y="2596763"/>
                </a:lnTo>
                <a:lnTo>
                  <a:pt x="4117600" y="2596763"/>
                </a:lnTo>
                <a:lnTo>
                  <a:pt x="3983110" y="2445373"/>
                </a:lnTo>
                <a:lnTo>
                  <a:pt x="3890693" y="2534855"/>
                </a:lnTo>
                <a:lnTo>
                  <a:pt x="3632032" y="2534855"/>
                </a:lnTo>
                <a:lnTo>
                  <a:pt x="3632032" y="2304746"/>
                </a:lnTo>
                <a:cubicBezTo>
                  <a:pt x="3841416" y="2279900"/>
                  <a:pt x="3995830" y="2267477"/>
                  <a:pt x="4095274" y="2267477"/>
                </a:cubicBezTo>
                <a:lnTo>
                  <a:pt x="3982221" y="2116087"/>
                </a:lnTo>
                <a:cubicBezTo>
                  <a:pt x="3914798" y="2154038"/>
                  <a:pt x="3801685" y="2186860"/>
                  <a:pt x="3642884" y="2214553"/>
                </a:cubicBezTo>
                <a:cubicBezTo>
                  <a:pt x="3484081" y="2242245"/>
                  <a:pt x="3279293" y="2263800"/>
                  <a:pt x="3028519" y="2279218"/>
                </a:cubicBezTo>
                <a:lnTo>
                  <a:pt x="3028519" y="2334455"/>
                </a:lnTo>
                <a:cubicBezTo>
                  <a:pt x="3222604" y="2326983"/>
                  <a:pt x="3384490" y="2319541"/>
                  <a:pt x="3514176" y="2312129"/>
                </a:cubicBezTo>
                <a:lnTo>
                  <a:pt x="3514176" y="2534855"/>
                </a:lnTo>
                <a:lnTo>
                  <a:pt x="3045331" y="2534855"/>
                </a:lnTo>
                <a:lnTo>
                  <a:pt x="3107238" y="2613485"/>
                </a:lnTo>
                <a:cubicBezTo>
                  <a:pt x="3153314" y="2602337"/>
                  <a:pt x="3199744" y="2596763"/>
                  <a:pt x="3246531" y="2596763"/>
                </a:cubicBezTo>
                <a:lnTo>
                  <a:pt x="3514176" y="2596763"/>
                </a:lnTo>
                <a:lnTo>
                  <a:pt x="3514176" y="2830607"/>
                </a:lnTo>
                <a:lnTo>
                  <a:pt x="2911375" y="2830607"/>
                </a:lnTo>
                <a:lnTo>
                  <a:pt x="2973283" y="2909326"/>
                </a:lnTo>
                <a:cubicBezTo>
                  <a:pt x="3019358" y="2898178"/>
                  <a:pt x="3065789" y="2892604"/>
                  <a:pt x="3112575" y="2892604"/>
                </a:cubicBezTo>
                <a:lnTo>
                  <a:pt x="3514176" y="2892604"/>
                </a:lnTo>
                <a:lnTo>
                  <a:pt x="3514176" y="2928057"/>
                </a:lnTo>
                <a:lnTo>
                  <a:pt x="2689844" y="2928057"/>
                </a:lnTo>
                <a:lnTo>
                  <a:pt x="2466829" y="3284716"/>
                </a:lnTo>
                <a:lnTo>
                  <a:pt x="2349069" y="3461219"/>
                </a:lnTo>
                <a:cubicBezTo>
                  <a:pt x="2293516" y="3544483"/>
                  <a:pt x="2220712" y="3586111"/>
                  <a:pt x="2147902" y="3586111"/>
                </a:cubicBezTo>
                <a:cubicBezTo>
                  <a:pt x="2145995" y="3586111"/>
                  <a:pt x="2144081" y="3586079"/>
                  <a:pt x="2142180" y="3585290"/>
                </a:cubicBezTo>
                <a:cubicBezTo>
                  <a:pt x="2067488" y="3588269"/>
                  <a:pt x="1992299" y="3546667"/>
                  <a:pt x="1935297" y="3461219"/>
                </a:cubicBezTo>
                <a:lnTo>
                  <a:pt x="1906227" y="3417646"/>
                </a:lnTo>
                <a:lnTo>
                  <a:pt x="1818999" y="3278147"/>
                </a:lnTo>
                <a:lnTo>
                  <a:pt x="1885996" y="3220831"/>
                </a:lnTo>
                <a:cubicBezTo>
                  <a:pt x="1911539" y="3194504"/>
                  <a:pt x="1932879" y="3167298"/>
                  <a:pt x="1950017" y="3139212"/>
                </a:cubicBezTo>
                <a:cubicBezTo>
                  <a:pt x="2018566" y="3026871"/>
                  <a:pt x="2063455" y="2894442"/>
                  <a:pt x="2084684" y="2741926"/>
                </a:cubicBezTo>
                <a:lnTo>
                  <a:pt x="2343078" y="2741926"/>
                </a:lnTo>
                <a:cubicBezTo>
                  <a:pt x="2328253" y="3015886"/>
                  <a:pt x="2313918" y="3171886"/>
                  <a:pt x="2300071" y="3209926"/>
                </a:cubicBezTo>
                <a:cubicBezTo>
                  <a:pt x="2286225" y="3247966"/>
                  <a:pt x="2267902" y="3267757"/>
                  <a:pt x="2245102" y="3269299"/>
                </a:cubicBezTo>
                <a:cubicBezTo>
                  <a:pt x="2222301" y="3270841"/>
                  <a:pt x="2158214" y="3262272"/>
                  <a:pt x="2052840" y="3243593"/>
                </a:cubicBezTo>
                <a:lnTo>
                  <a:pt x="2052840" y="3296072"/>
                </a:lnTo>
                <a:cubicBezTo>
                  <a:pt x="2147362" y="3322520"/>
                  <a:pt x="2200761" y="3366638"/>
                  <a:pt x="2213036" y="3428427"/>
                </a:cubicBezTo>
                <a:cubicBezTo>
                  <a:pt x="2304237" y="3400379"/>
                  <a:pt x="2365508" y="3354037"/>
                  <a:pt x="2396847" y="3289401"/>
                </a:cubicBezTo>
                <a:cubicBezTo>
                  <a:pt x="2428186" y="3224766"/>
                  <a:pt x="2447562" y="3047047"/>
                  <a:pt x="2454975" y="2756246"/>
                </a:cubicBezTo>
                <a:lnTo>
                  <a:pt x="2500071" y="2717287"/>
                </a:lnTo>
                <a:lnTo>
                  <a:pt x="2404630" y="2618466"/>
                </a:lnTo>
                <a:lnTo>
                  <a:pt x="2340143" y="2679929"/>
                </a:lnTo>
                <a:lnTo>
                  <a:pt x="1709686" y="2679929"/>
                </a:lnTo>
                <a:lnTo>
                  <a:pt x="1732130" y="2659960"/>
                </a:lnTo>
                <a:cubicBezTo>
                  <a:pt x="1754765" y="2637694"/>
                  <a:pt x="1775760" y="2614760"/>
                  <a:pt x="1795114" y="2591159"/>
                </a:cubicBezTo>
                <a:cubicBezTo>
                  <a:pt x="1872528" y="2496755"/>
                  <a:pt x="1942337" y="2391026"/>
                  <a:pt x="2004542" y="2273970"/>
                </a:cubicBezTo>
                <a:lnTo>
                  <a:pt x="2059156" y="2237857"/>
                </a:lnTo>
                <a:lnTo>
                  <a:pt x="1921731" y="2132809"/>
                </a:lnTo>
                <a:cubicBezTo>
                  <a:pt x="1860950" y="2290603"/>
                  <a:pt x="1793602" y="2422172"/>
                  <a:pt x="1719686" y="2527517"/>
                </a:cubicBezTo>
                <a:cubicBezTo>
                  <a:pt x="1645770" y="2632861"/>
                  <a:pt x="1559624" y="2726390"/>
                  <a:pt x="1461247" y="2808103"/>
                </a:cubicBezTo>
                <a:lnTo>
                  <a:pt x="1484107" y="2842348"/>
                </a:lnTo>
                <a:cubicBezTo>
                  <a:pt x="1549068" y="2805820"/>
                  <a:pt x="1607466" y="2766624"/>
                  <a:pt x="1659301" y="2724759"/>
                </a:cubicBezTo>
                <a:lnTo>
                  <a:pt x="1701326" y="2687367"/>
                </a:lnTo>
                <a:lnTo>
                  <a:pt x="1751663" y="2753044"/>
                </a:lnTo>
                <a:lnTo>
                  <a:pt x="1809834" y="2741926"/>
                </a:lnTo>
                <a:lnTo>
                  <a:pt x="1963537" y="2741926"/>
                </a:lnTo>
                <a:cubicBezTo>
                  <a:pt x="1952448" y="2855720"/>
                  <a:pt x="1918455" y="2970463"/>
                  <a:pt x="1861558" y="3086155"/>
                </a:cubicBezTo>
                <a:cubicBezTo>
                  <a:pt x="1847333" y="3115078"/>
                  <a:pt x="1829604" y="3143128"/>
                  <a:pt x="1808370" y="3170305"/>
                </a:cubicBezTo>
                <a:lnTo>
                  <a:pt x="1774250" y="3206583"/>
                </a:lnTo>
                <a:lnTo>
                  <a:pt x="1600090" y="2928057"/>
                </a:lnTo>
                <a:lnTo>
                  <a:pt x="1266037" y="2928057"/>
                </a:lnTo>
                <a:lnTo>
                  <a:pt x="1261331" y="2902458"/>
                </a:lnTo>
                <a:cubicBezTo>
                  <a:pt x="1257312" y="2890626"/>
                  <a:pt x="1251455" y="2878832"/>
                  <a:pt x="1243761" y="2867076"/>
                </a:cubicBezTo>
                <a:cubicBezTo>
                  <a:pt x="1212985" y="2820052"/>
                  <a:pt x="1072892" y="2714856"/>
                  <a:pt x="823482" y="2551488"/>
                </a:cubicBezTo>
                <a:lnTo>
                  <a:pt x="792528" y="2587868"/>
                </a:lnTo>
                <a:cubicBezTo>
                  <a:pt x="927996" y="2711817"/>
                  <a:pt x="1026014" y="2812400"/>
                  <a:pt x="1086582" y="2889619"/>
                </a:cubicBezTo>
                <a:lnTo>
                  <a:pt x="1113203" y="2928057"/>
                </a:lnTo>
                <a:lnTo>
                  <a:pt x="709450" y="2928057"/>
                </a:lnTo>
                <a:lnTo>
                  <a:pt x="709450" y="2577016"/>
                </a:lnTo>
                <a:lnTo>
                  <a:pt x="759706" y="2530318"/>
                </a:lnTo>
                <a:lnTo>
                  <a:pt x="664798" y="2470723"/>
                </a:lnTo>
                <a:cubicBezTo>
                  <a:pt x="704528" y="2392093"/>
                  <a:pt x="739426" y="2324344"/>
                  <a:pt x="769490" y="2267477"/>
                </a:cubicBezTo>
                <a:lnTo>
                  <a:pt x="1306737" y="2267477"/>
                </a:lnTo>
                <a:lnTo>
                  <a:pt x="1172247" y="2116087"/>
                </a:lnTo>
                <a:lnTo>
                  <a:pt x="1079830" y="2205480"/>
                </a:lnTo>
                <a:lnTo>
                  <a:pt x="41294" y="2205480"/>
                </a:lnTo>
                <a:lnTo>
                  <a:pt x="41294" y="601474"/>
                </a:lnTo>
                <a:cubicBezTo>
                  <a:pt x="41294" y="440857"/>
                  <a:pt x="122722" y="299244"/>
                  <a:pt x="246569" y="215621"/>
                </a:cubicBezTo>
                <a:lnTo>
                  <a:pt x="278677" y="198203"/>
                </a:lnTo>
                <a:lnTo>
                  <a:pt x="278677" y="1054055"/>
                </a:lnTo>
                <a:cubicBezTo>
                  <a:pt x="558593" y="994268"/>
                  <a:pt x="803435" y="916152"/>
                  <a:pt x="1013200" y="819706"/>
                </a:cubicBezTo>
                <a:lnTo>
                  <a:pt x="1013200" y="609641"/>
                </a:lnTo>
                <a:cubicBezTo>
                  <a:pt x="825876" y="669341"/>
                  <a:pt x="683476" y="709641"/>
                  <a:pt x="586003" y="730541"/>
                </a:cubicBezTo>
                <a:lnTo>
                  <a:pt x="586003" y="433237"/>
                </a:lnTo>
                <a:lnTo>
                  <a:pt x="1013200" y="433237"/>
                </a:lnTo>
                <a:lnTo>
                  <a:pt x="1013200" y="222786"/>
                </a:lnTo>
                <a:lnTo>
                  <a:pt x="586003" y="222786"/>
                </a:lnTo>
                <a:close/>
                <a:moveTo>
                  <a:pt x="1696331" y="72592"/>
                </a:moveTo>
                <a:lnTo>
                  <a:pt x="1972050" y="72592"/>
                </a:lnTo>
                <a:lnTo>
                  <a:pt x="1942872" y="136150"/>
                </a:lnTo>
                <a:lnTo>
                  <a:pt x="1654674" y="136150"/>
                </a:lnTo>
                <a:close/>
                <a:moveTo>
                  <a:pt x="3272933" y="23898"/>
                </a:moveTo>
                <a:lnTo>
                  <a:pt x="3572293" y="23898"/>
                </a:lnTo>
                <a:lnTo>
                  <a:pt x="3572293" y="136150"/>
                </a:lnTo>
                <a:lnTo>
                  <a:pt x="3272933" y="136150"/>
                </a:lnTo>
                <a:close/>
                <a:moveTo>
                  <a:pt x="2763251" y="23898"/>
                </a:moveTo>
                <a:lnTo>
                  <a:pt x="3070576" y="23898"/>
                </a:lnTo>
                <a:lnTo>
                  <a:pt x="3070576" y="136150"/>
                </a:lnTo>
                <a:lnTo>
                  <a:pt x="2763251" y="136150"/>
                </a:lnTo>
                <a:close/>
                <a:moveTo>
                  <a:pt x="278677" y="13234"/>
                </a:moveTo>
                <a:lnTo>
                  <a:pt x="586003" y="13234"/>
                </a:lnTo>
                <a:lnTo>
                  <a:pt x="586003" y="136150"/>
                </a:lnTo>
                <a:lnTo>
                  <a:pt x="506883" y="136150"/>
                </a:lnTo>
                <a:cubicBezTo>
                  <a:pt x="442599" y="136150"/>
                  <a:pt x="381358" y="149171"/>
                  <a:pt x="325656" y="172718"/>
                </a:cubicBezTo>
                <a:lnTo>
                  <a:pt x="278677" y="198203"/>
                </a:lnTo>
                <a:close/>
                <a:moveTo>
                  <a:pt x="1067933" y="0"/>
                </a:moveTo>
                <a:lnTo>
                  <a:pt x="1367293" y="0"/>
                </a:lnTo>
                <a:lnTo>
                  <a:pt x="1367293" y="136150"/>
                </a:lnTo>
                <a:lnTo>
                  <a:pt x="1067933" y="1361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bIns="252000"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8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4843" r="156" b="10312"/>
          <a:stretch/>
        </p:blipFill>
        <p:spPr>
          <a:xfrm>
            <a:off x="0" y="-38100"/>
            <a:ext cx="12192000" cy="68961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086100" y="819835"/>
            <a:ext cx="6096000" cy="954107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0" prstMaterial="softEdge">
            <a:bevelT w="88900"/>
            <a:bevelB w="742950" h="698500"/>
            <a:extrusionClr>
              <a:schemeClr val="tx1">
                <a:lumMod val="95000"/>
                <a:lumOff val="5000"/>
              </a:schemeClr>
            </a:extrusionClr>
          </a:sp3d>
        </p:spPr>
        <p:txBody>
          <a:bodyPr>
            <a:spAutoFit/>
          </a:bodyPr>
          <a:lstStyle/>
          <a:p>
            <a:pPr algn="ctr"/>
            <a:r>
              <a:rPr lang="zh-CN" altLang="en-US" sz="2800" b="0" i="0" dirty="0" smtClean="0">
                <a:solidFill>
                  <a:srgbClr val="565656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毕业 </a:t>
            </a:r>
            <a:r>
              <a:rPr lang="en-US" altLang="zh-CN" sz="2800" b="0" i="0" dirty="0" smtClean="0">
                <a:solidFill>
                  <a:srgbClr val="565656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What's next </a:t>
            </a:r>
            <a:r>
              <a:rPr lang="zh-CN" altLang="en-US" sz="2800" b="0" i="0" dirty="0" smtClean="0">
                <a:solidFill>
                  <a:srgbClr val="565656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我觉得很彷徨</a:t>
            </a:r>
            <a:r>
              <a:rPr lang="zh-CN" altLang="en-US" sz="2800" dirty="0" smtClean="0">
                <a:solidFill>
                  <a:srgbClr val="565656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/>
            </a:r>
            <a:br>
              <a:rPr lang="zh-CN" altLang="en-US" sz="2800" dirty="0" smtClean="0">
                <a:solidFill>
                  <a:srgbClr val="565656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</a:br>
            <a:r>
              <a:rPr lang="zh-CN" altLang="en-US" sz="2800" b="0" i="0" dirty="0" smtClean="0">
                <a:solidFill>
                  <a:srgbClr val="565656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但我从不后悔 一起走过这段时光</a:t>
            </a:r>
            <a:endParaRPr lang="zh-CN" altLang="en-US" sz="2800" dirty="0">
              <a:solidFill>
                <a:srgbClr val="565656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" name="任意多边形 4"/>
          <p:cNvSpPr>
            <a:spLocks noChangeAspect="1"/>
          </p:cNvSpPr>
          <p:nvPr/>
        </p:nvSpPr>
        <p:spPr>
          <a:xfrm>
            <a:off x="5486400" y="5830981"/>
            <a:ext cx="1219200" cy="1027019"/>
          </a:xfrm>
          <a:custGeom>
            <a:avLst/>
            <a:gdLst/>
            <a:ahLst/>
            <a:cxnLst/>
            <a:rect l="l" t="t" r="r" b="b"/>
            <a:pathLst>
              <a:path w="4257159" h="3586111">
                <a:moveTo>
                  <a:pt x="1774250" y="3206583"/>
                </a:moveTo>
                <a:lnTo>
                  <a:pt x="1818999" y="3278147"/>
                </a:lnTo>
                <a:lnTo>
                  <a:pt x="1796759" y="3297173"/>
                </a:lnTo>
                <a:cubicBezTo>
                  <a:pt x="1728862" y="3346310"/>
                  <a:pt x="1644154" y="3391929"/>
                  <a:pt x="1542635" y="3434031"/>
                </a:cubicBezTo>
                <a:lnTo>
                  <a:pt x="1522621" y="3391336"/>
                </a:lnTo>
                <a:cubicBezTo>
                  <a:pt x="1607152" y="3347455"/>
                  <a:pt x="1677661" y="3300082"/>
                  <a:pt x="1734151" y="3249219"/>
                </a:cubicBezTo>
                <a:close/>
                <a:moveTo>
                  <a:pt x="3514176" y="2928057"/>
                </a:moveTo>
                <a:lnTo>
                  <a:pt x="3632032" y="2928057"/>
                </a:lnTo>
                <a:lnTo>
                  <a:pt x="3632032" y="3249463"/>
                </a:lnTo>
                <a:cubicBezTo>
                  <a:pt x="3632032" y="3343689"/>
                  <a:pt x="3574127" y="3405212"/>
                  <a:pt x="3458316" y="3434031"/>
                </a:cubicBezTo>
                <a:cubicBezTo>
                  <a:pt x="3458316" y="3379298"/>
                  <a:pt x="3396912" y="3335180"/>
                  <a:pt x="3274105" y="3301676"/>
                </a:cubicBezTo>
                <a:lnTo>
                  <a:pt x="3274105" y="3243593"/>
                </a:lnTo>
                <a:cubicBezTo>
                  <a:pt x="3361333" y="3254978"/>
                  <a:pt x="3423152" y="3260612"/>
                  <a:pt x="3459562" y="3260493"/>
                </a:cubicBezTo>
                <a:cubicBezTo>
                  <a:pt x="3495971" y="3260374"/>
                  <a:pt x="3514176" y="3245550"/>
                  <a:pt x="3514176" y="3216019"/>
                </a:cubicBezTo>
                <a:close/>
                <a:moveTo>
                  <a:pt x="1113203" y="2928057"/>
                </a:moveTo>
                <a:lnTo>
                  <a:pt x="1266037" y="2928057"/>
                </a:lnTo>
                <a:lnTo>
                  <a:pt x="1267877" y="2938067"/>
                </a:lnTo>
                <a:cubicBezTo>
                  <a:pt x="1268567" y="2961883"/>
                  <a:pt x="1261907" y="2985851"/>
                  <a:pt x="1247897" y="3009971"/>
                </a:cubicBezTo>
                <a:cubicBezTo>
                  <a:pt x="1219879" y="3058210"/>
                  <a:pt x="1182135" y="3041236"/>
                  <a:pt x="1134667" y="2959048"/>
                </a:cubicBezTo>
                <a:close/>
                <a:moveTo>
                  <a:pt x="591594" y="2928057"/>
                </a:moveTo>
                <a:lnTo>
                  <a:pt x="709450" y="2928057"/>
                </a:lnTo>
                <a:lnTo>
                  <a:pt x="709450" y="3104389"/>
                </a:lnTo>
                <a:cubicBezTo>
                  <a:pt x="709450" y="3218361"/>
                  <a:pt x="711318" y="3307724"/>
                  <a:pt x="715054" y="3372479"/>
                </a:cubicBezTo>
                <a:lnTo>
                  <a:pt x="585990" y="3417220"/>
                </a:lnTo>
                <a:cubicBezTo>
                  <a:pt x="589726" y="3264466"/>
                  <a:pt x="591594" y="3135995"/>
                  <a:pt x="591594" y="3031808"/>
                </a:cubicBezTo>
                <a:close/>
                <a:moveTo>
                  <a:pt x="3632032" y="2892604"/>
                </a:moveTo>
                <a:lnTo>
                  <a:pt x="3943576" y="2892604"/>
                </a:lnTo>
                <a:lnTo>
                  <a:pt x="3859775" y="2918603"/>
                </a:lnTo>
                <a:cubicBezTo>
                  <a:pt x="3829466" y="2924802"/>
                  <a:pt x="3798085" y="2928057"/>
                  <a:pt x="3765943" y="2928057"/>
                </a:cubicBezTo>
                <a:lnTo>
                  <a:pt x="3632032" y="2928057"/>
                </a:lnTo>
                <a:close/>
                <a:moveTo>
                  <a:pt x="244115" y="2846562"/>
                </a:moveTo>
                <a:lnTo>
                  <a:pt x="246569" y="2848586"/>
                </a:lnTo>
                <a:lnTo>
                  <a:pt x="320622" y="2888758"/>
                </a:lnTo>
                <a:lnTo>
                  <a:pt x="197765" y="2991520"/>
                </a:lnTo>
                <a:cubicBezTo>
                  <a:pt x="142610" y="3031854"/>
                  <a:pt x="83656" y="3069566"/>
                  <a:pt x="20903" y="3104656"/>
                </a:cubicBezTo>
                <a:lnTo>
                  <a:pt x="0" y="3063473"/>
                </a:lnTo>
                <a:cubicBezTo>
                  <a:pt x="62235" y="3017428"/>
                  <a:pt x="123034" y="2965997"/>
                  <a:pt x="182400" y="2909182"/>
                </a:cubicBezTo>
                <a:close/>
                <a:moveTo>
                  <a:pt x="4129769" y="2749846"/>
                </a:moveTo>
                <a:lnTo>
                  <a:pt x="4257159" y="2892604"/>
                </a:lnTo>
                <a:lnTo>
                  <a:pt x="3943576" y="2892604"/>
                </a:lnTo>
                <a:lnTo>
                  <a:pt x="3947170" y="2891489"/>
                </a:lnTo>
                <a:cubicBezTo>
                  <a:pt x="4002872" y="2867942"/>
                  <a:pt x="4053035" y="2833869"/>
                  <a:pt x="4095162" y="2791765"/>
                </a:cubicBezTo>
                <a:close/>
                <a:moveTo>
                  <a:pt x="591594" y="2557714"/>
                </a:moveTo>
                <a:lnTo>
                  <a:pt x="591594" y="2928057"/>
                </a:lnTo>
                <a:lnTo>
                  <a:pt x="506883" y="2928057"/>
                </a:lnTo>
                <a:cubicBezTo>
                  <a:pt x="442599" y="2928057"/>
                  <a:pt x="381358" y="2915036"/>
                  <a:pt x="325656" y="2891489"/>
                </a:cubicBezTo>
                <a:lnTo>
                  <a:pt x="320622" y="2888758"/>
                </a:lnTo>
                <a:lnTo>
                  <a:pt x="351835" y="2862651"/>
                </a:lnTo>
                <a:cubicBezTo>
                  <a:pt x="446950" y="2771494"/>
                  <a:pt x="526870" y="2669848"/>
                  <a:pt x="591594" y="2557714"/>
                </a:cubicBezTo>
                <a:close/>
                <a:moveTo>
                  <a:pt x="41294" y="2243794"/>
                </a:moveTo>
                <a:lnTo>
                  <a:pt x="73116" y="2284199"/>
                </a:lnTo>
                <a:cubicBezTo>
                  <a:pt x="119132" y="2273051"/>
                  <a:pt x="165563" y="2267477"/>
                  <a:pt x="212409" y="2267477"/>
                </a:cubicBezTo>
                <a:lnTo>
                  <a:pt x="630642" y="2267477"/>
                </a:lnTo>
                <a:cubicBezTo>
                  <a:pt x="560670" y="2435707"/>
                  <a:pt x="469187" y="2587408"/>
                  <a:pt x="356193" y="2722580"/>
                </a:cubicBezTo>
                <a:cubicBezTo>
                  <a:pt x="327945" y="2756373"/>
                  <a:pt x="299338" y="2788819"/>
                  <a:pt x="270372" y="2819919"/>
                </a:cubicBezTo>
                <a:lnTo>
                  <a:pt x="244115" y="2846562"/>
                </a:lnTo>
                <a:lnTo>
                  <a:pt x="177663" y="2791765"/>
                </a:lnTo>
                <a:cubicBezTo>
                  <a:pt x="93408" y="2707558"/>
                  <a:pt x="41294" y="2591227"/>
                  <a:pt x="41294" y="2462733"/>
                </a:cubicBezTo>
                <a:close/>
                <a:moveTo>
                  <a:pt x="11119" y="2205480"/>
                </a:moveTo>
                <a:lnTo>
                  <a:pt x="41294" y="2205480"/>
                </a:lnTo>
                <a:lnTo>
                  <a:pt x="41294" y="2243794"/>
                </a:lnTo>
                <a:close/>
                <a:moveTo>
                  <a:pt x="2198004" y="2104969"/>
                </a:moveTo>
                <a:cubicBezTo>
                  <a:pt x="2224391" y="2269226"/>
                  <a:pt x="2274632" y="2408356"/>
                  <a:pt x="2348726" y="2522358"/>
                </a:cubicBezTo>
                <a:cubicBezTo>
                  <a:pt x="2422820" y="2636359"/>
                  <a:pt x="2527467" y="2728139"/>
                  <a:pt x="2662668" y="2797696"/>
                </a:cubicBezTo>
                <a:cubicBezTo>
                  <a:pt x="2687752" y="2756009"/>
                  <a:pt x="2730298" y="2731163"/>
                  <a:pt x="2790309" y="2723158"/>
                </a:cubicBezTo>
                <a:lnTo>
                  <a:pt x="2790309" y="2682597"/>
                </a:lnTo>
                <a:cubicBezTo>
                  <a:pt x="2681080" y="2663088"/>
                  <a:pt x="2580984" y="2613322"/>
                  <a:pt x="2490020" y="2533298"/>
                </a:cubicBezTo>
                <a:cubicBezTo>
                  <a:pt x="2399056" y="2453275"/>
                  <a:pt x="2333560" y="2343083"/>
                  <a:pt x="2293534" y="2202723"/>
                </a:cubicBezTo>
                <a:lnTo>
                  <a:pt x="2338186" y="2167054"/>
                </a:lnTo>
                <a:close/>
                <a:moveTo>
                  <a:pt x="3793408" y="337904"/>
                </a:moveTo>
                <a:cubicBezTo>
                  <a:pt x="3765656" y="665101"/>
                  <a:pt x="3716876" y="971742"/>
                  <a:pt x="3647069" y="1257825"/>
                </a:cubicBezTo>
                <a:lnTo>
                  <a:pt x="3906985" y="1257825"/>
                </a:lnTo>
                <a:cubicBezTo>
                  <a:pt x="3981246" y="1035125"/>
                  <a:pt x="4040048" y="728485"/>
                  <a:pt x="4083388" y="337904"/>
                </a:cubicBezTo>
                <a:close/>
                <a:moveTo>
                  <a:pt x="2260378" y="337904"/>
                </a:moveTo>
                <a:cubicBezTo>
                  <a:pt x="2303548" y="728657"/>
                  <a:pt x="2362177" y="1035297"/>
                  <a:pt x="2436268" y="1257825"/>
                </a:cubicBezTo>
                <a:lnTo>
                  <a:pt x="2696698" y="1257825"/>
                </a:lnTo>
                <a:cubicBezTo>
                  <a:pt x="2615755" y="922491"/>
                  <a:pt x="2566933" y="615850"/>
                  <a:pt x="2550230" y="337904"/>
                </a:cubicBezTo>
                <a:close/>
                <a:moveTo>
                  <a:pt x="3070576" y="136150"/>
                </a:moveTo>
                <a:lnTo>
                  <a:pt x="3272933" y="136150"/>
                </a:lnTo>
                <a:lnTo>
                  <a:pt x="3272933" y="1604080"/>
                </a:lnTo>
                <a:lnTo>
                  <a:pt x="3070576" y="1604080"/>
                </a:lnTo>
                <a:close/>
                <a:moveTo>
                  <a:pt x="1367293" y="136150"/>
                </a:moveTo>
                <a:lnTo>
                  <a:pt x="1654674" y="136150"/>
                </a:lnTo>
                <a:lnTo>
                  <a:pt x="1632501" y="169980"/>
                </a:lnTo>
                <a:cubicBezTo>
                  <a:pt x="1562527" y="257733"/>
                  <a:pt x="1474124" y="316576"/>
                  <a:pt x="1367293" y="346512"/>
                </a:cubicBezTo>
                <a:close/>
                <a:moveTo>
                  <a:pt x="586003" y="136150"/>
                </a:moveTo>
                <a:lnTo>
                  <a:pt x="1067933" y="136150"/>
                </a:lnTo>
                <a:lnTo>
                  <a:pt x="1067933" y="685701"/>
                </a:lnTo>
                <a:cubicBezTo>
                  <a:pt x="1064223" y="833625"/>
                  <a:pt x="1108953" y="929445"/>
                  <a:pt x="1202123" y="973161"/>
                </a:cubicBezTo>
                <a:lnTo>
                  <a:pt x="1208754" y="975810"/>
                </a:lnTo>
                <a:lnTo>
                  <a:pt x="895512" y="975810"/>
                </a:lnTo>
                <a:lnTo>
                  <a:pt x="895512" y="1209645"/>
                </a:lnTo>
                <a:lnTo>
                  <a:pt x="105485" y="1209645"/>
                </a:lnTo>
                <a:lnTo>
                  <a:pt x="105485" y="1428062"/>
                </a:lnTo>
                <a:lnTo>
                  <a:pt x="895512" y="1428062"/>
                </a:lnTo>
                <a:lnTo>
                  <a:pt x="895512" y="1903825"/>
                </a:lnTo>
                <a:lnTo>
                  <a:pt x="1219026" y="1903825"/>
                </a:lnTo>
                <a:lnTo>
                  <a:pt x="1219026" y="1428062"/>
                </a:lnTo>
                <a:lnTo>
                  <a:pt x="2017147" y="1428062"/>
                </a:lnTo>
                <a:lnTo>
                  <a:pt x="2017147" y="1209645"/>
                </a:lnTo>
                <a:lnTo>
                  <a:pt x="1219026" y="1209645"/>
                </a:lnTo>
                <a:lnTo>
                  <a:pt x="1219026" y="979914"/>
                </a:lnTo>
                <a:lnTo>
                  <a:pt x="1228734" y="983792"/>
                </a:lnTo>
                <a:cubicBezTo>
                  <a:pt x="1265817" y="996244"/>
                  <a:pt x="1309305" y="1001806"/>
                  <a:pt x="1359198" y="1000478"/>
                </a:cubicBezTo>
                <a:lnTo>
                  <a:pt x="1705711" y="1000478"/>
                </a:lnTo>
                <a:cubicBezTo>
                  <a:pt x="1894234" y="1005789"/>
                  <a:pt x="1985798" y="915767"/>
                  <a:pt x="1980402" y="730412"/>
                </a:cubicBezTo>
                <a:lnTo>
                  <a:pt x="1980402" y="612724"/>
                </a:lnTo>
                <a:lnTo>
                  <a:pt x="1737574" y="612724"/>
                </a:lnTo>
                <a:lnTo>
                  <a:pt x="1737574" y="687500"/>
                </a:lnTo>
                <a:cubicBezTo>
                  <a:pt x="1742970" y="750541"/>
                  <a:pt x="1713548" y="782061"/>
                  <a:pt x="1649307" y="782061"/>
                </a:cubicBezTo>
                <a:lnTo>
                  <a:pt x="1482154" y="782061"/>
                </a:lnTo>
                <a:cubicBezTo>
                  <a:pt x="1400269" y="781976"/>
                  <a:pt x="1361982" y="739920"/>
                  <a:pt x="1367293" y="655894"/>
                </a:cubicBezTo>
                <a:lnTo>
                  <a:pt x="1367293" y="546043"/>
                </a:lnTo>
                <a:cubicBezTo>
                  <a:pt x="1626385" y="509094"/>
                  <a:pt x="1813110" y="383647"/>
                  <a:pt x="1927470" y="169701"/>
                </a:cubicBezTo>
                <a:lnTo>
                  <a:pt x="1942872" y="136150"/>
                </a:lnTo>
                <a:lnTo>
                  <a:pt x="2763251" y="136150"/>
                </a:lnTo>
                <a:lnTo>
                  <a:pt x="2763251" y="1604080"/>
                </a:lnTo>
                <a:lnTo>
                  <a:pt x="2223119" y="1604080"/>
                </a:lnTo>
                <a:lnTo>
                  <a:pt x="2223119" y="1806565"/>
                </a:lnTo>
                <a:lnTo>
                  <a:pt x="4120519" y="1806565"/>
                </a:lnTo>
                <a:lnTo>
                  <a:pt x="4120519" y="1604080"/>
                </a:lnTo>
                <a:lnTo>
                  <a:pt x="3572293" y="1604080"/>
                </a:lnTo>
                <a:lnTo>
                  <a:pt x="3572293" y="136150"/>
                </a:lnTo>
                <a:lnTo>
                  <a:pt x="3765943" y="136150"/>
                </a:lnTo>
                <a:cubicBezTo>
                  <a:pt x="4023077" y="136150"/>
                  <a:pt x="4231531" y="344486"/>
                  <a:pt x="4231531" y="601474"/>
                </a:cubicBezTo>
                <a:lnTo>
                  <a:pt x="4231531" y="2462733"/>
                </a:lnTo>
                <a:cubicBezTo>
                  <a:pt x="4231531" y="2559103"/>
                  <a:pt x="4202217" y="2648632"/>
                  <a:pt x="4152015" y="2722899"/>
                </a:cubicBezTo>
                <a:lnTo>
                  <a:pt x="4129769" y="2749846"/>
                </a:lnTo>
                <a:lnTo>
                  <a:pt x="4117066" y="2735611"/>
                </a:lnTo>
                <a:lnTo>
                  <a:pt x="4019045" y="2830607"/>
                </a:lnTo>
                <a:lnTo>
                  <a:pt x="3632032" y="2830607"/>
                </a:lnTo>
                <a:lnTo>
                  <a:pt x="3632032" y="2596763"/>
                </a:lnTo>
                <a:lnTo>
                  <a:pt x="4117600" y="2596763"/>
                </a:lnTo>
                <a:lnTo>
                  <a:pt x="3983110" y="2445373"/>
                </a:lnTo>
                <a:lnTo>
                  <a:pt x="3890693" y="2534855"/>
                </a:lnTo>
                <a:lnTo>
                  <a:pt x="3632032" y="2534855"/>
                </a:lnTo>
                <a:lnTo>
                  <a:pt x="3632032" y="2304746"/>
                </a:lnTo>
                <a:cubicBezTo>
                  <a:pt x="3841416" y="2279900"/>
                  <a:pt x="3995830" y="2267477"/>
                  <a:pt x="4095274" y="2267477"/>
                </a:cubicBezTo>
                <a:lnTo>
                  <a:pt x="3982221" y="2116087"/>
                </a:lnTo>
                <a:cubicBezTo>
                  <a:pt x="3914798" y="2154038"/>
                  <a:pt x="3801685" y="2186860"/>
                  <a:pt x="3642884" y="2214553"/>
                </a:cubicBezTo>
                <a:cubicBezTo>
                  <a:pt x="3484081" y="2242245"/>
                  <a:pt x="3279293" y="2263800"/>
                  <a:pt x="3028519" y="2279218"/>
                </a:cubicBezTo>
                <a:lnTo>
                  <a:pt x="3028519" y="2334455"/>
                </a:lnTo>
                <a:cubicBezTo>
                  <a:pt x="3222604" y="2326983"/>
                  <a:pt x="3384490" y="2319541"/>
                  <a:pt x="3514176" y="2312129"/>
                </a:cubicBezTo>
                <a:lnTo>
                  <a:pt x="3514176" y="2534855"/>
                </a:lnTo>
                <a:lnTo>
                  <a:pt x="3045331" y="2534855"/>
                </a:lnTo>
                <a:lnTo>
                  <a:pt x="3107238" y="2613485"/>
                </a:lnTo>
                <a:cubicBezTo>
                  <a:pt x="3153314" y="2602337"/>
                  <a:pt x="3199744" y="2596763"/>
                  <a:pt x="3246531" y="2596763"/>
                </a:cubicBezTo>
                <a:lnTo>
                  <a:pt x="3514176" y="2596763"/>
                </a:lnTo>
                <a:lnTo>
                  <a:pt x="3514176" y="2830607"/>
                </a:lnTo>
                <a:lnTo>
                  <a:pt x="2911375" y="2830607"/>
                </a:lnTo>
                <a:lnTo>
                  <a:pt x="2973283" y="2909326"/>
                </a:lnTo>
                <a:cubicBezTo>
                  <a:pt x="3019358" y="2898178"/>
                  <a:pt x="3065789" y="2892604"/>
                  <a:pt x="3112575" y="2892604"/>
                </a:cubicBezTo>
                <a:lnTo>
                  <a:pt x="3514176" y="2892604"/>
                </a:lnTo>
                <a:lnTo>
                  <a:pt x="3514176" y="2928057"/>
                </a:lnTo>
                <a:lnTo>
                  <a:pt x="2689844" y="2928057"/>
                </a:lnTo>
                <a:lnTo>
                  <a:pt x="2466829" y="3284716"/>
                </a:lnTo>
                <a:lnTo>
                  <a:pt x="2349069" y="3461219"/>
                </a:lnTo>
                <a:cubicBezTo>
                  <a:pt x="2293516" y="3544483"/>
                  <a:pt x="2220712" y="3586111"/>
                  <a:pt x="2147902" y="3586111"/>
                </a:cubicBezTo>
                <a:cubicBezTo>
                  <a:pt x="2145995" y="3586111"/>
                  <a:pt x="2144081" y="3586079"/>
                  <a:pt x="2142180" y="3585290"/>
                </a:cubicBezTo>
                <a:cubicBezTo>
                  <a:pt x="2067488" y="3588269"/>
                  <a:pt x="1992299" y="3546667"/>
                  <a:pt x="1935297" y="3461219"/>
                </a:cubicBezTo>
                <a:lnTo>
                  <a:pt x="1906227" y="3417646"/>
                </a:lnTo>
                <a:lnTo>
                  <a:pt x="1818999" y="3278147"/>
                </a:lnTo>
                <a:lnTo>
                  <a:pt x="1885996" y="3220831"/>
                </a:lnTo>
                <a:cubicBezTo>
                  <a:pt x="1911539" y="3194504"/>
                  <a:pt x="1932879" y="3167298"/>
                  <a:pt x="1950017" y="3139212"/>
                </a:cubicBezTo>
                <a:cubicBezTo>
                  <a:pt x="2018566" y="3026871"/>
                  <a:pt x="2063455" y="2894442"/>
                  <a:pt x="2084684" y="2741926"/>
                </a:cubicBezTo>
                <a:lnTo>
                  <a:pt x="2343078" y="2741926"/>
                </a:lnTo>
                <a:cubicBezTo>
                  <a:pt x="2328253" y="3015886"/>
                  <a:pt x="2313918" y="3171886"/>
                  <a:pt x="2300071" y="3209926"/>
                </a:cubicBezTo>
                <a:cubicBezTo>
                  <a:pt x="2286225" y="3247966"/>
                  <a:pt x="2267902" y="3267757"/>
                  <a:pt x="2245102" y="3269299"/>
                </a:cubicBezTo>
                <a:cubicBezTo>
                  <a:pt x="2222301" y="3270841"/>
                  <a:pt x="2158214" y="3262272"/>
                  <a:pt x="2052840" y="3243593"/>
                </a:cubicBezTo>
                <a:lnTo>
                  <a:pt x="2052840" y="3296072"/>
                </a:lnTo>
                <a:cubicBezTo>
                  <a:pt x="2147362" y="3322520"/>
                  <a:pt x="2200761" y="3366638"/>
                  <a:pt x="2213036" y="3428427"/>
                </a:cubicBezTo>
                <a:cubicBezTo>
                  <a:pt x="2304237" y="3400379"/>
                  <a:pt x="2365508" y="3354037"/>
                  <a:pt x="2396847" y="3289401"/>
                </a:cubicBezTo>
                <a:cubicBezTo>
                  <a:pt x="2428186" y="3224766"/>
                  <a:pt x="2447562" y="3047047"/>
                  <a:pt x="2454975" y="2756246"/>
                </a:cubicBezTo>
                <a:lnTo>
                  <a:pt x="2500071" y="2717287"/>
                </a:lnTo>
                <a:lnTo>
                  <a:pt x="2404630" y="2618466"/>
                </a:lnTo>
                <a:lnTo>
                  <a:pt x="2340143" y="2679929"/>
                </a:lnTo>
                <a:lnTo>
                  <a:pt x="1709686" y="2679929"/>
                </a:lnTo>
                <a:lnTo>
                  <a:pt x="1732130" y="2659960"/>
                </a:lnTo>
                <a:cubicBezTo>
                  <a:pt x="1754765" y="2637694"/>
                  <a:pt x="1775760" y="2614760"/>
                  <a:pt x="1795114" y="2591159"/>
                </a:cubicBezTo>
                <a:cubicBezTo>
                  <a:pt x="1872528" y="2496755"/>
                  <a:pt x="1942337" y="2391026"/>
                  <a:pt x="2004542" y="2273970"/>
                </a:cubicBezTo>
                <a:lnTo>
                  <a:pt x="2059156" y="2237857"/>
                </a:lnTo>
                <a:lnTo>
                  <a:pt x="1921731" y="2132809"/>
                </a:lnTo>
                <a:cubicBezTo>
                  <a:pt x="1860950" y="2290603"/>
                  <a:pt x="1793602" y="2422172"/>
                  <a:pt x="1719686" y="2527517"/>
                </a:cubicBezTo>
                <a:cubicBezTo>
                  <a:pt x="1645770" y="2632861"/>
                  <a:pt x="1559624" y="2726390"/>
                  <a:pt x="1461247" y="2808103"/>
                </a:cubicBezTo>
                <a:lnTo>
                  <a:pt x="1484107" y="2842348"/>
                </a:lnTo>
                <a:cubicBezTo>
                  <a:pt x="1549068" y="2805820"/>
                  <a:pt x="1607466" y="2766624"/>
                  <a:pt x="1659301" y="2724759"/>
                </a:cubicBezTo>
                <a:lnTo>
                  <a:pt x="1701326" y="2687367"/>
                </a:lnTo>
                <a:lnTo>
                  <a:pt x="1751663" y="2753044"/>
                </a:lnTo>
                <a:lnTo>
                  <a:pt x="1809834" y="2741926"/>
                </a:lnTo>
                <a:lnTo>
                  <a:pt x="1963537" y="2741926"/>
                </a:lnTo>
                <a:cubicBezTo>
                  <a:pt x="1952448" y="2855720"/>
                  <a:pt x="1918455" y="2970463"/>
                  <a:pt x="1861558" y="3086155"/>
                </a:cubicBezTo>
                <a:cubicBezTo>
                  <a:pt x="1847333" y="3115078"/>
                  <a:pt x="1829604" y="3143128"/>
                  <a:pt x="1808370" y="3170305"/>
                </a:cubicBezTo>
                <a:lnTo>
                  <a:pt x="1774250" y="3206583"/>
                </a:lnTo>
                <a:lnTo>
                  <a:pt x="1600090" y="2928057"/>
                </a:lnTo>
                <a:lnTo>
                  <a:pt x="1266037" y="2928057"/>
                </a:lnTo>
                <a:lnTo>
                  <a:pt x="1261331" y="2902458"/>
                </a:lnTo>
                <a:cubicBezTo>
                  <a:pt x="1257312" y="2890626"/>
                  <a:pt x="1251455" y="2878832"/>
                  <a:pt x="1243761" y="2867076"/>
                </a:cubicBezTo>
                <a:cubicBezTo>
                  <a:pt x="1212985" y="2820052"/>
                  <a:pt x="1072892" y="2714856"/>
                  <a:pt x="823482" y="2551488"/>
                </a:cubicBezTo>
                <a:lnTo>
                  <a:pt x="792528" y="2587868"/>
                </a:lnTo>
                <a:cubicBezTo>
                  <a:pt x="927996" y="2711817"/>
                  <a:pt x="1026014" y="2812400"/>
                  <a:pt x="1086582" y="2889619"/>
                </a:cubicBezTo>
                <a:lnTo>
                  <a:pt x="1113203" y="2928057"/>
                </a:lnTo>
                <a:lnTo>
                  <a:pt x="709450" y="2928057"/>
                </a:lnTo>
                <a:lnTo>
                  <a:pt x="709450" y="2577016"/>
                </a:lnTo>
                <a:lnTo>
                  <a:pt x="759706" y="2530318"/>
                </a:lnTo>
                <a:lnTo>
                  <a:pt x="664798" y="2470723"/>
                </a:lnTo>
                <a:cubicBezTo>
                  <a:pt x="704528" y="2392093"/>
                  <a:pt x="739426" y="2324344"/>
                  <a:pt x="769490" y="2267477"/>
                </a:cubicBezTo>
                <a:lnTo>
                  <a:pt x="1306737" y="2267477"/>
                </a:lnTo>
                <a:lnTo>
                  <a:pt x="1172247" y="2116087"/>
                </a:lnTo>
                <a:lnTo>
                  <a:pt x="1079830" y="2205480"/>
                </a:lnTo>
                <a:lnTo>
                  <a:pt x="41294" y="2205480"/>
                </a:lnTo>
                <a:lnTo>
                  <a:pt x="41294" y="601474"/>
                </a:lnTo>
                <a:cubicBezTo>
                  <a:pt x="41294" y="440857"/>
                  <a:pt x="122722" y="299244"/>
                  <a:pt x="246569" y="215621"/>
                </a:cubicBezTo>
                <a:lnTo>
                  <a:pt x="278677" y="198203"/>
                </a:lnTo>
                <a:lnTo>
                  <a:pt x="278677" y="1054055"/>
                </a:lnTo>
                <a:cubicBezTo>
                  <a:pt x="558593" y="994268"/>
                  <a:pt x="803435" y="916152"/>
                  <a:pt x="1013200" y="819706"/>
                </a:cubicBezTo>
                <a:lnTo>
                  <a:pt x="1013200" y="609641"/>
                </a:lnTo>
                <a:cubicBezTo>
                  <a:pt x="825876" y="669341"/>
                  <a:pt x="683476" y="709641"/>
                  <a:pt x="586003" y="730541"/>
                </a:cubicBezTo>
                <a:lnTo>
                  <a:pt x="586003" y="433237"/>
                </a:lnTo>
                <a:lnTo>
                  <a:pt x="1013200" y="433237"/>
                </a:lnTo>
                <a:lnTo>
                  <a:pt x="1013200" y="222786"/>
                </a:lnTo>
                <a:lnTo>
                  <a:pt x="586003" y="222786"/>
                </a:lnTo>
                <a:close/>
                <a:moveTo>
                  <a:pt x="1696331" y="72592"/>
                </a:moveTo>
                <a:lnTo>
                  <a:pt x="1972050" y="72592"/>
                </a:lnTo>
                <a:lnTo>
                  <a:pt x="1942872" y="136150"/>
                </a:lnTo>
                <a:lnTo>
                  <a:pt x="1654674" y="136150"/>
                </a:lnTo>
                <a:close/>
                <a:moveTo>
                  <a:pt x="3272933" y="23898"/>
                </a:moveTo>
                <a:lnTo>
                  <a:pt x="3572293" y="23898"/>
                </a:lnTo>
                <a:lnTo>
                  <a:pt x="3572293" y="136150"/>
                </a:lnTo>
                <a:lnTo>
                  <a:pt x="3272933" y="136150"/>
                </a:lnTo>
                <a:close/>
                <a:moveTo>
                  <a:pt x="2763251" y="23898"/>
                </a:moveTo>
                <a:lnTo>
                  <a:pt x="3070576" y="23898"/>
                </a:lnTo>
                <a:lnTo>
                  <a:pt x="3070576" y="136150"/>
                </a:lnTo>
                <a:lnTo>
                  <a:pt x="2763251" y="136150"/>
                </a:lnTo>
                <a:close/>
                <a:moveTo>
                  <a:pt x="278677" y="13234"/>
                </a:moveTo>
                <a:lnTo>
                  <a:pt x="586003" y="13234"/>
                </a:lnTo>
                <a:lnTo>
                  <a:pt x="586003" y="136150"/>
                </a:lnTo>
                <a:lnTo>
                  <a:pt x="506883" y="136150"/>
                </a:lnTo>
                <a:cubicBezTo>
                  <a:pt x="442599" y="136150"/>
                  <a:pt x="381358" y="149171"/>
                  <a:pt x="325656" y="172718"/>
                </a:cubicBezTo>
                <a:lnTo>
                  <a:pt x="278677" y="198203"/>
                </a:lnTo>
                <a:close/>
                <a:moveTo>
                  <a:pt x="1067933" y="0"/>
                </a:moveTo>
                <a:lnTo>
                  <a:pt x="1367293" y="0"/>
                </a:lnTo>
                <a:lnTo>
                  <a:pt x="1367293" y="136150"/>
                </a:lnTo>
                <a:lnTo>
                  <a:pt x="1067933" y="13615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bIns="252000"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13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6" t="-632" r="556" b="7444"/>
          <a:stretch/>
        </p:blipFill>
        <p:spPr>
          <a:xfrm>
            <a:off x="-84669" y="-50799"/>
            <a:ext cx="12378267" cy="75988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902200" y="2245618"/>
            <a:ext cx="1818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alpha val="98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毕业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36724" y="2902765"/>
            <a:ext cx="1634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alpha val="98000"/>
                  </a:schemeClr>
                </a:solidFill>
              </a:rPr>
              <a:t>不分手</a:t>
            </a:r>
            <a:endParaRPr lang="zh-CN" altLang="en-US" sz="3600" b="1" dirty="0">
              <a:solidFill>
                <a:schemeClr val="bg1">
                  <a:alpha val="98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23591" y="2036000"/>
            <a:ext cx="19134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不要让我看见你的悲伤</a:t>
            </a:r>
            <a:b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否则 下一段 不知该怎么唱</a:t>
            </a:r>
          </a:p>
        </p:txBody>
      </p:sp>
    </p:spTree>
    <p:extLst>
      <p:ext uri="{BB962C8B-B14F-4D97-AF65-F5344CB8AC3E}">
        <p14:creationId xmlns:p14="http://schemas.microsoft.com/office/powerpoint/2010/main" val="247854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139" r="-144" b="229"/>
          <a:stretch/>
        </p:blipFill>
        <p:spPr>
          <a:xfrm>
            <a:off x="-63062" y="0"/>
            <a:ext cx="7756634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25" b="6666"/>
          <a:stretch/>
        </p:blipFill>
        <p:spPr>
          <a:xfrm rot="16200000">
            <a:off x="6463394" y="1129392"/>
            <a:ext cx="6858000" cy="459921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78889" y="414369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Baby </a:t>
            </a:r>
            <a:r>
              <a:rPr lang="zh-CN" altLang="en-US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我能做</a:t>
            </a:r>
            <a:r>
              <a:rPr lang="zh-CN" altLang="en-US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什么我</a:t>
            </a:r>
            <a:r>
              <a:rPr lang="zh-CN" altLang="en-US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能说什么</a:t>
            </a:r>
            <a:br>
              <a:rPr lang="zh-CN" altLang="en-US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</a:br>
            <a:r>
              <a:rPr lang="zh-CN" altLang="en-US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让</a:t>
            </a:r>
            <a:r>
              <a:rPr lang="zh-CN" altLang="en-US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你不感觉那么难过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454292" y="3172813"/>
            <a:ext cx="31921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没什么有</a:t>
            </a:r>
            <a:r>
              <a:rPr lang="zh-CN" altLang="en-US" sz="2000" dirty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什么好</a:t>
            </a:r>
            <a:r>
              <a:rPr lang="zh-CN" altLang="en-US" sz="2000" dirty="0" smtClean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难过</a:t>
            </a:r>
            <a:endParaRPr lang="en-US" altLang="zh-CN" sz="2000" dirty="0" smtClean="0">
              <a:solidFill>
                <a:schemeClr val="bg1"/>
              </a:solidFill>
              <a:latin typeface="造字工房悦黑 G0v1 常规体" pitchFamily="50" charset="-122"/>
              <a:ea typeface="造字工房悦黑 G0v1 常规体" pitchFamily="50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/>
            </a:r>
            <a:br>
              <a:rPr lang="en-US" altLang="zh-CN" sz="2000" dirty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</a:br>
            <a:r>
              <a:rPr lang="zh-CN" altLang="en-US" sz="2000" dirty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反正生命要继续喔 </a:t>
            </a:r>
            <a:endParaRPr lang="en-US" altLang="zh-CN" sz="2000" dirty="0" smtClean="0">
              <a:solidFill>
                <a:schemeClr val="bg1"/>
              </a:solidFill>
              <a:latin typeface="造字工房悦黑 G0v1 常规体" pitchFamily="50" charset="-122"/>
              <a:ea typeface="造字工房悦黑 G0v1 常规体" pitchFamily="50" charset="-122"/>
            </a:endParaRPr>
          </a:p>
          <a:p>
            <a:r>
              <a:rPr lang="en-US" altLang="zh-CN" sz="2000" dirty="0" smtClean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Like </a:t>
            </a:r>
            <a:r>
              <a:rPr lang="en-US" altLang="zh-CN" sz="2000" dirty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the beat goes on</a:t>
            </a:r>
            <a:endParaRPr lang="zh-CN" altLang="en-US" sz="2000" dirty="0">
              <a:solidFill>
                <a:schemeClr val="bg1"/>
              </a:solidFill>
              <a:latin typeface="造字工房悦黑 G0v1 常规体" pitchFamily="50" charset="-122"/>
              <a:ea typeface="造字工房悦黑 G0v1 常规体" pitchFamily="50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34996" y="1795916"/>
            <a:ext cx="223971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其  实</a:t>
            </a:r>
            <a:endParaRPr lang="en-US" altLang="zh-CN" sz="6000" b="1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0" name="任意多边形 9"/>
          <p:cNvSpPr>
            <a:spLocks noChangeAspect="1"/>
          </p:cNvSpPr>
          <p:nvPr/>
        </p:nvSpPr>
        <p:spPr>
          <a:xfrm>
            <a:off x="2418368" y="1665288"/>
            <a:ext cx="2743200" cy="2310794"/>
          </a:xfrm>
          <a:custGeom>
            <a:avLst/>
            <a:gdLst/>
            <a:ahLst/>
            <a:cxnLst/>
            <a:rect l="l" t="t" r="r" b="b"/>
            <a:pathLst>
              <a:path w="4257159" h="3586111">
                <a:moveTo>
                  <a:pt x="1774250" y="3206583"/>
                </a:moveTo>
                <a:lnTo>
                  <a:pt x="1818999" y="3278147"/>
                </a:lnTo>
                <a:lnTo>
                  <a:pt x="1796759" y="3297173"/>
                </a:lnTo>
                <a:cubicBezTo>
                  <a:pt x="1728862" y="3346310"/>
                  <a:pt x="1644154" y="3391929"/>
                  <a:pt x="1542635" y="3434031"/>
                </a:cubicBezTo>
                <a:lnTo>
                  <a:pt x="1522621" y="3391336"/>
                </a:lnTo>
                <a:cubicBezTo>
                  <a:pt x="1607152" y="3347455"/>
                  <a:pt x="1677661" y="3300082"/>
                  <a:pt x="1734151" y="3249219"/>
                </a:cubicBezTo>
                <a:close/>
                <a:moveTo>
                  <a:pt x="3514176" y="2928057"/>
                </a:moveTo>
                <a:lnTo>
                  <a:pt x="3632032" y="2928057"/>
                </a:lnTo>
                <a:lnTo>
                  <a:pt x="3632032" y="3249463"/>
                </a:lnTo>
                <a:cubicBezTo>
                  <a:pt x="3632032" y="3343689"/>
                  <a:pt x="3574127" y="3405212"/>
                  <a:pt x="3458316" y="3434031"/>
                </a:cubicBezTo>
                <a:cubicBezTo>
                  <a:pt x="3458316" y="3379298"/>
                  <a:pt x="3396912" y="3335180"/>
                  <a:pt x="3274105" y="3301676"/>
                </a:cubicBezTo>
                <a:lnTo>
                  <a:pt x="3274105" y="3243593"/>
                </a:lnTo>
                <a:cubicBezTo>
                  <a:pt x="3361333" y="3254978"/>
                  <a:pt x="3423152" y="3260612"/>
                  <a:pt x="3459562" y="3260493"/>
                </a:cubicBezTo>
                <a:cubicBezTo>
                  <a:pt x="3495971" y="3260374"/>
                  <a:pt x="3514176" y="3245550"/>
                  <a:pt x="3514176" y="3216019"/>
                </a:cubicBezTo>
                <a:close/>
                <a:moveTo>
                  <a:pt x="1113203" y="2928057"/>
                </a:moveTo>
                <a:lnTo>
                  <a:pt x="1266037" y="2928057"/>
                </a:lnTo>
                <a:lnTo>
                  <a:pt x="1267877" y="2938067"/>
                </a:lnTo>
                <a:cubicBezTo>
                  <a:pt x="1268567" y="2961883"/>
                  <a:pt x="1261907" y="2985851"/>
                  <a:pt x="1247897" y="3009971"/>
                </a:cubicBezTo>
                <a:cubicBezTo>
                  <a:pt x="1219879" y="3058210"/>
                  <a:pt x="1182135" y="3041236"/>
                  <a:pt x="1134667" y="2959048"/>
                </a:cubicBezTo>
                <a:close/>
                <a:moveTo>
                  <a:pt x="591594" y="2928057"/>
                </a:moveTo>
                <a:lnTo>
                  <a:pt x="709450" y="2928057"/>
                </a:lnTo>
                <a:lnTo>
                  <a:pt x="709450" y="3104389"/>
                </a:lnTo>
                <a:cubicBezTo>
                  <a:pt x="709450" y="3218361"/>
                  <a:pt x="711318" y="3307724"/>
                  <a:pt x="715054" y="3372479"/>
                </a:cubicBezTo>
                <a:lnTo>
                  <a:pt x="585990" y="3417220"/>
                </a:lnTo>
                <a:cubicBezTo>
                  <a:pt x="589726" y="3264466"/>
                  <a:pt x="591594" y="3135995"/>
                  <a:pt x="591594" y="3031808"/>
                </a:cubicBezTo>
                <a:close/>
                <a:moveTo>
                  <a:pt x="3632032" y="2892604"/>
                </a:moveTo>
                <a:lnTo>
                  <a:pt x="3943576" y="2892604"/>
                </a:lnTo>
                <a:lnTo>
                  <a:pt x="3859775" y="2918603"/>
                </a:lnTo>
                <a:cubicBezTo>
                  <a:pt x="3829466" y="2924802"/>
                  <a:pt x="3798085" y="2928057"/>
                  <a:pt x="3765943" y="2928057"/>
                </a:cubicBezTo>
                <a:lnTo>
                  <a:pt x="3632032" y="2928057"/>
                </a:lnTo>
                <a:close/>
                <a:moveTo>
                  <a:pt x="244115" y="2846562"/>
                </a:moveTo>
                <a:lnTo>
                  <a:pt x="246569" y="2848586"/>
                </a:lnTo>
                <a:lnTo>
                  <a:pt x="320622" y="2888758"/>
                </a:lnTo>
                <a:lnTo>
                  <a:pt x="197765" y="2991520"/>
                </a:lnTo>
                <a:cubicBezTo>
                  <a:pt x="142610" y="3031854"/>
                  <a:pt x="83656" y="3069566"/>
                  <a:pt x="20903" y="3104656"/>
                </a:cubicBezTo>
                <a:lnTo>
                  <a:pt x="0" y="3063473"/>
                </a:lnTo>
                <a:cubicBezTo>
                  <a:pt x="62235" y="3017428"/>
                  <a:pt x="123034" y="2965997"/>
                  <a:pt x="182400" y="2909182"/>
                </a:cubicBezTo>
                <a:close/>
                <a:moveTo>
                  <a:pt x="4129769" y="2749846"/>
                </a:moveTo>
                <a:lnTo>
                  <a:pt x="4257159" y="2892604"/>
                </a:lnTo>
                <a:lnTo>
                  <a:pt x="3943576" y="2892604"/>
                </a:lnTo>
                <a:lnTo>
                  <a:pt x="3947170" y="2891489"/>
                </a:lnTo>
                <a:cubicBezTo>
                  <a:pt x="4002872" y="2867942"/>
                  <a:pt x="4053035" y="2833869"/>
                  <a:pt x="4095162" y="2791765"/>
                </a:cubicBezTo>
                <a:close/>
                <a:moveTo>
                  <a:pt x="591594" y="2557714"/>
                </a:moveTo>
                <a:lnTo>
                  <a:pt x="591594" y="2928057"/>
                </a:lnTo>
                <a:lnTo>
                  <a:pt x="506883" y="2928057"/>
                </a:lnTo>
                <a:cubicBezTo>
                  <a:pt x="442599" y="2928057"/>
                  <a:pt x="381358" y="2915036"/>
                  <a:pt x="325656" y="2891489"/>
                </a:cubicBezTo>
                <a:lnTo>
                  <a:pt x="320622" y="2888758"/>
                </a:lnTo>
                <a:lnTo>
                  <a:pt x="351835" y="2862651"/>
                </a:lnTo>
                <a:cubicBezTo>
                  <a:pt x="446950" y="2771494"/>
                  <a:pt x="526870" y="2669848"/>
                  <a:pt x="591594" y="2557714"/>
                </a:cubicBezTo>
                <a:close/>
                <a:moveTo>
                  <a:pt x="41294" y="2243794"/>
                </a:moveTo>
                <a:lnTo>
                  <a:pt x="73116" y="2284199"/>
                </a:lnTo>
                <a:cubicBezTo>
                  <a:pt x="119132" y="2273051"/>
                  <a:pt x="165563" y="2267477"/>
                  <a:pt x="212409" y="2267477"/>
                </a:cubicBezTo>
                <a:lnTo>
                  <a:pt x="630642" y="2267477"/>
                </a:lnTo>
                <a:cubicBezTo>
                  <a:pt x="560670" y="2435707"/>
                  <a:pt x="469187" y="2587408"/>
                  <a:pt x="356193" y="2722580"/>
                </a:cubicBezTo>
                <a:cubicBezTo>
                  <a:pt x="327945" y="2756373"/>
                  <a:pt x="299338" y="2788819"/>
                  <a:pt x="270372" y="2819919"/>
                </a:cubicBezTo>
                <a:lnTo>
                  <a:pt x="244115" y="2846562"/>
                </a:lnTo>
                <a:lnTo>
                  <a:pt x="177663" y="2791765"/>
                </a:lnTo>
                <a:cubicBezTo>
                  <a:pt x="93408" y="2707558"/>
                  <a:pt x="41294" y="2591227"/>
                  <a:pt x="41294" y="2462733"/>
                </a:cubicBezTo>
                <a:close/>
                <a:moveTo>
                  <a:pt x="11119" y="2205480"/>
                </a:moveTo>
                <a:lnTo>
                  <a:pt x="41294" y="2205480"/>
                </a:lnTo>
                <a:lnTo>
                  <a:pt x="41294" y="2243794"/>
                </a:lnTo>
                <a:close/>
                <a:moveTo>
                  <a:pt x="2198004" y="2104969"/>
                </a:moveTo>
                <a:cubicBezTo>
                  <a:pt x="2224391" y="2269226"/>
                  <a:pt x="2274632" y="2408356"/>
                  <a:pt x="2348726" y="2522358"/>
                </a:cubicBezTo>
                <a:cubicBezTo>
                  <a:pt x="2422820" y="2636359"/>
                  <a:pt x="2527467" y="2728139"/>
                  <a:pt x="2662668" y="2797696"/>
                </a:cubicBezTo>
                <a:cubicBezTo>
                  <a:pt x="2687752" y="2756009"/>
                  <a:pt x="2730298" y="2731163"/>
                  <a:pt x="2790309" y="2723158"/>
                </a:cubicBezTo>
                <a:lnTo>
                  <a:pt x="2790309" y="2682597"/>
                </a:lnTo>
                <a:cubicBezTo>
                  <a:pt x="2681080" y="2663088"/>
                  <a:pt x="2580984" y="2613322"/>
                  <a:pt x="2490020" y="2533298"/>
                </a:cubicBezTo>
                <a:cubicBezTo>
                  <a:pt x="2399056" y="2453275"/>
                  <a:pt x="2333560" y="2343083"/>
                  <a:pt x="2293534" y="2202723"/>
                </a:cubicBezTo>
                <a:lnTo>
                  <a:pt x="2338186" y="2167054"/>
                </a:lnTo>
                <a:close/>
                <a:moveTo>
                  <a:pt x="3793408" y="337904"/>
                </a:moveTo>
                <a:cubicBezTo>
                  <a:pt x="3765656" y="665101"/>
                  <a:pt x="3716876" y="971742"/>
                  <a:pt x="3647069" y="1257825"/>
                </a:cubicBezTo>
                <a:lnTo>
                  <a:pt x="3906985" y="1257825"/>
                </a:lnTo>
                <a:cubicBezTo>
                  <a:pt x="3981246" y="1035125"/>
                  <a:pt x="4040048" y="728485"/>
                  <a:pt x="4083388" y="337904"/>
                </a:cubicBezTo>
                <a:close/>
                <a:moveTo>
                  <a:pt x="2260378" y="337904"/>
                </a:moveTo>
                <a:cubicBezTo>
                  <a:pt x="2303548" y="728657"/>
                  <a:pt x="2362177" y="1035297"/>
                  <a:pt x="2436268" y="1257825"/>
                </a:cubicBezTo>
                <a:lnTo>
                  <a:pt x="2696698" y="1257825"/>
                </a:lnTo>
                <a:cubicBezTo>
                  <a:pt x="2615755" y="922491"/>
                  <a:pt x="2566933" y="615850"/>
                  <a:pt x="2550230" y="337904"/>
                </a:cubicBezTo>
                <a:close/>
                <a:moveTo>
                  <a:pt x="3070576" y="136150"/>
                </a:moveTo>
                <a:lnTo>
                  <a:pt x="3272933" y="136150"/>
                </a:lnTo>
                <a:lnTo>
                  <a:pt x="3272933" y="1604080"/>
                </a:lnTo>
                <a:lnTo>
                  <a:pt x="3070576" y="1604080"/>
                </a:lnTo>
                <a:close/>
                <a:moveTo>
                  <a:pt x="1367293" y="136150"/>
                </a:moveTo>
                <a:lnTo>
                  <a:pt x="1654674" y="136150"/>
                </a:lnTo>
                <a:lnTo>
                  <a:pt x="1632501" y="169980"/>
                </a:lnTo>
                <a:cubicBezTo>
                  <a:pt x="1562527" y="257733"/>
                  <a:pt x="1474124" y="316576"/>
                  <a:pt x="1367293" y="346512"/>
                </a:cubicBezTo>
                <a:close/>
                <a:moveTo>
                  <a:pt x="586003" y="136150"/>
                </a:moveTo>
                <a:lnTo>
                  <a:pt x="1067933" y="136150"/>
                </a:lnTo>
                <a:lnTo>
                  <a:pt x="1067933" y="685701"/>
                </a:lnTo>
                <a:cubicBezTo>
                  <a:pt x="1064223" y="833625"/>
                  <a:pt x="1108953" y="929445"/>
                  <a:pt x="1202123" y="973161"/>
                </a:cubicBezTo>
                <a:lnTo>
                  <a:pt x="1208754" y="975810"/>
                </a:lnTo>
                <a:lnTo>
                  <a:pt x="895512" y="975810"/>
                </a:lnTo>
                <a:lnTo>
                  <a:pt x="895512" y="1209645"/>
                </a:lnTo>
                <a:lnTo>
                  <a:pt x="105485" y="1209645"/>
                </a:lnTo>
                <a:lnTo>
                  <a:pt x="105485" y="1428062"/>
                </a:lnTo>
                <a:lnTo>
                  <a:pt x="895512" y="1428062"/>
                </a:lnTo>
                <a:lnTo>
                  <a:pt x="895512" y="1903825"/>
                </a:lnTo>
                <a:lnTo>
                  <a:pt x="1219026" y="1903825"/>
                </a:lnTo>
                <a:lnTo>
                  <a:pt x="1219026" y="1428062"/>
                </a:lnTo>
                <a:lnTo>
                  <a:pt x="2017147" y="1428062"/>
                </a:lnTo>
                <a:lnTo>
                  <a:pt x="2017147" y="1209645"/>
                </a:lnTo>
                <a:lnTo>
                  <a:pt x="1219026" y="1209645"/>
                </a:lnTo>
                <a:lnTo>
                  <a:pt x="1219026" y="979914"/>
                </a:lnTo>
                <a:lnTo>
                  <a:pt x="1228734" y="983792"/>
                </a:lnTo>
                <a:cubicBezTo>
                  <a:pt x="1265817" y="996244"/>
                  <a:pt x="1309305" y="1001806"/>
                  <a:pt x="1359198" y="1000478"/>
                </a:cubicBezTo>
                <a:lnTo>
                  <a:pt x="1705711" y="1000478"/>
                </a:lnTo>
                <a:cubicBezTo>
                  <a:pt x="1894234" y="1005789"/>
                  <a:pt x="1985798" y="915767"/>
                  <a:pt x="1980402" y="730412"/>
                </a:cubicBezTo>
                <a:lnTo>
                  <a:pt x="1980402" y="612724"/>
                </a:lnTo>
                <a:lnTo>
                  <a:pt x="1737574" y="612724"/>
                </a:lnTo>
                <a:lnTo>
                  <a:pt x="1737574" y="687500"/>
                </a:lnTo>
                <a:cubicBezTo>
                  <a:pt x="1742970" y="750541"/>
                  <a:pt x="1713548" y="782061"/>
                  <a:pt x="1649307" y="782061"/>
                </a:cubicBezTo>
                <a:lnTo>
                  <a:pt x="1482154" y="782061"/>
                </a:lnTo>
                <a:cubicBezTo>
                  <a:pt x="1400269" y="781976"/>
                  <a:pt x="1361982" y="739920"/>
                  <a:pt x="1367293" y="655894"/>
                </a:cubicBezTo>
                <a:lnTo>
                  <a:pt x="1367293" y="546043"/>
                </a:lnTo>
                <a:cubicBezTo>
                  <a:pt x="1626385" y="509094"/>
                  <a:pt x="1813110" y="383647"/>
                  <a:pt x="1927470" y="169701"/>
                </a:cubicBezTo>
                <a:lnTo>
                  <a:pt x="1942872" y="136150"/>
                </a:lnTo>
                <a:lnTo>
                  <a:pt x="2763251" y="136150"/>
                </a:lnTo>
                <a:lnTo>
                  <a:pt x="2763251" y="1604080"/>
                </a:lnTo>
                <a:lnTo>
                  <a:pt x="2223119" y="1604080"/>
                </a:lnTo>
                <a:lnTo>
                  <a:pt x="2223119" y="1806565"/>
                </a:lnTo>
                <a:lnTo>
                  <a:pt x="4120519" y="1806565"/>
                </a:lnTo>
                <a:lnTo>
                  <a:pt x="4120519" y="1604080"/>
                </a:lnTo>
                <a:lnTo>
                  <a:pt x="3572293" y="1604080"/>
                </a:lnTo>
                <a:lnTo>
                  <a:pt x="3572293" y="136150"/>
                </a:lnTo>
                <a:lnTo>
                  <a:pt x="3765943" y="136150"/>
                </a:lnTo>
                <a:cubicBezTo>
                  <a:pt x="4023077" y="136150"/>
                  <a:pt x="4231531" y="344486"/>
                  <a:pt x="4231531" y="601474"/>
                </a:cubicBezTo>
                <a:lnTo>
                  <a:pt x="4231531" y="2462733"/>
                </a:lnTo>
                <a:cubicBezTo>
                  <a:pt x="4231531" y="2559103"/>
                  <a:pt x="4202217" y="2648632"/>
                  <a:pt x="4152015" y="2722899"/>
                </a:cubicBezTo>
                <a:lnTo>
                  <a:pt x="4129769" y="2749846"/>
                </a:lnTo>
                <a:lnTo>
                  <a:pt x="4117066" y="2735611"/>
                </a:lnTo>
                <a:lnTo>
                  <a:pt x="4019045" y="2830607"/>
                </a:lnTo>
                <a:lnTo>
                  <a:pt x="3632032" y="2830607"/>
                </a:lnTo>
                <a:lnTo>
                  <a:pt x="3632032" y="2596763"/>
                </a:lnTo>
                <a:lnTo>
                  <a:pt x="4117600" y="2596763"/>
                </a:lnTo>
                <a:lnTo>
                  <a:pt x="3983110" y="2445373"/>
                </a:lnTo>
                <a:lnTo>
                  <a:pt x="3890693" y="2534855"/>
                </a:lnTo>
                <a:lnTo>
                  <a:pt x="3632032" y="2534855"/>
                </a:lnTo>
                <a:lnTo>
                  <a:pt x="3632032" y="2304746"/>
                </a:lnTo>
                <a:cubicBezTo>
                  <a:pt x="3841416" y="2279900"/>
                  <a:pt x="3995830" y="2267477"/>
                  <a:pt x="4095274" y="2267477"/>
                </a:cubicBezTo>
                <a:lnTo>
                  <a:pt x="3982221" y="2116087"/>
                </a:lnTo>
                <a:cubicBezTo>
                  <a:pt x="3914798" y="2154038"/>
                  <a:pt x="3801685" y="2186860"/>
                  <a:pt x="3642884" y="2214553"/>
                </a:cubicBezTo>
                <a:cubicBezTo>
                  <a:pt x="3484081" y="2242245"/>
                  <a:pt x="3279293" y="2263800"/>
                  <a:pt x="3028519" y="2279218"/>
                </a:cubicBezTo>
                <a:lnTo>
                  <a:pt x="3028519" y="2334455"/>
                </a:lnTo>
                <a:cubicBezTo>
                  <a:pt x="3222604" y="2326983"/>
                  <a:pt x="3384490" y="2319541"/>
                  <a:pt x="3514176" y="2312129"/>
                </a:cubicBezTo>
                <a:lnTo>
                  <a:pt x="3514176" y="2534855"/>
                </a:lnTo>
                <a:lnTo>
                  <a:pt x="3045331" y="2534855"/>
                </a:lnTo>
                <a:lnTo>
                  <a:pt x="3107238" y="2613485"/>
                </a:lnTo>
                <a:cubicBezTo>
                  <a:pt x="3153314" y="2602337"/>
                  <a:pt x="3199744" y="2596763"/>
                  <a:pt x="3246531" y="2596763"/>
                </a:cubicBezTo>
                <a:lnTo>
                  <a:pt x="3514176" y="2596763"/>
                </a:lnTo>
                <a:lnTo>
                  <a:pt x="3514176" y="2830607"/>
                </a:lnTo>
                <a:lnTo>
                  <a:pt x="2911375" y="2830607"/>
                </a:lnTo>
                <a:lnTo>
                  <a:pt x="2973283" y="2909326"/>
                </a:lnTo>
                <a:cubicBezTo>
                  <a:pt x="3019358" y="2898178"/>
                  <a:pt x="3065789" y="2892604"/>
                  <a:pt x="3112575" y="2892604"/>
                </a:cubicBezTo>
                <a:lnTo>
                  <a:pt x="3514176" y="2892604"/>
                </a:lnTo>
                <a:lnTo>
                  <a:pt x="3514176" y="2928057"/>
                </a:lnTo>
                <a:lnTo>
                  <a:pt x="2689844" y="2928057"/>
                </a:lnTo>
                <a:lnTo>
                  <a:pt x="2466829" y="3284716"/>
                </a:lnTo>
                <a:lnTo>
                  <a:pt x="2349069" y="3461219"/>
                </a:lnTo>
                <a:cubicBezTo>
                  <a:pt x="2293516" y="3544483"/>
                  <a:pt x="2220712" y="3586111"/>
                  <a:pt x="2147902" y="3586111"/>
                </a:cubicBezTo>
                <a:cubicBezTo>
                  <a:pt x="2145995" y="3586111"/>
                  <a:pt x="2144081" y="3586079"/>
                  <a:pt x="2142180" y="3585290"/>
                </a:cubicBezTo>
                <a:cubicBezTo>
                  <a:pt x="2067488" y="3588269"/>
                  <a:pt x="1992299" y="3546667"/>
                  <a:pt x="1935297" y="3461219"/>
                </a:cubicBezTo>
                <a:lnTo>
                  <a:pt x="1906227" y="3417646"/>
                </a:lnTo>
                <a:lnTo>
                  <a:pt x="1818999" y="3278147"/>
                </a:lnTo>
                <a:lnTo>
                  <a:pt x="1885996" y="3220831"/>
                </a:lnTo>
                <a:cubicBezTo>
                  <a:pt x="1911539" y="3194504"/>
                  <a:pt x="1932879" y="3167298"/>
                  <a:pt x="1950017" y="3139212"/>
                </a:cubicBezTo>
                <a:cubicBezTo>
                  <a:pt x="2018566" y="3026871"/>
                  <a:pt x="2063455" y="2894442"/>
                  <a:pt x="2084684" y="2741926"/>
                </a:cubicBezTo>
                <a:lnTo>
                  <a:pt x="2343078" y="2741926"/>
                </a:lnTo>
                <a:cubicBezTo>
                  <a:pt x="2328253" y="3015886"/>
                  <a:pt x="2313918" y="3171886"/>
                  <a:pt x="2300071" y="3209926"/>
                </a:cubicBezTo>
                <a:cubicBezTo>
                  <a:pt x="2286225" y="3247966"/>
                  <a:pt x="2267902" y="3267757"/>
                  <a:pt x="2245102" y="3269299"/>
                </a:cubicBezTo>
                <a:cubicBezTo>
                  <a:pt x="2222301" y="3270841"/>
                  <a:pt x="2158214" y="3262272"/>
                  <a:pt x="2052840" y="3243593"/>
                </a:cubicBezTo>
                <a:lnTo>
                  <a:pt x="2052840" y="3296072"/>
                </a:lnTo>
                <a:cubicBezTo>
                  <a:pt x="2147362" y="3322520"/>
                  <a:pt x="2200761" y="3366638"/>
                  <a:pt x="2213036" y="3428427"/>
                </a:cubicBezTo>
                <a:cubicBezTo>
                  <a:pt x="2304237" y="3400379"/>
                  <a:pt x="2365508" y="3354037"/>
                  <a:pt x="2396847" y="3289401"/>
                </a:cubicBezTo>
                <a:cubicBezTo>
                  <a:pt x="2428186" y="3224766"/>
                  <a:pt x="2447562" y="3047047"/>
                  <a:pt x="2454975" y="2756246"/>
                </a:cubicBezTo>
                <a:lnTo>
                  <a:pt x="2500071" y="2717287"/>
                </a:lnTo>
                <a:lnTo>
                  <a:pt x="2404630" y="2618466"/>
                </a:lnTo>
                <a:lnTo>
                  <a:pt x="2340143" y="2679929"/>
                </a:lnTo>
                <a:lnTo>
                  <a:pt x="1709686" y="2679929"/>
                </a:lnTo>
                <a:lnTo>
                  <a:pt x="1732130" y="2659960"/>
                </a:lnTo>
                <a:cubicBezTo>
                  <a:pt x="1754765" y="2637694"/>
                  <a:pt x="1775760" y="2614760"/>
                  <a:pt x="1795114" y="2591159"/>
                </a:cubicBezTo>
                <a:cubicBezTo>
                  <a:pt x="1872528" y="2496755"/>
                  <a:pt x="1942337" y="2391026"/>
                  <a:pt x="2004542" y="2273970"/>
                </a:cubicBezTo>
                <a:lnTo>
                  <a:pt x="2059156" y="2237857"/>
                </a:lnTo>
                <a:lnTo>
                  <a:pt x="1921731" y="2132809"/>
                </a:lnTo>
                <a:cubicBezTo>
                  <a:pt x="1860950" y="2290603"/>
                  <a:pt x="1793602" y="2422172"/>
                  <a:pt x="1719686" y="2527517"/>
                </a:cubicBezTo>
                <a:cubicBezTo>
                  <a:pt x="1645770" y="2632861"/>
                  <a:pt x="1559624" y="2726390"/>
                  <a:pt x="1461247" y="2808103"/>
                </a:cubicBezTo>
                <a:lnTo>
                  <a:pt x="1484107" y="2842348"/>
                </a:lnTo>
                <a:cubicBezTo>
                  <a:pt x="1549068" y="2805820"/>
                  <a:pt x="1607466" y="2766624"/>
                  <a:pt x="1659301" y="2724759"/>
                </a:cubicBezTo>
                <a:lnTo>
                  <a:pt x="1701326" y="2687367"/>
                </a:lnTo>
                <a:lnTo>
                  <a:pt x="1751663" y="2753044"/>
                </a:lnTo>
                <a:lnTo>
                  <a:pt x="1809834" y="2741926"/>
                </a:lnTo>
                <a:lnTo>
                  <a:pt x="1963537" y="2741926"/>
                </a:lnTo>
                <a:cubicBezTo>
                  <a:pt x="1952448" y="2855720"/>
                  <a:pt x="1918455" y="2970463"/>
                  <a:pt x="1861558" y="3086155"/>
                </a:cubicBezTo>
                <a:cubicBezTo>
                  <a:pt x="1847333" y="3115078"/>
                  <a:pt x="1829604" y="3143128"/>
                  <a:pt x="1808370" y="3170305"/>
                </a:cubicBezTo>
                <a:lnTo>
                  <a:pt x="1774250" y="3206583"/>
                </a:lnTo>
                <a:lnTo>
                  <a:pt x="1600090" y="2928057"/>
                </a:lnTo>
                <a:lnTo>
                  <a:pt x="1266037" y="2928057"/>
                </a:lnTo>
                <a:lnTo>
                  <a:pt x="1261331" y="2902458"/>
                </a:lnTo>
                <a:cubicBezTo>
                  <a:pt x="1257312" y="2890626"/>
                  <a:pt x="1251455" y="2878832"/>
                  <a:pt x="1243761" y="2867076"/>
                </a:cubicBezTo>
                <a:cubicBezTo>
                  <a:pt x="1212985" y="2820052"/>
                  <a:pt x="1072892" y="2714856"/>
                  <a:pt x="823482" y="2551488"/>
                </a:cubicBezTo>
                <a:lnTo>
                  <a:pt x="792528" y="2587868"/>
                </a:lnTo>
                <a:cubicBezTo>
                  <a:pt x="927996" y="2711817"/>
                  <a:pt x="1026014" y="2812400"/>
                  <a:pt x="1086582" y="2889619"/>
                </a:cubicBezTo>
                <a:lnTo>
                  <a:pt x="1113203" y="2928057"/>
                </a:lnTo>
                <a:lnTo>
                  <a:pt x="709450" y="2928057"/>
                </a:lnTo>
                <a:lnTo>
                  <a:pt x="709450" y="2577016"/>
                </a:lnTo>
                <a:lnTo>
                  <a:pt x="759706" y="2530318"/>
                </a:lnTo>
                <a:lnTo>
                  <a:pt x="664798" y="2470723"/>
                </a:lnTo>
                <a:cubicBezTo>
                  <a:pt x="704528" y="2392093"/>
                  <a:pt x="739426" y="2324344"/>
                  <a:pt x="769490" y="2267477"/>
                </a:cubicBezTo>
                <a:lnTo>
                  <a:pt x="1306737" y="2267477"/>
                </a:lnTo>
                <a:lnTo>
                  <a:pt x="1172247" y="2116087"/>
                </a:lnTo>
                <a:lnTo>
                  <a:pt x="1079830" y="2205480"/>
                </a:lnTo>
                <a:lnTo>
                  <a:pt x="41294" y="2205480"/>
                </a:lnTo>
                <a:lnTo>
                  <a:pt x="41294" y="601474"/>
                </a:lnTo>
                <a:cubicBezTo>
                  <a:pt x="41294" y="440857"/>
                  <a:pt x="122722" y="299244"/>
                  <a:pt x="246569" y="215621"/>
                </a:cubicBezTo>
                <a:lnTo>
                  <a:pt x="278677" y="198203"/>
                </a:lnTo>
                <a:lnTo>
                  <a:pt x="278677" y="1054055"/>
                </a:lnTo>
                <a:cubicBezTo>
                  <a:pt x="558593" y="994268"/>
                  <a:pt x="803435" y="916152"/>
                  <a:pt x="1013200" y="819706"/>
                </a:cubicBezTo>
                <a:lnTo>
                  <a:pt x="1013200" y="609641"/>
                </a:lnTo>
                <a:cubicBezTo>
                  <a:pt x="825876" y="669341"/>
                  <a:pt x="683476" y="709641"/>
                  <a:pt x="586003" y="730541"/>
                </a:cubicBezTo>
                <a:lnTo>
                  <a:pt x="586003" y="433237"/>
                </a:lnTo>
                <a:lnTo>
                  <a:pt x="1013200" y="433237"/>
                </a:lnTo>
                <a:lnTo>
                  <a:pt x="1013200" y="222786"/>
                </a:lnTo>
                <a:lnTo>
                  <a:pt x="586003" y="222786"/>
                </a:lnTo>
                <a:close/>
                <a:moveTo>
                  <a:pt x="1696331" y="72592"/>
                </a:moveTo>
                <a:lnTo>
                  <a:pt x="1972050" y="72592"/>
                </a:lnTo>
                <a:lnTo>
                  <a:pt x="1942872" y="136150"/>
                </a:lnTo>
                <a:lnTo>
                  <a:pt x="1654674" y="136150"/>
                </a:lnTo>
                <a:close/>
                <a:moveTo>
                  <a:pt x="3272933" y="23898"/>
                </a:moveTo>
                <a:lnTo>
                  <a:pt x="3572293" y="23898"/>
                </a:lnTo>
                <a:lnTo>
                  <a:pt x="3572293" y="136150"/>
                </a:lnTo>
                <a:lnTo>
                  <a:pt x="3272933" y="136150"/>
                </a:lnTo>
                <a:close/>
                <a:moveTo>
                  <a:pt x="2763251" y="23898"/>
                </a:moveTo>
                <a:lnTo>
                  <a:pt x="3070576" y="23898"/>
                </a:lnTo>
                <a:lnTo>
                  <a:pt x="3070576" y="136150"/>
                </a:lnTo>
                <a:lnTo>
                  <a:pt x="2763251" y="136150"/>
                </a:lnTo>
                <a:close/>
                <a:moveTo>
                  <a:pt x="278677" y="13234"/>
                </a:moveTo>
                <a:lnTo>
                  <a:pt x="586003" y="13234"/>
                </a:lnTo>
                <a:lnTo>
                  <a:pt x="586003" y="136150"/>
                </a:lnTo>
                <a:lnTo>
                  <a:pt x="506883" y="136150"/>
                </a:lnTo>
                <a:cubicBezTo>
                  <a:pt x="442599" y="136150"/>
                  <a:pt x="381358" y="149171"/>
                  <a:pt x="325656" y="172718"/>
                </a:cubicBezTo>
                <a:lnTo>
                  <a:pt x="278677" y="198203"/>
                </a:lnTo>
                <a:close/>
                <a:moveTo>
                  <a:pt x="1067933" y="0"/>
                </a:moveTo>
                <a:lnTo>
                  <a:pt x="1367293" y="0"/>
                </a:lnTo>
                <a:lnTo>
                  <a:pt x="1367293" y="136150"/>
                </a:lnTo>
                <a:lnTo>
                  <a:pt x="1067933" y="136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bIns="252000"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49329" y="3480816"/>
            <a:ext cx="11897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Not at all</a:t>
            </a:r>
            <a:endParaRPr lang="zh-CN" altLang="en-US" sz="2000" dirty="0">
              <a:latin typeface="造字工房悦黑 G0v1 常规体" pitchFamily="50" charset="-122"/>
              <a:ea typeface="造字工房悦黑 G0v1 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381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6"/>
          <a:stretch/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140" y="0"/>
            <a:ext cx="459486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04802" y="3706361"/>
            <a:ext cx="54591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alpha val="80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                </a:t>
            </a:r>
            <a:r>
              <a:rPr lang="zh-CN" altLang="en-US" sz="2800" dirty="0" smtClean="0">
                <a:solidFill>
                  <a:schemeClr val="bg1">
                    <a:alpha val="80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男人有泪不</a:t>
            </a:r>
            <a:r>
              <a:rPr lang="zh-CN" altLang="en-US" sz="2800" dirty="0">
                <a:solidFill>
                  <a:schemeClr val="bg1">
                    <a:alpha val="80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轻弹 </a:t>
            </a:r>
            <a:endParaRPr lang="en-US" altLang="zh-CN" sz="3600" dirty="0" smtClean="0">
              <a:solidFill>
                <a:schemeClr val="bg1">
                  <a:alpha val="80000"/>
                </a:schemeClr>
              </a:solidFill>
              <a:latin typeface="造字工房悦黑 G0v1 常规体" pitchFamily="50" charset="-122"/>
              <a:ea typeface="造字工房悦黑 G0v1 常规体" pitchFamily="50" charset="-122"/>
            </a:endParaRPr>
          </a:p>
          <a:p>
            <a:r>
              <a:rPr lang="en-US" altLang="zh-CN" sz="3200" dirty="0" smtClean="0">
                <a:solidFill>
                  <a:schemeClr val="bg1"/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Sc</a:t>
            </a:r>
            <a:r>
              <a:rPr lang="en-US" altLang="zh-CN" sz="3200" dirty="0" smtClean="0">
                <a:solidFill>
                  <a:schemeClr val="bg1">
                    <a:alpha val="84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hool</a:t>
            </a:r>
            <a:r>
              <a:rPr lang="en-US" altLang="zh-CN" sz="3600" dirty="0" smtClean="0">
                <a:solidFill>
                  <a:schemeClr val="bg1">
                    <a:alpha val="84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7" name="矩形 6"/>
          <p:cNvSpPr/>
          <p:nvPr/>
        </p:nvSpPr>
        <p:spPr>
          <a:xfrm>
            <a:off x="2135560" y="5677577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>
                    <a:alpha val="72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就是梦想护身符</a:t>
            </a:r>
          </a:p>
        </p:txBody>
      </p:sp>
      <p:sp>
        <p:nvSpPr>
          <p:cNvPr id="8" name="矩形 7"/>
          <p:cNvSpPr/>
          <p:nvPr/>
        </p:nvSpPr>
        <p:spPr>
          <a:xfrm>
            <a:off x="339204" y="482315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>
                    <a:alpha val="76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读万卷书</a:t>
            </a:r>
            <a:endParaRPr lang="en-US" altLang="zh-CN" sz="2800" dirty="0">
              <a:solidFill>
                <a:schemeClr val="bg1">
                  <a:alpha val="76000"/>
                </a:schemeClr>
              </a:solidFill>
              <a:latin typeface="造字工房悦黑 G0v1 常规体" pitchFamily="50" charset="-122"/>
              <a:ea typeface="造字工房悦黑 G0v1 常规体" pitchFamily="50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52194" y="5029505"/>
            <a:ext cx="30909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chemeClr val="bg1">
                    <a:alpha val="88000"/>
                  </a:schemeClr>
                </a:solidFill>
                <a:latin typeface="造字工房悦黑 G0v1 常规体" pitchFamily="50" charset="-122"/>
                <a:ea typeface="造字工房悦黑 G0v1 常规体" pitchFamily="50" charset="-122"/>
              </a:rPr>
              <a:t>不如行万里路 </a:t>
            </a:r>
            <a:endParaRPr lang="en-US" altLang="zh-CN" sz="3600" dirty="0">
              <a:solidFill>
                <a:schemeClr val="bg1">
                  <a:alpha val="88000"/>
                </a:schemeClr>
              </a:solidFill>
              <a:latin typeface="造字工房悦黑 G0v1 常规体" pitchFamily="50" charset="-122"/>
              <a:ea typeface="造字工房悦黑 G0v1 常规体" pitchFamily="5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41712" y="4216178"/>
            <a:ext cx="37283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不是伤心处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9486" y="5237006"/>
            <a:ext cx="1981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毕业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725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6"/>
          <a:stretch/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5073088" y="5909824"/>
            <a:ext cx="2077355" cy="217774"/>
          </a:xfrm>
          <a:prstGeom prst="ellipse">
            <a:avLst/>
          </a:prstGeom>
          <a:gradFill flip="none" rotWithShape="1">
            <a:gsLst>
              <a:gs pos="1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44310" y="963159"/>
            <a:ext cx="9884229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Witness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即将挑战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不可能的任务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别管以后将如何结束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至少我们曾经相聚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</a:t>
            </a:r>
            <a:endParaRPr lang="en-US" altLang="zh-CN" sz="20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不必</a:t>
            </a:r>
            <a:r>
              <a:rPr lang="zh-CN" altLang="en-US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费心的彼此约束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更不需要言语的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承诺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任意多边形 5"/>
          <p:cNvSpPr>
            <a:spLocks noChangeAspect="1"/>
          </p:cNvSpPr>
          <p:nvPr/>
        </p:nvSpPr>
        <p:spPr>
          <a:xfrm>
            <a:off x="4987943" y="3598857"/>
            <a:ext cx="2216114" cy="1866793"/>
          </a:xfrm>
          <a:custGeom>
            <a:avLst/>
            <a:gdLst/>
            <a:ahLst/>
            <a:cxnLst/>
            <a:rect l="l" t="t" r="r" b="b"/>
            <a:pathLst>
              <a:path w="4257159" h="3586111">
                <a:moveTo>
                  <a:pt x="1774250" y="3206583"/>
                </a:moveTo>
                <a:lnTo>
                  <a:pt x="1818999" y="3278147"/>
                </a:lnTo>
                <a:lnTo>
                  <a:pt x="1796759" y="3297173"/>
                </a:lnTo>
                <a:cubicBezTo>
                  <a:pt x="1728862" y="3346310"/>
                  <a:pt x="1644154" y="3391929"/>
                  <a:pt x="1542635" y="3434031"/>
                </a:cubicBezTo>
                <a:lnTo>
                  <a:pt x="1522621" y="3391336"/>
                </a:lnTo>
                <a:cubicBezTo>
                  <a:pt x="1607152" y="3347455"/>
                  <a:pt x="1677661" y="3300082"/>
                  <a:pt x="1734151" y="3249219"/>
                </a:cubicBezTo>
                <a:close/>
                <a:moveTo>
                  <a:pt x="3514176" y="2928057"/>
                </a:moveTo>
                <a:lnTo>
                  <a:pt x="3632032" y="2928057"/>
                </a:lnTo>
                <a:lnTo>
                  <a:pt x="3632032" y="3249463"/>
                </a:lnTo>
                <a:cubicBezTo>
                  <a:pt x="3632032" y="3343689"/>
                  <a:pt x="3574127" y="3405212"/>
                  <a:pt x="3458316" y="3434031"/>
                </a:cubicBezTo>
                <a:cubicBezTo>
                  <a:pt x="3458316" y="3379298"/>
                  <a:pt x="3396912" y="3335180"/>
                  <a:pt x="3274105" y="3301676"/>
                </a:cubicBezTo>
                <a:lnTo>
                  <a:pt x="3274105" y="3243593"/>
                </a:lnTo>
                <a:cubicBezTo>
                  <a:pt x="3361333" y="3254978"/>
                  <a:pt x="3423152" y="3260612"/>
                  <a:pt x="3459562" y="3260493"/>
                </a:cubicBezTo>
                <a:cubicBezTo>
                  <a:pt x="3495971" y="3260374"/>
                  <a:pt x="3514176" y="3245550"/>
                  <a:pt x="3514176" y="3216019"/>
                </a:cubicBezTo>
                <a:close/>
                <a:moveTo>
                  <a:pt x="1113203" y="2928057"/>
                </a:moveTo>
                <a:lnTo>
                  <a:pt x="1266037" y="2928057"/>
                </a:lnTo>
                <a:lnTo>
                  <a:pt x="1267877" y="2938067"/>
                </a:lnTo>
                <a:cubicBezTo>
                  <a:pt x="1268567" y="2961883"/>
                  <a:pt x="1261907" y="2985851"/>
                  <a:pt x="1247897" y="3009971"/>
                </a:cubicBezTo>
                <a:cubicBezTo>
                  <a:pt x="1219879" y="3058210"/>
                  <a:pt x="1182135" y="3041236"/>
                  <a:pt x="1134667" y="2959048"/>
                </a:cubicBezTo>
                <a:close/>
                <a:moveTo>
                  <a:pt x="591594" y="2928057"/>
                </a:moveTo>
                <a:lnTo>
                  <a:pt x="709450" y="2928057"/>
                </a:lnTo>
                <a:lnTo>
                  <a:pt x="709450" y="3104389"/>
                </a:lnTo>
                <a:cubicBezTo>
                  <a:pt x="709450" y="3218361"/>
                  <a:pt x="711318" y="3307724"/>
                  <a:pt x="715054" y="3372479"/>
                </a:cubicBezTo>
                <a:lnTo>
                  <a:pt x="585990" y="3417220"/>
                </a:lnTo>
                <a:cubicBezTo>
                  <a:pt x="589726" y="3264466"/>
                  <a:pt x="591594" y="3135995"/>
                  <a:pt x="591594" y="3031808"/>
                </a:cubicBezTo>
                <a:close/>
                <a:moveTo>
                  <a:pt x="3632032" y="2892604"/>
                </a:moveTo>
                <a:lnTo>
                  <a:pt x="3943576" y="2892604"/>
                </a:lnTo>
                <a:lnTo>
                  <a:pt x="3859775" y="2918603"/>
                </a:lnTo>
                <a:cubicBezTo>
                  <a:pt x="3829466" y="2924802"/>
                  <a:pt x="3798085" y="2928057"/>
                  <a:pt x="3765943" y="2928057"/>
                </a:cubicBezTo>
                <a:lnTo>
                  <a:pt x="3632032" y="2928057"/>
                </a:lnTo>
                <a:close/>
                <a:moveTo>
                  <a:pt x="244115" y="2846562"/>
                </a:moveTo>
                <a:lnTo>
                  <a:pt x="246569" y="2848586"/>
                </a:lnTo>
                <a:lnTo>
                  <a:pt x="320622" y="2888758"/>
                </a:lnTo>
                <a:lnTo>
                  <a:pt x="197765" y="2991520"/>
                </a:lnTo>
                <a:cubicBezTo>
                  <a:pt x="142610" y="3031854"/>
                  <a:pt x="83656" y="3069566"/>
                  <a:pt x="20903" y="3104656"/>
                </a:cubicBezTo>
                <a:lnTo>
                  <a:pt x="0" y="3063473"/>
                </a:lnTo>
                <a:cubicBezTo>
                  <a:pt x="62235" y="3017428"/>
                  <a:pt x="123034" y="2965997"/>
                  <a:pt x="182400" y="2909182"/>
                </a:cubicBezTo>
                <a:close/>
                <a:moveTo>
                  <a:pt x="4129769" y="2749846"/>
                </a:moveTo>
                <a:lnTo>
                  <a:pt x="4257159" y="2892604"/>
                </a:lnTo>
                <a:lnTo>
                  <a:pt x="3943576" y="2892604"/>
                </a:lnTo>
                <a:lnTo>
                  <a:pt x="3947170" y="2891489"/>
                </a:lnTo>
                <a:cubicBezTo>
                  <a:pt x="4002872" y="2867942"/>
                  <a:pt x="4053035" y="2833869"/>
                  <a:pt x="4095162" y="2791765"/>
                </a:cubicBezTo>
                <a:close/>
                <a:moveTo>
                  <a:pt x="591594" y="2557714"/>
                </a:moveTo>
                <a:lnTo>
                  <a:pt x="591594" y="2928057"/>
                </a:lnTo>
                <a:lnTo>
                  <a:pt x="506883" y="2928057"/>
                </a:lnTo>
                <a:cubicBezTo>
                  <a:pt x="442599" y="2928057"/>
                  <a:pt x="381358" y="2915036"/>
                  <a:pt x="325656" y="2891489"/>
                </a:cubicBezTo>
                <a:lnTo>
                  <a:pt x="320622" y="2888758"/>
                </a:lnTo>
                <a:lnTo>
                  <a:pt x="351835" y="2862651"/>
                </a:lnTo>
                <a:cubicBezTo>
                  <a:pt x="446950" y="2771494"/>
                  <a:pt x="526870" y="2669848"/>
                  <a:pt x="591594" y="2557714"/>
                </a:cubicBezTo>
                <a:close/>
                <a:moveTo>
                  <a:pt x="41294" y="2243794"/>
                </a:moveTo>
                <a:lnTo>
                  <a:pt x="73116" y="2284199"/>
                </a:lnTo>
                <a:cubicBezTo>
                  <a:pt x="119132" y="2273051"/>
                  <a:pt x="165563" y="2267477"/>
                  <a:pt x="212409" y="2267477"/>
                </a:cubicBezTo>
                <a:lnTo>
                  <a:pt x="630642" y="2267477"/>
                </a:lnTo>
                <a:cubicBezTo>
                  <a:pt x="560670" y="2435707"/>
                  <a:pt x="469187" y="2587408"/>
                  <a:pt x="356193" y="2722580"/>
                </a:cubicBezTo>
                <a:cubicBezTo>
                  <a:pt x="327945" y="2756373"/>
                  <a:pt x="299338" y="2788819"/>
                  <a:pt x="270372" y="2819919"/>
                </a:cubicBezTo>
                <a:lnTo>
                  <a:pt x="244115" y="2846562"/>
                </a:lnTo>
                <a:lnTo>
                  <a:pt x="177663" y="2791765"/>
                </a:lnTo>
                <a:cubicBezTo>
                  <a:pt x="93408" y="2707558"/>
                  <a:pt x="41294" y="2591227"/>
                  <a:pt x="41294" y="2462733"/>
                </a:cubicBezTo>
                <a:close/>
                <a:moveTo>
                  <a:pt x="11119" y="2205480"/>
                </a:moveTo>
                <a:lnTo>
                  <a:pt x="41294" y="2205480"/>
                </a:lnTo>
                <a:lnTo>
                  <a:pt x="41294" y="2243794"/>
                </a:lnTo>
                <a:close/>
                <a:moveTo>
                  <a:pt x="2198004" y="2104969"/>
                </a:moveTo>
                <a:cubicBezTo>
                  <a:pt x="2224391" y="2269226"/>
                  <a:pt x="2274632" y="2408356"/>
                  <a:pt x="2348726" y="2522358"/>
                </a:cubicBezTo>
                <a:cubicBezTo>
                  <a:pt x="2422820" y="2636359"/>
                  <a:pt x="2527467" y="2728139"/>
                  <a:pt x="2662668" y="2797696"/>
                </a:cubicBezTo>
                <a:cubicBezTo>
                  <a:pt x="2687752" y="2756009"/>
                  <a:pt x="2730298" y="2731163"/>
                  <a:pt x="2790309" y="2723158"/>
                </a:cubicBezTo>
                <a:lnTo>
                  <a:pt x="2790309" y="2682597"/>
                </a:lnTo>
                <a:cubicBezTo>
                  <a:pt x="2681080" y="2663088"/>
                  <a:pt x="2580984" y="2613322"/>
                  <a:pt x="2490020" y="2533298"/>
                </a:cubicBezTo>
                <a:cubicBezTo>
                  <a:pt x="2399056" y="2453275"/>
                  <a:pt x="2333560" y="2343083"/>
                  <a:pt x="2293534" y="2202723"/>
                </a:cubicBezTo>
                <a:lnTo>
                  <a:pt x="2338186" y="2167054"/>
                </a:lnTo>
                <a:close/>
                <a:moveTo>
                  <a:pt x="3793408" y="337904"/>
                </a:moveTo>
                <a:cubicBezTo>
                  <a:pt x="3765656" y="665101"/>
                  <a:pt x="3716876" y="971742"/>
                  <a:pt x="3647069" y="1257825"/>
                </a:cubicBezTo>
                <a:lnTo>
                  <a:pt x="3906985" y="1257825"/>
                </a:lnTo>
                <a:cubicBezTo>
                  <a:pt x="3981246" y="1035125"/>
                  <a:pt x="4040048" y="728485"/>
                  <a:pt x="4083388" y="337904"/>
                </a:cubicBezTo>
                <a:close/>
                <a:moveTo>
                  <a:pt x="2260378" y="337904"/>
                </a:moveTo>
                <a:cubicBezTo>
                  <a:pt x="2303548" y="728657"/>
                  <a:pt x="2362177" y="1035297"/>
                  <a:pt x="2436268" y="1257825"/>
                </a:cubicBezTo>
                <a:lnTo>
                  <a:pt x="2696698" y="1257825"/>
                </a:lnTo>
                <a:cubicBezTo>
                  <a:pt x="2615755" y="922491"/>
                  <a:pt x="2566933" y="615850"/>
                  <a:pt x="2550230" y="337904"/>
                </a:cubicBezTo>
                <a:close/>
                <a:moveTo>
                  <a:pt x="3070576" y="136150"/>
                </a:moveTo>
                <a:lnTo>
                  <a:pt x="3272933" y="136150"/>
                </a:lnTo>
                <a:lnTo>
                  <a:pt x="3272933" y="1604080"/>
                </a:lnTo>
                <a:lnTo>
                  <a:pt x="3070576" y="1604080"/>
                </a:lnTo>
                <a:close/>
                <a:moveTo>
                  <a:pt x="1367293" y="136150"/>
                </a:moveTo>
                <a:lnTo>
                  <a:pt x="1654674" y="136150"/>
                </a:lnTo>
                <a:lnTo>
                  <a:pt x="1632501" y="169980"/>
                </a:lnTo>
                <a:cubicBezTo>
                  <a:pt x="1562527" y="257733"/>
                  <a:pt x="1474124" y="316576"/>
                  <a:pt x="1367293" y="346512"/>
                </a:cubicBezTo>
                <a:close/>
                <a:moveTo>
                  <a:pt x="586003" y="136150"/>
                </a:moveTo>
                <a:lnTo>
                  <a:pt x="1067933" y="136150"/>
                </a:lnTo>
                <a:lnTo>
                  <a:pt x="1067933" y="685701"/>
                </a:lnTo>
                <a:cubicBezTo>
                  <a:pt x="1064223" y="833625"/>
                  <a:pt x="1108953" y="929445"/>
                  <a:pt x="1202123" y="973161"/>
                </a:cubicBezTo>
                <a:lnTo>
                  <a:pt x="1208754" y="975810"/>
                </a:lnTo>
                <a:lnTo>
                  <a:pt x="895512" y="975810"/>
                </a:lnTo>
                <a:lnTo>
                  <a:pt x="895512" y="1209645"/>
                </a:lnTo>
                <a:lnTo>
                  <a:pt x="105485" y="1209645"/>
                </a:lnTo>
                <a:lnTo>
                  <a:pt x="105485" y="1428062"/>
                </a:lnTo>
                <a:lnTo>
                  <a:pt x="895512" y="1428062"/>
                </a:lnTo>
                <a:lnTo>
                  <a:pt x="895512" y="1903825"/>
                </a:lnTo>
                <a:lnTo>
                  <a:pt x="1219026" y="1903825"/>
                </a:lnTo>
                <a:lnTo>
                  <a:pt x="1219026" y="1428062"/>
                </a:lnTo>
                <a:lnTo>
                  <a:pt x="2017147" y="1428062"/>
                </a:lnTo>
                <a:lnTo>
                  <a:pt x="2017147" y="1209645"/>
                </a:lnTo>
                <a:lnTo>
                  <a:pt x="1219026" y="1209645"/>
                </a:lnTo>
                <a:lnTo>
                  <a:pt x="1219026" y="979914"/>
                </a:lnTo>
                <a:lnTo>
                  <a:pt x="1228734" y="983792"/>
                </a:lnTo>
                <a:cubicBezTo>
                  <a:pt x="1265817" y="996244"/>
                  <a:pt x="1309305" y="1001806"/>
                  <a:pt x="1359198" y="1000478"/>
                </a:cubicBezTo>
                <a:lnTo>
                  <a:pt x="1705711" y="1000478"/>
                </a:lnTo>
                <a:cubicBezTo>
                  <a:pt x="1894234" y="1005789"/>
                  <a:pt x="1985798" y="915767"/>
                  <a:pt x="1980402" y="730412"/>
                </a:cubicBezTo>
                <a:lnTo>
                  <a:pt x="1980402" y="612724"/>
                </a:lnTo>
                <a:lnTo>
                  <a:pt x="1737574" y="612724"/>
                </a:lnTo>
                <a:lnTo>
                  <a:pt x="1737574" y="687500"/>
                </a:lnTo>
                <a:cubicBezTo>
                  <a:pt x="1742970" y="750541"/>
                  <a:pt x="1713548" y="782061"/>
                  <a:pt x="1649307" y="782061"/>
                </a:cubicBezTo>
                <a:lnTo>
                  <a:pt x="1482154" y="782061"/>
                </a:lnTo>
                <a:cubicBezTo>
                  <a:pt x="1400269" y="781976"/>
                  <a:pt x="1361982" y="739920"/>
                  <a:pt x="1367293" y="655894"/>
                </a:cubicBezTo>
                <a:lnTo>
                  <a:pt x="1367293" y="546043"/>
                </a:lnTo>
                <a:cubicBezTo>
                  <a:pt x="1626385" y="509094"/>
                  <a:pt x="1813110" y="383647"/>
                  <a:pt x="1927470" y="169701"/>
                </a:cubicBezTo>
                <a:lnTo>
                  <a:pt x="1942872" y="136150"/>
                </a:lnTo>
                <a:lnTo>
                  <a:pt x="2763251" y="136150"/>
                </a:lnTo>
                <a:lnTo>
                  <a:pt x="2763251" y="1604080"/>
                </a:lnTo>
                <a:lnTo>
                  <a:pt x="2223119" y="1604080"/>
                </a:lnTo>
                <a:lnTo>
                  <a:pt x="2223119" y="1806565"/>
                </a:lnTo>
                <a:lnTo>
                  <a:pt x="4120519" y="1806565"/>
                </a:lnTo>
                <a:lnTo>
                  <a:pt x="4120519" y="1604080"/>
                </a:lnTo>
                <a:lnTo>
                  <a:pt x="3572293" y="1604080"/>
                </a:lnTo>
                <a:lnTo>
                  <a:pt x="3572293" y="136150"/>
                </a:lnTo>
                <a:lnTo>
                  <a:pt x="3765943" y="136150"/>
                </a:lnTo>
                <a:cubicBezTo>
                  <a:pt x="4023077" y="136150"/>
                  <a:pt x="4231531" y="344486"/>
                  <a:pt x="4231531" y="601474"/>
                </a:cubicBezTo>
                <a:lnTo>
                  <a:pt x="4231531" y="2462733"/>
                </a:lnTo>
                <a:cubicBezTo>
                  <a:pt x="4231531" y="2559103"/>
                  <a:pt x="4202217" y="2648632"/>
                  <a:pt x="4152015" y="2722899"/>
                </a:cubicBezTo>
                <a:lnTo>
                  <a:pt x="4129769" y="2749846"/>
                </a:lnTo>
                <a:lnTo>
                  <a:pt x="4117066" y="2735611"/>
                </a:lnTo>
                <a:lnTo>
                  <a:pt x="4019045" y="2830607"/>
                </a:lnTo>
                <a:lnTo>
                  <a:pt x="3632032" y="2830607"/>
                </a:lnTo>
                <a:lnTo>
                  <a:pt x="3632032" y="2596763"/>
                </a:lnTo>
                <a:lnTo>
                  <a:pt x="4117600" y="2596763"/>
                </a:lnTo>
                <a:lnTo>
                  <a:pt x="3983110" y="2445373"/>
                </a:lnTo>
                <a:lnTo>
                  <a:pt x="3890693" y="2534855"/>
                </a:lnTo>
                <a:lnTo>
                  <a:pt x="3632032" y="2534855"/>
                </a:lnTo>
                <a:lnTo>
                  <a:pt x="3632032" y="2304746"/>
                </a:lnTo>
                <a:cubicBezTo>
                  <a:pt x="3841416" y="2279900"/>
                  <a:pt x="3995830" y="2267477"/>
                  <a:pt x="4095274" y="2267477"/>
                </a:cubicBezTo>
                <a:lnTo>
                  <a:pt x="3982221" y="2116087"/>
                </a:lnTo>
                <a:cubicBezTo>
                  <a:pt x="3914798" y="2154038"/>
                  <a:pt x="3801685" y="2186860"/>
                  <a:pt x="3642884" y="2214553"/>
                </a:cubicBezTo>
                <a:cubicBezTo>
                  <a:pt x="3484081" y="2242245"/>
                  <a:pt x="3279293" y="2263800"/>
                  <a:pt x="3028519" y="2279218"/>
                </a:cubicBezTo>
                <a:lnTo>
                  <a:pt x="3028519" y="2334455"/>
                </a:lnTo>
                <a:cubicBezTo>
                  <a:pt x="3222604" y="2326983"/>
                  <a:pt x="3384490" y="2319541"/>
                  <a:pt x="3514176" y="2312129"/>
                </a:cubicBezTo>
                <a:lnTo>
                  <a:pt x="3514176" y="2534855"/>
                </a:lnTo>
                <a:lnTo>
                  <a:pt x="3045331" y="2534855"/>
                </a:lnTo>
                <a:lnTo>
                  <a:pt x="3107238" y="2613485"/>
                </a:lnTo>
                <a:cubicBezTo>
                  <a:pt x="3153314" y="2602337"/>
                  <a:pt x="3199744" y="2596763"/>
                  <a:pt x="3246531" y="2596763"/>
                </a:cubicBezTo>
                <a:lnTo>
                  <a:pt x="3514176" y="2596763"/>
                </a:lnTo>
                <a:lnTo>
                  <a:pt x="3514176" y="2830607"/>
                </a:lnTo>
                <a:lnTo>
                  <a:pt x="2911375" y="2830607"/>
                </a:lnTo>
                <a:lnTo>
                  <a:pt x="2973283" y="2909326"/>
                </a:lnTo>
                <a:cubicBezTo>
                  <a:pt x="3019358" y="2898178"/>
                  <a:pt x="3065789" y="2892604"/>
                  <a:pt x="3112575" y="2892604"/>
                </a:cubicBezTo>
                <a:lnTo>
                  <a:pt x="3514176" y="2892604"/>
                </a:lnTo>
                <a:lnTo>
                  <a:pt x="3514176" y="2928057"/>
                </a:lnTo>
                <a:lnTo>
                  <a:pt x="2689844" y="2928057"/>
                </a:lnTo>
                <a:lnTo>
                  <a:pt x="2466829" y="3284716"/>
                </a:lnTo>
                <a:lnTo>
                  <a:pt x="2349069" y="3461219"/>
                </a:lnTo>
                <a:cubicBezTo>
                  <a:pt x="2293516" y="3544483"/>
                  <a:pt x="2220712" y="3586111"/>
                  <a:pt x="2147902" y="3586111"/>
                </a:cubicBezTo>
                <a:cubicBezTo>
                  <a:pt x="2145995" y="3586111"/>
                  <a:pt x="2144081" y="3586079"/>
                  <a:pt x="2142180" y="3585290"/>
                </a:cubicBezTo>
                <a:cubicBezTo>
                  <a:pt x="2067488" y="3588269"/>
                  <a:pt x="1992299" y="3546667"/>
                  <a:pt x="1935297" y="3461219"/>
                </a:cubicBezTo>
                <a:lnTo>
                  <a:pt x="1906227" y="3417646"/>
                </a:lnTo>
                <a:lnTo>
                  <a:pt x="1818999" y="3278147"/>
                </a:lnTo>
                <a:lnTo>
                  <a:pt x="1885996" y="3220831"/>
                </a:lnTo>
                <a:cubicBezTo>
                  <a:pt x="1911539" y="3194504"/>
                  <a:pt x="1932879" y="3167298"/>
                  <a:pt x="1950017" y="3139212"/>
                </a:cubicBezTo>
                <a:cubicBezTo>
                  <a:pt x="2018566" y="3026871"/>
                  <a:pt x="2063455" y="2894442"/>
                  <a:pt x="2084684" y="2741926"/>
                </a:cubicBezTo>
                <a:lnTo>
                  <a:pt x="2343078" y="2741926"/>
                </a:lnTo>
                <a:cubicBezTo>
                  <a:pt x="2328253" y="3015886"/>
                  <a:pt x="2313918" y="3171886"/>
                  <a:pt x="2300071" y="3209926"/>
                </a:cubicBezTo>
                <a:cubicBezTo>
                  <a:pt x="2286225" y="3247966"/>
                  <a:pt x="2267902" y="3267757"/>
                  <a:pt x="2245102" y="3269299"/>
                </a:cubicBezTo>
                <a:cubicBezTo>
                  <a:pt x="2222301" y="3270841"/>
                  <a:pt x="2158214" y="3262272"/>
                  <a:pt x="2052840" y="3243593"/>
                </a:cubicBezTo>
                <a:lnTo>
                  <a:pt x="2052840" y="3296072"/>
                </a:lnTo>
                <a:cubicBezTo>
                  <a:pt x="2147362" y="3322520"/>
                  <a:pt x="2200761" y="3366638"/>
                  <a:pt x="2213036" y="3428427"/>
                </a:cubicBezTo>
                <a:cubicBezTo>
                  <a:pt x="2304237" y="3400379"/>
                  <a:pt x="2365508" y="3354037"/>
                  <a:pt x="2396847" y="3289401"/>
                </a:cubicBezTo>
                <a:cubicBezTo>
                  <a:pt x="2428186" y="3224766"/>
                  <a:pt x="2447562" y="3047047"/>
                  <a:pt x="2454975" y="2756246"/>
                </a:cubicBezTo>
                <a:lnTo>
                  <a:pt x="2500071" y="2717287"/>
                </a:lnTo>
                <a:lnTo>
                  <a:pt x="2404630" y="2618466"/>
                </a:lnTo>
                <a:lnTo>
                  <a:pt x="2340143" y="2679929"/>
                </a:lnTo>
                <a:lnTo>
                  <a:pt x="1709686" y="2679929"/>
                </a:lnTo>
                <a:lnTo>
                  <a:pt x="1732130" y="2659960"/>
                </a:lnTo>
                <a:cubicBezTo>
                  <a:pt x="1754765" y="2637694"/>
                  <a:pt x="1775760" y="2614760"/>
                  <a:pt x="1795114" y="2591159"/>
                </a:cubicBezTo>
                <a:cubicBezTo>
                  <a:pt x="1872528" y="2496755"/>
                  <a:pt x="1942337" y="2391026"/>
                  <a:pt x="2004542" y="2273970"/>
                </a:cubicBezTo>
                <a:lnTo>
                  <a:pt x="2059156" y="2237857"/>
                </a:lnTo>
                <a:lnTo>
                  <a:pt x="1921731" y="2132809"/>
                </a:lnTo>
                <a:cubicBezTo>
                  <a:pt x="1860950" y="2290603"/>
                  <a:pt x="1793602" y="2422172"/>
                  <a:pt x="1719686" y="2527517"/>
                </a:cubicBezTo>
                <a:cubicBezTo>
                  <a:pt x="1645770" y="2632861"/>
                  <a:pt x="1559624" y="2726390"/>
                  <a:pt x="1461247" y="2808103"/>
                </a:cubicBezTo>
                <a:lnTo>
                  <a:pt x="1484107" y="2842348"/>
                </a:lnTo>
                <a:cubicBezTo>
                  <a:pt x="1549068" y="2805820"/>
                  <a:pt x="1607466" y="2766624"/>
                  <a:pt x="1659301" y="2724759"/>
                </a:cubicBezTo>
                <a:lnTo>
                  <a:pt x="1701326" y="2687367"/>
                </a:lnTo>
                <a:lnTo>
                  <a:pt x="1751663" y="2753044"/>
                </a:lnTo>
                <a:lnTo>
                  <a:pt x="1809834" y="2741926"/>
                </a:lnTo>
                <a:lnTo>
                  <a:pt x="1963537" y="2741926"/>
                </a:lnTo>
                <a:cubicBezTo>
                  <a:pt x="1952448" y="2855720"/>
                  <a:pt x="1918455" y="2970463"/>
                  <a:pt x="1861558" y="3086155"/>
                </a:cubicBezTo>
                <a:cubicBezTo>
                  <a:pt x="1847333" y="3115078"/>
                  <a:pt x="1829604" y="3143128"/>
                  <a:pt x="1808370" y="3170305"/>
                </a:cubicBezTo>
                <a:lnTo>
                  <a:pt x="1774250" y="3206583"/>
                </a:lnTo>
                <a:lnTo>
                  <a:pt x="1600090" y="2928057"/>
                </a:lnTo>
                <a:lnTo>
                  <a:pt x="1266037" y="2928057"/>
                </a:lnTo>
                <a:lnTo>
                  <a:pt x="1261331" y="2902458"/>
                </a:lnTo>
                <a:cubicBezTo>
                  <a:pt x="1257312" y="2890626"/>
                  <a:pt x="1251455" y="2878832"/>
                  <a:pt x="1243761" y="2867076"/>
                </a:cubicBezTo>
                <a:cubicBezTo>
                  <a:pt x="1212985" y="2820052"/>
                  <a:pt x="1072892" y="2714856"/>
                  <a:pt x="823482" y="2551488"/>
                </a:cubicBezTo>
                <a:lnTo>
                  <a:pt x="792528" y="2587868"/>
                </a:lnTo>
                <a:cubicBezTo>
                  <a:pt x="927996" y="2711817"/>
                  <a:pt x="1026014" y="2812400"/>
                  <a:pt x="1086582" y="2889619"/>
                </a:cubicBezTo>
                <a:lnTo>
                  <a:pt x="1113203" y="2928057"/>
                </a:lnTo>
                <a:lnTo>
                  <a:pt x="709450" y="2928057"/>
                </a:lnTo>
                <a:lnTo>
                  <a:pt x="709450" y="2577016"/>
                </a:lnTo>
                <a:lnTo>
                  <a:pt x="759706" y="2530318"/>
                </a:lnTo>
                <a:lnTo>
                  <a:pt x="664798" y="2470723"/>
                </a:lnTo>
                <a:cubicBezTo>
                  <a:pt x="704528" y="2392093"/>
                  <a:pt x="739426" y="2324344"/>
                  <a:pt x="769490" y="2267477"/>
                </a:cubicBezTo>
                <a:lnTo>
                  <a:pt x="1306737" y="2267477"/>
                </a:lnTo>
                <a:lnTo>
                  <a:pt x="1172247" y="2116087"/>
                </a:lnTo>
                <a:lnTo>
                  <a:pt x="1079830" y="2205480"/>
                </a:lnTo>
                <a:lnTo>
                  <a:pt x="41294" y="2205480"/>
                </a:lnTo>
                <a:lnTo>
                  <a:pt x="41294" y="601474"/>
                </a:lnTo>
                <a:cubicBezTo>
                  <a:pt x="41294" y="440857"/>
                  <a:pt x="122722" y="299244"/>
                  <a:pt x="246569" y="215621"/>
                </a:cubicBezTo>
                <a:lnTo>
                  <a:pt x="278677" y="198203"/>
                </a:lnTo>
                <a:lnTo>
                  <a:pt x="278677" y="1054055"/>
                </a:lnTo>
                <a:cubicBezTo>
                  <a:pt x="558593" y="994268"/>
                  <a:pt x="803435" y="916152"/>
                  <a:pt x="1013200" y="819706"/>
                </a:cubicBezTo>
                <a:lnTo>
                  <a:pt x="1013200" y="609641"/>
                </a:lnTo>
                <a:cubicBezTo>
                  <a:pt x="825876" y="669341"/>
                  <a:pt x="683476" y="709641"/>
                  <a:pt x="586003" y="730541"/>
                </a:cubicBezTo>
                <a:lnTo>
                  <a:pt x="586003" y="433237"/>
                </a:lnTo>
                <a:lnTo>
                  <a:pt x="1013200" y="433237"/>
                </a:lnTo>
                <a:lnTo>
                  <a:pt x="1013200" y="222786"/>
                </a:lnTo>
                <a:lnTo>
                  <a:pt x="586003" y="222786"/>
                </a:lnTo>
                <a:close/>
                <a:moveTo>
                  <a:pt x="1696331" y="72592"/>
                </a:moveTo>
                <a:lnTo>
                  <a:pt x="1972050" y="72592"/>
                </a:lnTo>
                <a:lnTo>
                  <a:pt x="1942872" y="136150"/>
                </a:lnTo>
                <a:lnTo>
                  <a:pt x="1654674" y="136150"/>
                </a:lnTo>
                <a:close/>
                <a:moveTo>
                  <a:pt x="3272933" y="23898"/>
                </a:moveTo>
                <a:lnTo>
                  <a:pt x="3572293" y="23898"/>
                </a:lnTo>
                <a:lnTo>
                  <a:pt x="3572293" y="136150"/>
                </a:lnTo>
                <a:lnTo>
                  <a:pt x="3272933" y="136150"/>
                </a:lnTo>
                <a:close/>
                <a:moveTo>
                  <a:pt x="2763251" y="23898"/>
                </a:moveTo>
                <a:lnTo>
                  <a:pt x="3070576" y="23898"/>
                </a:lnTo>
                <a:lnTo>
                  <a:pt x="3070576" y="136150"/>
                </a:lnTo>
                <a:lnTo>
                  <a:pt x="2763251" y="136150"/>
                </a:lnTo>
                <a:close/>
                <a:moveTo>
                  <a:pt x="278677" y="13234"/>
                </a:moveTo>
                <a:lnTo>
                  <a:pt x="586003" y="13234"/>
                </a:lnTo>
                <a:lnTo>
                  <a:pt x="586003" y="136150"/>
                </a:lnTo>
                <a:lnTo>
                  <a:pt x="506883" y="136150"/>
                </a:lnTo>
                <a:cubicBezTo>
                  <a:pt x="442599" y="136150"/>
                  <a:pt x="381358" y="149171"/>
                  <a:pt x="325656" y="172718"/>
                </a:cubicBezTo>
                <a:lnTo>
                  <a:pt x="278677" y="198203"/>
                </a:lnTo>
                <a:close/>
                <a:moveTo>
                  <a:pt x="1067933" y="0"/>
                </a:moveTo>
                <a:lnTo>
                  <a:pt x="1367293" y="0"/>
                </a:lnTo>
                <a:lnTo>
                  <a:pt x="1367293" y="136150"/>
                </a:lnTo>
                <a:lnTo>
                  <a:pt x="1067933" y="136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bIns="252000"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29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138</Words>
  <Application>Microsoft Office PowerPoint</Application>
  <PresentationFormat>自定义</PresentationFormat>
  <Paragraphs>38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45</cp:revision>
  <dcterms:created xsi:type="dcterms:W3CDTF">2015-05-25T09:40:05Z</dcterms:created>
  <dcterms:modified xsi:type="dcterms:W3CDTF">2015-07-13T04:53:13Z</dcterms:modified>
</cp:coreProperties>
</file>