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35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845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859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56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972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86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10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08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601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22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341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195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68440-3A05-4A6E-AD59-3874DA6F61EC}" type="datetimeFigureOut">
              <a:rPr lang="zh-CN" altLang="en-US" smtClean="0"/>
              <a:t>2011-9-10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3E5C9-5637-4D9B-BD69-006D39F4CA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17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1808" cy="5705856"/>
          </a:xfrm>
          <a:prstGeom prst="rect">
            <a:avLst/>
          </a:prstGeom>
        </p:spPr>
      </p:pic>
      <p:sp>
        <p:nvSpPr>
          <p:cNvPr id="8" name="标题 1"/>
          <p:cNvSpPr txBox="1">
            <a:spLocks/>
          </p:cNvSpPr>
          <p:nvPr/>
        </p:nvSpPr>
        <p:spPr>
          <a:xfrm>
            <a:off x="2267744" y="2160720"/>
            <a:ext cx="450059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Microsoft PowerPoint  </a:t>
            </a:r>
            <a:r>
              <a:rPr kumimoji="0" lang="zh-CN" altLang="en-US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模板</a:t>
            </a:r>
            <a:endParaRPr kumimoji="0" lang="en-US" altLang="zh-CN" sz="24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2982124" y="2664776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在此添加标题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164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3"/>
            <a:ext cx="9144000" cy="571043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627784" y="982818"/>
            <a:ext cx="4929187" cy="787400"/>
            <a:chOff x="2102578" y="985292"/>
            <a:chExt cx="4929187" cy="787400"/>
          </a:xfrm>
        </p:grpSpPr>
        <p:sp>
          <p:nvSpPr>
            <p:cNvPr id="7" name="圆角矩形 6"/>
            <p:cNvSpPr/>
            <p:nvPr/>
          </p:nvSpPr>
          <p:spPr bwMode="auto">
            <a:xfrm>
              <a:off x="2102578" y="1048315"/>
              <a:ext cx="4929187" cy="66135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5000"/>
              </a:schemeClr>
            </a:solidFill>
            <a:ln w="19050">
              <a:solidFill>
                <a:schemeClr val="accent6">
                  <a:lumMod val="50000"/>
                  <a:alpha val="73000"/>
                </a:schemeClr>
              </a:solidFill>
            </a:ln>
            <a:effectLst>
              <a:glow>
                <a:schemeClr val="bg1">
                  <a:alpha val="18000"/>
                </a:schemeClr>
              </a:glow>
              <a:outerShdw blurRad="50800" dist="38100" dir="5400000" algn="t" rotWithShape="0">
                <a:prstClr val="black">
                  <a:alpha val="2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n>
                  <a:solidFill>
                    <a:schemeClr val="bg1"/>
                  </a:solidFill>
                </a:ln>
                <a:effectLst>
                  <a:glow>
                    <a:schemeClr val="accent6">
                      <a:satMod val="175000"/>
                      <a:alpha val="1000"/>
                    </a:schemeClr>
                  </a:glow>
                </a:effectLst>
              </a:endParaRPr>
            </a:p>
          </p:txBody>
        </p:sp>
        <p:sp>
          <p:nvSpPr>
            <p:cNvPr id="8" name="标题 1"/>
            <p:cNvSpPr txBox="1">
              <a:spLocks/>
            </p:cNvSpPr>
            <p:nvPr/>
          </p:nvSpPr>
          <p:spPr bwMode="auto">
            <a:xfrm>
              <a:off x="2982789" y="985292"/>
              <a:ext cx="3168763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627784" y="1920354"/>
            <a:ext cx="4929187" cy="787400"/>
            <a:chOff x="2102578" y="985292"/>
            <a:chExt cx="4929187" cy="787400"/>
          </a:xfrm>
        </p:grpSpPr>
        <p:sp>
          <p:nvSpPr>
            <p:cNvPr id="10" name="圆角矩形 9"/>
            <p:cNvSpPr/>
            <p:nvPr/>
          </p:nvSpPr>
          <p:spPr bwMode="auto">
            <a:xfrm>
              <a:off x="2102578" y="1048315"/>
              <a:ext cx="4929187" cy="66135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5000"/>
              </a:schemeClr>
            </a:solidFill>
            <a:ln w="19050">
              <a:solidFill>
                <a:schemeClr val="accent6">
                  <a:lumMod val="50000"/>
                  <a:alpha val="73000"/>
                </a:schemeClr>
              </a:solidFill>
            </a:ln>
            <a:effectLst>
              <a:glow>
                <a:schemeClr val="bg1">
                  <a:alpha val="18000"/>
                </a:schemeClr>
              </a:glow>
              <a:outerShdw blurRad="50800" dist="38100" dir="5400000" algn="t" rotWithShape="0">
                <a:prstClr val="black">
                  <a:alpha val="2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n>
                  <a:solidFill>
                    <a:schemeClr val="bg1"/>
                  </a:solidFill>
                </a:ln>
                <a:effectLst>
                  <a:glow>
                    <a:schemeClr val="accent6">
                      <a:satMod val="175000"/>
                      <a:alpha val="1000"/>
                    </a:schemeClr>
                  </a:glow>
                </a:effectLst>
              </a:endParaRPr>
            </a:p>
          </p:txBody>
        </p:sp>
        <p:sp>
          <p:nvSpPr>
            <p:cNvPr id="11" name="标题 1"/>
            <p:cNvSpPr txBox="1">
              <a:spLocks/>
            </p:cNvSpPr>
            <p:nvPr/>
          </p:nvSpPr>
          <p:spPr bwMode="auto">
            <a:xfrm>
              <a:off x="2982789" y="985292"/>
              <a:ext cx="3168763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27784" y="2857890"/>
            <a:ext cx="4929187" cy="787400"/>
            <a:chOff x="2102578" y="985292"/>
            <a:chExt cx="4929187" cy="787400"/>
          </a:xfrm>
        </p:grpSpPr>
        <p:sp>
          <p:nvSpPr>
            <p:cNvPr id="13" name="圆角矩形 12"/>
            <p:cNvSpPr/>
            <p:nvPr/>
          </p:nvSpPr>
          <p:spPr bwMode="auto">
            <a:xfrm>
              <a:off x="2102578" y="1048315"/>
              <a:ext cx="4929187" cy="66135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5000"/>
              </a:schemeClr>
            </a:solidFill>
            <a:ln w="19050">
              <a:solidFill>
                <a:schemeClr val="accent6">
                  <a:lumMod val="50000"/>
                  <a:alpha val="73000"/>
                </a:schemeClr>
              </a:solidFill>
            </a:ln>
            <a:effectLst>
              <a:glow>
                <a:schemeClr val="bg1">
                  <a:alpha val="18000"/>
                </a:schemeClr>
              </a:glow>
              <a:outerShdw blurRad="50800" dist="38100" dir="5400000" algn="t" rotWithShape="0">
                <a:prstClr val="black">
                  <a:alpha val="2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n>
                  <a:solidFill>
                    <a:schemeClr val="bg1"/>
                  </a:solidFill>
                </a:ln>
                <a:effectLst>
                  <a:glow>
                    <a:schemeClr val="accent6">
                      <a:satMod val="175000"/>
                      <a:alpha val="1000"/>
                    </a:schemeClr>
                  </a:glow>
                </a:effectLst>
              </a:endParaRPr>
            </a:p>
          </p:txBody>
        </p:sp>
        <p:sp>
          <p:nvSpPr>
            <p:cNvPr id="14" name="标题 1"/>
            <p:cNvSpPr txBox="1">
              <a:spLocks/>
            </p:cNvSpPr>
            <p:nvPr/>
          </p:nvSpPr>
          <p:spPr bwMode="auto">
            <a:xfrm>
              <a:off x="2982789" y="985292"/>
              <a:ext cx="3168763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627784" y="3795427"/>
            <a:ext cx="4929187" cy="787400"/>
            <a:chOff x="2102578" y="985292"/>
            <a:chExt cx="4929187" cy="787400"/>
          </a:xfrm>
        </p:grpSpPr>
        <p:sp>
          <p:nvSpPr>
            <p:cNvPr id="16" name="圆角矩形 15"/>
            <p:cNvSpPr/>
            <p:nvPr/>
          </p:nvSpPr>
          <p:spPr bwMode="auto">
            <a:xfrm>
              <a:off x="2102578" y="1048315"/>
              <a:ext cx="4929187" cy="66135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5000"/>
              </a:schemeClr>
            </a:solidFill>
            <a:ln w="19050">
              <a:solidFill>
                <a:schemeClr val="accent6">
                  <a:lumMod val="50000"/>
                  <a:alpha val="73000"/>
                </a:schemeClr>
              </a:solidFill>
            </a:ln>
            <a:effectLst>
              <a:glow>
                <a:schemeClr val="bg1">
                  <a:alpha val="18000"/>
                </a:schemeClr>
              </a:glow>
              <a:outerShdw blurRad="50800" dist="38100" dir="5400000" algn="t" rotWithShape="0">
                <a:prstClr val="black">
                  <a:alpha val="2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n>
                  <a:solidFill>
                    <a:schemeClr val="bg1"/>
                  </a:solidFill>
                </a:ln>
                <a:effectLst>
                  <a:glow>
                    <a:schemeClr val="accent6">
                      <a:satMod val="175000"/>
                      <a:alpha val="1000"/>
                    </a:schemeClr>
                  </a:glow>
                </a:effectLst>
              </a:endParaRPr>
            </a:p>
          </p:txBody>
        </p:sp>
        <p:sp>
          <p:nvSpPr>
            <p:cNvPr id="17" name="标题 1"/>
            <p:cNvSpPr txBox="1">
              <a:spLocks/>
            </p:cNvSpPr>
            <p:nvPr/>
          </p:nvSpPr>
          <p:spPr bwMode="auto">
            <a:xfrm>
              <a:off x="2982789" y="985292"/>
              <a:ext cx="3168763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484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3"/>
            <a:ext cx="9144000" cy="571043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970369"/>
            <a:ext cx="357096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7" name="圆角矩形 6"/>
          <p:cNvSpPr/>
          <p:nvPr/>
        </p:nvSpPr>
        <p:spPr>
          <a:xfrm>
            <a:off x="4139952" y="3217540"/>
            <a:ext cx="4536504" cy="1872208"/>
          </a:xfrm>
          <a:prstGeom prst="roundRect">
            <a:avLst>
              <a:gd name="adj" fmla="val 5252"/>
            </a:avLst>
          </a:prstGeom>
          <a:solidFill>
            <a:schemeClr val="accent6">
              <a:lumMod val="60000"/>
              <a:lumOff val="40000"/>
              <a:alpha val="25000"/>
            </a:schemeClr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535996" y="3414980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利用休息的时间，又做了一个模板，只是用来做底图的，里面的图表几乎没有。等我做不想做模板了，再开始研究图表。大家喜欢的下吧。</a:t>
            </a:r>
            <a:r>
              <a:rPr lang="zh-CN" altLang="en-US" dirty="0" smtClean="0"/>
              <a:t>　　　　　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                          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　　　　　　　　　　　　　　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962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" y="0"/>
            <a:ext cx="9139126" cy="5715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24" y="1633364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533" y="1633364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274" y="1633364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538014" y="3267808"/>
            <a:ext cx="1923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这里添加文本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3610273" y="3267808"/>
            <a:ext cx="1923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这里添加文本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6682532" y="3267808"/>
            <a:ext cx="20523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这里添加文本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2956160" y="356286"/>
            <a:ext cx="216024" cy="3919634"/>
            <a:chOff x="2951820" y="1026098"/>
            <a:chExt cx="216024" cy="391963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3059832" y="1273324"/>
              <a:ext cx="0" cy="3672408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2951820" y="1026098"/>
              <a:ext cx="216024" cy="216024"/>
            </a:xfrm>
            <a:prstGeom prst="ellipse">
              <a:avLst/>
            </a:prstGeom>
            <a:solidFill>
              <a:schemeClr val="bg1">
                <a:alpha val="42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16500" y="356286"/>
            <a:ext cx="216024" cy="3919634"/>
            <a:chOff x="2951820" y="1026098"/>
            <a:chExt cx="216024" cy="3919634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3059832" y="1273324"/>
              <a:ext cx="0" cy="3672408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2951820" y="1026098"/>
              <a:ext cx="216024" cy="216024"/>
            </a:xfrm>
            <a:prstGeom prst="ellipse">
              <a:avLst/>
            </a:prstGeom>
            <a:solidFill>
              <a:schemeClr val="bg1">
                <a:alpha val="42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3572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" y="0"/>
            <a:ext cx="9139126" cy="5715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8875" y="759069"/>
            <a:ext cx="1266980" cy="90544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7345" y="759069"/>
            <a:ext cx="1855485" cy="132601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66941" y="1640836"/>
            <a:ext cx="1243273" cy="88850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93719" y="1663859"/>
            <a:ext cx="1278835" cy="91391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9509" y="943376"/>
            <a:ext cx="1259732" cy="90026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1774" y="1317070"/>
            <a:ext cx="1388087" cy="99199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1" name="圆角矩形 10"/>
          <p:cNvSpPr/>
          <p:nvPr/>
        </p:nvSpPr>
        <p:spPr>
          <a:xfrm>
            <a:off x="827584" y="2950306"/>
            <a:ext cx="7704856" cy="1872208"/>
          </a:xfrm>
          <a:prstGeom prst="roundRect">
            <a:avLst>
              <a:gd name="adj" fmla="val 5252"/>
            </a:avLst>
          </a:prstGeom>
          <a:solidFill>
            <a:srgbClr val="FFC000">
              <a:alpha val="18000"/>
            </a:srgb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TextBox 79"/>
          <p:cNvSpPr txBox="1"/>
          <p:nvPr/>
        </p:nvSpPr>
        <p:spPr>
          <a:xfrm>
            <a:off x="1201384" y="3083156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dirty="0" smtClean="0"/>
              <a:t>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利用休息的时间，又做了一个模板，只是用来做底图的，里面的图表几乎没有。等我做不想做模板了，再开始研究图表。大家喜欢的下吧。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algn="just"/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/>
              <a:t>　　　　　　　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                             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烦烦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0044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" y="4572"/>
            <a:ext cx="9131808" cy="5705856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2857617" y="2427300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谢谢您的</a:t>
            </a: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支持</a:t>
            </a: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！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320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120</Words>
  <Application>Microsoft Office PowerPoint</Application>
  <PresentationFormat>全屏显示(16:10)</PresentationFormat>
  <Paragraphs>14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Microsoft</cp:lastModifiedBy>
  <cp:revision>3</cp:revision>
  <dcterms:created xsi:type="dcterms:W3CDTF">2011-09-10T12:04:23Z</dcterms:created>
  <dcterms:modified xsi:type="dcterms:W3CDTF">2011-09-10T12:31:12Z</dcterms:modified>
</cp:coreProperties>
</file>