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D673B-2999-4864-87BE-B0E0D3458E7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DE1B8-1BCD-4AB4-ACDE-D02A92F209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340" y="3684562"/>
            <a:ext cx="1003647" cy="68562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466144"/>
            <a:ext cx="1016069" cy="116936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600" y="5911310"/>
            <a:ext cx="1366739" cy="54202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1628800"/>
            <a:ext cx="4437440" cy="479715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725144"/>
            <a:ext cx="1368152" cy="112178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188" y="3429000"/>
            <a:ext cx="1453108" cy="324365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25144"/>
            <a:ext cx="9144000" cy="2132856"/>
          </a:xfrm>
          <a:prstGeom prst="rect">
            <a:avLst/>
          </a:prstGeom>
        </p:spPr>
      </p:pic>
      <p:pic>
        <p:nvPicPr>
          <p:cNvPr id="33" name="图片 4" descr="2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20" b="23828"/>
          <a:stretch>
            <a:fillRect/>
          </a:stretch>
        </p:blipFill>
        <p:spPr bwMode="auto">
          <a:xfrm>
            <a:off x="3371850" y="1339317"/>
            <a:ext cx="919554" cy="92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6"/>
          <p:cNvSpPr txBox="1">
            <a:spLocks noChangeArrowheads="1"/>
          </p:cNvSpPr>
          <p:nvPr/>
        </p:nvSpPr>
        <p:spPr bwMode="auto">
          <a:xfrm>
            <a:off x="4283968" y="954594"/>
            <a:ext cx="142938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rgbClr val="534741"/>
                </a:solidFill>
                <a:latin typeface="华文隶书" pitchFamily="2" charset="-122"/>
                <a:ea typeface="华文隶书" pitchFamily="2" charset="-122"/>
              </a:rPr>
              <a:t>新年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019" y="17994"/>
            <a:ext cx="2138223" cy="2199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0.12847 L -0.04549 0.16852 C -0.06407 0.17755 -0.09202 0.18241 -0.12084 0.18241 C -0.15382 0.18241 -0.18021 0.17755 -0.19879 0.16852 L -0.28733 0.12847 " pathEditMode="relative" rAng="0" ptsTypes="FffFF">
                                      <p:cBhvr>
                                        <p:cTn id="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5" y="268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6 L 0.43246 -0.00556 " pathEditMode="relative" rAng="0" ptsTypes="AA">
                                      <p:cBhvr>
                                        <p:cTn id="34" dur="8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15" y="-27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 0.24699 L 0.15 0.12315 C 0.15 0.06782 0.10833 1.11111E-6 0.075 1.11111E-6 L 1.66667E-6 1.11111E-6 " pathEditMode="relative" rAng="0" ptsTypes="FfFF">
                                      <p:cBhvr>
                                        <p:cTn id="39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-1236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29 0.32569 L 0.08664 0.22384 C 0.09306 0.20254 0.09323 0.17268 0.08803 0.14421 C 0.08195 0.11157 0.07136 0.0875 0.05816 0.07268 L -0.00017 -0.00023 " pathEditMode="relative" rAng="-845580" ptsTypes="FffFF">
                                      <p:cBhvr>
                                        <p:cTn id="44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7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5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5" grpId="1"/>
      <p:bldP spid="35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600" y="5911310"/>
            <a:ext cx="1366739" cy="54202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1628800"/>
            <a:ext cx="4437440" cy="479715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188" y="3429000"/>
            <a:ext cx="1453108" cy="324365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25144"/>
            <a:ext cx="9144000" cy="2132856"/>
          </a:xfrm>
          <a:prstGeom prst="rect">
            <a:avLst/>
          </a:prstGeom>
        </p:spPr>
      </p:pic>
      <p:pic>
        <p:nvPicPr>
          <p:cNvPr id="33" name="图片 4" descr="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20" b="23828"/>
          <a:stretch>
            <a:fillRect/>
          </a:stretch>
        </p:blipFill>
        <p:spPr bwMode="auto">
          <a:xfrm>
            <a:off x="7308068" y="100607"/>
            <a:ext cx="632396" cy="63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350405"/>
            <a:ext cx="2188464" cy="225752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973" y="1364624"/>
            <a:ext cx="2174679" cy="224330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485" y="1098678"/>
            <a:ext cx="2553886" cy="2509255"/>
          </a:xfrm>
          <a:prstGeom prst="rect">
            <a:avLst/>
          </a:prstGeom>
        </p:spPr>
      </p:pic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7940464" y="100607"/>
            <a:ext cx="142938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534741"/>
                </a:solidFill>
                <a:latin typeface="华文隶书" pitchFamily="2" charset="-122"/>
                <a:ea typeface="华文隶书" pitchFamily="2" charset="-122"/>
              </a:rPr>
              <a:t>新年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dir="d"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L 0.38993 -0.00232 " pathEditMode="relative" rAng="0" ptsTypes="AA">
                                      <p:cBhvr>
                                        <p:cTn id="24" dur="8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97" y="-11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4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全屏显示(4:3)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23</cp:revision>
  <dcterms:created xsi:type="dcterms:W3CDTF">2011-01-30T05:20:00Z</dcterms:created>
  <dcterms:modified xsi:type="dcterms:W3CDTF">2016-08-22T04:02:46Z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