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61" r:id="rId3"/>
    <p:sldId id="259" r:id="rId4"/>
    <p:sldId id="264" r:id="rId5"/>
    <p:sldId id="265" r:id="rId6"/>
    <p:sldId id="262" r:id="rId7"/>
    <p:sldId id="266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26B05A26-8827-4ACA-A9BA-0CDD1CAE63BB}">
          <p14:sldIdLst>
            <p14:sldId id="258"/>
            <p14:sldId id="261"/>
            <p14:sldId id="259"/>
            <p14:sldId id="264"/>
            <p14:sldId id="265"/>
            <p14:sldId id="262"/>
            <p14:sldId id="266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2F2F"/>
    <a:srgbClr val="CCAB6A"/>
    <a:srgbClr val="DCC66A"/>
    <a:srgbClr val="F0F0F0"/>
    <a:srgbClr val="FBB30F"/>
    <a:srgbClr val="1F1A17"/>
    <a:srgbClr val="3B4141"/>
    <a:srgbClr val="DBC495"/>
    <a:srgbClr val="E1CE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328BB-AE83-4533-8146-14FF4FC221D9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F4E62D-1494-4446-B191-49B43BDC2F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116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F4E62D-1494-4446-B191-49B43BDC2FC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889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F4E62D-1494-4446-B191-49B43BDC2FC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8894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F4E62D-1494-4446-B191-49B43BDC2FC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8894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F4E62D-1494-4446-B191-49B43BDC2FC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889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50000"/>
                <a:lumOff val="50000"/>
              </a:schemeClr>
            </a:gs>
            <a:gs pos="26000">
              <a:schemeClr val="bg1">
                <a:lumMod val="95000"/>
              </a:schemeClr>
            </a:gs>
          </a:gsLst>
          <a:lin ang="18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6424863" y="4470514"/>
            <a:ext cx="307377" cy="1262742"/>
          </a:xfrm>
          <a:custGeom>
            <a:avLst/>
            <a:gdLst>
              <a:gd name="connsiteX0" fmla="*/ 771913 w 772160"/>
              <a:gd name="connsiteY0" fmla="*/ 1369943 h 1442514"/>
              <a:gd name="connsiteX1" fmla="*/ 728370 w 772160"/>
              <a:gd name="connsiteY1" fmla="*/ 1297371 h 1442514"/>
              <a:gd name="connsiteX2" fmla="*/ 713856 w 772160"/>
              <a:gd name="connsiteY2" fmla="*/ 1239314 h 1442514"/>
              <a:gd name="connsiteX3" fmla="*/ 699341 w 772160"/>
              <a:gd name="connsiteY3" fmla="*/ 1195771 h 1442514"/>
              <a:gd name="connsiteX4" fmla="*/ 684827 w 772160"/>
              <a:gd name="connsiteY4" fmla="*/ 1108685 h 1442514"/>
              <a:gd name="connsiteX5" fmla="*/ 670313 w 772160"/>
              <a:gd name="connsiteY5" fmla="*/ 1007085 h 1442514"/>
              <a:gd name="connsiteX6" fmla="*/ 612256 w 772160"/>
              <a:gd name="connsiteY6" fmla="*/ 861943 h 1442514"/>
              <a:gd name="connsiteX7" fmla="*/ 583227 w 772160"/>
              <a:gd name="connsiteY7" fmla="*/ 818400 h 1442514"/>
              <a:gd name="connsiteX8" fmla="*/ 510656 w 772160"/>
              <a:gd name="connsiteY8" fmla="*/ 731314 h 1442514"/>
              <a:gd name="connsiteX9" fmla="*/ 481627 w 772160"/>
              <a:gd name="connsiteY9" fmla="*/ 644228 h 1442514"/>
              <a:gd name="connsiteX10" fmla="*/ 394541 w 772160"/>
              <a:gd name="connsiteY10" fmla="*/ 513600 h 1442514"/>
              <a:gd name="connsiteX11" fmla="*/ 365513 w 772160"/>
              <a:gd name="connsiteY11" fmla="*/ 470057 h 1442514"/>
              <a:gd name="connsiteX12" fmla="*/ 350998 w 772160"/>
              <a:gd name="connsiteY12" fmla="*/ 426514 h 1442514"/>
              <a:gd name="connsiteX13" fmla="*/ 307456 w 772160"/>
              <a:gd name="connsiteY13" fmla="*/ 397485 h 1442514"/>
              <a:gd name="connsiteX14" fmla="*/ 249398 w 772160"/>
              <a:gd name="connsiteY14" fmla="*/ 310400 h 1442514"/>
              <a:gd name="connsiteX15" fmla="*/ 234884 w 772160"/>
              <a:gd name="connsiteY15" fmla="*/ 266857 h 1442514"/>
              <a:gd name="connsiteX16" fmla="*/ 191341 w 772160"/>
              <a:gd name="connsiteY16" fmla="*/ 223314 h 1442514"/>
              <a:gd name="connsiteX17" fmla="*/ 133284 w 772160"/>
              <a:gd name="connsiteY17" fmla="*/ 136228 h 1442514"/>
              <a:gd name="connsiteX18" fmla="*/ 104256 w 772160"/>
              <a:gd name="connsiteY18" fmla="*/ 92685 h 1442514"/>
              <a:gd name="connsiteX19" fmla="*/ 60713 w 772160"/>
              <a:gd name="connsiteY19" fmla="*/ 63657 h 1442514"/>
              <a:gd name="connsiteX20" fmla="*/ 46198 w 772160"/>
              <a:gd name="connsiteY20" fmla="*/ 20114 h 1442514"/>
              <a:gd name="connsiteX21" fmla="*/ 2656 w 772160"/>
              <a:gd name="connsiteY21" fmla="*/ 5600 h 1442514"/>
              <a:gd name="connsiteX22" fmla="*/ 75227 w 772160"/>
              <a:gd name="connsiteY22" fmla="*/ 121714 h 1442514"/>
              <a:gd name="connsiteX23" fmla="*/ 104256 w 772160"/>
              <a:gd name="connsiteY23" fmla="*/ 237828 h 1442514"/>
              <a:gd name="connsiteX24" fmla="*/ 133284 w 772160"/>
              <a:gd name="connsiteY24" fmla="*/ 324914 h 1442514"/>
              <a:gd name="connsiteX25" fmla="*/ 162313 w 772160"/>
              <a:gd name="connsiteY25" fmla="*/ 368457 h 1442514"/>
              <a:gd name="connsiteX26" fmla="*/ 205856 w 772160"/>
              <a:gd name="connsiteY26" fmla="*/ 455543 h 1442514"/>
              <a:gd name="connsiteX27" fmla="*/ 234884 w 772160"/>
              <a:gd name="connsiteY27" fmla="*/ 542628 h 1442514"/>
              <a:gd name="connsiteX28" fmla="*/ 249398 w 772160"/>
              <a:gd name="connsiteY28" fmla="*/ 586171 h 1442514"/>
              <a:gd name="connsiteX29" fmla="*/ 307456 w 772160"/>
              <a:gd name="connsiteY29" fmla="*/ 673257 h 1442514"/>
              <a:gd name="connsiteX30" fmla="*/ 321970 w 772160"/>
              <a:gd name="connsiteY30" fmla="*/ 716800 h 1442514"/>
              <a:gd name="connsiteX31" fmla="*/ 452598 w 772160"/>
              <a:gd name="connsiteY31" fmla="*/ 818400 h 1442514"/>
              <a:gd name="connsiteX32" fmla="*/ 525170 w 772160"/>
              <a:gd name="connsiteY32" fmla="*/ 905485 h 1442514"/>
              <a:gd name="connsiteX33" fmla="*/ 539684 w 772160"/>
              <a:gd name="connsiteY33" fmla="*/ 963543 h 1442514"/>
              <a:gd name="connsiteX34" fmla="*/ 568713 w 772160"/>
              <a:gd name="connsiteY34" fmla="*/ 1108685 h 1442514"/>
              <a:gd name="connsiteX35" fmla="*/ 597741 w 772160"/>
              <a:gd name="connsiteY35" fmla="*/ 1195771 h 1442514"/>
              <a:gd name="connsiteX36" fmla="*/ 612256 w 772160"/>
              <a:gd name="connsiteY36" fmla="*/ 1239314 h 1442514"/>
              <a:gd name="connsiteX37" fmla="*/ 626770 w 772160"/>
              <a:gd name="connsiteY37" fmla="*/ 1297371 h 1442514"/>
              <a:gd name="connsiteX38" fmla="*/ 655798 w 772160"/>
              <a:gd name="connsiteY38" fmla="*/ 1384457 h 1442514"/>
              <a:gd name="connsiteX39" fmla="*/ 742884 w 772160"/>
              <a:gd name="connsiteY39" fmla="*/ 1442514 h 1442514"/>
              <a:gd name="connsiteX40" fmla="*/ 771913 w 772160"/>
              <a:gd name="connsiteY40" fmla="*/ 1369943 h 1442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772160" h="1442514">
                <a:moveTo>
                  <a:pt x="771913" y="1369943"/>
                </a:moveTo>
                <a:cubicBezTo>
                  <a:pt x="769494" y="1345753"/>
                  <a:pt x="739827" y="1323150"/>
                  <a:pt x="728370" y="1297371"/>
                </a:cubicBezTo>
                <a:cubicBezTo>
                  <a:pt x="720268" y="1279142"/>
                  <a:pt x="719336" y="1258494"/>
                  <a:pt x="713856" y="1239314"/>
                </a:cubicBezTo>
                <a:cubicBezTo>
                  <a:pt x="709653" y="1224603"/>
                  <a:pt x="704179" y="1210285"/>
                  <a:pt x="699341" y="1195771"/>
                </a:cubicBezTo>
                <a:cubicBezTo>
                  <a:pt x="694503" y="1166742"/>
                  <a:pt x="689302" y="1137772"/>
                  <a:pt x="684827" y="1108685"/>
                </a:cubicBezTo>
                <a:cubicBezTo>
                  <a:pt x="679625" y="1074872"/>
                  <a:pt x="678006" y="1040419"/>
                  <a:pt x="670313" y="1007085"/>
                </a:cubicBezTo>
                <a:cubicBezTo>
                  <a:pt x="658803" y="957209"/>
                  <a:pt x="637742" y="906543"/>
                  <a:pt x="612256" y="861943"/>
                </a:cubicBezTo>
                <a:cubicBezTo>
                  <a:pt x="603601" y="846797"/>
                  <a:pt x="594394" y="831801"/>
                  <a:pt x="583227" y="818400"/>
                </a:cubicBezTo>
                <a:cubicBezTo>
                  <a:pt x="550673" y="779335"/>
                  <a:pt x="531249" y="777648"/>
                  <a:pt x="510656" y="731314"/>
                </a:cubicBezTo>
                <a:cubicBezTo>
                  <a:pt x="498229" y="703352"/>
                  <a:pt x="498600" y="669688"/>
                  <a:pt x="481627" y="644228"/>
                </a:cubicBezTo>
                <a:lnTo>
                  <a:pt x="394541" y="513600"/>
                </a:lnTo>
                <a:cubicBezTo>
                  <a:pt x="384865" y="499086"/>
                  <a:pt x="371029" y="486606"/>
                  <a:pt x="365513" y="470057"/>
                </a:cubicBezTo>
                <a:cubicBezTo>
                  <a:pt x="360675" y="455543"/>
                  <a:pt x="360555" y="438461"/>
                  <a:pt x="350998" y="426514"/>
                </a:cubicBezTo>
                <a:cubicBezTo>
                  <a:pt x="340101" y="412893"/>
                  <a:pt x="321970" y="407161"/>
                  <a:pt x="307456" y="397485"/>
                </a:cubicBezTo>
                <a:cubicBezTo>
                  <a:pt x="272941" y="293949"/>
                  <a:pt x="321882" y="419127"/>
                  <a:pt x="249398" y="310400"/>
                </a:cubicBezTo>
                <a:cubicBezTo>
                  <a:pt x="240911" y="297670"/>
                  <a:pt x="243371" y="279587"/>
                  <a:pt x="234884" y="266857"/>
                </a:cubicBezTo>
                <a:cubicBezTo>
                  <a:pt x="223498" y="249778"/>
                  <a:pt x="203943" y="239517"/>
                  <a:pt x="191341" y="223314"/>
                </a:cubicBezTo>
                <a:cubicBezTo>
                  <a:pt x="169922" y="195775"/>
                  <a:pt x="152636" y="165257"/>
                  <a:pt x="133284" y="136228"/>
                </a:cubicBezTo>
                <a:cubicBezTo>
                  <a:pt x="123608" y="121714"/>
                  <a:pt x="118770" y="102361"/>
                  <a:pt x="104256" y="92685"/>
                </a:cubicBezTo>
                <a:lnTo>
                  <a:pt x="60713" y="63657"/>
                </a:lnTo>
                <a:cubicBezTo>
                  <a:pt x="55875" y="49143"/>
                  <a:pt x="57016" y="30932"/>
                  <a:pt x="46198" y="20114"/>
                </a:cubicBezTo>
                <a:cubicBezTo>
                  <a:pt x="35380" y="9296"/>
                  <a:pt x="5656" y="-9402"/>
                  <a:pt x="2656" y="5600"/>
                </a:cubicBezTo>
                <a:cubicBezTo>
                  <a:pt x="-11568" y="76721"/>
                  <a:pt x="34027" y="94247"/>
                  <a:pt x="75227" y="121714"/>
                </a:cubicBezTo>
                <a:cubicBezTo>
                  <a:pt x="119266" y="253834"/>
                  <a:pt x="51712" y="45166"/>
                  <a:pt x="104256" y="237828"/>
                </a:cubicBezTo>
                <a:cubicBezTo>
                  <a:pt x="112307" y="267349"/>
                  <a:pt x="116311" y="299454"/>
                  <a:pt x="133284" y="324914"/>
                </a:cubicBezTo>
                <a:lnTo>
                  <a:pt x="162313" y="368457"/>
                </a:lnTo>
                <a:cubicBezTo>
                  <a:pt x="215244" y="527253"/>
                  <a:pt x="130828" y="286730"/>
                  <a:pt x="205856" y="455543"/>
                </a:cubicBezTo>
                <a:cubicBezTo>
                  <a:pt x="218283" y="483504"/>
                  <a:pt x="225208" y="513600"/>
                  <a:pt x="234884" y="542628"/>
                </a:cubicBezTo>
                <a:cubicBezTo>
                  <a:pt x="239722" y="557142"/>
                  <a:pt x="240911" y="573441"/>
                  <a:pt x="249398" y="586171"/>
                </a:cubicBezTo>
                <a:lnTo>
                  <a:pt x="307456" y="673257"/>
                </a:lnTo>
                <a:cubicBezTo>
                  <a:pt x="312294" y="687771"/>
                  <a:pt x="313483" y="704070"/>
                  <a:pt x="321970" y="716800"/>
                </a:cubicBezTo>
                <a:cubicBezTo>
                  <a:pt x="362826" y="778084"/>
                  <a:pt x="394931" y="760733"/>
                  <a:pt x="452598" y="818400"/>
                </a:cubicBezTo>
                <a:cubicBezTo>
                  <a:pt x="508476" y="874278"/>
                  <a:pt x="484755" y="844864"/>
                  <a:pt x="525170" y="905485"/>
                </a:cubicBezTo>
                <a:cubicBezTo>
                  <a:pt x="530008" y="924838"/>
                  <a:pt x="535504" y="944038"/>
                  <a:pt x="539684" y="963543"/>
                </a:cubicBezTo>
                <a:cubicBezTo>
                  <a:pt x="550022" y="1011787"/>
                  <a:pt x="553111" y="1061878"/>
                  <a:pt x="568713" y="1108685"/>
                </a:cubicBezTo>
                <a:lnTo>
                  <a:pt x="597741" y="1195771"/>
                </a:lnTo>
                <a:cubicBezTo>
                  <a:pt x="602579" y="1210285"/>
                  <a:pt x="608545" y="1224471"/>
                  <a:pt x="612256" y="1239314"/>
                </a:cubicBezTo>
                <a:cubicBezTo>
                  <a:pt x="617094" y="1258666"/>
                  <a:pt x="621038" y="1278264"/>
                  <a:pt x="626770" y="1297371"/>
                </a:cubicBezTo>
                <a:cubicBezTo>
                  <a:pt x="635562" y="1326679"/>
                  <a:pt x="630338" y="1367484"/>
                  <a:pt x="655798" y="1384457"/>
                </a:cubicBezTo>
                <a:lnTo>
                  <a:pt x="742884" y="1442514"/>
                </a:lnTo>
                <a:cubicBezTo>
                  <a:pt x="758571" y="1379763"/>
                  <a:pt x="774332" y="1394133"/>
                  <a:pt x="771913" y="136994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任意多边形 102"/>
          <p:cNvSpPr/>
          <p:nvPr/>
        </p:nvSpPr>
        <p:spPr>
          <a:xfrm flipH="1">
            <a:off x="6660232" y="3789040"/>
            <a:ext cx="70304" cy="2177045"/>
          </a:xfrm>
          <a:custGeom>
            <a:avLst/>
            <a:gdLst>
              <a:gd name="connsiteX0" fmla="*/ 104997 w 209928"/>
              <a:gd name="connsiteY0" fmla="*/ 0 h 989351"/>
              <a:gd name="connsiteX1" fmla="*/ 134978 w 209928"/>
              <a:gd name="connsiteY1" fmla="*/ 74951 h 989351"/>
              <a:gd name="connsiteX2" fmla="*/ 164958 w 209928"/>
              <a:gd name="connsiteY2" fmla="*/ 194873 h 989351"/>
              <a:gd name="connsiteX3" fmla="*/ 194938 w 209928"/>
              <a:gd name="connsiteY3" fmla="*/ 284814 h 989351"/>
              <a:gd name="connsiteX4" fmla="*/ 209928 w 209928"/>
              <a:gd name="connsiteY4" fmla="*/ 329784 h 989351"/>
              <a:gd name="connsiteX5" fmla="*/ 194938 w 209928"/>
              <a:gd name="connsiteY5" fmla="*/ 659568 h 989351"/>
              <a:gd name="connsiteX6" fmla="*/ 179948 w 209928"/>
              <a:gd name="connsiteY6" fmla="*/ 704538 h 989351"/>
              <a:gd name="connsiteX7" fmla="*/ 164958 w 209928"/>
              <a:gd name="connsiteY7" fmla="*/ 764499 h 989351"/>
              <a:gd name="connsiteX8" fmla="*/ 104997 w 209928"/>
              <a:gd name="connsiteY8" fmla="*/ 884420 h 989351"/>
              <a:gd name="connsiteX9" fmla="*/ 30046 w 209928"/>
              <a:gd name="connsiteY9" fmla="*/ 989351 h 989351"/>
              <a:gd name="connsiteX10" fmla="*/ 66 w 209928"/>
              <a:gd name="connsiteY10" fmla="*/ 944381 h 989351"/>
              <a:gd name="connsiteX11" fmla="*/ 30046 w 209928"/>
              <a:gd name="connsiteY11" fmla="*/ 809469 h 989351"/>
              <a:gd name="connsiteX12" fmla="*/ 45037 w 209928"/>
              <a:gd name="connsiteY12" fmla="*/ 584617 h 989351"/>
              <a:gd name="connsiteX13" fmla="*/ 60027 w 209928"/>
              <a:gd name="connsiteY13" fmla="*/ 539646 h 989351"/>
              <a:gd name="connsiteX14" fmla="*/ 90007 w 209928"/>
              <a:gd name="connsiteY14" fmla="*/ 419725 h 989351"/>
              <a:gd name="connsiteX15" fmla="*/ 75017 w 209928"/>
              <a:gd name="connsiteY15" fmla="*/ 209863 h 989351"/>
              <a:gd name="connsiteX16" fmla="*/ 90007 w 209928"/>
              <a:gd name="connsiteY16" fmla="*/ 104932 h 989351"/>
              <a:gd name="connsiteX17" fmla="*/ 134978 w 209928"/>
              <a:gd name="connsiteY17" fmla="*/ 119922 h 989351"/>
              <a:gd name="connsiteX18" fmla="*/ 149968 w 209928"/>
              <a:gd name="connsiteY18" fmla="*/ 164892 h 989351"/>
              <a:gd name="connsiteX19" fmla="*/ 179948 w 209928"/>
              <a:gd name="connsiteY19" fmla="*/ 194873 h 989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9928" h="989351">
                <a:moveTo>
                  <a:pt x="104997" y="0"/>
                </a:moveTo>
                <a:cubicBezTo>
                  <a:pt x="114991" y="24984"/>
                  <a:pt x="127065" y="49233"/>
                  <a:pt x="134978" y="74951"/>
                </a:cubicBezTo>
                <a:cubicBezTo>
                  <a:pt x="147096" y="114333"/>
                  <a:pt x="151928" y="155783"/>
                  <a:pt x="164958" y="194873"/>
                </a:cubicBezTo>
                <a:lnTo>
                  <a:pt x="194938" y="284814"/>
                </a:lnTo>
                <a:lnTo>
                  <a:pt x="209928" y="329784"/>
                </a:lnTo>
                <a:cubicBezTo>
                  <a:pt x="204931" y="439712"/>
                  <a:pt x="203713" y="549877"/>
                  <a:pt x="194938" y="659568"/>
                </a:cubicBezTo>
                <a:cubicBezTo>
                  <a:pt x="193678" y="675319"/>
                  <a:pt x="184289" y="689345"/>
                  <a:pt x="179948" y="704538"/>
                </a:cubicBezTo>
                <a:cubicBezTo>
                  <a:pt x="174288" y="724347"/>
                  <a:pt x="170878" y="744766"/>
                  <a:pt x="164958" y="764499"/>
                </a:cubicBezTo>
                <a:cubicBezTo>
                  <a:pt x="135430" y="862927"/>
                  <a:pt x="155123" y="834295"/>
                  <a:pt x="104997" y="884420"/>
                </a:cubicBezTo>
                <a:cubicBezTo>
                  <a:pt x="70020" y="989351"/>
                  <a:pt x="104997" y="964368"/>
                  <a:pt x="30046" y="989351"/>
                </a:cubicBezTo>
                <a:cubicBezTo>
                  <a:pt x="20053" y="974361"/>
                  <a:pt x="2301" y="962258"/>
                  <a:pt x="66" y="944381"/>
                </a:cubicBezTo>
                <a:cubicBezTo>
                  <a:pt x="-1520" y="931694"/>
                  <a:pt x="25547" y="827465"/>
                  <a:pt x="30046" y="809469"/>
                </a:cubicBezTo>
                <a:cubicBezTo>
                  <a:pt x="35043" y="734518"/>
                  <a:pt x="36742" y="659275"/>
                  <a:pt x="45037" y="584617"/>
                </a:cubicBezTo>
                <a:cubicBezTo>
                  <a:pt x="46782" y="568912"/>
                  <a:pt x="56195" y="554975"/>
                  <a:pt x="60027" y="539646"/>
                </a:cubicBezTo>
                <a:lnTo>
                  <a:pt x="90007" y="419725"/>
                </a:lnTo>
                <a:cubicBezTo>
                  <a:pt x="85010" y="349771"/>
                  <a:pt x="75017" y="279995"/>
                  <a:pt x="75017" y="209863"/>
                </a:cubicBezTo>
                <a:cubicBezTo>
                  <a:pt x="75017" y="174531"/>
                  <a:pt x="70408" y="134330"/>
                  <a:pt x="90007" y="104932"/>
                </a:cubicBezTo>
                <a:cubicBezTo>
                  <a:pt x="98772" y="91785"/>
                  <a:pt x="119988" y="114925"/>
                  <a:pt x="134978" y="119922"/>
                </a:cubicBezTo>
                <a:cubicBezTo>
                  <a:pt x="139975" y="134912"/>
                  <a:pt x="141839" y="151343"/>
                  <a:pt x="149968" y="164892"/>
                </a:cubicBezTo>
                <a:cubicBezTo>
                  <a:pt x="157239" y="177011"/>
                  <a:pt x="179948" y="194873"/>
                  <a:pt x="179948" y="194873"/>
                </a:cubicBezTo>
              </a:path>
            </a:pathLst>
          </a:custGeom>
          <a:solidFill>
            <a:schemeClr val="bg1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任意多边形 74"/>
          <p:cNvSpPr/>
          <p:nvPr/>
        </p:nvSpPr>
        <p:spPr>
          <a:xfrm rot="19631309">
            <a:off x="5291711" y="5515144"/>
            <a:ext cx="595389" cy="296471"/>
          </a:xfrm>
          <a:custGeom>
            <a:avLst/>
            <a:gdLst>
              <a:gd name="connsiteX0" fmla="*/ 303 w 595389"/>
              <a:gd name="connsiteY0" fmla="*/ 348343 h 349550"/>
              <a:gd name="connsiteX1" fmla="*/ 72875 w 595389"/>
              <a:gd name="connsiteY1" fmla="*/ 333829 h 349550"/>
              <a:gd name="connsiteX2" fmla="*/ 145446 w 595389"/>
              <a:gd name="connsiteY2" fmla="*/ 261257 h 349550"/>
              <a:gd name="connsiteX3" fmla="*/ 188989 w 595389"/>
              <a:gd name="connsiteY3" fmla="*/ 232229 h 349550"/>
              <a:gd name="connsiteX4" fmla="*/ 276075 w 595389"/>
              <a:gd name="connsiteY4" fmla="*/ 145143 h 349550"/>
              <a:gd name="connsiteX5" fmla="*/ 363160 w 595389"/>
              <a:gd name="connsiteY5" fmla="*/ 87086 h 349550"/>
              <a:gd name="connsiteX6" fmla="*/ 421217 w 595389"/>
              <a:gd name="connsiteY6" fmla="*/ 43543 h 349550"/>
              <a:gd name="connsiteX7" fmla="*/ 551846 w 595389"/>
              <a:gd name="connsiteY7" fmla="*/ 14514 h 349550"/>
              <a:gd name="connsiteX8" fmla="*/ 595389 w 595389"/>
              <a:gd name="connsiteY8" fmla="*/ 0 h 349550"/>
              <a:gd name="connsiteX9" fmla="*/ 566360 w 595389"/>
              <a:gd name="connsiteY9" fmla="*/ 43543 h 349550"/>
              <a:gd name="connsiteX10" fmla="*/ 348646 w 595389"/>
              <a:gd name="connsiteY10" fmla="*/ 87086 h 349550"/>
              <a:gd name="connsiteX11" fmla="*/ 334132 w 595389"/>
              <a:gd name="connsiteY11" fmla="*/ 130629 h 349550"/>
              <a:gd name="connsiteX12" fmla="*/ 261560 w 595389"/>
              <a:gd name="connsiteY12" fmla="*/ 217714 h 349550"/>
              <a:gd name="connsiteX13" fmla="*/ 218017 w 595389"/>
              <a:gd name="connsiteY13" fmla="*/ 232229 h 349550"/>
              <a:gd name="connsiteX14" fmla="*/ 188989 w 595389"/>
              <a:gd name="connsiteY14" fmla="*/ 275772 h 349550"/>
              <a:gd name="connsiteX15" fmla="*/ 101903 w 595389"/>
              <a:gd name="connsiteY15" fmla="*/ 304800 h 349550"/>
              <a:gd name="connsiteX16" fmla="*/ 303 w 595389"/>
              <a:gd name="connsiteY16" fmla="*/ 348343 h 34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95389" h="349550">
                <a:moveTo>
                  <a:pt x="303" y="348343"/>
                </a:moveTo>
                <a:cubicBezTo>
                  <a:pt x="-4535" y="353181"/>
                  <a:pt x="49776" y="342491"/>
                  <a:pt x="72875" y="333829"/>
                </a:cubicBezTo>
                <a:cubicBezTo>
                  <a:pt x="134800" y="310607"/>
                  <a:pt x="102872" y="303830"/>
                  <a:pt x="145446" y="261257"/>
                </a:cubicBezTo>
                <a:cubicBezTo>
                  <a:pt x="157781" y="248922"/>
                  <a:pt x="175951" y="243818"/>
                  <a:pt x="188989" y="232229"/>
                </a:cubicBezTo>
                <a:cubicBezTo>
                  <a:pt x="219672" y="204955"/>
                  <a:pt x="241917" y="167915"/>
                  <a:pt x="276075" y="145143"/>
                </a:cubicBezTo>
                <a:cubicBezTo>
                  <a:pt x="305103" y="125791"/>
                  <a:pt x="335250" y="108019"/>
                  <a:pt x="363160" y="87086"/>
                </a:cubicBezTo>
                <a:cubicBezTo>
                  <a:pt x="382512" y="72572"/>
                  <a:pt x="400214" y="55545"/>
                  <a:pt x="421217" y="43543"/>
                </a:cubicBezTo>
                <a:cubicBezTo>
                  <a:pt x="452403" y="25722"/>
                  <a:pt x="527141" y="20004"/>
                  <a:pt x="551846" y="14514"/>
                </a:cubicBezTo>
                <a:cubicBezTo>
                  <a:pt x="566781" y="11195"/>
                  <a:pt x="580875" y="4838"/>
                  <a:pt x="595389" y="0"/>
                </a:cubicBezTo>
                <a:cubicBezTo>
                  <a:pt x="585713" y="14514"/>
                  <a:pt x="581153" y="34298"/>
                  <a:pt x="566360" y="43543"/>
                </a:cubicBezTo>
                <a:cubicBezTo>
                  <a:pt x="510727" y="78314"/>
                  <a:pt x="405144" y="80809"/>
                  <a:pt x="348646" y="87086"/>
                </a:cubicBezTo>
                <a:cubicBezTo>
                  <a:pt x="343808" y="101600"/>
                  <a:pt x="340974" y="116945"/>
                  <a:pt x="334132" y="130629"/>
                </a:cubicBezTo>
                <a:cubicBezTo>
                  <a:pt x="320744" y="157404"/>
                  <a:pt x="285635" y="201664"/>
                  <a:pt x="261560" y="217714"/>
                </a:cubicBezTo>
                <a:cubicBezTo>
                  <a:pt x="248830" y="226201"/>
                  <a:pt x="232531" y="227391"/>
                  <a:pt x="218017" y="232229"/>
                </a:cubicBezTo>
                <a:cubicBezTo>
                  <a:pt x="208341" y="246743"/>
                  <a:pt x="203781" y="266527"/>
                  <a:pt x="188989" y="275772"/>
                </a:cubicBezTo>
                <a:cubicBezTo>
                  <a:pt x="163041" y="291989"/>
                  <a:pt x="130932" y="295124"/>
                  <a:pt x="101903" y="304800"/>
                </a:cubicBezTo>
                <a:cubicBezTo>
                  <a:pt x="40001" y="325434"/>
                  <a:pt x="5141" y="343505"/>
                  <a:pt x="303" y="34834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5331558" y="4978996"/>
            <a:ext cx="176546" cy="977441"/>
          </a:xfrm>
          <a:custGeom>
            <a:avLst/>
            <a:gdLst>
              <a:gd name="connsiteX0" fmla="*/ 1449 w 600779"/>
              <a:gd name="connsiteY0" fmla="*/ 52660 h 1856202"/>
              <a:gd name="connsiteX1" fmla="*/ 15964 w 600779"/>
              <a:gd name="connsiteY1" fmla="*/ 386489 h 1856202"/>
              <a:gd name="connsiteX2" fmla="*/ 59507 w 600779"/>
              <a:gd name="connsiteY2" fmla="*/ 517117 h 1856202"/>
              <a:gd name="connsiteX3" fmla="*/ 103049 w 600779"/>
              <a:gd name="connsiteY3" fmla="*/ 691289 h 1856202"/>
              <a:gd name="connsiteX4" fmla="*/ 117564 w 600779"/>
              <a:gd name="connsiteY4" fmla="*/ 749346 h 1856202"/>
              <a:gd name="connsiteX5" fmla="*/ 161107 w 600779"/>
              <a:gd name="connsiteY5" fmla="*/ 952546 h 1856202"/>
              <a:gd name="connsiteX6" fmla="*/ 204649 w 600779"/>
              <a:gd name="connsiteY6" fmla="*/ 1083175 h 1856202"/>
              <a:gd name="connsiteX7" fmla="*/ 233678 w 600779"/>
              <a:gd name="connsiteY7" fmla="*/ 1170260 h 1856202"/>
              <a:gd name="connsiteX8" fmla="*/ 248192 w 600779"/>
              <a:gd name="connsiteY8" fmla="*/ 1213803 h 1856202"/>
              <a:gd name="connsiteX9" fmla="*/ 277221 w 600779"/>
              <a:gd name="connsiteY9" fmla="*/ 1257346 h 1856202"/>
              <a:gd name="connsiteX10" fmla="*/ 291735 w 600779"/>
              <a:gd name="connsiteY10" fmla="*/ 1300889 h 1856202"/>
              <a:gd name="connsiteX11" fmla="*/ 349792 w 600779"/>
              <a:gd name="connsiteY11" fmla="*/ 1387975 h 1856202"/>
              <a:gd name="connsiteX12" fmla="*/ 364307 w 600779"/>
              <a:gd name="connsiteY12" fmla="*/ 1446032 h 1856202"/>
              <a:gd name="connsiteX13" fmla="*/ 393335 w 600779"/>
              <a:gd name="connsiteY13" fmla="*/ 1533117 h 1856202"/>
              <a:gd name="connsiteX14" fmla="*/ 407849 w 600779"/>
              <a:gd name="connsiteY14" fmla="*/ 1576660 h 1856202"/>
              <a:gd name="connsiteX15" fmla="*/ 436878 w 600779"/>
              <a:gd name="connsiteY15" fmla="*/ 1663746 h 1856202"/>
              <a:gd name="connsiteX16" fmla="*/ 480421 w 600779"/>
              <a:gd name="connsiteY16" fmla="*/ 1750832 h 1856202"/>
              <a:gd name="connsiteX17" fmla="*/ 523964 w 600779"/>
              <a:gd name="connsiteY17" fmla="*/ 1779860 h 1856202"/>
              <a:gd name="connsiteX18" fmla="*/ 552992 w 600779"/>
              <a:gd name="connsiteY18" fmla="*/ 1823403 h 1856202"/>
              <a:gd name="connsiteX19" fmla="*/ 596535 w 600779"/>
              <a:gd name="connsiteY19" fmla="*/ 1852432 h 1856202"/>
              <a:gd name="connsiteX20" fmla="*/ 582021 w 600779"/>
              <a:gd name="connsiteY20" fmla="*/ 1779860 h 1856202"/>
              <a:gd name="connsiteX21" fmla="*/ 552992 w 600779"/>
              <a:gd name="connsiteY21" fmla="*/ 1518603 h 1856202"/>
              <a:gd name="connsiteX22" fmla="*/ 538478 w 600779"/>
              <a:gd name="connsiteY22" fmla="*/ 1431517 h 1856202"/>
              <a:gd name="connsiteX23" fmla="*/ 509449 w 600779"/>
              <a:gd name="connsiteY23" fmla="*/ 1344432 h 1856202"/>
              <a:gd name="connsiteX24" fmla="*/ 480421 w 600779"/>
              <a:gd name="connsiteY24" fmla="*/ 1170260 h 1856202"/>
              <a:gd name="connsiteX25" fmla="*/ 465907 w 600779"/>
              <a:gd name="connsiteY25" fmla="*/ 1126717 h 1856202"/>
              <a:gd name="connsiteX26" fmla="*/ 407849 w 600779"/>
              <a:gd name="connsiteY26" fmla="*/ 1039632 h 1856202"/>
              <a:gd name="connsiteX27" fmla="*/ 393335 w 600779"/>
              <a:gd name="connsiteY27" fmla="*/ 981575 h 1856202"/>
              <a:gd name="connsiteX28" fmla="*/ 364307 w 600779"/>
              <a:gd name="connsiteY28" fmla="*/ 894489 h 1856202"/>
              <a:gd name="connsiteX29" fmla="*/ 335278 w 600779"/>
              <a:gd name="connsiteY29" fmla="*/ 749346 h 1856202"/>
              <a:gd name="connsiteX30" fmla="*/ 320764 w 600779"/>
              <a:gd name="connsiteY30" fmla="*/ 575175 h 1856202"/>
              <a:gd name="connsiteX31" fmla="*/ 291735 w 600779"/>
              <a:gd name="connsiteY31" fmla="*/ 531632 h 1856202"/>
              <a:gd name="connsiteX32" fmla="*/ 219164 w 600779"/>
              <a:gd name="connsiteY32" fmla="*/ 401003 h 1856202"/>
              <a:gd name="connsiteX33" fmla="*/ 117564 w 600779"/>
              <a:gd name="connsiteY33" fmla="*/ 270375 h 1856202"/>
              <a:gd name="connsiteX34" fmla="*/ 88535 w 600779"/>
              <a:gd name="connsiteY34" fmla="*/ 226832 h 1856202"/>
              <a:gd name="connsiteX35" fmla="*/ 59507 w 600779"/>
              <a:gd name="connsiteY35" fmla="*/ 110717 h 1856202"/>
              <a:gd name="connsiteX36" fmla="*/ 44992 w 600779"/>
              <a:gd name="connsiteY36" fmla="*/ 52660 h 1856202"/>
              <a:gd name="connsiteX37" fmla="*/ 1449 w 600779"/>
              <a:gd name="connsiteY37" fmla="*/ 52660 h 1856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00779" h="1856202">
                <a:moveTo>
                  <a:pt x="1449" y="52660"/>
                </a:moveTo>
                <a:cubicBezTo>
                  <a:pt x="-3389" y="108298"/>
                  <a:pt x="4503" y="275699"/>
                  <a:pt x="15964" y="386489"/>
                </a:cubicBezTo>
                <a:cubicBezTo>
                  <a:pt x="18529" y="411280"/>
                  <a:pt x="50966" y="482951"/>
                  <a:pt x="59507" y="517117"/>
                </a:cubicBezTo>
                <a:lnTo>
                  <a:pt x="103049" y="691289"/>
                </a:lnTo>
                <a:cubicBezTo>
                  <a:pt x="107887" y="710641"/>
                  <a:pt x="114285" y="729669"/>
                  <a:pt x="117564" y="749346"/>
                </a:cubicBezTo>
                <a:cubicBezTo>
                  <a:pt x="129745" y="822436"/>
                  <a:pt x="136994" y="880205"/>
                  <a:pt x="161107" y="952546"/>
                </a:cubicBezTo>
                <a:lnTo>
                  <a:pt x="204649" y="1083175"/>
                </a:lnTo>
                <a:lnTo>
                  <a:pt x="233678" y="1170260"/>
                </a:lnTo>
                <a:cubicBezTo>
                  <a:pt x="238516" y="1184774"/>
                  <a:pt x="239705" y="1201073"/>
                  <a:pt x="248192" y="1213803"/>
                </a:cubicBezTo>
                <a:lnTo>
                  <a:pt x="277221" y="1257346"/>
                </a:lnTo>
                <a:cubicBezTo>
                  <a:pt x="282059" y="1271860"/>
                  <a:pt x="284305" y="1287515"/>
                  <a:pt x="291735" y="1300889"/>
                </a:cubicBezTo>
                <a:cubicBezTo>
                  <a:pt x="308678" y="1331387"/>
                  <a:pt x="349792" y="1387975"/>
                  <a:pt x="349792" y="1387975"/>
                </a:cubicBezTo>
                <a:cubicBezTo>
                  <a:pt x="354630" y="1407327"/>
                  <a:pt x="358575" y="1426925"/>
                  <a:pt x="364307" y="1446032"/>
                </a:cubicBezTo>
                <a:cubicBezTo>
                  <a:pt x="373099" y="1475340"/>
                  <a:pt x="383659" y="1504089"/>
                  <a:pt x="393335" y="1533117"/>
                </a:cubicBezTo>
                <a:lnTo>
                  <a:pt x="407849" y="1576660"/>
                </a:lnTo>
                <a:lnTo>
                  <a:pt x="436878" y="1663746"/>
                </a:lnTo>
                <a:cubicBezTo>
                  <a:pt x="448683" y="1699161"/>
                  <a:pt x="452284" y="1722695"/>
                  <a:pt x="480421" y="1750832"/>
                </a:cubicBezTo>
                <a:cubicBezTo>
                  <a:pt x="492756" y="1763167"/>
                  <a:pt x="509450" y="1770184"/>
                  <a:pt x="523964" y="1779860"/>
                </a:cubicBezTo>
                <a:cubicBezTo>
                  <a:pt x="533640" y="1794374"/>
                  <a:pt x="540657" y="1811068"/>
                  <a:pt x="552992" y="1823403"/>
                </a:cubicBezTo>
                <a:cubicBezTo>
                  <a:pt x="565327" y="1835738"/>
                  <a:pt x="586859" y="1866946"/>
                  <a:pt x="596535" y="1852432"/>
                </a:cubicBezTo>
                <a:cubicBezTo>
                  <a:pt x="610219" y="1831906"/>
                  <a:pt x="586859" y="1804051"/>
                  <a:pt x="582021" y="1779860"/>
                </a:cubicBezTo>
                <a:cubicBezTo>
                  <a:pt x="561030" y="1506978"/>
                  <a:pt x="581672" y="1676339"/>
                  <a:pt x="552992" y="1518603"/>
                </a:cubicBezTo>
                <a:cubicBezTo>
                  <a:pt x="547728" y="1489649"/>
                  <a:pt x="545616" y="1460067"/>
                  <a:pt x="538478" y="1431517"/>
                </a:cubicBezTo>
                <a:cubicBezTo>
                  <a:pt x="531057" y="1401832"/>
                  <a:pt x="509449" y="1344432"/>
                  <a:pt x="509449" y="1344432"/>
                </a:cubicBezTo>
                <a:cubicBezTo>
                  <a:pt x="499773" y="1286375"/>
                  <a:pt x="499033" y="1226098"/>
                  <a:pt x="480421" y="1170260"/>
                </a:cubicBezTo>
                <a:cubicBezTo>
                  <a:pt x="475583" y="1155746"/>
                  <a:pt x="473337" y="1140091"/>
                  <a:pt x="465907" y="1126717"/>
                </a:cubicBezTo>
                <a:cubicBezTo>
                  <a:pt x="448964" y="1096220"/>
                  <a:pt x="407849" y="1039632"/>
                  <a:pt x="407849" y="1039632"/>
                </a:cubicBezTo>
                <a:cubicBezTo>
                  <a:pt x="403011" y="1020280"/>
                  <a:pt x="399067" y="1000682"/>
                  <a:pt x="393335" y="981575"/>
                </a:cubicBezTo>
                <a:cubicBezTo>
                  <a:pt x="384543" y="952267"/>
                  <a:pt x="370308" y="924494"/>
                  <a:pt x="364307" y="894489"/>
                </a:cubicBezTo>
                <a:lnTo>
                  <a:pt x="335278" y="749346"/>
                </a:lnTo>
                <a:cubicBezTo>
                  <a:pt x="330440" y="691289"/>
                  <a:pt x="332189" y="632302"/>
                  <a:pt x="320764" y="575175"/>
                </a:cubicBezTo>
                <a:cubicBezTo>
                  <a:pt x="317343" y="558070"/>
                  <a:pt x="299536" y="547234"/>
                  <a:pt x="291735" y="531632"/>
                </a:cubicBezTo>
                <a:cubicBezTo>
                  <a:pt x="255231" y="458625"/>
                  <a:pt x="310694" y="492533"/>
                  <a:pt x="219164" y="401003"/>
                </a:cubicBezTo>
                <a:cubicBezTo>
                  <a:pt x="150951" y="332790"/>
                  <a:pt x="187007" y="374539"/>
                  <a:pt x="117564" y="270375"/>
                </a:cubicBezTo>
                <a:lnTo>
                  <a:pt x="88535" y="226832"/>
                </a:lnTo>
                <a:cubicBezTo>
                  <a:pt x="62598" y="149018"/>
                  <a:pt x="82862" y="215814"/>
                  <a:pt x="59507" y="110717"/>
                </a:cubicBezTo>
                <a:cubicBezTo>
                  <a:pt x="55180" y="91244"/>
                  <a:pt x="56057" y="69258"/>
                  <a:pt x="44992" y="52660"/>
                </a:cubicBezTo>
                <a:cubicBezTo>
                  <a:pt x="-10628" y="-30768"/>
                  <a:pt x="6287" y="-2978"/>
                  <a:pt x="1449" y="5266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任意多边形 116"/>
          <p:cNvSpPr/>
          <p:nvPr/>
        </p:nvSpPr>
        <p:spPr>
          <a:xfrm>
            <a:off x="7448426" y="4365104"/>
            <a:ext cx="1550431" cy="2525485"/>
          </a:xfrm>
          <a:custGeom>
            <a:avLst/>
            <a:gdLst>
              <a:gd name="connsiteX0" fmla="*/ 26431 w 1550431"/>
              <a:gd name="connsiteY0" fmla="*/ 2496457 h 2525485"/>
              <a:gd name="connsiteX1" fmla="*/ 99003 w 1550431"/>
              <a:gd name="connsiteY1" fmla="*/ 2322285 h 2525485"/>
              <a:gd name="connsiteX2" fmla="*/ 128031 w 1550431"/>
              <a:gd name="connsiteY2" fmla="*/ 2220685 h 2525485"/>
              <a:gd name="connsiteX3" fmla="*/ 157060 w 1550431"/>
              <a:gd name="connsiteY3" fmla="*/ 2162628 h 2525485"/>
              <a:gd name="connsiteX4" fmla="*/ 171574 w 1550431"/>
              <a:gd name="connsiteY4" fmla="*/ 2002971 h 2525485"/>
              <a:gd name="connsiteX5" fmla="*/ 186088 w 1550431"/>
              <a:gd name="connsiteY5" fmla="*/ 1886857 h 2525485"/>
              <a:gd name="connsiteX6" fmla="*/ 200603 w 1550431"/>
              <a:gd name="connsiteY6" fmla="*/ 1654628 h 2525485"/>
              <a:gd name="connsiteX7" fmla="*/ 171574 w 1550431"/>
              <a:gd name="connsiteY7" fmla="*/ 1524000 h 2525485"/>
              <a:gd name="connsiteX8" fmla="*/ 157060 w 1550431"/>
              <a:gd name="connsiteY8" fmla="*/ 1480457 h 2525485"/>
              <a:gd name="connsiteX9" fmla="*/ 128031 w 1550431"/>
              <a:gd name="connsiteY9" fmla="*/ 1364342 h 2525485"/>
              <a:gd name="connsiteX10" fmla="*/ 99003 w 1550431"/>
              <a:gd name="connsiteY10" fmla="*/ 1045028 h 2525485"/>
              <a:gd name="connsiteX11" fmla="*/ 69974 w 1550431"/>
              <a:gd name="connsiteY11" fmla="*/ 957942 h 2525485"/>
              <a:gd name="connsiteX12" fmla="*/ 55460 w 1550431"/>
              <a:gd name="connsiteY12" fmla="*/ 914400 h 2525485"/>
              <a:gd name="connsiteX13" fmla="*/ 84488 w 1550431"/>
              <a:gd name="connsiteY13" fmla="*/ 783771 h 2525485"/>
              <a:gd name="connsiteX14" fmla="*/ 128031 w 1550431"/>
              <a:gd name="connsiteY14" fmla="*/ 740228 h 2525485"/>
              <a:gd name="connsiteX15" fmla="*/ 157060 w 1550431"/>
              <a:gd name="connsiteY15" fmla="*/ 696685 h 2525485"/>
              <a:gd name="connsiteX16" fmla="*/ 215117 w 1550431"/>
              <a:gd name="connsiteY16" fmla="*/ 609600 h 2525485"/>
              <a:gd name="connsiteX17" fmla="*/ 273174 w 1550431"/>
              <a:gd name="connsiteY17" fmla="*/ 522514 h 2525485"/>
              <a:gd name="connsiteX18" fmla="*/ 287688 w 1550431"/>
              <a:gd name="connsiteY18" fmla="*/ 478971 h 2525485"/>
              <a:gd name="connsiteX19" fmla="*/ 316717 w 1550431"/>
              <a:gd name="connsiteY19" fmla="*/ 435428 h 2525485"/>
              <a:gd name="connsiteX20" fmla="*/ 345745 w 1550431"/>
              <a:gd name="connsiteY20" fmla="*/ 275771 h 2525485"/>
              <a:gd name="connsiteX21" fmla="*/ 374774 w 1550431"/>
              <a:gd name="connsiteY21" fmla="*/ 188685 h 2525485"/>
              <a:gd name="connsiteX22" fmla="*/ 389288 w 1550431"/>
              <a:gd name="connsiteY22" fmla="*/ 145142 h 2525485"/>
              <a:gd name="connsiteX23" fmla="*/ 432831 w 1550431"/>
              <a:gd name="connsiteY23" fmla="*/ 116114 h 2525485"/>
              <a:gd name="connsiteX24" fmla="*/ 519917 w 1550431"/>
              <a:gd name="connsiteY24" fmla="*/ 29028 h 2525485"/>
              <a:gd name="connsiteX25" fmla="*/ 607003 w 1550431"/>
              <a:gd name="connsiteY25" fmla="*/ 0 h 2525485"/>
              <a:gd name="connsiteX26" fmla="*/ 737631 w 1550431"/>
              <a:gd name="connsiteY26" fmla="*/ 43542 h 2525485"/>
              <a:gd name="connsiteX27" fmla="*/ 781174 w 1550431"/>
              <a:gd name="connsiteY27" fmla="*/ 58057 h 2525485"/>
              <a:gd name="connsiteX28" fmla="*/ 853745 w 1550431"/>
              <a:gd name="connsiteY28" fmla="*/ 145142 h 2525485"/>
              <a:gd name="connsiteX29" fmla="*/ 911803 w 1550431"/>
              <a:gd name="connsiteY29" fmla="*/ 232228 h 2525485"/>
              <a:gd name="connsiteX30" fmla="*/ 940831 w 1550431"/>
              <a:gd name="connsiteY30" fmla="*/ 275771 h 2525485"/>
              <a:gd name="connsiteX31" fmla="*/ 969860 w 1550431"/>
              <a:gd name="connsiteY31" fmla="*/ 319314 h 2525485"/>
              <a:gd name="connsiteX32" fmla="*/ 984374 w 1550431"/>
              <a:gd name="connsiteY32" fmla="*/ 362857 h 2525485"/>
              <a:gd name="connsiteX33" fmla="*/ 1042431 w 1550431"/>
              <a:gd name="connsiteY33" fmla="*/ 449942 h 2525485"/>
              <a:gd name="connsiteX34" fmla="*/ 1100488 w 1550431"/>
              <a:gd name="connsiteY34" fmla="*/ 522514 h 2525485"/>
              <a:gd name="connsiteX35" fmla="*/ 1115003 w 1550431"/>
              <a:gd name="connsiteY35" fmla="*/ 566057 h 2525485"/>
              <a:gd name="connsiteX36" fmla="*/ 1173060 w 1550431"/>
              <a:gd name="connsiteY36" fmla="*/ 653142 h 2525485"/>
              <a:gd name="connsiteX37" fmla="*/ 1231117 w 1550431"/>
              <a:gd name="connsiteY37" fmla="*/ 740228 h 2525485"/>
              <a:gd name="connsiteX38" fmla="*/ 1274660 w 1550431"/>
              <a:gd name="connsiteY38" fmla="*/ 769257 h 2525485"/>
              <a:gd name="connsiteX39" fmla="*/ 1332717 w 1550431"/>
              <a:gd name="connsiteY39" fmla="*/ 827314 h 2525485"/>
              <a:gd name="connsiteX40" fmla="*/ 1390774 w 1550431"/>
              <a:gd name="connsiteY40" fmla="*/ 885371 h 2525485"/>
              <a:gd name="connsiteX41" fmla="*/ 1434317 w 1550431"/>
              <a:gd name="connsiteY41" fmla="*/ 928914 h 2525485"/>
              <a:gd name="connsiteX42" fmla="*/ 1448831 w 1550431"/>
              <a:gd name="connsiteY42" fmla="*/ 972457 h 2525485"/>
              <a:gd name="connsiteX43" fmla="*/ 1477860 w 1550431"/>
              <a:gd name="connsiteY43" fmla="*/ 1016000 h 2525485"/>
              <a:gd name="connsiteX44" fmla="*/ 1492374 w 1550431"/>
              <a:gd name="connsiteY44" fmla="*/ 1059542 h 2525485"/>
              <a:gd name="connsiteX45" fmla="*/ 1521403 w 1550431"/>
              <a:gd name="connsiteY45" fmla="*/ 1175657 h 2525485"/>
              <a:gd name="connsiteX46" fmla="*/ 1550431 w 1550431"/>
              <a:gd name="connsiteY46" fmla="*/ 1262742 h 2525485"/>
              <a:gd name="connsiteX47" fmla="*/ 1535917 w 1550431"/>
              <a:gd name="connsiteY47" fmla="*/ 1640114 h 2525485"/>
              <a:gd name="connsiteX48" fmla="*/ 1521403 w 1550431"/>
              <a:gd name="connsiteY48" fmla="*/ 1683657 h 2525485"/>
              <a:gd name="connsiteX49" fmla="*/ 1492374 w 1550431"/>
              <a:gd name="connsiteY49" fmla="*/ 1828800 h 2525485"/>
              <a:gd name="connsiteX50" fmla="*/ 1477860 w 1550431"/>
              <a:gd name="connsiteY50" fmla="*/ 1988457 h 2525485"/>
              <a:gd name="connsiteX51" fmla="*/ 1463345 w 1550431"/>
              <a:gd name="connsiteY51" fmla="*/ 2032000 h 2525485"/>
              <a:gd name="connsiteX52" fmla="*/ 1434317 w 1550431"/>
              <a:gd name="connsiteY52" fmla="*/ 2177142 h 2525485"/>
              <a:gd name="connsiteX53" fmla="*/ 1405288 w 1550431"/>
              <a:gd name="connsiteY53" fmla="*/ 2365828 h 2525485"/>
              <a:gd name="connsiteX54" fmla="*/ 1390774 w 1550431"/>
              <a:gd name="connsiteY54" fmla="*/ 2438400 h 2525485"/>
              <a:gd name="connsiteX55" fmla="*/ 1347231 w 1550431"/>
              <a:gd name="connsiteY55" fmla="*/ 2467428 h 2525485"/>
              <a:gd name="connsiteX56" fmla="*/ 1158545 w 1550431"/>
              <a:gd name="connsiteY56" fmla="*/ 2481942 h 2525485"/>
              <a:gd name="connsiteX57" fmla="*/ 1056945 w 1550431"/>
              <a:gd name="connsiteY57" fmla="*/ 2510971 h 2525485"/>
              <a:gd name="connsiteX58" fmla="*/ 737631 w 1550431"/>
              <a:gd name="connsiteY58" fmla="*/ 2496457 h 2525485"/>
              <a:gd name="connsiteX59" fmla="*/ 432831 w 1550431"/>
              <a:gd name="connsiteY59" fmla="*/ 2496457 h 2525485"/>
              <a:gd name="connsiteX60" fmla="*/ 389288 w 1550431"/>
              <a:gd name="connsiteY60" fmla="*/ 2510971 h 2525485"/>
              <a:gd name="connsiteX61" fmla="*/ 302203 w 1550431"/>
              <a:gd name="connsiteY61" fmla="*/ 2525485 h 2525485"/>
              <a:gd name="connsiteX62" fmla="*/ 84488 w 1550431"/>
              <a:gd name="connsiteY62" fmla="*/ 2510971 h 2525485"/>
              <a:gd name="connsiteX63" fmla="*/ 26431 w 1550431"/>
              <a:gd name="connsiteY63" fmla="*/ 2496457 h 2525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550431" h="2525485">
                <a:moveTo>
                  <a:pt x="26431" y="2496457"/>
                </a:moveTo>
                <a:cubicBezTo>
                  <a:pt x="28850" y="2465009"/>
                  <a:pt x="44514" y="2404018"/>
                  <a:pt x="99003" y="2322285"/>
                </a:cubicBezTo>
                <a:cubicBezTo>
                  <a:pt x="106367" y="2292827"/>
                  <a:pt x="115538" y="2249834"/>
                  <a:pt x="128031" y="2220685"/>
                </a:cubicBezTo>
                <a:cubicBezTo>
                  <a:pt x="136554" y="2200798"/>
                  <a:pt x="147384" y="2181980"/>
                  <a:pt x="157060" y="2162628"/>
                </a:cubicBezTo>
                <a:cubicBezTo>
                  <a:pt x="161898" y="2109409"/>
                  <a:pt x="165980" y="2056116"/>
                  <a:pt x="171574" y="2002971"/>
                </a:cubicBezTo>
                <a:cubicBezTo>
                  <a:pt x="175657" y="1964179"/>
                  <a:pt x="182849" y="1925728"/>
                  <a:pt x="186088" y="1886857"/>
                </a:cubicBezTo>
                <a:cubicBezTo>
                  <a:pt x="192529" y="1809564"/>
                  <a:pt x="195765" y="1732038"/>
                  <a:pt x="200603" y="1654628"/>
                </a:cubicBezTo>
                <a:cubicBezTo>
                  <a:pt x="190627" y="1604752"/>
                  <a:pt x="185237" y="1571822"/>
                  <a:pt x="171574" y="1524000"/>
                </a:cubicBezTo>
                <a:cubicBezTo>
                  <a:pt x="167371" y="1509289"/>
                  <a:pt x="161086" y="1495217"/>
                  <a:pt x="157060" y="1480457"/>
                </a:cubicBezTo>
                <a:cubicBezTo>
                  <a:pt x="146563" y="1441967"/>
                  <a:pt x="128031" y="1364342"/>
                  <a:pt x="128031" y="1364342"/>
                </a:cubicBezTo>
                <a:cubicBezTo>
                  <a:pt x="122313" y="1267126"/>
                  <a:pt x="126607" y="1146243"/>
                  <a:pt x="99003" y="1045028"/>
                </a:cubicBezTo>
                <a:cubicBezTo>
                  <a:pt x="90952" y="1015507"/>
                  <a:pt x="79650" y="986971"/>
                  <a:pt x="69974" y="957942"/>
                </a:cubicBezTo>
                <a:lnTo>
                  <a:pt x="55460" y="914400"/>
                </a:lnTo>
                <a:cubicBezTo>
                  <a:pt x="57216" y="903864"/>
                  <a:pt x="68608" y="807591"/>
                  <a:pt x="84488" y="783771"/>
                </a:cubicBezTo>
                <a:cubicBezTo>
                  <a:pt x="95874" y="766692"/>
                  <a:pt x="114890" y="755997"/>
                  <a:pt x="128031" y="740228"/>
                </a:cubicBezTo>
                <a:cubicBezTo>
                  <a:pt x="139198" y="726827"/>
                  <a:pt x="147384" y="711199"/>
                  <a:pt x="157060" y="696685"/>
                </a:cubicBezTo>
                <a:cubicBezTo>
                  <a:pt x="191571" y="593150"/>
                  <a:pt x="142635" y="718322"/>
                  <a:pt x="215117" y="609600"/>
                </a:cubicBezTo>
                <a:cubicBezTo>
                  <a:pt x="299141" y="483565"/>
                  <a:pt x="134264" y="661424"/>
                  <a:pt x="273174" y="522514"/>
                </a:cubicBezTo>
                <a:cubicBezTo>
                  <a:pt x="278012" y="508000"/>
                  <a:pt x="280846" y="492655"/>
                  <a:pt x="287688" y="478971"/>
                </a:cubicBezTo>
                <a:cubicBezTo>
                  <a:pt x="295489" y="463369"/>
                  <a:pt x="310592" y="451761"/>
                  <a:pt x="316717" y="435428"/>
                </a:cubicBezTo>
                <a:cubicBezTo>
                  <a:pt x="324853" y="413733"/>
                  <a:pt x="341669" y="292074"/>
                  <a:pt x="345745" y="275771"/>
                </a:cubicBezTo>
                <a:cubicBezTo>
                  <a:pt x="353166" y="246086"/>
                  <a:pt x="365098" y="217714"/>
                  <a:pt x="374774" y="188685"/>
                </a:cubicBezTo>
                <a:cubicBezTo>
                  <a:pt x="379612" y="174171"/>
                  <a:pt x="376558" y="153628"/>
                  <a:pt x="389288" y="145142"/>
                </a:cubicBezTo>
                <a:cubicBezTo>
                  <a:pt x="403802" y="135466"/>
                  <a:pt x="419793" y="127703"/>
                  <a:pt x="432831" y="116114"/>
                </a:cubicBezTo>
                <a:cubicBezTo>
                  <a:pt x="463514" y="88840"/>
                  <a:pt x="480971" y="42010"/>
                  <a:pt x="519917" y="29028"/>
                </a:cubicBezTo>
                <a:lnTo>
                  <a:pt x="607003" y="0"/>
                </a:lnTo>
                <a:lnTo>
                  <a:pt x="737631" y="43542"/>
                </a:lnTo>
                <a:lnTo>
                  <a:pt x="781174" y="58057"/>
                </a:lnTo>
                <a:cubicBezTo>
                  <a:pt x="884908" y="213656"/>
                  <a:pt x="723363" y="-22491"/>
                  <a:pt x="853745" y="145142"/>
                </a:cubicBezTo>
                <a:cubicBezTo>
                  <a:pt x="875164" y="172681"/>
                  <a:pt x="892450" y="203199"/>
                  <a:pt x="911803" y="232228"/>
                </a:cubicBezTo>
                <a:lnTo>
                  <a:pt x="940831" y="275771"/>
                </a:lnTo>
                <a:lnTo>
                  <a:pt x="969860" y="319314"/>
                </a:lnTo>
                <a:cubicBezTo>
                  <a:pt x="974698" y="333828"/>
                  <a:pt x="976944" y="349483"/>
                  <a:pt x="984374" y="362857"/>
                </a:cubicBezTo>
                <a:cubicBezTo>
                  <a:pt x="1001317" y="393354"/>
                  <a:pt x="1042431" y="449942"/>
                  <a:pt x="1042431" y="449942"/>
                </a:cubicBezTo>
                <a:cubicBezTo>
                  <a:pt x="1078911" y="559386"/>
                  <a:pt x="1025459" y="428728"/>
                  <a:pt x="1100488" y="522514"/>
                </a:cubicBezTo>
                <a:cubicBezTo>
                  <a:pt x="1110046" y="534461"/>
                  <a:pt x="1107573" y="552683"/>
                  <a:pt x="1115003" y="566057"/>
                </a:cubicBezTo>
                <a:cubicBezTo>
                  <a:pt x="1131946" y="596554"/>
                  <a:pt x="1153708" y="624114"/>
                  <a:pt x="1173060" y="653142"/>
                </a:cubicBezTo>
                <a:lnTo>
                  <a:pt x="1231117" y="740228"/>
                </a:lnTo>
                <a:lnTo>
                  <a:pt x="1274660" y="769257"/>
                </a:lnTo>
                <a:cubicBezTo>
                  <a:pt x="1313364" y="885372"/>
                  <a:pt x="1255308" y="749905"/>
                  <a:pt x="1332717" y="827314"/>
                </a:cubicBezTo>
                <a:cubicBezTo>
                  <a:pt x="1410126" y="904723"/>
                  <a:pt x="1274659" y="846667"/>
                  <a:pt x="1390774" y="885371"/>
                </a:cubicBezTo>
                <a:cubicBezTo>
                  <a:pt x="1405288" y="899885"/>
                  <a:pt x="1422931" y="911835"/>
                  <a:pt x="1434317" y="928914"/>
                </a:cubicBezTo>
                <a:cubicBezTo>
                  <a:pt x="1442804" y="941644"/>
                  <a:pt x="1441989" y="958773"/>
                  <a:pt x="1448831" y="972457"/>
                </a:cubicBezTo>
                <a:cubicBezTo>
                  <a:pt x="1456632" y="988059"/>
                  <a:pt x="1468184" y="1001486"/>
                  <a:pt x="1477860" y="1016000"/>
                </a:cubicBezTo>
                <a:cubicBezTo>
                  <a:pt x="1482698" y="1030514"/>
                  <a:pt x="1488349" y="1044782"/>
                  <a:pt x="1492374" y="1059542"/>
                </a:cubicBezTo>
                <a:cubicBezTo>
                  <a:pt x="1502871" y="1098032"/>
                  <a:pt x="1508787" y="1137808"/>
                  <a:pt x="1521403" y="1175657"/>
                </a:cubicBezTo>
                <a:lnTo>
                  <a:pt x="1550431" y="1262742"/>
                </a:lnTo>
                <a:cubicBezTo>
                  <a:pt x="1545593" y="1388533"/>
                  <a:pt x="1544578" y="1514529"/>
                  <a:pt x="1535917" y="1640114"/>
                </a:cubicBezTo>
                <a:cubicBezTo>
                  <a:pt x="1534864" y="1655377"/>
                  <a:pt x="1524404" y="1668655"/>
                  <a:pt x="1521403" y="1683657"/>
                </a:cubicBezTo>
                <a:cubicBezTo>
                  <a:pt x="1488047" y="1850437"/>
                  <a:pt x="1525165" y="1730426"/>
                  <a:pt x="1492374" y="1828800"/>
                </a:cubicBezTo>
                <a:cubicBezTo>
                  <a:pt x="1487536" y="1882019"/>
                  <a:pt x="1485417" y="1935556"/>
                  <a:pt x="1477860" y="1988457"/>
                </a:cubicBezTo>
                <a:cubicBezTo>
                  <a:pt x="1475696" y="2003603"/>
                  <a:pt x="1466785" y="2017092"/>
                  <a:pt x="1463345" y="2032000"/>
                </a:cubicBezTo>
                <a:cubicBezTo>
                  <a:pt x="1452251" y="2080075"/>
                  <a:pt x="1434317" y="2177142"/>
                  <a:pt x="1434317" y="2177142"/>
                </a:cubicBezTo>
                <a:cubicBezTo>
                  <a:pt x="1402447" y="2495848"/>
                  <a:pt x="1440162" y="2226335"/>
                  <a:pt x="1405288" y="2365828"/>
                </a:cubicBezTo>
                <a:cubicBezTo>
                  <a:pt x="1399305" y="2389761"/>
                  <a:pt x="1403014" y="2416981"/>
                  <a:pt x="1390774" y="2438400"/>
                </a:cubicBezTo>
                <a:cubicBezTo>
                  <a:pt x="1382119" y="2453546"/>
                  <a:pt x="1364376" y="2464213"/>
                  <a:pt x="1347231" y="2467428"/>
                </a:cubicBezTo>
                <a:cubicBezTo>
                  <a:pt x="1285230" y="2479053"/>
                  <a:pt x="1221440" y="2477104"/>
                  <a:pt x="1158545" y="2481942"/>
                </a:cubicBezTo>
                <a:cubicBezTo>
                  <a:pt x="1138007" y="2488788"/>
                  <a:pt x="1075176" y="2510971"/>
                  <a:pt x="1056945" y="2510971"/>
                </a:cubicBezTo>
                <a:cubicBezTo>
                  <a:pt x="950397" y="2510971"/>
                  <a:pt x="844069" y="2501295"/>
                  <a:pt x="737631" y="2496457"/>
                </a:cubicBezTo>
                <a:cubicBezTo>
                  <a:pt x="600449" y="2469019"/>
                  <a:pt x="653703" y="2473207"/>
                  <a:pt x="432831" y="2496457"/>
                </a:cubicBezTo>
                <a:cubicBezTo>
                  <a:pt x="417616" y="2498059"/>
                  <a:pt x="404223" y="2507652"/>
                  <a:pt x="389288" y="2510971"/>
                </a:cubicBezTo>
                <a:cubicBezTo>
                  <a:pt x="360560" y="2517355"/>
                  <a:pt x="331231" y="2520647"/>
                  <a:pt x="302203" y="2525485"/>
                </a:cubicBezTo>
                <a:cubicBezTo>
                  <a:pt x="229631" y="2520647"/>
                  <a:pt x="156776" y="2519003"/>
                  <a:pt x="84488" y="2510971"/>
                </a:cubicBezTo>
                <a:cubicBezTo>
                  <a:pt x="-59910" y="2494927"/>
                  <a:pt x="24012" y="2527905"/>
                  <a:pt x="26431" y="249645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任意多边形 115"/>
          <p:cNvSpPr/>
          <p:nvPr/>
        </p:nvSpPr>
        <p:spPr>
          <a:xfrm>
            <a:off x="7524328" y="4581128"/>
            <a:ext cx="1604600" cy="2376264"/>
          </a:xfrm>
          <a:custGeom>
            <a:avLst/>
            <a:gdLst>
              <a:gd name="connsiteX0" fmla="*/ 15515 w 1321806"/>
              <a:gd name="connsiteY0" fmla="*/ 2119086 h 2148114"/>
              <a:gd name="connsiteX1" fmla="*/ 30029 w 1321806"/>
              <a:gd name="connsiteY1" fmla="*/ 1843314 h 2148114"/>
              <a:gd name="connsiteX2" fmla="*/ 44543 w 1321806"/>
              <a:gd name="connsiteY2" fmla="*/ 1799772 h 2148114"/>
              <a:gd name="connsiteX3" fmla="*/ 59057 w 1321806"/>
              <a:gd name="connsiteY3" fmla="*/ 1712686 h 2148114"/>
              <a:gd name="connsiteX4" fmla="*/ 146143 w 1321806"/>
              <a:gd name="connsiteY4" fmla="*/ 1683657 h 2148114"/>
              <a:gd name="connsiteX5" fmla="*/ 146143 w 1321806"/>
              <a:gd name="connsiteY5" fmla="*/ 1204686 h 2148114"/>
              <a:gd name="connsiteX6" fmla="*/ 131629 w 1321806"/>
              <a:gd name="connsiteY6" fmla="*/ 1161143 h 2148114"/>
              <a:gd name="connsiteX7" fmla="*/ 117115 w 1321806"/>
              <a:gd name="connsiteY7" fmla="*/ 1088572 h 2148114"/>
              <a:gd name="connsiteX8" fmla="*/ 102600 w 1321806"/>
              <a:gd name="connsiteY8" fmla="*/ 1045029 h 2148114"/>
              <a:gd name="connsiteX9" fmla="*/ 73572 w 1321806"/>
              <a:gd name="connsiteY9" fmla="*/ 943429 h 2148114"/>
              <a:gd name="connsiteX10" fmla="*/ 88086 w 1321806"/>
              <a:gd name="connsiteY10" fmla="*/ 682172 h 2148114"/>
              <a:gd name="connsiteX11" fmla="*/ 131629 w 1321806"/>
              <a:gd name="connsiteY11" fmla="*/ 493486 h 2148114"/>
              <a:gd name="connsiteX12" fmla="*/ 146143 w 1321806"/>
              <a:gd name="connsiteY12" fmla="*/ 449943 h 2148114"/>
              <a:gd name="connsiteX13" fmla="*/ 175172 w 1321806"/>
              <a:gd name="connsiteY13" fmla="*/ 319314 h 2148114"/>
              <a:gd name="connsiteX14" fmla="*/ 218715 w 1321806"/>
              <a:gd name="connsiteY14" fmla="*/ 116114 h 2148114"/>
              <a:gd name="connsiteX15" fmla="*/ 233229 w 1321806"/>
              <a:gd name="connsiteY15" fmla="*/ 72572 h 2148114"/>
              <a:gd name="connsiteX16" fmla="*/ 320315 w 1321806"/>
              <a:gd name="connsiteY16" fmla="*/ 0 h 2148114"/>
              <a:gd name="connsiteX17" fmla="*/ 509000 w 1321806"/>
              <a:gd name="connsiteY17" fmla="*/ 43543 h 2148114"/>
              <a:gd name="connsiteX18" fmla="*/ 552543 w 1321806"/>
              <a:gd name="connsiteY18" fmla="*/ 58057 h 2148114"/>
              <a:gd name="connsiteX19" fmla="*/ 596086 w 1321806"/>
              <a:gd name="connsiteY19" fmla="*/ 87086 h 2148114"/>
              <a:gd name="connsiteX20" fmla="*/ 668657 w 1321806"/>
              <a:gd name="connsiteY20" fmla="*/ 174172 h 2148114"/>
              <a:gd name="connsiteX21" fmla="*/ 755743 w 1321806"/>
              <a:gd name="connsiteY21" fmla="*/ 246743 h 2148114"/>
              <a:gd name="connsiteX22" fmla="*/ 770257 w 1321806"/>
              <a:gd name="connsiteY22" fmla="*/ 290286 h 2148114"/>
              <a:gd name="connsiteX23" fmla="*/ 828315 w 1321806"/>
              <a:gd name="connsiteY23" fmla="*/ 377372 h 2148114"/>
              <a:gd name="connsiteX24" fmla="*/ 857343 w 1321806"/>
              <a:gd name="connsiteY24" fmla="*/ 464457 h 2148114"/>
              <a:gd name="connsiteX25" fmla="*/ 871857 w 1321806"/>
              <a:gd name="connsiteY25" fmla="*/ 508000 h 2148114"/>
              <a:gd name="connsiteX26" fmla="*/ 915400 w 1321806"/>
              <a:gd name="connsiteY26" fmla="*/ 522514 h 2148114"/>
              <a:gd name="connsiteX27" fmla="*/ 958943 w 1321806"/>
              <a:gd name="connsiteY27" fmla="*/ 551543 h 2148114"/>
              <a:gd name="connsiteX28" fmla="*/ 1118600 w 1321806"/>
              <a:gd name="connsiteY28" fmla="*/ 551543 h 2148114"/>
              <a:gd name="connsiteX29" fmla="*/ 1234715 w 1321806"/>
              <a:gd name="connsiteY29" fmla="*/ 551543 h 2148114"/>
              <a:gd name="connsiteX30" fmla="*/ 1263743 w 1321806"/>
              <a:gd name="connsiteY30" fmla="*/ 638629 h 2148114"/>
              <a:gd name="connsiteX31" fmla="*/ 1278257 w 1321806"/>
              <a:gd name="connsiteY31" fmla="*/ 972457 h 2148114"/>
              <a:gd name="connsiteX32" fmla="*/ 1292772 w 1321806"/>
              <a:gd name="connsiteY32" fmla="*/ 1030514 h 2148114"/>
              <a:gd name="connsiteX33" fmla="*/ 1307286 w 1321806"/>
              <a:gd name="connsiteY33" fmla="*/ 1175657 h 2148114"/>
              <a:gd name="connsiteX34" fmla="*/ 1307286 w 1321806"/>
              <a:gd name="connsiteY34" fmla="*/ 1799772 h 2148114"/>
              <a:gd name="connsiteX35" fmla="*/ 1278257 w 1321806"/>
              <a:gd name="connsiteY35" fmla="*/ 1886857 h 2148114"/>
              <a:gd name="connsiteX36" fmla="*/ 1263743 w 1321806"/>
              <a:gd name="connsiteY36" fmla="*/ 1930400 h 2148114"/>
              <a:gd name="connsiteX37" fmla="*/ 1249229 w 1321806"/>
              <a:gd name="connsiteY37" fmla="*/ 1973943 h 2148114"/>
              <a:gd name="connsiteX38" fmla="*/ 1234715 w 1321806"/>
              <a:gd name="connsiteY38" fmla="*/ 2119086 h 2148114"/>
              <a:gd name="connsiteX39" fmla="*/ 987972 w 1321806"/>
              <a:gd name="connsiteY39" fmla="*/ 2133600 h 2148114"/>
              <a:gd name="connsiteX40" fmla="*/ 944429 w 1321806"/>
              <a:gd name="connsiteY40" fmla="*/ 2148114 h 2148114"/>
              <a:gd name="connsiteX41" fmla="*/ 755743 w 1321806"/>
              <a:gd name="connsiteY41" fmla="*/ 2133600 h 2148114"/>
              <a:gd name="connsiteX42" fmla="*/ 668657 w 1321806"/>
              <a:gd name="connsiteY42" fmla="*/ 2104572 h 2148114"/>
              <a:gd name="connsiteX43" fmla="*/ 610600 w 1321806"/>
              <a:gd name="connsiteY43" fmla="*/ 2090057 h 2148114"/>
              <a:gd name="connsiteX44" fmla="*/ 363857 w 1321806"/>
              <a:gd name="connsiteY44" fmla="*/ 2104572 h 2148114"/>
              <a:gd name="connsiteX45" fmla="*/ 262257 w 1321806"/>
              <a:gd name="connsiteY45" fmla="*/ 2133600 h 2148114"/>
              <a:gd name="connsiteX46" fmla="*/ 15515 w 1321806"/>
              <a:gd name="connsiteY46" fmla="*/ 2119086 h 2148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321806" h="2148114">
                <a:moveTo>
                  <a:pt x="15515" y="2119086"/>
                </a:moveTo>
                <a:cubicBezTo>
                  <a:pt x="-23190" y="2070705"/>
                  <a:pt x="21695" y="1934987"/>
                  <a:pt x="30029" y="1843314"/>
                </a:cubicBezTo>
                <a:cubicBezTo>
                  <a:pt x="31414" y="1828078"/>
                  <a:pt x="41224" y="1814707"/>
                  <a:pt x="44543" y="1799772"/>
                </a:cubicBezTo>
                <a:cubicBezTo>
                  <a:pt x="50927" y="1771044"/>
                  <a:pt x="39678" y="1734834"/>
                  <a:pt x="59057" y="1712686"/>
                </a:cubicBezTo>
                <a:cubicBezTo>
                  <a:pt x="79206" y="1689658"/>
                  <a:pt x="146143" y="1683657"/>
                  <a:pt x="146143" y="1683657"/>
                </a:cubicBezTo>
                <a:cubicBezTo>
                  <a:pt x="205484" y="1505630"/>
                  <a:pt x="171568" y="1624201"/>
                  <a:pt x="146143" y="1204686"/>
                </a:cubicBezTo>
                <a:cubicBezTo>
                  <a:pt x="145217" y="1189415"/>
                  <a:pt x="135340" y="1175986"/>
                  <a:pt x="131629" y="1161143"/>
                </a:cubicBezTo>
                <a:cubicBezTo>
                  <a:pt x="125646" y="1137210"/>
                  <a:pt x="123098" y="1112505"/>
                  <a:pt x="117115" y="1088572"/>
                </a:cubicBezTo>
                <a:cubicBezTo>
                  <a:pt x="113404" y="1073729"/>
                  <a:pt x="106803" y="1059740"/>
                  <a:pt x="102600" y="1045029"/>
                </a:cubicBezTo>
                <a:cubicBezTo>
                  <a:pt x="66142" y="917428"/>
                  <a:pt x="108378" y="1047851"/>
                  <a:pt x="73572" y="943429"/>
                </a:cubicBezTo>
                <a:cubicBezTo>
                  <a:pt x="78410" y="856343"/>
                  <a:pt x="80530" y="769064"/>
                  <a:pt x="88086" y="682172"/>
                </a:cubicBezTo>
                <a:cubicBezTo>
                  <a:pt x="90795" y="651013"/>
                  <a:pt x="128360" y="503293"/>
                  <a:pt x="131629" y="493486"/>
                </a:cubicBezTo>
                <a:cubicBezTo>
                  <a:pt x="136467" y="478972"/>
                  <a:pt x="142824" y="464878"/>
                  <a:pt x="146143" y="449943"/>
                </a:cubicBezTo>
                <a:cubicBezTo>
                  <a:pt x="180199" y="296688"/>
                  <a:pt x="142498" y="417330"/>
                  <a:pt x="175172" y="319314"/>
                </a:cubicBezTo>
                <a:cubicBezTo>
                  <a:pt x="193481" y="172836"/>
                  <a:pt x="177351" y="240205"/>
                  <a:pt x="218715" y="116114"/>
                </a:cubicBezTo>
                <a:cubicBezTo>
                  <a:pt x="223553" y="101600"/>
                  <a:pt x="220499" y="81058"/>
                  <a:pt x="233229" y="72572"/>
                </a:cubicBezTo>
                <a:cubicBezTo>
                  <a:pt x="293851" y="32157"/>
                  <a:pt x="264437" y="55878"/>
                  <a:pt x="320315" y="0"/>
                </a:cubicBezTo>
                <a:cubicBezTo>
                  <a:pt x="452210" y="18842"/>
                  <a:pt x="389457" y="3695"/>
                  <a:pt x="509000" y="43543"/>
                </a:cubicBezTo>
                <a:lnTo>
                  <a:pt x="552543" y="58057"/>
                </a:lnTo>
                <a:cubicBezTo>
                  <a:pt x="567057" y="67733"/>
                  <a:pt x="583751" y="74751"/>
                  <a:pt x="596086" y="87086"/>
                </a:cubicBezTo>
                <a:cubicBezTo>
                  <a:pt x="710250" y="201250"/>
                  <a:pt x="526002" y="55292"/>
                  <a:pt x="668657" y="174172"/>
                </a:cubicBezTo>
                <a:cubicBezTo>
                  <a:pt x="789908" y="275215"/>
                  <a:pt x="628523" y="119523"/>
                  <a:pt x="755743" y="246743"/>
                </a:cubicBezTo>
                <a:cubicBezTo>
                  <a:pt x="760581" y="261257"/>
                  <a:pt x="762827" y="276912"/>
                  <a:pt x="770257" y="290286"/>
                </a:cubicBezTo>
                <a:cubicBezTo>
                  <a:pt x="787200" y="320784"/>
                  <a:pt x="828315" y="377372"/>
                  <a:pt x="828315" y="377372"/>
                </a:cubicBezTo>
                <a:lnTo>
                  <a:pt x="857343" y="464457"/>
                </a:lnTo>
                <a:cubicBezTo>
                  <a:pt x="862181" y="478971"/>
                  <a:pt x="857343" y="503162"/>
                  <a:pt x="871857" y="508000"/>
                </a:cubicBezTo>
                <a:lnTo>
                  <a:pt x="915400" y="522514"/>
                </a:lnTo>
                <a:cubicBezTo>
                  <a:pt x="929914" y="532190"/>
                  <a:pt x="943341" y="543742"/>
                  <a:pt x="958943" y="551543"/>
                </a:cubicBezTo>
                <a:cubicBezTo>
                  <a:pt x="1018010" y="581076"/>
                  <a:pt x="1042069" y="561109"/>
                  <a:pt x="1118600" y="551543"/>
                </a:cubicBezTo>
                <a:cubicBezTo>
                  <a:pt x="1152960" y="540090"/>
                  <a:pt x="1199686" y="516514"/>
                  <a:pt x="1234715" y="551543"/>
                </a:cubicBezTo>
                <a:cubicBezTo>
                  <a:pt x="1256352" y="573180"/>
                  <a:pt x="1263743" y="638629"/>
                  <a:pt x="1263743" y="638629"/>
                </a:cubicBezTo>
                <a:cubicBezTo>
                  <a:pt x="1268581" y="749905"/>
                  <a:pt x="1270029" y="861380"/>
                  <a:pt x="1278257" y="972457"/>
                </a:cubicBezTo>
                <a:cubicBezTo>
                  <a:pt x="1279731" y="992350"/>
                  <a:pt x="1289951" y="1010767"/>
                  <a:pt x="1292772" y="1030514"/>
                </a:cubicBezTo>
                <a:cubicBezTo>
                  <a:pt x="1299648" y="1078648"/>
                  <a:pt x="1302448" y="1127276"/>
                  <a:pt x="1307286" y="1175657"/>
                </a:cubicBezTo>
                <a:cubicBezTo>
                  <a:pt x="1315687" y="1394096"/>
                  <a:pt x="1335265" y="1585267"/>
                  <a:pt x="1307286" y="1799772"/>
                </a:cubicBezTo>
                <a:cubicBezTo>
                  <a:pt x="1303328" y="1830114"/>
                  <a:pt x="1287933" y="1857829"/>
                  <a:pt x="1278257" y="1886857"/>
                </a:cubicBezTo>
                <a:lnTo>
                  <a:pt x="1263743" y="1930400"/>
                </a:lnTo>
                <a:lnTo>
                  <a:pt x="1249229" y="1973943"/>
                </a:lnTo>
                <a:cubicBezTo>
                  <a:pt x="1244391" y="2022324"/>
                  <a:pt x="1276204" y="2093732"/>
                  <a:pt x="1234715" y="2119086"/>
                </a:cubicBezTo>
                <a:cubicBezTo>
                  <a:pt x="1164413" y="2162048"/>
                  <a:pt x="1069953" y="2125402"/>
                  <a:pt x="987972" y="2133600"/>
                </a:cubicBezTo>
                <a:cubicBezTo>
                  <a:pt x="972749" y="2135122"/>
                  <a:pt x="958943" y="2143276"/>
                  <a:pt x="944429" y="2148114"/>
                </a:cubicBezTo>
                <a:cubicBezTo>
                  <a:pt x="881534" y="2143276"/>
                  <a:pt x="818052" y="2143438"/>
                  <a:pt x="755743" y="2133600"/>
                </a:cubicBezTo>
                <a:cubicBezTo>
                  <a:pt x="725519" y="2128828"/>
                  <a:pt x="698342" y="2111994"/>
                  <a:pt x="668657" y="2104572"/>
                </a:cubicBezTo>
                <a:lnTo>
                  <a:pt x="610600" y="2090057"/>
                </a:lnTo>
                <a:cubicBezTo>
                  <a:pt x="528352" y="2094895"/>
                  <a:pt x="445838" y="2096374"/>
                  <a:pt x="363857" y="2104572"/>
                </a:cubicBezTo>
                <a:cubicBezTo>
                  <a:pt x="239144" y="2117044"/>
                  <a:pt x="416319" y="2126264"/>
                  <a:pt x="262257" y="2133600"/>
                </a:cubicBezTo>
                <a:cubicBezTo>
                  <a:pt x="180103" y="2137512"/>
                  <a:pt x="54220" y="2167467"/>
                  <a:pt x="15515" y="211908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任意多边形 112"/>
          <p:cNvSpPr/>
          <p:nvPr/>
        </p:nvSpPr>
        <p:spPr>
          <a:xfrm>
            <a:off x="7740971" y="1888661"/>
            <a:ext cx="1438978" cy="3628571"/>
          </a:xfrm>
          <a:custGeom>
            <a:avLst/>
            <a:gdLst>
              <a:gd name="connsiteX0" fmla="*/ 16578 w 1453493"/>
              <a:gd name="connsiteY0" fmla="*/ 101600 h 3628571"/>
              <a:gd name="connsiteX1" fmla="*/ 31093 w 1453493"/>
              <a:gd name="connsiteY1" fmla="*/ 377371 h 3628571"/>
              <a:gd name="connsiteX2" fmla="*/ 45607 w 1453493"/>
              <a:gd name="connsiteY2" fmla="*/ 420914 h 3628571"/>
              <a:gd name="connsiteX3" fmla="*/ 74635 w 1453493"/>
              <a:gd name="connsiteY3" fmla="*/ 464457 h 3628571"/>
              <a:gd name="connsiteX4" fmla="*/ 118178 w 1453493"/>
              <a:gd name="connsiteY4" fmla="*/ 493485 h 3628571"/>
              <a:gd name="connsiteX5" fmla="*/ 147207 w 1453493"/>
              <a:gd name="connsiteY5" fmla="*/ 537028 h 3628571"/>
              <a:gd name="connsiteX6" fmla="*/ 277835 w 1453493"/>
              <a:gd name="connsiteY6" fmla="*/ 653143 h 3628571"/>
              <a:gd name="connsiteX7" fmla="*/ 335893 w 1453493"/>
              <a:gd name="connsiteY7" fmla="*/ 740228 h 3628571"/>
              <a:gd name="connsiteX8" fmla="*/ 379435 w 1453493"/>
              <a:gd name="connsiteY8" fmla="*/ 783771 h 3628571"/>
              <a:gd name="connsiteX9" fmla="*/ 437493 w 1453493"/>
              <a:gd name="connsiteY9" fmla="*/ 870857 h 3628571"/>
              <a:gd name="connsiteX10" fmla="*/ 466521 w 1453493"/>
              <a:gd name="connsiteY10" fmla="*/ 1059543 h 3628571"/>
              <a:gd name="connsiteX11" fmla="*/ 553607 w 1453493"/>
              <a:gd name="connsiteY11" fmla="*/ 1233714 h 3628571"/>
              <a:gd name="connsiteX12" fmla="*/ 582635 w 1453493"/>
              <a:gd name="connsiteY12" fmla="*/ 1277257 h 3628571"/>
              <a:gd name="connsiteX13" fmla="*/ 655207 w 1453493"/>
              <a:gd name="connsiteY13" fmla="*/ 1407885 h 3628571"/>
              <a:gd name="connsiteX14" fmla="*/ 684235 w 1453493"/>
              <a:gd name="connsiteY14" fmla="*/ 1451428 h 3628571"/>
              <a:gd name="connsiteX15" fmla="*/ 756807 w 1453493"/>
              <a:gd name="connsiteY15" fmla="*/ 1538514 h 3628571"/>
              <a:gd name="connsiteX16" fmla="*/ 858407 w 1453493"/>
              <a:gd name="connsiteY16" fmla="*/ 1669143 h 3628571"/>
              <a:gd name="connsiteX17" fmla="*/ 887435 w 1453493"/>
              <a:gd name="connsiteY17" fmla="*/ 1712685 h 3628571"/>
              <a:gd name="connsiteX18" fmla="*/ 916464 w 1453493"/>
              <a:gd name="connsiteY18" fmla="*/ 1756228 h 3628571"/>
              <a:gd name="connsiteX19" fmla="*/ 930978 w 1453493"/>
              <a:gd name="connsiteY19" fmla="*/ 1814285 h 3628571"/>
              <a:gd name="connsiteX20" fmla="*/ 945493 w 1453493"/>
              <a:gd name="connsiteY20" fmla="*/ 1857828 h 3628571"/>
              <a:gd name="connsiteX21" fmla="*/ 916464 w 1453493"/>
              <a:gd name="connsiteY21" fmla="*/ 1944914 h 3628571"/>
              <a:gd name="connsiteX22" fmla="*/ 930978 w 1453493"/>
              <a:gd name="connsiteY22" fmla="*/ 2264228 h 3628571"/>
              <a:gd name="connsiteX23" fmla="*/ 960007 w 1453493"/>
              <a:gd name="connsiteY23" fmla="*/ 2307771 h 3628571"/>
              <a:gd name="connsiteX24" fmla="*/ 1003550 w 1453493"/>
              <a:gd name="connsiteY24" fmla="*/ 2481943 h 3628571"/>
              <a:gd name="connsiteX25" fmla="*/ 1018064 w 1453493"/>
              <a:gd name="connsiteY25" fmla="*/ 2525485 h 3628571"/>
              <a:gd name="connsiteX26" fmla="*/ 1032578 w 1453493"/>
              <a:gd name="connsiteY26" fmla="*/ 2670628 h 3628571"/>
              <a:gd name="connsiteX27" fmla="*/ 1003550 w 1453493"/>
              <a:gd name="connsiteY27" fmla="*/ 2888343 h 3628571"/>
              <a:gd name="connsiteX28" fmla="*/ 1047093 w 1453493"/>
              <a:gd name="connsiteY28" fmla="*/ 3135085 h 3628571"/>
              <a:gd name="connsiteX29" fmla="*/ 1090635 w 1453493"/>
              <a:gd name="connsiteY29" fmla="*/ 3164114 h 3628571"/>
              <a:gd name="connsiteX30" fmla="*/ 1090635 w 1453493"/>
              <a:gd name="connsiteY30" fmla="*/ 3570514 h 3628571"/>
              <a:gd name="connsiteX31" fmla="*/ 1105150 w 1453493"/>
              <a:gd name="connsiteY31" fmla="*/ 3614057 h 3628571"/>
              <a:gd name="connsiteX32" fmla="*/ 1148693 w 1453493"/>
              <a:gd name="connsiteY32" fmla="*/ 3628571 h 3628571"/>
              <a:gd name="connsiteX33" fmla="*/ 1322864 w 1453493"/>
              <a:gd name="connsiteY33" fmla="*/ 3585028 h 3628571"/>
              <a:gd name="connsiteX34" fmla="*/ 1351893 w 1453493"/>
              <a:gd name="connsiteY34" fmla="*/ 3541485 h 3628571"/>
              <a:gd name="connsiteX35" fmla="*/ 1380921 w 1453493"/>
              <a:gd name="connsiteY35" fmla="*/ 3367314 h 3628571"/>
              <a:gd name="connsiteX36" fmla="*/ 1409950 w 1453493"/>
              <a:gd name="connsiteY36" fmla="*/ 3280228 h 3628571"/>
              <a:gd name="connsiteX37" fmla="*/ 1424464 w 1453493"/>
              <a:gd name="connsiteY37" fmla="*/ 3236685 h 3628571"/>
              <a:gd name="connsiteX38" fmla="*/ 1438978 w 1453493"/>
              <a:gd name="connsiteY38" fmla="*/ 3048000 h 3628571"/>
              <a:gd name="connsiteX39" fmla="*/ 1453493 w 1453493"/>
              <a:gd name="connsiteY39" fmla="*/ 2960914 h 3628571"/>
              <a:gd name="connsiteX40" fmla="*/ 1424464 w 1453493"/>
              <a:gd name="connsiteY40" fmla="*/ 2714171 h 3628571"/>
              <a:gd name="connsiteX41" fmla="*/ 1438978 w 1453493"/>
              <a:gd name="connsiteY41" fmla="*/ 2148114 h 3628571"/>
              <a:gd name="connsiteX42" fmla="*/ 1409950 w 1453493"/>
              <a:gd name="connsiteY42" fmla="*/ 1582057 h 3628571"/>
              <a:gd name="connsiteX43" fmla="*/ 1395435 w 1453493"/>
              <a:gd name="connsiteY43" fmla="*/ 1175657 h 3628571"/>
              <a:gd name="connsiteX44" fmla="*/ 1380921 w 1453493"/>
              <a:gd name="connsiteY44" fmla="*/ 1088571 h 3628571"/>
              <a:gd name="connsiteX45" fmla="*/ 1366407 w 1453493"/>
              <a:gd name="connsiteY45" fmla="*/ 769257 h 3628571"/>
              <a:gd name="connsiteX46" fmla="*/ 1380921 w 1453493"/>
              <a:gd name="connsiteY46" fmla="*/ 362857 h 3628571"/>
              <a:gd name="connsiteX47" fmla="*/ 1395435 w 1453493"/>
              <a:gd name="connsiteY47" fmla="*/ 319314 h 3628571"/>
              <a:gd name="connsiteX48" fmla="*/ 1380921 w 1453493"/>
              <a:gd name="connsiteY48" fmla="*/ 87085 h 3628571"/>
              <a:gd name="connsiteX49" fmla="*/ 1337378 w 1453493"/>
              <a:gd name="connsiteY49" fmla="*/ 58057 h 3628571"/>
              <a:gd name="connsiteX50" fmla="*/ 1177721 w 1453493"/>
              <a:gd name="connsiteY50" fmla="*/ 72571 h 3628571"/>
              <a:gd name="connsiteX51" fmla="*/ 1119664 w 1453493"/>
              <a:gd name="connsiteY51" fmla="*/ 87085 h 3628571"/>
              <a:gd name="connsiteX52" fmla="*/ 1032578 w 1453493"/>
              <a:gd name="connsiteY52" fmla="*/ 101600 h 3628571"/>
              <a:gd name="connsiteX53" fmla="*/ 858407 w 1453493"/>
              <a:gd name="connsiteY53" fmla="*/ 72571 h 3628571"/>
              <a:gd name="connsiteX54" fmla="*/ 771321 w 1453493"/>
              <a:gd name="connsiteY54" fmla="*/ 43543 h 3628571"/>
              <a:gd name="connsiteX55" fmla="*/ 684235 w 1453493"/>
              <a:gd name="connsiteY55" fmla="*/ 14514 h 3628571"/>
              <a:gd name="connsiteX56" fmla="*/ 640693 w 1453493"/>
              <a:gd name="connsiteY56" fmla="*/ 0 h 3628571"/>
              <a:gd name="connsiteX57" fmla="*/ 452007 w 1453493"/>
              <a:gd name="connsiteY57" fmla="*/ 14514 h 3628571"/>
              <a:gd name="connsiteX58" fmla="*/ 364921 w 1453493"/>
              <a:gd name="connsiteY58" fmla="*/ 43543 h 3628571"/>
              <a:gd name="connsiteX59" fmla="*/ 277835 w 1453493"/>
              <a:gd name="connsiteY59" fmla="*/ 58057 h 3628571"/>
              <a:gd name="connsiteX60" fmla="*/ 16578 w 1453493"/>
              <a:gd name="connsiteY60" fmla="*/ 101600 h 3628571"/>
              <a:gd name="connsiteX0" fmla="*/ 16578 w 1453493"/>
              <a:gd name="connsiteY0" fmla="*/ 101600 h 3628571"/>
              <a:gd name="connsiteX1" fmla="*/ 31093 w 1453493"/>
              <a:gd name="connsiteY1" fmla="*/ 377371 h 3628571"/>
              <a:gd name="connsiteX2" fmla="*/ 45607 w 1453493"/>
              <a:gd name="connsiteY2" fmla="*/ 420914 h 3628571"/>
              <a:gd name="connsiteX3" fmla="*/ 74635 w 1453493"/>
              <a:gd name="connsiteY3" fmla="*/ 464457 h 3628571"/>
              <a:gd name="connsiteX4" fmla="*/ 118178 w 1453493"/>
              <a:gd name="connsiteY4" fmla="*/ 493485 h 3628571"/>
              <a:gd name="connsiteX5" fmla="*/ 147207 w 1453493"/>
              <a:gd name="connsiteY5" fmla="*/ 537028 h 3628571"/>
              <a:gd name="connsiteX6" fmla="*/ 277835 w 1453493"/>
              <a:gd name="connsiteY6" fmla="*/ 653143 h 3628571"/>
              <a:gd name="connsiteX7" fmla="*/ 335893 w 1453493"/>
              <a:gd name="connsiteY7" fmla="*/ 740228 h 3628571"/>
              <a:gd name="connsiteX8" fmla="*/ 379435 w 1453493"/>
              <a:gd name="connsiteY8" fmla="*/ 783771 h 3628571"/>
              <a:gd name="connsiteX9" fmla="*/ 437493 w 1453493"/>
              <a:gd name="connsiteY9" fmla="*/ 870857 h 3628571"/>
              <a:gd name="connsiteX10" fmla="*/ 466521 w 1453493"/>
              <a:gd name="connsiteY10" fmla="*/ 1059543 h 3628571"/>
              <a:gd name="connsiteX11" fmla="*/ 553607 w 1453493"/>
              <a:gd name="connsiteY11" fmla="*/ 1233714 h 3628571"/>
              <a:gd name="connsiteX12" fmla="*/ 582635 w 1453493"/>
              <a:gd name="connsiteY12" fmla="*/ 1277257 h 3628571"/>
              <a:gd name="connsiteX13" fmla="*/ 655207 w 1453493"/>
              <a:gd name="connsiteY13" fmla="*/ 1407885 h 3628571"/>
              <a:gd name="connsiteX14" fmla="*/ 684235 w 1453493"/>
              <a:gd name="connsiteY14" fmla="*/ 1451428 h 3628571"/>
              <a:gd name="connsiteX15" fmla="*/ 756807 w 1453493"/>
              <a:gd name="connsiteY15" fmla="*/ 1538514 h 3628571"/>
              <a:gd name="connsiteX16" fmla="*/ 858407 w 1453493"/>
              <a:gd name="connsiteY16" fmla="*/ 1669143 h 3628571"/>
              <a:gd name="connsiteX17" fmla="*/ 887435 w 1453493"/>
              <a:gd name="connsiteY17" fmla="*/ 1712685 h 3628571"/>
              <a:gd name="connsiteX18" fmla="*/ 916464 w 1453493"/>
              <a:gd name="connsiteY18" fmla="*/ 1756228 h 3628571"/>
              <a:gd name="connsiteX19" fmla="*/ 930978 w 1453493"/>
              <a:gd name="connsiteY19" fmla="*/ 1814285 h 3628571"/>
              <a:gd name="connsiteX20" fmla="*/ 945493 w 1453493"/>
              <a:gd name="connsiteY20" fmla="*/ 1857828 h 3628571"/>
              <a:gd name="connsiteX21" fmla="*/ 916464 w 1453493"/>
              <a:gd name="connsiteY21" fmla="*/ 1944914 h 3628571"/>
              <a:gd name="connsiteX22" fmla="*/ 930978 w 1453493"/>
              <a:gd name="connsiteY22" fmla="*/ 2264228 h 3628571"/>
              <a:gd name="connsiteX23" fmla="*/ 960007 w 1453493"/>
              <a:gd name="connsiteY23" fmla="*/ 2307771 h 3628571"/>
              <a:gd name="connsiteX24" fmla="*/ 1003550 w 1453493"/>
              <a:gd name="connsiteY24" fmla="*/ 2481943 h 3628571"/>
              <a:gd name="connsiteX25" fmla="*/ 1018064 w 1453493"/>
              <a:gd name="connsiteY25" fmla="*/ 2525485 h 3628571"/>
              <a:gd name="connsiteX26" fmla="*/ 1032578 w 1453493"/>
              <a:gd name="connsiteY26" fmla="*/ 2670628 h 3628571"/>
              <a:gd name="connsiteX27" fmla="*/ 1003550 w 1453493"/>
              <a:gd name="connsiteY27" fmla="*/ 2888343 h 3628571"/>
              <a:gd name="connsiteX28" fmla="*/ 1047093 w 1453493"/>
              <a:gd name="connsiteY28" fmla="*/ 3135085 h 3628571"/>
              <a:gd name="connsiteX29" fmla="*/ 1090635 w 1453493"/>
              <a:gd name="connsiteY29" fmla="*/ 3164114 h 3628571"/>
              <a:gd name="connsiteX30" fmla="*/ 1090635 w 1453493"/>
              <a:gd name="connsiteY30" fmla="*/ 3570514 h 3628571"/>
              <a:gd name="connsiteX31" fmla="*/ 1105150 w 1453493"/>
              <a:gd name="connsiteY31" fmla="*/ 3614057 h 3628571"/>
              <a:gd name="connsiteX32" fmla="*/ 1148693 w 1453493"/>
              <a:gd name="connsiteY32" fmla="*/ 3628571 h 3628571"/>
              <a:gd name="connsiteX33" fmla="*/ 1322864 w 1453493"/>
              <a:gd name="connsiteY33" fmla="*/ 3585028 h 3628571"/>
              <a:gd name="connsiteX34" fmla="*/ 1351893 w 1453493"/>
              <a:gd name="connsiteY34" fmla="*/ 3541485 h 3628571"/>
              <a:gd name="connsiteX35" fmla="*/ 1380921 w 1453493"/>
              <a:gd name="connsiteY35" fmla="*/ 3367314 h 3628571"/>
              <a:gd name="connsiteX36" fmla="*/ 1409950 w 1453493"/>
              <a:gd name="connsiteY36" fmla="*/ 3280228 h 3628571"/>
              <a:gd name="connsiteX37" fmla="*/ 1438978 w 1453493"/>
              <a:gd name="connsiteY37" fmla="*/ 3048000 h 3628571"/>
              <a:gd name="connsiteX38" fmla="*/ 1453493 w 1453493"/>
              <a:gd name="connsiteY38" fmla="*/ 2960914 h 3628571"/>
              <a:gd name="connsiteX39" fmla="*/ 1424464 w 1453493"/>
              <a:gd name="connsiteY39" fmla="*/ 2714171 h 3628571"/>
              <a:gd name="connsiteX40" fmla="*/ 1438978 w 1453493"/>
              <a:gd name="connsiteY40" fmla="*/ 2148114 h 3628571"/>
              <a:gd name="connsiteX41" fmla="*/ 1409950 w 1453493"/>
              <a:gd name="connsiteY41" fmla="*/ 1582057 h 3628571"/>
              <a:gd name="connsiteX42" fmla="*/ 1395435 w 1453493"/>
              <a:gd name="connsiteY42" fmla="*/ 1175657 h 3628571"/>
              <a:gd name="connsiteX43" fmla="*/ 1380921 w 1453493"/>
              <a:gd name="connsiteY43" fmla="*/ 1088571 h 3628571"/>
              <a:gd name="connsiteX44" fmla="*/ 1366407 w 1453493"/>
              <a:gd name="connsiteY44" fmla="*/ 769257 h 3628571"/>
              <a:gd name="connsiteX45" fmla="*/ 1380921 w 1453493"/>
              <a:gd name="connsiteY45" fmla="*/ 362857 h 3628571"/>
              <a:gd name="connsiteX46" fmla="*/ 1395435 w 1453493"/>
              <a:gd name="connsiteY46" fmla="*/ 319314 h 3628571"/>
              <a:gd name="connsiteX47" fmla="*/ 1380921 w 1453493"/>
              <a:gd name="connsiteY47" fmla="*/ 87085 h 3628571"/>
              <a:gd name="connsiteX48" fmla="*/ 1337378 w 1453493"/>
              <a:gd name="connsiteY48" fmla="*/ 58057 h 3628571"/>
              <a:gd name="connsiteX49" fmla="*/ 1177721 w 1453493"/>
              <a:gd name="connsiteY49" fmla="*/ 72571 h 3628571"/>
              <a:gd name="connsiteX50" fmla="*/ 1119664 w 1453493"/>
              <a:gd name="connsiteY50" fmla="*/ 87085 h 3628571"/>
              <a:gd name="connsiteX51" fmla="*/ 1032578 w 1453493"/>
              <a:gd name="connsiteY51" fmla="*/ 101600 h 3628571"/>
              <a:gd name="connsiteX52" fmla="*/ 858407 w 1453493"/>
              <a:gd name="connsiteY52" fmla="*/ 72571 h 3628571"/>
              <a:gd name="connsiteX53" fmla="*/ 771321 w 1453493"/>
              <a:gd name="connsiteY53" fmla="*/ 43543 h 3628571"/>
              <a:gd name="connsiteX54" fmla="*/ 684235 w 1453493"/>
              <a:gd name="connsiteY54" fmla="*/ 14514 h 3628571"/>
              <a:gd name="connsiteX55" fmla="*/ 640693 w 1453493"/>
              <a:gd name="connsiteY55" fmla="*/ 0 h 3628571"/>
              <a:gd name="connsiteX56" fmla="*/ 452007 w 1453493"/>
              <a:gd name="connsiteY56" fmla="*/ 14514 h 3628571"/>
              <a:gd name="connsiteX57" fmla="*/ 364921 w 1453493"/>
              <a:gd name="connsiteY57" fmla="*/ 43543 h 3628571"/>
              <a:gd name="connsiteX58" fmla="*/ 277835 w 1453493"/>
              <a:gd name="connsiteY58" fmla="*/ 58057 h 3628571"/>
              <a:gd name="connsiteX59" fmla="*/ 16578 w 1453493"/>
              <a:gd name="connsiteY59" fmla="*/ 101600 h 3628571"/>
              <a:gd name="connsiteX0" fmla="*/ 16578 w 1453493"/>
              <a:gd name="connsiteY0" fmla="*/ 101600 h 3628571"/>
              <a:gd name="connsiteX1" fmla="*/ 31093 w 1453493"/>
              <a:gd name="connsiteY1" fmla="*/ 377371 h 3628571"/>
              <a:gd name="connsiteX2" fmla="*/ 45607 w 1453493"/>
              <a:gd name="connsiteY2" fmla="*/ 420914 h 3628571"/>
              <a:gd name="connsiteX3" fmla="*/ 74635 w 1453493"/>
              <a:gd name="connsiteY3" fmla="*/ 464457 h 3628571"/>
              <a:gd name="connsiteX4" fmla="*/ 118178 w 1453493"/>
              <a:gd name="connsiteY4" fmla="*/ 493485 h 3628571"/>
              <a:gd name="connsiteX5" fmla="*/ 147207 w 1453493"/>
              <a:gd name="connsiteY5" fmla="*/ 537028 h 3628571"/>
              <a:gd name="connsiteX6" fmla="*/ 277835 w 1453493"/>
              <a:gd name="connsiteY6" fmla="*/ 653143 h 3628571"/>
              <a:gd name="connsiteX7" fmla="*/ 335893 w 1453493"/>
              <a:gd name="connsiteY7" fmla="*/ 740228 h 3628571"/>
              <a:gd name="connsiteX8" fmla="*/ 379435 w 1453493"/>
              <a:gd name="connsiteY8" fmla="*/ 783771 h 3628571"/>
              <a:gd name="connsiteX9" fmla="*/ 437493 w 1453493"/>
              <a:gd name="connsiteY9" fmla="*/ 870857 h 3628571"/>
              <a:gd name="connsiteX10" fmla="*/ 466521 w 1453493"/>
              <a:gd name="connsiteY10" fmla="*/ 1059543 h 3628571"/>
              <a:gd name="connsiteX11" fmla="*/ 553607 w 1453493"/>
              <a:gd name="connsiteY11" fmla="*/ 1233714 h 3628571"/>
              <a:gd name="connsiteX12" fmla="*/ 582635 w 1453493"/>
              <a:gd name="connsiteY12" fmla="*/ 1277257 h 3628571"/>
              <a:gd name="connsiteX13" fmla="*/ 655207 w 1453493"/>
              <a:gd name="connsiteY13" fmla="*/ 1407885 h 3628571"/>
              <a:gd name="connsiteX14" fmla="*/ 684235 w 1453493"/>
              <a:gd name="connsiteY14" fmla="*/ 1451428 h 3628571"/>
              <a:gd name="connsiteX15" fmla="*/ 756807 w 1453493"/>
              <a:gd name="connsiteY15" fmla="*/ 1538514 h 3628571"/>
              <a:gd name="connsiteX16" fmla="*/ 858407 w 1453493"/>
              <a:gd name="connsiteY16" fmla="*/ 1669143 h 3628571"/>
              <a:gd name="connsiteX17" fmla="*/ 887435 w 1453493"/>
              <a:gd name="connsiteY17" fmla="*/ 1712685 h 3628571"/>
              <a:gd name="connsiteX18" fmla="*/ 916464 w 1453493"/>
              <a:gd name="connsiteY18" fmla="*/ 1756228 h 3628571"/>
              <a:gd name="connsiteX19" fmla="*/ 930978 w 1453493"/>
              <a:gd name="connsiteY19" fmla="*/ 1814285 h 3628571"/>
              <a:gd name="connsiteX20" fmla="*/ 945493 w 1453493"/>
              <a:gd name="connsiteY20" fmla="*/ 1857828 h 3628571"/>
              <a:gd name="connsiteX21" fmla="*/ 916464 w 1453493"/>
              <a:gd name="connsiteY21" fmla="*/ 1944914 h 3628571"/>
              <a:gd name="connsiteX22" fmla="*/ 930978 w 1453493"/>
              <a:gd name="connsiteY22" fmla="*/ 2264228 h 3628571"/>
              <a:gd name="connsiteX23" fmla="*/ 960007 w 1453493"/>
              <a:gd name="connsiteY23" fmla="*/ 2307771 h 3628571"/>
              <a:gd name="connsiteX24" fmla="*/ 1003550 w 1453493"/>
              <a:gd name="connsiteY24" fmla="*/ 2481943 h 3628571"/>
              <a:gd name="connsiteX25" fmla="*/ 1018064 w 1453493"/>
              <a:gd name="connsiteY25" fmla="*/ 2525485 h 3628571"/>
              <a:gd name="connsiteX26" fmla="*/ 1032578 w 1453493"/>
              <a:gd name="connsiteY26" fmla="*/ 2670628 h 3628571"/>
              <a:gd name="connsiteX27" fmla="*/ 1003550 w 1453493"/>
              <a:gd name="connsiteY27" fmla="*/ 2888343 h 3628571"/>
              <a:gd name="connsiteX28" fmla="*/ 1047093 w 1453493"/>
              <a:gd name="connsiteY28" fmla="*/ 3135085 h 3628571"/>
              <a:gd name="connsiteX29" fmla="*/ 1090635 w 1453493"/>
              <a:gd name="connsiteY29" fmla="*/ 3164114 h 3628571"/>
              <a:gd name="connsiteX30" fmla="*/ 1090635 w 1453493"/>
              <a:gd name="connsiteY30" fmla="*/ 3570514 h 3628571"/>
              <a:gd name="connsiteX31" fmla="*/ 1105150 w 1453493"/>
              <a:gd name="connsiteY31" fmla="*/ 3614057 h 3628571"/>
              <a:gd name="connsiteX32" fmla="*/ 1148693 w 1453493"/>
              <a:gd name="connsiteY32" fmla="*/ 3628571 h 3628571"/>
              <a:gd name="connsiteX33" fmla="*/ 1322864 w 1453493"/>
              <a:gd name="connsiteY33" fmla="*/ 3585028 h 3628571"/>
              <a:gd name="connsiteX34" fmla="*/ 1351893 w 1453493"/>
              <a:gd name="connsiteY34" fmla="*/ 3541485 h 3628571"/>
              <a:gd name="connsiteX35" fmla="*/ 1380921 w 1453493"/>
              <a:gd name="connsiteY35" fmla="*/ 3367314 h 3628571"/>
              <a:gd name="connsiteX36" fmla="*/ 1409950 w 1453493"/>
              <a:gd name="connsiteY36" fmla="*/ 3280228 h 3628571"/>
              <a:gd name="connsiteX37" fmla="*/ 1453493 w 1453493"/>
              <a:gd name="connsiteY37" fmla="*/ 2960914 h 3628571"/>
              <a:gd name="connsiteX38" fmla="*/ 1424464 w 1453493"/>
              <a:gd name="connsiteY38" fmla="*/ 2714171 h 3628571"/>
              <a:gd name="connsiteX39" fmla="*/ 1438978 w 1453493"/>
              <a:gd name="connsiteY39" fmla="*/ 2148114 h 3628571"/>
              <a:gd name="connsiteX40" fmla="*/ 1409950 w 1453493"/>
              <a:gd name="connsiteY40" fmla="*/ 1582057 h 3628571"/>
              <a:gd name="connsiteX41" fmla="*/ 1395435 w 1453493"/>
              <a:gd name="connsiteY41" fmla="*/ 1175657 h 3628571"/>
              <a:gd name="connsiteX42" fmla="*/ 1380921 w 1453493"/>
              <a:gd name="connsiteY42" fmla="*/ 1088571 h 3628571"/>
              <a:gd name="connsiteX43" fmla="*/ 1366407 w 1453493"/>
              <a:gd name="connsiteY43" fmla="*/ 769257 h 3628571"/>
              <a:gd name="connsiteX44" fmla="*/ 1380921 w 1453493"/>
              <a:gd name="connsiteY44" fmla="*/ 362857 h 3628571"/>
              <a:gd name="connsiteX45" fmla="*/ 1395435 w 1453493"/>
              <a:gd name="connsiteY45" fmla="*/ 319314 h 3628571"/>
              <a:gd name="connsiteX46" fmla="*/ 1380921 w 1453493"/>
              <a:gd name="connsiteY46" fmla="*/ 87085 h 3628571"/>
              <a:gd name="connsiteX47" fmla="*/ 1337378 w 1453493"/>
              <a:gd name="connsiteY47" fmla="*/ 58057 h 3628571"/>
              <a:gd name="connsiteX48" fmla="*/ 1177721 w 1453493"/>
              <a:gd name="connsiteY48" fmla="*/ 72571 h 3628571"/>
              <a:gd name="connsiteX49" fmla="*/ 1119664 w 1453493"/>
              <a:gd name="connsiteY49" fmla="*/ 87085 h 3628571"/>
              <a:gd name="connsiteX50" fmla="*/ 1032578 w 1453493"/>
              <a:gd name="connsiteY50" fmla="*/ 101600 h 3628571"/>
              <a:gd name="connsiteX51" fmla="*/ 858407 w 1453493"/>
              <a:gd name="connsiteY51" fmla="*/ 72571 h 3628571"/>
              <a:gd name="connsiteX52" fmla="*/ 771321 w 1453493"/>
              <a:gd name="connsiteY52" fmla="*/ 43543 h 3628571"/>
              <a:gd name="connsiteX53" fmla="*/ 684235 w 1453493"/>
              <a:gd name="connsiteY53" fmla="*/ 14514 h 3628571"/>
              <a:gd name="connsiteX54" fmla="*/ 640693 w 1453493"/>
              <a:gd name="connsiteY54" fmla="*/ 0 h 3628571"/>
              <a:gd name="connsiteX55" fmla="*/ 452007 w 1453493"/>
              <a:gd name="connsiteY55" fmla="*/ 14514 h 3628571"/>
              <a:gd name="connsiteX56" fmla="*/ 364921 w 1453493"/>
              <a:gd name="connsiteY56" fmla="*/ 43543 h 3628571"/>
              <a:gd name="connsiteX57" fmla="*/ 277835 w 1453493"/>
              <a:gd name="connsiteY57" fmla="*/ 58057 h 3628571"/>
              <a:gd name="connsiteX58" fmla="*/ 16578 w 1453493"/>
              <a:gd name="connsiteY58" fmla="*/ 101600 h 3628571"/>
              <a:gd name="connsiteX0" fmla="*/ 16578 w 1455180"/>
              <a:gd name="connsiteY0" fmla="*/ 101600 h 3628571"/>
              <a:gd name="connsiteX1" fmla="*/ 31093 w 1455180"/>
              <a:gd name="connsiteY1" fmla="*/ 377371 h 3628571"/>
              <a:gd name="connsiteX2" fmla="*/ 45607 w 1455180"/>
              <a:gd name="connsiteY2" fmla="*/ 420914 h 3628571"/>
              <a:gd name="connsiteX3" fmla="*/ 74635 w 1455180"/>
              <a:gd name="connsiteY3" fmla="*/ 464457 h 3628571"/>
              <a:gd name="connsiteX4" fmla="*/ 118178 w 1455180"/>
              <a:gd name="connsiteY4" fmla="*/ 493485 h 3628571"/>
              <a:gd name="connsiteX5" fmla="*/ 147207 w 1455180"/>
              <a:gd name="connsiteY5" fmla="*/ 537028 h 3628571"/>
              <a:gd name="connsiteX6" fmla="*/ 277835 w 1455180"/>
              <a:gd name="connsiteY6" fmla="*/ 653143 h 3628571"/>
              <a:gd name="connsiteX7" fmla="*/ 335893 w 1455180"/>
              <a:gd name="connsiteY7" fmla="*/ 740228 h 3628571"/>
              <a:gd name="connsiteX8" fmla="*/ 379435 w 1455180"/>
              <a:gd name="connsiteY8" fmla="*/ 783771 h 3628571"/>
              <a:gd name="connsiteX9" fmla="*/ 437493 w 1455180"/>
              <a:gd name="connsiteY9" fmla="*/ 870857 h 3628571"/>
              <a:gd name="connsiteX10" fmla="*/ 466521 w 1455180"/>
              <a:gd name="connsiteY10" fmla="*/ 1059543 h 3628571"/>
              <a:gd name="connsiteX11" fmla="*/ 553607 w 1455180"/>
              <a:gd name="connsiteY11" fmla="*/ 1233714 h 3628571"/>
              <a:gd name="connsiteX12" fmla="*/ 582635 w 1455180"/>
              <a:gd name="connsiteY12" fmla="*/ 1277257 h 3628571"/>
              <a:gd name="connsiteX13" fmla="*/ 655207 w 1455180"/>
              <a:gd name="connsiteY13" fmla="*/ 1407885 h 3628571"/>
              <a:gd name="connsiteX14" fmla="*/ 684235 w 1455180"/>
              <a:gd name="connsiteY14" fmla="*/ 1451428 h 3628571"/>
              <a:gd name="connsiteX15" fmla="*/ 756807 w 1455180"/>
              <a:gd name="connsiteY15" fmla="*/ 1538514 h 3628571"/>
              <a:gd name="connsiteX16" fmla="*/ 858407 w 1455180"/>
              <a:gd name="connsiteY16" fmla="*/ 1669143 h 3628571"/>
              <a:gd name="connsiteX17" fmla="*/ 887435 w 1455180"/>
              <a:gd name="connsiteY17" fmla="*/ 1712685 h 3628571"/>
              <a:gd name="connsiteX18" fmla="*/ 916464 w 1455180"/>
              <a:gd name="connsiteY18" fmla="*/ 1756228 h 3628571"/>
              <a:gd name="connsiteX19" fmla="*/ 930978 w 1455180"/>
              <a:gd name="connsiteY19" fmla="*/ 1814285 h 3628571"/>
              <a:gd name="connsiteX20" fmla="*/ 945493 w 1455180"/>
              <a:gd name="connsiteY20" fmla="*/ 1857828 h 3628571"/>
              <a:gd name="connsiteX21" fmla="*/ 916464 w 1455180"/>
              <a:gd name="connsiteY21" fmla="*/ 1944914 h 3628571"/>
              <a:gd name="connsiteX22" fmla="*/ 930978 w 1455180"/>
              <a:gd name="connsiteY22" fmla="*/ 2264228 h 3628571"/>
              <a:gd name="connsiteX23" fmla="*/ 960007 w 1455180"/>
              <a:gd name="connsiteY23" fmla="*/ 2307771 h 3628571"/>
              <a:gd name="connsiteX24" fmla="*/ 1003550 w 1455180"/>
              <a:gd name="connsiteY24" fmla="*/ 2481943 h 3628571"/>
              <a:gd name="connsiteX25" fmla="*/ 1018064 w 1455180"/>
              <a:gd name="connsiteY25" fmla="*/ 2525485 h 3628571"/>
              <a:gd name="connsiteX26" fmla="*/ 1032578 w 1455180"/>
              <a:gd name="connsiteY26" fmla="*/ 2670628 h 3628571"/>
              <a:gd name="connsiteX27" fmla="*/ 1003550 w 1455180"/>
              <a:gd name="connsiteY27" fmla="*/ 2888343 h 3628571"/>
              <a:gd name="connsiteX28" fmla="*/ 1047093 w 1455180"/>
              <a:gd name="connsiteY28" fmla="*/ 3135085 h 3628571"/>
              <a:gd name="connsiteX29" fmla="*/ 1090635 w 1455180"/>
              <a:gd name="connsiteY29" fmla="*/ 3164114 h 3628571"/>
              <a:gd name="connsiteX30" fmla="*/ 1090635 w 1455180"/>
              <a:gd name="connsiteY30" fmla="*/ 3570514 h 3628571"/>
              <a:gd name="connsiteX31" fmla="*/ 1105150 w 1455180"/>
              <a:gd name="connsiteY31" fmla="*/ 3614057 h 3628571"/>
              <a:gd name="connsiteX32" fmla="*/ 1148693 w 1455180"/>
              <a:gd name="connsiteY32" fmla="*/ 3628571 h 3628571"/>
              <a:gd name="connsiteX33" fmla="*/ 1322864 w 1455180"/>
              <a:gd name="connsiteY33" fmla="*/ 3585028 h 3628571"/>
              <a:gd name="connsiteX34" fmla="*/ 1351893 w 1455180"/>
              <a:gd name="connsiteY34" fmla="*/ 3541485 h 3628571"/>
              <a:gd name="connsiteX35" fmla="*/ 1380921 w 1455180"/>
              <a:gd name="connsiteY35" fmla="*/ 3367314 h 3628571"/>
              <a:gd name="connsiteX36" fmla="*/ 1453493 w 1455180"/>
              <a:gd name="connsiteY36" fmla="*/ 2960914 h 3628571"/>
              <a:gd name="connsiteX37" fmla="*/ 1424464 w 1455180"/>
              <a:gd name="connsiteY37" fmla="*/ 2714171 h 3628571"/>
              <a:gd name="connsiteX38" fmla="*/ 1438978 w 1455180"/>
              <a:gd name="connsiteY38" fmla="*/ 2148114 h 3628571"/>
              <a:gd name="connsiteX39" fmla="*/ 1409950 w 1455180"/>
              <a:gd name="connsiteY39" fmla="*/ 1582057 h 3628571"/>
              <a:gd name="connsiteX40" fmla="*/ 1395435 w 1455180"/>
              <a:gd name="connsiteY40" fmla="*/ 1175657 h 3628571"/>
              <a:gd name="connsiteX41" fmla="*/ 1380921 w 1455180"/>
              <a:gd name="connsiteY41" fmla="*/ 1088571 h 3628571"/>
              <a:gd name="connsiteX42" fmla="*/ 1366407 w 1455180"/>
              <a:gd name="connsiteY42" fmla="*/ 769257 h 3628571"/>
              <a:gd name="connsiteX43" fmla="*/ 1380921 w 1455180"/>
              <a:gd name="connsiteY43" fmla="*/ 362857 h 3628571"/>
              <a:gd name="connsiteX44" fmla="*/ 1395435 w 1455180"/>
              <a:gd name="connsiteY44" fmla="*/ 319314 h 3628571"/>
              <a:gd name="connsiteX45" fmla="*/ 1380921 w 1455180"/>
              <a:gd name="connsiteY45" fmla="*/ 87085 h 3628571"/>
              <a:gd name="connsiteX46" fmla="*/ 1337378 w 1455180"/>
              <a:gd name="connsiteY46" fmla="*/ 58057 h 3628571"/>
              <a:gd name="connsiteX47" fmla="*/ 1177721 w 1455180"/>
              <a:gd name="connsiteY47" fmla="*/ 72571 h 3628571"/>
              <a:gd name="connsiteX48" fmla="*/ 1119664 w 1455180"/>
              <a:gd name="connsiteY48" fmla="*/ 87085 h 3628571"/>
              <a:gd name="connsiteX49" fmla="*/ 1032578 w 1455180"/>
              <a:gd name="connsiteY49" fmla="*/ 101600 h 3628571"/>
              <a:gd name="connsiteX50" fmla="*/ 858407 w 1455180"/>
              <a:gd name="connsiteY50" fmla="*/ 72571 h 3628571"/>
              <a:gd name="connsiteX51" fmla="*/ 771321 w 1455180"/>
              <a:gd name="connsiteY51" fmla="*/ 43543 h 3628571"/>
              <a:gd name="connsiteX52" fmla="*/ 684235 w 1455180"/>
              <a:gd name="connsiteY52" fmla="*/ 14514 h 3628571"/>
              <a:gd name="connsiteX53" fmla="*/ 640693 w 1455180"/>
              <a:gd name="connsiteY53" fmla="*/ 0 h 3628571"/>
              <a:gd name="connsiteX54" fmla="*/ 452007 w 1455180"/>
              <a:gd name="connsiteY54" fmla="*/ 14514 h 3628571"/>
              <a:gd name="connsiteX55" fmla="*/ 364921 w 1455180"/>
              <a:gd name="connsiteY55" fmla="*/ 43543 h 3628571"/>
              <a:gd name="connsiteX56" fmla="*/ 277835 w 1455180"/>
              <a:gd name="connsiteY56" fmla="*/ 58057 h 3628571"/>
              <a:gd name="connsiteX57" fmla="*/ 16578 w 1455180"/>
              <a:gd name="connsiteY57" fmla="*/ 101600 h 3628571"/>
              <a:gd name="connsiteX0" fmla="*/ 16578 w 1455180"/>
              <a:gd name="connsiteY0" fmla="*/ 101600 h 3628571"/>
              <a:gd name="connsiteX1" fmla="*/ 31093 w 1455180"/>
              <a:gd name="connsiteY1" fmla="*/ 377371 h 3628571"/>
              <a:gd name="connsiteX2" fmla="*/ 45607 w 1455180"/>
              <a:gd name="connsiteY2" fmla="*/ 420914 h 3628571"/>
              <a:gd name="connsiteX3" fmla="*/ 74635 w 1455180"/>
              <a:gd name="connsiteY3" fmla="*/ 464457 h 3628571"/>
              <a:gd name="connsiteX4" fmla="*/ 118178 w 1455180"/>
              <a:gd name="connsiteY4" fmla="*/ 493485 h 3628571"/>
              <a:gd name="connsiteX5" fmla="*/ 147207 w 1455180"/>
              <a:gd name="connsiteY5" fmla="*/ 537028 h 3628571"/>
              <a:gd name="connsiteX6" fmla="*/ 277835 w 1455180"/>
              <a:gd name="connsiteY6" fmla="*/ 653143 h 3628571"/>
              <a:gd name="connsiteX7" fmla="*/ 335893 w 1455180"/>
              <a:gd name="connsiteY7" fmla="*/ 740228 h 3628571"/>
              <a:gd name="connsiteX8" fmla="*/ 379435 w 1455180"/>
              <a:gd name="connsiteY8" fmla="*/ 783771 h 3628571"/>
              <a:gd name="connsiteX9" fmla="*/ 437493 w 1455180"/>
              <a:gd name="connsiteY9" fmla="*/ 870857 h 3628571"/>
              <a:gd name="connsiteX10" fmla="*/ 466521 w 1455180"/>
              <a:gd name="connsiteY10" fmla="*/ 1059543 h 3628571"/>
              <a:gd name="connsiteX11" fmla="*/ 553607 w 1455180"/>
              <a:gd name="connsiteY11" fmla="*/ 1233714 h 3628571"/>
              <a:gd name="connsiteX12" fmla="*/ 582635 w 1455180"/>
              <a:gd name="connsiteY12" fmla="*/ 1277257 h 3628571"/>
              <a:gd name="connsiteX13" fmla="*/ 655207 w 1455180"/>
              <a:gd name="connsiteY13" fmla="*/ 1407885 h 3628571"/>
              <a:gd name="connsiteX14" fmla="*/ 684235 w 1455180"/>
              <a:gd name="connsiteY14" fmla="*/ 1451428 h 3628571"/>
              <a:gd name="connsiteX15" fmla="*/ 756807 w 1455180"/>
              <a:gd name="connsiteY15" fmla="*/ 1538514 h 3628571"/>
              <a:gd name="connsiteX16" fmla="*/ 858407 w 1455180"/>
              <a:gd name="connsiteY16" fmla="*/ 1669143 h 3628571"/>
              <a:gd name="connsiteX17" fmla="*/ 887435 w 1455180"/>
              <a:gd name="connsiteY17" fmla="*/ 1712685 h 3628571"/>
              <a:gd name="connsiteX18" fmla="*/ 916464 w 1455180"/>
              <a:gd name="connsiteY18" fmla="*/ 1756228 h 3628571"/>
              <a:gd name="connsiteX19" fmla="*/ 930978 w 1455180"/>
              <a:gd name="connsiteY19" fmla="*/ 1814285 h 3628571"/>
              <a:gd name="connsiteX20" fmla="*/ 945493 w 1455180"/>
              <a:gd name="connsiteY20" fmla="*/ 1857828 h 3628571"/>
              <a:gd name="connsiteX21" fmla="*/ 916464 w 1455180"/>
              <a:gd name="connsiteY21" fmla="*/ 1944914 h 3628571"/>
              <a:gd name="connsiteX22" fmla="*/ 930978 w 1455180"/>
              <a:gd name="connsiteY22" fmla="*/ 2264228 h 3628571"/>
              <a:gd name="connsiteX23" fmla="*/ 960007 w 1455180"/>
              <a:gd name="connsiteY23" fmla="*/ 2307771 h 3628571"/>
              <a:gd name="connsiteX24" fmla="*/ 1003550 w 1455180"/>
              <a:gd name="connsiteY24" fmla="*/ 2481943 h 3628571"/>
              <a:gd name="connsiteX25" fmla="*/ 1018064 w 1455180"/>
              <a:gd name="connsiteY25" fmla="*/ 2525485 h 3628571"/>
              <a:gd name="connsiteX26" fmla="*/ 1032578 w 1455180"/>
              <a:gd name="connsiteY26" fmla="*/ 2670628 h 3628571"/>
              <a:gd name="connsiteX27" fmla="*/ 1003550 w 1455180"/>
              <a:gd name="connsiteY27" fmla="*/ 2888343 h 3628571"/>
              <a:gd name="connsiteX28" fmla="*/ 1047093 w 1455180"/>
              <a:gd name="connsiteY28" fmla="*/ 3135085 h 3628571"/>
              <a:gd name="connsiteX29" fmla="*/ 1090635 w 1455180"/>
              <a:gd name="connsiteY29" fmla="*/ 3164114 h 3628571"/>
              <a:gd name="connsiteX30" fmla="*/ 1090635 w 1455180"/>
              <a:gd name="connsiteY30" fmla="*/ 3570514 h 3628571"/>
              <a:gd name="connsiteX31" fmla="*/ 1105150 w 1455180"/>
              <a:gd name="connsiteY31" fmla="*/ 3614057 h 3628571"/>
              <a:gd name="connsiteX32" fmla="*/ 1148693 w 1455180"/>
              <a:gd name="connsiteY32" fmla="*/ 3628571 h 3628571"/>
              <a:gd name="connsiteX33" fmla="*/ 1322864 w 1455180"/>
              <a:gd name="connsiteY33" fmla="*/ 3585028 h 3628571"/>
              <a:gd name="connsiteX34" fmla="*/ 1380921 w 1455180"/>
              <a:gd name="connsiteY34" fmla="*/ 3367314 h 3628571"/>
              <a:gd name="connsiteX35" fmla="*/ 1453493 w 1455180"/>
              <a:gd name="connsiteY35" fmla="*/ 2960914 h 3628571"/>
              <a:gd name="connsiteX36" fmla="*/ 1424464 w 1455180"/>
              <a:gd name="connsiteY36" fmla="*/ 2714171 h 3628571"/>
              <a:gd name="connsiteX37" fmla="*/ 1438978 w 1455180"/>
              <a:gd name="connsiteY37" fmla="*/ 2148114 h 3628571"/>
              <a:gd name="connsiteX38" fmla="*/ 1409950 w 1455180"/>
              <a:gd name="connsiteY38" fmla="*/ 1582057 h 3628571"/>
              <a:gd name="connsiteX39" fmla="*/ 1395435 w 1455180"/>
              <a:gd name="connsiteY39" fmla="*/ 1175657 h 3628571"/>
              <a:gd name="connsiteX40" fmla="*/ 1380921 w 1455180"/>
              <a:gd name="connsiteY40" fmla="*/ 1088571 h 3628571"/>
              <a:gd name="connsiteX41" fmla="*/ 1366407 w 1455180"/>
              <a:gd name="connsiteY41" fmla="*/ 769257 h 3628571"/>
              <a:gd name="connsiteX42" fmla="*/ 1380921 w 1455180"/>
              <a:gd name="connsiteY42" fmla="*/ 362857 h 3628571"/>
              <a:gd name="connsiteX43" fmla="*/ 1395435 w 1455180"/>
              <a:gd name="connsiteY43" fmla="*/ 319314 h 3628571"/>
              <a:gd name="connsiteX44" fmla="*/ 1380921 w 1455180"/>
              <a:gd name="connsiteY44" fmla="*/ 87085 h 3628571"/>
              <a:gd name="connsiteX45" fmla="*/ 1337378 w 1455180"/>
              <a:gd name="connsiteY45" fmla="*/ 58057 h 3628571"/>
              <a:gd name="connsiteX46" fmla="*/ 1177721 w 1455180"/>
              <a:gd name="connsiteY46" fmla="*/ 72571 h 3628571"/>
              <a:gd name="connsiteX47" fmla="*/ 1119664 w 1455180"/>
              <a:gd name="connsiteY47" fmla="*/ 87085 h 3628571"/>
              <a:gd name="connsiteX48" fmla="*/ 1032578 w 1455180"/>
              <a:gd name="connsiteY48" fmla="*/ 101600 h 3628571"/>
              <a:gd name="connsiteX49" fmla="*/ 858407 w 1455180"/>
              <a:gd name="connsiteY49" fmla="*/ 72571 h 3628571"/>
              <a:gd name="connsiteX50" fmla="*/ 771321 w 1455180"/>
              <a:gd name="connsiteY50" fmla="*/ 43543 h 3628571"/>
              <a:gd name="connsiteX51" fmla="*/ 684235 w 1455180"/>
              <a:gd name="connsiteY51" fmla="*/ 14514 h 3628571"/>
              <a:gd name="connsiteX52" fmla="*/ 640693 w 1455180"/>
              <a:gd name="connsiteY52" fmla="*/ 0 h 3628571"/>
              <a:gd name="connsiteX53" fmla="*/ 452007 w 1455180"/>
              <a:gd name="connsiteY53" fmla="*/ 14514 h 3628571"/>
              <a:gd name="connsiteX54" fmla="*/ 364921 w 1455180"/>
              <a:gd name="connsiteY54" fmla="*/ 43543 h 3628571"/>
              <a:gd name="connsiteX55" fmla="*/ 277835 w 1455180"/>
              <a:gd name="connsiteY55" fmla="*/ 58057 h 3628571"/>
              <a:gd name="connsiteX56" fmla="*/ 16578 w 1455180"/>
              <a:gd name="connsiteY56" fmla="*/ 101600 h 3628571"/>
              <a:gd name="connsiteX0" fmla="*/ 16578 w 1438978"/>
              <a:gd name="connsiteY0" fmla="*/ 101600 h 3628571"/>
              <a:gd name="connsiteX1" fmla="*/ 31093 w 1438978"/>
              <a:gd name="connsiteY1" fmla="*/ 377371 h 3628571"/>
              <a:gd name="connsiteX2" fmla="*/ 45607 w 1438978"/>
              <a:gd name="connsiteY2" fmla="*/ 420914 h 3628571"/>
              <a:gd name="connsiteX3" fmla="*/ 74635 w 1438978"/>
              <a:gd name="connsiteY3" fmla="*/ 464457 h 3628571"/>
              <a:gd name="connsiteX4" fmla="*/ 118178 w 1438978"/>
              <a:gd name="connsiteY4" fmla="*/ 493485 h 3628571"/>
              <a:gd name="connsiteX5" fmla="*/ 147207 w 1438978"/>
              <a:gd name="connsiteY5" fmla="*/ 537028 h 3628571"/>
              <a:gd name="connsiteX6" fmla="*/ 277835 w 1438978"/>
              <a:gd name="connsiteY6" fmla="*/ 653143 h 3628571"/>
              <a:gd name="connsiteX7" fmla="*/ 335893 w 1438978"/>
              <a:gd name="connsiteY7" fmla="*/ 740228 h 3628571"/>
              <a:gd name="connsiteX8" fmla="*/ 379435 w 1438978"/>
              <a:gd name="connsiteY8" fmla="*/ 783771 h 3628571"/>
              <a:gd name="connsiteX9" fmla="*/ 437493 w 1438978"/>
              <a:gd name="connsiteY9" fmla="*/ 870857 h 3628571"/>
              <a:gd name="connsiteX10" fmla="*/ 466521 w 1438978"/>
              <a:gd name="connsiteY10" fmla="*/ 1059543 h 3628571"/>
              <a:gd name="connsiteX11" fmla="*/ 553607 w 1438978"/>
              <a:gd name="connsiteY11" fmla="*/ 1233714 h 3628571"/>
              <a:gd name="connsiteX12" fmla="*/ 582635 w 1438978"/>
              <a:gd name="connsiteY12" fmla="*/ 1277257 h 3628571"/>
              <a:gd name="connsiteX13" fmla="*/ 655207 w 1438978"/>
              <a:gd name="connsiteY13" fmla="*/ 1407885 h 3628571"/>
              <a:gd name="connsiteX14" fmla="*/ 684235 w 1438978"/>
              <a:gd name="connsiteY14" fmla="*/ 1451428 h 3628571"/>
              <a:gd name="connsiteX15" fmla="*/ 756807 w 1438978"/>
              <a:gd name="connsiteY15" fmla="*/ 1538514 h 3628571"/>
              <a:gd name="connsiteX16" fmla="*/ 858407 w 1438978"/>
              <a:gd name="connsiteY16" fmla="*/ 1669143 h 3628571"/>
              <a:gd name="connsiteX17" fmla="*/ 887435 w 1438978"/>
              <a:gd name="connsiteY17" fmla="*/ 1712685 h 3628571"/>
              <a:gd name="connsiteX18" fmla="*/ 916464 w 1438978"/>
              <a:gd name="connsiteY18" fmla="*/ 1756228 h 3628571"/>
              <a:gd name="connsiteX19" fmla="*/ 930978 w 1438978"/>
              <a:gd name="connsiteY19" fmla="*/ 1814285 h 3628571"/>
              <a:gd name="connsiteX20" fmla="*/ 945493 w 1438978"/>
              <a:gd name="connsiteY20" fmla="*/ 1857828 h 3628571"/>
              <a:gd name="connsiteX21" fmla="*/ 916464 w 1438978"/>
              <a:gd name="connsiteY21" fmla="*/ 1944914 h 3628571"/>
              <a:gd name="connsiteX22" fmla="*/ 930978 w 1438978"/>
              <a:gd name="connsiteY22" fmla="*/ 2264228 h 3628571"/>
              <a:gd name="connsiteX23" fmla="*/ 960007 w 1438978"/>
              <a:gd name="connsiteY23" fmla="*/ 2307771 h 3628571"/>
              <a:gd name="connsiteX24" fmla="*/ 1003550 w 1438978"/>
              <a:gd name="connsiteY24" fmla="*/ 2481943 h 3628571"/>
              <a:gd name="connsiteX25" fmla="*/ 1018064 w 1438978"/>
              <a:gd name="connsiteY25" fmla="*/ 2525485 h 3628571"/>
              <a:gd name="connsiteX26" fmla="*/ 1032578 w 1438978"/>
              <a:gd name="connsiteY26" fmla="*/ 2670628 h 3628571"/>
              <a:gd name="connsiteX27" fmla="*/ 1003550 w 1438978"/>
              <a:gd name="connsiteY27" fmla="*/ 2888343 h 3628571"/>
              <a:gd name="connsiteX28" fmla="*/ 1047093 w 1438978"/>
              <a:gd name="connsiteY28" fmla="*/ 3135085 h 3628571"/>
              <a:gd name="connsiteX29" fmla="*/ 1090635 w 1438978"/>
              <a:gd name="connsiteY29" fmla="*/ 3164114 h 3628571"/>
              <a:gd name="connsiteX30" fmla="*/ 1090635 w 1438978"/>
              <a:gd name="connsiteY30" fmla="*/ 3570514 h 3628571"/>
              <a:gd name="connsiteX31" fmla="*/ 1105150 w 1438978"/>
              <a:gd name="connsiteY31" fmla="*/ 3614057 h 3628571"/>
              <a:gd name="connsiteX32" fmla="*/ 1148693 w 1438978"/>
              <a:gd name="connsiteY32" fmla="*/ 3628571 h 3628571"/>
              <a:gd name="connsiteX33" fmla="*/ 1322864 w 1438978"/>
              <a:gd name="connsiteY33" fmla="*/ 3585028 h 3628571"/>
              <a:gd name="connsiteX34" fmla="*/ 1380921 w 1438978"/>
              <a:gd name="connsiteY34" fmla="*/ 3367314 h 3628571"/>
              <a:gd name="connsiteX35" fmla="*/ 1424464 w 1438978"/>
              <a:gd name="connsiteY35" fmla="*/ 2714171 h 3628571"/>
              <a:gd name="connsiteX36" fmla="*/ 1438978 w 1438978"/>
              <a:gd name="connsiteY36" fmla="*/ 2148114 h 3628571"/>
              <a:gd name="connsiteX37" fmla="*/ 1409950 w 1438978"/>
              <a:gd name="connsiteY37" fmla="*/ 1582057 h 3628571"/>
              <a:gd name="connsiteX38" fmla="*/ 1395435 w 1438978"/>
              <a:gd name="connsiteY38" fmla="*/ 1175657 h 3628571"/>
              <a:gd name="connsiteX39" fmla="*/ 1380921 w 1438978"/>
              <a:gd name="connsiteY39" fmla="*/ 1088571 h 3628571"/>
              <a:gd name="connsiteX40" fmla="*/ 1366407 w 1438978"/>
              <a:gd name="connsiteY40" fmla="*/ 769257 h 3628571"/>
              <a:gd name="connsiteX41" fmla="*/ 1380921 w 1438978"/>
              <a:gd name="connsiteY41" fmla="*/ 362857 h 3628571"/>
              <a:gd name="connsiteX42" fmla="*/ 1395435 w 1438978"/>
              <a:gd name="connsiteY42" fmla="*/ 319314 h 3628571"/>
              <a:gd name="connsiteX43" fmla="*/ 1380921 w 1438978"/>
              <a:gd name="connsiteY43" fmla="*/ 87085 h 3628571"/>
              <a:gd name="connsiteX44" fmla="*/ 1337378 w 1438978"/>
              <a:gd name="connsiteY44" fmla="*/ 58057 h 3628571"/>
              <a:gd name="connsiteX45" fmla="*/ 1177721 w 1438978"/>
              <a:gd name="connsiteY45" fmla="*/ 72571 h 3628571"/>
              <a:gd name="connsiteX46" fmla="*/ 1119664 w 1438978"/>
              <a:gd name="connsiteY46" fmla="*/ 87085 h 3628571"/>
              <a:gd name="connsiteX47" fmla="*/ 1032578 w 1438978"/>
              <a:gd name="connsiteY47" fmla="*/ 101600 h 3628571"/>
              <a:gd name="connsiteX48" fmla="*/ 858407 w 1438978"/>
              <a:gd name="connsiteY48" fmla="*/ 72571 h 3628571"/>
              <a:gd name="connsiteX49" fmla="*/ 771321 w 1438978"/>
              <a:gd name="connsiteY49" fmla="*/ 43543 h 3628571"/>
              <a:gd name="connsiteX50" fmla="*/ 684235 w 1438978"/>
              <a:gd name="connsiteY50" fmla="*/ 14514 h 3628571"/>
              <a:gd name="connsiteX51" fmla="*/ 640693 w 1438978"/>
              <a:gd name="connsiteY51" fmla="*/ 0 h 3628571"/>
              <a:gd name="connsiteX52" fmla="*/ 452007 w 1438978"/>
              <a:gd name="connsiteY52" fmla="*/ 14514 h 3628571"/>
              <a:gd name="connsiteX53" fmla="*/ 364921 w 1438978"/>
              <a:gd name="connsiteY53" fmla="*/ 43543 h 3628571"/>
              <a:gd name="connsiteX54" fmla="*/ 277835 w 1438978"/>
              <a:gd name="connsiteY54" fmla="*/ 58057 h 3628571"/>
              <a:gd name="connsiteX55" fmla="*/ 16578 w 1438978"/>
              <a:gd name="connsiteY55" fmla="*/ 101600 h 3628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438978" h="3628571">
                <a:moveTo>
                  <a:pt x="16578" y="101600"/>
                </a:moveTo>
                <a:cubicBezTo>
                  <a:pt x="-24546" y="154819"/>
                  <a:pt x="22759" y="285698"/>
                  <a:pt x="31093" y="377371"/>
                </a:cubicBezTo>
                <a:cubicBezTo>
                  <a:pt x="32478" y="392608"/>
                  <a:pt x="38765" y="407230"/>
                  <a:pt x="45607" y="420914"/>
                </a:cubicBezTo>
                <a:cubicBezTo>
                  <a:pt x="53408" y="436516"/>
                  <a:pt x="62300" y="452122"/>
                  <a:pt x="74635" y="464457"/>
                </a:cubicBezTo>
                <a:cubicBezTo>
                  <a:pt x="86970" y="476792"/>
                  <a:pt x="103664" y="483809"/>
                  <a:pt x="118178" y="493485"/>
                </a:cubicBezTo>
                <a:cubicBezTo>
                  <a:pt x="127854" y="507999"/>
                  <a:pt x="135618" y="523990"/>
                  <a:pt x="147207" y="537028"/>
                </a:cubicBezTo>
                <a:cubicBezTo>
                  <a:pt x="219512" y="618371"/>
                  <a:pt x="211657" y="609023"/>
                  <a:pt x="277835" y="653143"/>
                </a:cubicBezTo>
                <a:cubicBezTo>
                  <a:pt x="297188" y="682171"/>
                  <a:pt x="311224" y="715558"/>
                  <a:pt x="335893" y="740228"/>
                </a:cubicBezTo>
                <a:cubicBezTo>
                  <a:pt x="350407" y="754742"/>
                  <a:pt x="366833" y="767569"/>
                  <a:pt x="379435" y="783771"/>
                </a:cubicBezTo>
                <a:cubicBezTo>
                  <a:pt x="400854" y="811310"/>
                  <a:pt x="437493" y="870857"/>
                  <a:pt x="437493" y="870857"/>
                </a:cubicBezTo>
                <a:cubicBezTo>
                  <a:pt x="477475" y="990807"/>
                  <a:pt x="418409" y="802947"/>
                  <a:pt x="466521" y="1059543"/>
                </a:cubicBezTo>
                <a:cubicBezTo>
                  <a:pt x="482197" y="1143147"/>
                  <a:pt x="506382" y="1162875"/>
                  <a:pt x="553607" y="1233714"/>
                </a:cubicBezTo>
                <a:cubicBezTo>
                  <a:pt x="563283" y="1248228"/>
                  <a:pt x="577119" y="1260708"/>
                  <a:pt x="582635" y="1277257"/>
                </a:cubicBezTo>
                <a:cubicBezTo>
                  <a:pt x="608183" y="1353898"/>
                  <a:pt x="588663" y="1308068"/>
                  <a:pt x="655207" y="1407885"/>
                </a:cubicBezTo>
                <a:cubicBezTo>
                  <a:pt x="664883" y="1422399"/>
                  <a:pt x="671900" y="1439093"/>
                  <a:pt x="684235" y="1451428"/>
                </a:cubicBezTo>
                <a:cubicBezTo>
                  <a:pt x="811446" y="1578639"/>
                  <a:pt x="655770" y="1417270"/>
                  <a:pt x="756807" y="1538514"/>
                </a:cubicBezTo>
                <a:cubicBezTo>
                  <a:pt x="870492" y="1674935"/>
                  <a:pt x="711676" y="1449045"/>
                  <a:pt x="858407" y="1669143"/>
                </a:cubicBezTo>
                <a:lnTo>
                  <a:pt x="887435" y="1712685"/>
                </a:lnTo>
                <a:lnTo>
                  <a:pt x="916464" y="1756228"/>
                </a:lnTo>
                <a:cubicBezTo>
                  <a:pt x="921302" y="1775580"/>
                  <a:pt x="925498" y="1795105"/>
                  <a:pt x="930978" y="1814285"/>
                </a:cubicBezTo>
                <a:cubicBezTo>
                  <a:pt x="935181" y="1828996"/>
                  <a:pt x="947183" y="1842622"/>
                  <a:pt x="945493" y="1857828"/>
                </a:cubicBezTo>
                <a:cubicBezTo>
                  <a:pt x="942114" y="1888240"/>
                  <a:pt x="916464" y="1944914"/>
                  <a:pt x="916464" y="1944914"/>
                </a:cubicBezTo>
                <a:cubicBezTo>
                  <a:pt x="921302" y="2051352"/>
                  <a:pt x="918283" y="2158439"/>
                  <a:pt x="930978" y="2264228"/>
                </a:cubicBezTo>
                <a:cubicBezTo>
                  <a:pt x="933056" y="2281548"/>
                  <a:pt x="952922" y="2291830"/>
                  <a:pt x="960007" y="2307771"/>
                </a:cubicBezTo>
                <a:cubicBezTo>
                  <a:pt x="999109" y="2395751"/>
                  <a:pt x="983266" y="2390667"/>
                  <a:pt x="1003550" y="2481943"/>
                </a:cubicBezTo>
                <a:cubicBezTo>
                  <a:pt x="1006869" y="2496878"/>
                  <a:pt x="1013226" y="2510971"/>
                  <a:pt x="1018064" y="2525485"/>
                </a:cubicBezTo>
                <a:cubicBezTo>
                  <a:pt x="1022902" y="2573866"/>
                  <a:pt x="1032578" y="2622006"/>
                  <a:pt x="1032578" y="2670628"/>
                </a:cubicBezTo>
                <a:cubicBezTo>
                  <a:pt x="1032578" y="2784869"/>
                  <a:pt x="1024932" y="2802811"/>
                  <a:pt x="1003550" y="2888343"/>
                </a:cubicBezTo>
                <a:cubicBezTo>
                  <a:pt x="1009322" y="2969150"/>
                  <a:pt x="982961" y="3070953"/>
                  <a:pt x="1047093" y="3135085"/>
                </a:cubicBezTo>
                <a:cubicBezTo>
                  <a:pt x="1059428" y="3147420"/>
                  <a:pt x="1076121" y="3154438"/>
                  <a:pt x="1090635" y="3164114"/>
                </a:cubicBezTo>
                <a:cubicBezTo>
                  <a:pt x="1079368" y="3366928"/>
                  <a:pt x="1064129" y="3398227"/>
                  <a:pt x="1090635" y="3570514"/>
                </a:cubicBezTo>
                <a:cubicBezTo>
                  <a:pt x="1092961" y="3585636"/>
                  <a:pt x="1094332" y="3603239"/>
                  <a:pt x="1105150" y="3614057"/>
                </a:cubicBezTo>
                <a:cubicBezTo>
                  <a:pt x="1115968" y="3624875"/>
                  <a:pt x="1134179" y="3623733"/>
                  <a:pt x="1148693" y="3628571"/>
                </a:cubicBezTo>
                <a:cubicBezTo>
                  <a:pt x="1221320" y="3620501"/>
                  <a:pt x="1284159" y="3628571"/>
                  <a:pt x="1322864" y="3585028"/>
                </a:cubicBezTo>
                <a:cubicBezTo>
                  <a:pt x="1361569" y="3541485"/>
                  <a:pt x="1363988" y="3512457"/>
                  <a:pt x="1380921" y="3367314"/>
                </a:cubicBezTo>
                <a:cubicBezTo>
                  <a:pt x="1397854" y="3222171"/>
                  <a:pt x="1414788" y="2917371"/>
                  <a:pt x="1424464" y="2714171"/>
                </a:cubicBezTo>
                <a:cubicBezTo>
                  <a:pt x="1429302" y="2525485"/>
                  <a:pt x="1438978" y="2336862"/>
                  <a:pt x="1438978" y="2148114"/>
                </a:cubicBezTo>
                <a:cubicBezTo>
                  <a:pt x="1438978" y="1868947"/>
                  <a:pt x="1430262" y="1805499"/>
                  <a:pt x="1409950" y="1582057"/>
                </a:cubicBezTo>
                <a:cubicBezTo>
                  <a:pt x="1405112" y="1446590"/>
                  <a:pt x="1403395" y="1310976"/>
                  <a:pt x="1395435" y="1175657"/>
                </a:cubicBezTo>
                <a:cubicBezTo>
                  <a:pt x="1393707" y="1146279"/>
                  <a:pt x="1383018" y="1117925"/>
                  <a:pt x="1380921" y="1088571"/>
                </a:cubicBezTo>
                <a:cubicBezTo>
                  <a:pt x="1373330" y="982294"/>
                  <a:pt x="1371245" y="875695"/>
                  <a:pt x="1366407" y="769257"/>
                </a:cubicBezTo>
                <a:cubicBezTo>
                  <a:pt x="1371245" y="633790"/>
                  <a:pt x="1372194" y="498129"/>
                  <a:pt x="1380921" y="362857"/>
                </a:cubicBezTo>
                <a:cubicBezTo>
                  <a:pt x="1381906" y="347589"/>
                  <a:pt x="1395435" y="334613"/>
                  <a:pt x="1395435" y="319314"/>
                </a:cubicBezTo>
                <a:cubicBezTo>
                  <a:pt x="1395435" y="241753"/>
                  <a:pt x="1397746" y="162799"/>
                  <a:pt x="1380921" y="87085"/>
                </a:cubicBezTo>
                <a:cubicBezTo>
                  <a:pt x="1377137" y="70056"/>
                  <a:pt x="1351892" y="67733"/>
                  <a:pt x="1337378" y="58057"/>
                </a:cubicBezTo>
                <a:cubicBezTo>
                  <a:pt x="1284159" y="62895"/>
                  <a:pt x="1230691" y="65509"/>
                  <a:pt x="1177721" y="72571"/>
                </a:cubicBezTo>
                <a:cubicBezTo>
                  <a:pt x="1157948" y="75207"/>
                  <a:pt x="1139225" y="83173"/>
                  <a:pt x="1119664" y="87085"/>
                </a:cubicBezTo>
                <a:cubicBezTo>
                  <a:pt x="1090806" y="92857"/>
                  <a:pt x="1061607" y="96762"/>
                  <a:pt x="1032578" y="101600"/>
                </a:cubicBezTo>
                <a:cubicBezTo>
                  <a:pt x="988971" y="95370"/>
                  <a:pt x="905095" y="85304"/>
                  <a:pt x="858407" y="72571"/>
                </a:cubicBezTo>
                <a:cubicBezTo>
                  <a:pt x="828886" y="64520"/>
                  <a:pt x="800350" y="53219"/>
                  <a:pt x="771321" y="43543"/>
                </a:cubicBezTo>
                <a:lnTo>
                  <a:pt x="684235" y="14514"/>
                </a:lnTo>
                <a:lnTo>
                  <a:pt x="640693" y="0"/>
                </a:lnTo>
                <a:cubicBezTo>
                  <a:pt x="577798" y="4838"/>
                  <a:pt x="514316" y="4676"/>
                  <a:pt x="452007" y="14514"/>
                </a:cubicBezTo>
                <a:cubicBezTo>
                  <a:pt x="421783" y="19286"/>
                  <a:pt x="395104" y="38513"/>
                  <a:pt x="364921" y="43543"/>
                </a:cubicBezTo>
                <a:cubicBezTo>
                  <a:pt x="335892" y="48381"/>
                  <a:pt x="307102" y="54976"/>
                  <a:pt x="277835" y="58057"/>
                </a:cubicBezTo>
                <a:cubicBezTo>
                  <a:pt x="125849" y="74055"/>
                  <a:pt x="57702" y="48381"/>
                  <a:pt x="16578" y="10160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任意多边形 111"/>
          <p:cNvSpPr/>
          <p:nvPr/>
        </p:nvSpPr>
        <p:spPr>
          <a:xfrm>
            <a:off x="6357257" y="-29029"/>
            <a:ext cx="2830290" cy="2163216"/>
          </a:xfrm>
          <a:custGeom>
            <a:avLst/>
            <a:gdLst>
              <a:gd name="connsiteX0" fmla="*/ 0 w 2830290"/>
              <a:gd name="connsiteY0" fmla="*/ 14515 h 2163216"/>
              <a:gd name="connsiteX1" fmla="*/ 101600 w 2830290"/>
              <a:gd name="connsiteY1" fmla="*/ 145143 h 2163216"/>
              <a:gd name="connsiteX2" fmla="*/ 116114 w 2830290"/>
              <a:gd name="connsiteY2" fmla="*/ 188686 h 2163216"/>
              <a:gd name="connsiteX3" fmla="*/ 130629 w 2830290"/>
              <a:gd name="connsiteY3" fmla="*/ 232229 h 2163216"/>
              <a:gd name="connsiteX4" fmla="*/ 145143 w 2830290"/>
              <a:gd name="connsiteY4" fmla="*/ 1001486 h 2163216"/>
              <a:gd name="connsiteX5" fmla="*/ 159657 w 2830290"/>
              <a:gd name="connsiteY5" fmla="*/ 1059543 h 2163216"/>
              <a:gd name="connsiteX6" fmla="*/ 188686 w 2830290"/>
              <a:gd name="connsiteY6" fmla="*/ 1306286 h 2163216"/>
              <a:gd name="connsiteX7" fmla="*/ 203200 w 2830290"/>
              <a:gd name="connsiteY7" fmla="*/ 1364343 h 2163216"/>
              <a:gd name="connsiteX8" fmla="*/ 246743 w 2830290"/>
              <a:gd name="connsiteY8" fmla="*/ 1407886 h 2163216"/>
              <a:gd name="connsiteX9" fmla="*/ 275772 w 2830290"/>
              <a:gd name="connsiteY9" fmla="*/ 1494972 h 2163216"/>
              <a:gd name="connsiteX10" fmla="*/ 362857 w 2830290"/>
              <a:gd name="connsiteY10" fmla="*/ 1567543 h 2163216"/>
              <a:gd name="connsiteX11" fmla="*/ 406400 w 2830290"/>
              <a:gd name="connsiteY11" fmla="*/ 1596572 h 2163216"/>
              <a:gd name="connsiteX12" fmla="*/ 449943 w 2830290"/>
              <a:gd name="connsiteY12" fmla="*/ 1640115 h 2163216"/>
              <a:gd name="connsiteX13" fmla="*/ 537029 w 2830290"/>
              <a:gd name="connsiteY13" fmla="*/ 1698172 h 2163216"/>
              <a:gd name="connsiteX14" fmla="*/ 580572 w 2830290"/>
              <a:gd name="connsiteY14" fmla="*/ 1727200 h 2163216"/>
              <a:gd name="connsiteX15" fmla="*/ 609600 w 2830290"/>
              <a:gd name="connsiteY15" fmla="*/ 1770743 h 2163216"/>
              <a:gd name="connsiteX16" fmla="*/ 653143 w 2830290"/>
              <a:gd name="connsiteY16" fmla="*/ 1785258 h 2163216"/>
              <a:gd name="connsiteX17" fmla="*/ 740229 w 2830290"/>
              <a:gd name="connsiteY17" fmla="*/ 1828800 h 2163216"/>
              <a:gd name="connsiteX18" fmla="*/ 827314 w 2830290"/>
              <a:gd name="connsiteY18" fmla="*/ 1886858 h 2163216"/>
              <a:gd name="connsiteX19" fmla="*/ 870857 w 2830290"/>
              <a:gd name="connsiteY19" fmla="*/ 1915886 h 2163216"/>
              <a:gd name="connsiteX20" fmla="*/ 957943 w 2830290"/>
              <a:gd name="connsiteY20" fmla="*/ 1973943 h 2163216"/>
              <a:gd name="connsiteX21" fmla="*/ 1001486 w 2830290"/>
              <a:gd name="connsiteY21" fmla="*/ 2002972 h 2163216"/>
              <a:gd name="connsiteX22" fmla="*/ 1088572 w 2830290"/>
              <a:gd name="connsiteY22" fmla="*/ 2032000 h 2163216"/>
              <a:gd name="connsiteX23" fmla="*/ 1175657 w 2830290"/>
              <a:gd name="connsiteY23" fmla="*/ 2061029 h 2163216"/>
              <a:gd name="connsiteX24" fmla="*/ 1378857 w 2830290"/>
              <a:gd name="connsiteY24" fmla="*/ 2104572 h 2163216"/>
              <a:gd name="connsiteX25" fmla="*/ 1509486 w 2830290"/>
              <a:gd name="connsiteY25" fmla="*/ 2148115 h 2163216"/>
              <a:gd name="connsiteX26" fmla="*/ 1553029 w 2830290"/>
              <a:gd name="connsiteY26" fmla="*/ 2162629 h 2163216"/>
              <a:gd name="connsiteX27" fmla="*/ 1727200 w 2830290"/>
              <a:gd name="connsiteY27" fmla="*/ 2119086 h 2163216"/>
              <a:gd name="connsiteX28" fmla="*/ 1843314 w 2830290"/>
              <a:gd name="connsiteY28" fmla="*/ 2090058 h 2163216"/>
              <a:gd name="connsiteX29" fmla="*/ 1959429 w 2830290"/>
              <a:gd name="connsiteY29" fmla="*/ 2046515 h 2163216"/>
              <a:gd name="connsiteX30" fmla="*/ 2090057 w 2830290"/>
              <a:gd name="connsiteY30" fmla="*/ 2061029 h 2163216"/>
              <a:gd name="connsiteX31" fmla="*/ 2191657 w 2830290"/>
              <a:gd name="connsiteY31" fmla="*/ 2104572 h 2163216"/>
              <a:gd name="connsiteX32" fmla="*/ 2278743 w 2830290"/>
              <a:gd name="connsiteY32" fmla="*/ 2133600 h 2163216"/>
              <a:gd name="connsiteX33" fmla="*/ 2322286 w 2830290"/>
              <a:gd name="connsiteY33" fmla="*/ 2162629 h 2163216"/>
              <a:gd name="connsiteX34" fmla="*/ 2467429 w 2830290"/>
              <a:gd name="connsiteY34" fmla="*/ 2148115 h 2163216"/>
              <a:gd name="connsiteX35" fmla="*/ 2772229 w 2830290"/>
              <a:gd name="connsiteY35" fmla="*/ 2133600 h 2163216"/>
              <a:gd name="connsiteX36" fmla="*/ 2757714 w 2830290"/>
              <a:gd name="connsiteY36" fmla="*/ 2061029 h 2163216"/>
              <a:gd name="connsiteX37" fmla="*/ 2786743 w 2830290"/>
              <a:gd name="connsiteY37" fmla="*/ 1727200 h 2163216"/>
              <a:gd name="connsiteX38" fmla="*/ 2772229 w 2830290"/>
              <a:gd name="connsiteY38" fmla="*/ 1306286 h 2163216"/>
              <a:gd name="connsiteX39" fmla="*/ 2801257 w 2830290"/>
              <a:gd name="connsiteY39" fmla="*/ 986972 h 2163216"/>
              <a:gd name="connsiteX40" fmla="*/ 2815772 w 2830290"/>
              <a:gd name="connsiteY40" fmla="*/ 391886 h 2163216"/>
              <a:gd name="connsiteX41" fmla="*/ 2815772 w 2830290"/>
              <a:gd name="connsiteY41" fmla="*/ 87086 h 2163216"/>
              <a:gd name="connsiteX42" fmla="*/ 2772229 w 2830290"/>
              <a:gd name="connsiteY42" fmla="*/ 58058 h 2163216"/>
              <a:gd name="connsiteX43" fmla="*/ 2656114 w 2830290"/>
              <a:gd name="connsiteY43" fmla="*/ 43543 h 2163216"/>
              <a:gd name="connsiteX44" fmla="*/ 2554514 w 2830290"/>
              <a:gd name="connsiteY44" fmla="*/ 14515 h 2163216"/>
              <a:gd name="connsiteX45" fmla="*/ 2510972 w 2830290"/>
              <a:gd name="connsiteY45" fmla="*/ 0 h 216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830290" h="2163216">
                <a:moveTo>
                  <a:pt x="0" y="14515"/>
                </a:moveTo>
                <a:cubicBezTo>
                  <a:pt x="98810" y="73801"/>
                  <a:pt x="63651" y="31295"/>
                  <a:pt x="101600" y="145143"/>
                </a:cubicBezTo>
                <a:lnTo>
                  <a:pt x="116114" y="188686"/>
                </a:lnTo>
                <a:lnTo>
                  <a:pt x="130629" y="232229"/>
                </a:lnTo>
                <a:cubicBezTo>
                  <a:pt x="135467" y="488648"/>
                  <a:pt x="136150" y="745179"/>
                  <a:pt x="145143" y="1001486"/>
                </a:cubicBezTo>
                <a:cubicBezTo>
                  <a:pt x="145842" y="1021422"/>
                  <a:pt x="156089" y="1039917"/>
                  <a:pt x="159657" y="1059543"/>
                </a:cubicBezTo>
                <a:cubicBezTo>
                  <a:pt x="184875" y="1198239"/>
                  <a:pt x="165330" y="1142790"/>
                  <a:pt x="188686" y="1306286"/>
                </a:cubicBezTo>
                <a:cubicBezTo>
                  <a:pt x="191507" y="1326033"/>
                  <a:pt x="193303" y="1347023"/>
                  <a:pt x="203200" y="1364343"/>
                </a:cubicBezTo>
                <a:cubicBezTo>
                  <a:pt x="213384" y="1382165"/>
                  <a:pt x="232229" y="1393372"/>
                  <a:pt x="246743" y="1407886"/>
                </a:cubicBezTo>
                <a:cubicBezTo>
                  <a:pt x="256419" y="1436915"/>
                  <a:pt x="250312" y="1477999"/>
                  <a:pt x="275772" y="1494972"/>
                </a:cubicBezTo>
                <a:cubicBezTo>
                  <a:pt x="383876" y="1567042"/>
                  <a:pt x="251105" y="1474415"/>
                  <a:pt x="362857" y="1567543"/>
                </a:cubicBezTo>
                <a:cubicBezTo>
                  <a:pt x="376258" y="1578710"/>
                  <a:pt x="392999" y="1585405"/>
                  <a:pt x="406400" y="1596572"/>
                </a:cubicBezTo>
                <a:cubicBezTo>
                  <a:pt x="422169" y="1609713"/>
                  <a:pt x="433740" y="1627513"/>
                  <a:pt x="449943" y="1640115"/>
                </a:cubicBezTo>
                <a:cubicBezTo>
                  <a:pt x="477482" y="1661534"/>
                  <a:pt x="508000" y="1678820"/>
                  <a:pt x="537029" y="1698172"/>
                </a:cubicBezTo>
                <a:lnTo>
                  <a:pt x="580572" y="1727200"/>
                </a:lnTo>
                <a:cubicBezTo>
                  <a:pt x="590248" y="1741714"/>
                  <a:pt x="595979" y="1759846"/>
                  <a:pt x="609600" y="1770743"/>
                </a:cubicBezTo>
                <a:cubicBezTo>
                  <a:pt x="621547" y="1780301"/>
                  <a:pt x="639459" y="1778416"/>
                  <a:pt x="653143" y="1785258"/>
                </a:cubicBezTo>
                <a:cubicBezTo>
                  <a:pt x="765681" y="1841527"/>
                  <a:pt x="630789" y="1792321"/>
                  <a:pt x="740229" y="1828800"/>
                </a:cubicBezTo>
                <a:lnTo>
                  <a:pt x="827314" y="1886858"/>
                </a:lnTo>
                <a:cubicBezTo>
                  <a:pt x="841828" y="1896534"/>
                  <a:pt x="858522" y="1903551"/>
                  <a:pt x="870857" y="1915886"/>
                </a:cubicBezTo>
                <a:cubicBezTo>
                  <a:pt x="925218" y="1970247"/>
                  <a:pt x="894927" y="1952938"/>
                  <a:pt x="957943" y="1973943"/>
                </a:cubicBezTo>
                <a:cubicBezTo>
                  <a:pt x="972457" y="1983619"/>
                  <a:pt x="985545" y="1995887"/>
                  <a:pt x="1001486" y="2002972"/>
                </a:cubicBezTo>
                <a:cubicBezTo>
                  <a:pt x="1029448" y="2015399"/>
                  <a:pt x="1059543" y="2022324"/>
                  <a:pt x="1088572" y="2032000"/>
                </a:cubicBezTo>
                <a:cubicBezTo>
                  <a:pt x="1088585" y="2032004"/>
                  <a:pt x="1175644" y="2061026"/>
                  <a:pt x="1175657" y="2061029"/>
                </a:cubicBezTo>
                <a:cubicBezTo>
                  <a:pt x="1209359" y="2067769"/>
                  <a:pt x="1325898" y="2088685"/>
                  <a:pt x="1378857" y="2104572"/>
                </a:cubicBezTo>
                <a:cubicBezTo>
                  <a:pt x="1378942" y="2104597"/>
                  <a:pt x="1487673" y="2140844"/>
                  <a:pt x="1509486" y="2148115"/>
                </a:cubicBezTo>
                <a:lnTo>
                  <a:pt x="1553029" y="2162629"/>
                </a:lnTo>
                <a:cubicBezTo>
                  <a:pt x="1780917" y="2124648"/>
                  <a:pt x="1497176" y="2176591"/>
                  <a:pt x="1727200" y="2119086"/>
                </a:cubicBezTo>
                <a:lnTo>
                  <a:pt x="1843314" y="2090058"/>
                </a:lnTo>
                <a:cubicBezTo>
                  <a:pt x="1876344" y="2073543"/>
                  <a:pt x="1919904" y="2046515"/>
                  <a:pt x="1959429" y="2046515"/>
                </a:cubicBezTo>
                <a:cubicBezTo>
                  <a:pt x="2003240" y="2046515"/>
                  <a:pt x="2046514" y="2056191"/>
                  <a:pt x="2090057" y="2061029"/>
                </a:cubicBezTo>
                <a:cubicBezTo>
                  <a:pt x="2243638" y="2099423"/>
                  <a:pt x="2062782" y="2047294"/>
                  <a:pt x="2191657" y="2104572"/>
                </a:cubicBezTo>
                <a:cubicBezTo>
                  <a:pt x="2219619" y="2116999"/>
                  <a:pt x="2278743" y="2133600"/>
                  <a:pt x="2278743" y="2133600"/>
                </a:cubicBezTo>
                <a:cubicBezTo>
                  <a:pt x="2293257" y="2143276"/>
                  <a:pt x="2304893" y="2161291"/>
                  <a:pt x="2322286" y="2162629"/>
                </a:cubicBezTo>
                <a:cubicBezTo>
                  <a:pt x="2370765" y="2166358"/>
                  <a:pt x="2418908" y="2151245"/>
                  <a:pt x="2467429" y="2148115"/>
                </a:cubicBezTo>
                <a:cubicBezTo>
                  <a:pt x="2568933" y="2141566"/>
                  <a:pt x="2670629" y="2138438"/>
                  <a:pt x="2772229" y="2133600"/>
                </a:cubicBezTo>
                <a:cubicBezTo>
                  <a:pt x="2767391" y="2109410"/>
                  <a:pt x="2757714" y="2085698"/>
                  <a:pt x="2757714" y="2061029"/>
                </a:cubicBezTo>
                <a:cubicBezTo>
                  <a:pt x="2757714" y="1801301"/>
                  <a:pt x="2744005" y="1855416"/>
                  <a:pt x="2786743" y="1727200"/>
                </a:cubicBezTo>
                <a:cubicBezTo>
                  <a:pt x="2781905" y="1586895"/>
                  <a:pt x="2772229" y="1446674"/>
                  <a:pt x="2772229" y="1306286"/>
                </a:cubicBezTo>
                <a:cubicBezTo>
                  <a:pt x="2772229" y="1142787"/>
                  <a:pt x="2780196" y="1113340"/>
                  <a:pt x="2801257" y="986972"/>
                </a:cubicBezTo>
                <a:cubicBezTo>
                  <a:pt x="2806095" y="788610"/>
                  <a:pt x="2808561" y="590176"/>
                  <a:pt x="2815772" y="391886"/>
                </a:cubicBezTo>
                <a:cubicBezTo>
                  <a:pt x="2817388" y="347453"/>
                  <a:pt x="2847615" y="158733"/>
                  <a:pt x="2815772" y="87086"/>
                </a:cubicBezTo>
                <a:cubicBezTo>
                  <a:pt x="2808687" y="71146"/>
                  <a:pt x="2789058" y="62648"/>
                  <a:pt x="2772229" y="58058"/>
                </a:cubicBezTo>
                <a:cubicBezTo>
                  <a:pt x="2734597" y="47795"/>
                  <a:pt x="2694819" y="48381"/>
                  <a:pt x="2656114" y="43543"/>
                </a:cubicBezTo>
                <a:cubicBezTo>
                  <a:pt x="2551696" y="8737"/>
                  <a:pt x="2682114" y="50973"/>
                  <a:pt x="2554514" y="14515"/>
                </a:cubicBezTo>
                <a:cubicBezTo>
                  <a:pt x="2539803" y="10312"/>
                  <a:pt x="2510972" y="0"/>
                  <a:pt x="2510972" y="0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任意多边形 110"/>
          <p:cNvSpPr/>
          <p:nvPr/>
        </p:nvSpPr>
        <p:spPr>
          <a:xfrm>
            <a:off x="6533926" y="-71659"/>
            <a:ext cx="2610074" cy="2204515"/>
          </a:xfrm>
          <a:custGeom>
            <a:avLst/>
            <a:gdLst>
              <a:gd name="connsiteX0" fmla="*/ 557 w 2279300"/>
              <a:gd name="connsiteY0" fmla="*/ 14514 h 2002971"/>
              <a:gd name="connsiteX1" fmla="*/ 58615 w 2279300"/>
              <a:gd name="connsiteY1" fmla="*/ 261257 h 2002971"/>
              <a:gd name="connsiteX2" fmla="*/ 102157 w 2279300"/>
              <a:gd name="connsiteY2" fmla="*/ 290285 h 2002971"/>
              <a:gd name="connsiteX3" fmla="*/ 145700 w 2279300"/>
              <a:gd name="connsiteY3" fmla="*/ 435428 h 2002971"/>
              <a:gd name="connsiteX4" fmla="*/ 160215 w 2279300"/>
              <a:gd name="connsiteY4" fmla="*/ 478971 h 2002971"/>
              <a:gd name="connsiteX5" fmla="*/ 189243 w 2279300"/>
              <a:gd name="connsiteY5" fmla="*/ 522514 h 2002971"/>
              <a:gd name="connsiteX6" fmla="*/ 218272 w 2279300"/>
              <a:gd name="connsiteY6" fmla="*/ 841828 h 2002971"/>
              <a:gd name="connsiteX7" fmla="*/ 261815 w 2279300"/>
              <a:gd name="connsiteY7" fmla="*/ 928914 h 2002971"/>
              <a:gd name="connsiteX8" fmla="*/ 305357 w 2279300"/>
              <a:gd name="connsiteY8" fmla="*/ 957942 h 2002971"/>
              <a:gd name="connsiteX9" fmla="*/ 363415 w 2279300"/>
              <a:gd name="connsiteY9" fmla="*/ 1045028 h 2002971"/>
              <a:gd name="connsiteX10" fmla="*/ 392443 w 2279300"/>
              <a:gd name="connsiteY10" fmla="*/ 1088571 h 2002971"/>
              <a:gd name="connsiteX11" fmla="*/ 435986 w 2279300"/>
              <a:gd name="connsiteY11" fmla="*/ 1103085 h 2002971"/>
              <a:gd name="connsiteX12" fmla="*/ 465015 w 2279300"/>
              <a:gd name="connsiteY12" fmla="*/ 1146628 h 2002971"/>
              <a:gd name="connsiteX13" fmla="*/ 508557 w 2279300"/>
              <a:gd name="connsiteY13" fmla="*/ 1161142 h 2002971"/>
              <a:gd name="connsiteX14" fmla="*/ 595643 w 2279300"/>
              <a:gd name="connsiteY14" fmla="*/ 1204685 h 2002971"/>
              <a:gd name="connsiteX15" fmla="*/ 624672 w 2279300"/>
              <a:gd name="connsiteY15" fmla="*/ 1248228 h 2002971"/>
              <a:gd name="connsiteX16" fmla="*/ 639186 w 2279300"/>
              <a:gd name="connsiteY16" fmla="*/ 1291771 h 2002971"/>
              <a:gd name="connsiteX17" fmla="*/ 682729 w 2279300"/>
              <a:gd name="connsiteY17" fmla="*/ 1320800 h 2002971"/>
              <a:gd name="connsiteX18" fmla="*/ 769815 w 2279300"/>
              <a:gd name="connsiteY18" fmla="*/ 1393371 h 2002971"/>
              <a:gd name="connsiteX19" fmla="*/ 842386 w 2279300"/>
              <a:gd name="connsiteY19" fmla="*/ 1465942 h 2002971"/>
              <a:gd name="connsiteX20" fmla="*/ 871415 w 2279300"/>
              <a:gd name="connsiteY20" fmla="*/ 1509485 h 2002971"/>
              <a:gd name="connsiteX21" fmla="*/ 914957 w 2279300"/>
              <a:gd name="connsiteY21" fmla="*/ 1553028 h 2002971"/>
              <a:gd name="connsiteX22" fmla="*/ 958500 w 2279300"/>
              <a:gd name="connsiteY22" fmla="*/ 1640114 h 2002971"/>
              <a:gd name="connsiteX23" fmla="*/ 1002043 w 2279300"/>
              <a:gd name="connsiteY23" fmla="*/ 1669142 h 2002971"/>
              <a:gd name="connsiteX24" fmla="*/ 1089129 w 2279300"/>
              <a:gd name="connsiteY24" fmla="*/ 1843314 h 2002971"/>
              <a:gd name="connsiteX25" fmla="*/ 1161700 w 2279300"/>
              <a:gd name="connsiteY25" fmla="*/ 1915885 h 2002971"/>
              <a:gd name="connsiteX26" fmla="*/ 1277815 w 2279300"/>
              <a:gd name="connsiteY26" fmla="*/ 1930400 h 2002971"/>
              <a:gd name="connsiteX27" fmla="*/ 1350386 w 2279300"/>
              <a:gd name="connsiteY27" fmla="*/ 1944914 h 2002971"/>
              <a:gd name="connsiteX28" fmla="*/ 1393929 w 2279300"/>
              <a:gd name="connsiteY28" fmla="*/ 1973942 h 2002971"/>
              <a:gd name="connsiteX29" fmla="*/ 1481015 w 2279300"/>
              <a:gd name="connsiteY29" fmla="*/ 2002971 h 2002971"/>
              <a:gd name="connsiteX30" fmla="*/ 1916443 w 2279300"/>
              <a:gd name="connsiteY30" fmla="*/ 1988457 h 2002971"/>
              <a:gd name="connsiteX31" fmla="*/ 2134157 w 2279300"/>
              <a:gd name="connsiteY31" fmla="*/ 1973942 h 2002971"/>
              <a:gd name="connsiteX32" fmla="*/ 2163186 w 2279300"/>
              <a:gd name="connsiteY32" fmla="*/ 1930400 h 2002971"/>
              <a:gd name="connsiteX33" fmla="*/ 2177700 w 2279300"/>
              <a:gd name="connsiteY33" fmla="*/ 1872342 h 2002971"/>
              <a:gd name="connsiteX34" fmla="*/ 2192215 w 2279300"/>
              <a:gd name="connsiteY34" fmla="*/ 1828800 h 2002971"/>
              <a:gd name="connsiteX35" fmla="*/ 2163186 w 2279300"/>
              <a:gd name="connsiteY35" fmla="*/ 1683657 h 2002971"/>
              <a:gd name="connsiteX36" fmla="*/ 2206729 w 2279300"/>
              <a:gd name="connsiteY36" fmla="*/ 1553028 h 2002971"/>
              <a:gd name="connsiteX37" fmla="*/ 2235757 w 2279300"/>
              <a:gd name="connsiteY37" fmla="*/ 1465942 h 2002971"/>
              <a:gd name="connsiteX38" fmla="*/ 2221243 w 2279300"/>
              <a:gd name="connsiteY38" fmla="*/ 1364342 h 2002971"/>
              <a:gd name="connsiteX39" fmla="*/ 2177700 w 2279300"/>
              <a:gd name="connsiteY39" fmla="*/ 986971 h 2002971"/>
              <a:gd name="connsiteX40" fmla="*/ 2163186 w 2279300"/>
              <a:gd name="connsiteY40" fmla="*/ 943428 h 2002971"/>
              <a:gd name="connsiteX41" fmla="*/ 2119643 w 2279300"/>
              <a:gd name="connsiteY41" fmla="*/ 899885 h 2002971"/>
              <a:gd name="connsiteX42" fmla="*/ 2163186 w 2279300"/>
              <a:gd name="connsiteY42" fmla="*/ 711200 h 2002971"/>
              <a:gd name="connsiteX43" fmla="*/ 2192215 w 2279300"/>
              <a:gd name="connsiteY43" fmla="*/ 667657 h 2002971"/>
              <a:gd name="connsiteX44" fmla="*/ 2221243 w 2279300"/>
              <a:gd name="connsiteY44" fmla="*/ 566057 h 2002971"/>
              <a:gd name="connsiteX45" fmla="*/ 2235757 w 2279300"/>
              <a:gd name="connsiteY45" fmla="*/ 508000 h 2002971"/>
              <a:gd name="connsiteX46" fmla="*/ 2264786 w 2279300"/>
              <a:gd name="connsiteY46" fmla="*/ 420914 h 2002971"/>
              <a:gd name="connsiteX47" fmla="*/ 2279300 w 2279300"/>
              <a:gd name="connsiteY47" fmla="*/ 377371 h 2002971"/>
              <a:gd name="connsiteX48" fmla="*/ 2264786 w 2279300"/>
              <a:gd name="connsiteY48" fmla="*/ 203200 h 2002971"/>
              <a:gd name="connsiteX49" fmla="*/ 2163186 w 2279300"/>
              <a:gd name="connsiteY49" fmla="*/ 87085 h 2002971"/>
              <a:gd name="connsiteX50" fmla="*/ 2148672 w 2279300"/>
              <a:gd name="connsiteY50" fmla="*/ 43542 h 2002971"/>
              <a:gd name="connsiteX51" fmla="*/ 2119643 w 2279300"/>
              <a:gd name="connsiteY51" fmla="*/ 0 h 2002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279300" h="2002971">
                <a:moveTo>
                  <a:pt x="557" y="14514"/>
                </a:moveTo>
                <a:cubicBezTo>
                  <a:pt x="12700" y="184510"/>
                  <a:pt x="-31786" y="185923"/>
                  <a:pt x="58615" y="261257"/>
                </a:cubicBezTo>
                <a:cubicBezTo>
                  <a:pt x="72016" y="272424"/>
                  <a:pt x="87643" y="280609"/>
                  <a:pt x="102157" y="290285"/>
                </a:cubicBezTo>
                <a:cubicBezTo>
                  <a:pt x="124092" y="378021"/>
                  <a:pt x="110366" y="329427"/>
                  <a:pt x="145700" y="435428"/>
                </a:cubicBezTo>
                <a:cubicBezTo>
                  <a:pt x="150538" y="449942"/>
                  <a:pt x="151728" y="466241"/>
                  <a:pt x="160215" y="478971"/>
                </a:cubicBezTo>
                <a:lnTo>
                  <a:pt x="189243" y="522514"/>
                </a:lnTo>
                <a:cubicBezTo>
                  <a:pt x="199487" y="706915"/>
                  <a:pt x="183832" y="721288"/>
                  <a:pt x="218272" y="841828"/>
                </a:cubicBezTo>
                <a:cubicBezTo>
                  <a:pt x="227716" y="874883"/>
                  <a:pt x="236369" y="903468"/>
                  <a:pt x="261815" y="928914"/>
                </a:cubicBezTo>
                <a:cubicBezTo>
                  <a:pt x="274150" y="941249"/>
                  <a:pt x="290843" y="948266"/>
                  <a:pt x="305357" y="957942"/>
                </a:cubicBezTo>
                <a:lnTo>
                  <a:pt x="363415" y="1045028"/>
                </a:lnTo>
                <a:cubicBezTo>
                  <a:pt x="373091" y="1059542"/>
                  <a:pt x="375894" y="1083055"/>
                  <a:pt x="392443" y="1088571"/>
                </a:cubicBezTo>
                <a:lnTo>
                  <a:pt x="435986" y="1103085"/>
                </a:lnTo>
                <a:cubicBezTo>
                  <a:pt x="445662" y="1117599"/>
                  <a:pt x="451393" y="1135731"/>
                  <a:pt x="465015" y="1146628"/>
                </a:cubicBezTo>
                <a:cubicBezTo>
                  <a:pt x="476962" y="1156185"/>
                  <a:pt x="494873" y="1154300"/>
                  <a:pt x="508557" y="1161142"/>
                </a:cubicBezTo>
                <a:cubicBezTo>
                  <a:pt x="621099" y="1217414"/>
                  <a:pt x="486200" y="1168205"/>
                  <a:pt x="595643" y="1204685"/>
                </a:cubicBezTo>
                <a:cubicBezTo>
                  <a:pt x="605319" y="1219199"/>
                  <a:pt x="616871" y="1232626"/>
                  <a:pt x="624672" y="1248228"/>
                </a:cubicBezTo>
                <a:cubicBezTo>
                  <a:pt x="631514" y="1261912"/>
                  <a:pt x="629629" y="1279824"/>
                  <a:pt x="639186" y="1291771"/>
                </a:cubicBezTo>
                <a:cubicBezTo>
                  <a:pt x="650083" y="1305393"/>
                  <a:pt x="669328" y="1309633"/>
                  <a:pt x="682729" y="1320800"/>
                </a:cubicBezTo>
                <a:cubicBezTo>
                  <a:pt x="794485" y="1413929"/>
                  <a:pt x="661705" y="1321297"/>
                  <a:pt x="769815" y="1393371"/>
                </a:cubicBezTo>
                <a:cubicBezTo>
                  <a:pt x="847220" y="1509482"/>
                  <a:pt x="745627" y="1369185"/>
                  <a:pt x="842386" y="1465942"/>
                </a:cubicBezTo>
                <a:cubicBezTo>
                  <a:pt x="854721" y="1478277"/>
                  <a:pt x="860248" y="1496084"/>
                  <a:pt x="871415" y="1509485"/>
                </a:cubicBezTo>
                <a:cubicBezTo>
                  <a:pt x="884555" y="1525254"/>
                  <a:pt x="900443" y="1538514"/>
                  <a:pt x="914957" y="1553028"/>
                </a:cubicBezTo>
                <a:cubicBezTo>
                  <a:pt x="926762" y="1588440"/>
                  <a:pt x="930365" y="1611979"/>
                  <a:pt x="958500" y="1640114"/>
                </a:cubicBezTo>
                <a:cubicBezTo>
                  <a:pt x="970835" y="1652449"/>
                  <a:pt x="987529" y="1659466"/>
                  <a:pt x="1002043" y="1669142"/>
                </a:cubicBezTo>
                <a:cubicBezTo>
                  <a:pt x="1042105" y="1789327"/>
                  <a:pt x="1014098" y="1730767"/>
                  <a:pt x="1089129" y="1843314"/>
                </a:cubicBezTo>
                <a:cubicBezTo>
                  <a:pt x="1109199" y="1873419"/>
                  <a:pt x="1122277" y="1905133"/>
                  <a:pt x="1161700" y="1915885"/>
                </a:cubicBezTo>
                <a:cubicBezTo>
                  <a:pt x="1199332" y="1926148"/>
                  <a:pt x="1239262" y="1924469"/>
                  <a:pt x="1277815" y="1930400"/>
                </a:cubicBezTo>
                <a:cubicBezTo>
                  <a:pt x="1302198" y="1934151"/>
                  <a:pt x="1326196" y="1940076"/>
                  <a:pt x="1350386" y="1944914"/>
                </a:cubicBezTo>
                <a:cubicBezTo>
                  <a:pt x="1364900" y="1954590"/>
                  <a:pt x="1377989" y="1966857"/>
                  <a:pt x="1393929" y="1973942"/>
                </a:cubicBezTo>
                <a:cubicBezTo>
                  <a:pt x="1421891" y="1986369"/>
                  <a:pt x="1481015" y="2002971"/>
                  <a:pt x="1481015" y="2002971"/>
                </a:cubicBezTo>
                <a:lnTo>
                  <a:pt x="1916443" y="1988457"/>
                </a:lnTo>
                <a:cubicBezTo>
                  <a:pt x="1989104" y="1985228"/>
                  <a:pt x="2063358" y="1990601"/>
                  <a:pt x="2134157" y="1973942"/>
                </a:cubicBezTo>
                <a:cubicBezTo>
                  <a:pt x="2151137" y="1969947"/>
                  <a:pt x="2153510" y="1944914"/>
                  <a:pt x="2163186" y="1930400"/>
                </a:cubicBezTo>
                <a:cubicBezTo>
                  <a:pt x="2168024" y="1911047"/>
                  <a:pt x="2172220" y="1891523"/>
                  <a:pt x="2177700" y="1872342"/>
                </a:cubicBezTo>
                <a:cubicBezTo>
                  <a:pt x="2181903" y="1857631"/>
                  <a:pt x="2192215" y="1844099"/>
                  <a:pt x="2192215" y="1828800"/>
                </a:cubicBezTo>
                <a:cubicBezTo>
                  <a:pt x="2192215" y="1762092"/>
                  <a:pt x="2181059" y="1737278"/>
                  <a:pt x="2163186" y="1683657"/>
                </a:cubicBezTo>
                <a:cubicBezTo>
                  <a:pt x="2195871" y="1487545"/>
                  <a:pt x="2152305" y="1675483"/>
                  <a:pt x="2206729" y="1553028"/>
                </a:cubicBezTo>
                <a:cubicBezTo>
                  <a:pt x="2219156" y="1525066"/>
                  <a:pt x="2235757" y="1465942"/>
                  <a:pt x="2235757" y="1465942"/>
                </a:cubicBezTo>
                <a:cubicBezTo>
                  <a:pt x="2230919" y="1432075"/>
                  <a:pt x="2223770" y="1398459"/>
                  <a:pt x="2221243" y="1364342"/>
                </a:cubicBezTo>
                <a:cubicBezTo>
                  <a:pt x="2195270" y="1013696"/>
                  <a:pt x="2240503" y="1175380"/>
                  <a:pt x="2177700" y="986971"/>
                </a:cubicBezTo>
                <a:cubicBezTo>
                  <a:pt x="2172862" y="972457"/>
                  <a:pt x="2174004" y="954246"/>
                  <a:pt x="2163186" y="943428"/>
                </a:cubicBezTo>
                <a:lnTo>
                  <a:pt x="2119643" y="899885"/>
                </a:lnTo>
                <a:cubicBezTo>
                  <a:pt x="2126335" y="853042"/>
                  <a:pt x="2134205" y="754671"/>
                  <a:pt x="2163186" y="711200"/>
                </a:cubicBezTo>
                <a:lnTo>
                  <a:pt x="2192215" y="667657"/>
                </a:lnTo>
                <a:cubicBezTo>
                  <a:pt x="2237588" y="486162"/>
                  <a:pt x="2179599" y="711814"/>
                  <a:pt x="2221243" y="566057"/>
                </a:cubicBezTo>
                <a:cubicBezTo>
                  <a:pt x="2226723" y="546877"/>
                  <a:pt x="2230025" y="527107"/>
                  <a:pt x="2235757" y="508000"/>
                </a:cubicBezTo>
                <a:cubicBezTo>
                  <a:pt x="2244550" y="478692"/>
                  <a:pt x="2255110" y="449943"/>
                  <a:pt x="2264786" y="420914"/>
                </a:cubicBezTo>
                <a:lnTo>
                  <a:pt x="2279300" y="377371"/>
                </a:lnTo>
                <a:cubicBezTo>
                  <a:pt x="2274462" y="319314"/>
                  <a:pt x="2280378" y="259333"/>
                  <a:pt x="2264786" y="203200"/>
                </a:cubicBezTo>
                <a:cubicBezTo>
                  <a:pt x="2245544" y="133927"/>
                  <a:pt x="2211512" y="119303"/>
                  <a:pt x="2163186" y="87085"/>
                </a:cubicBezTo>
                <a:cubicBezTo>
                  <a:pt x="2158348" y="72571"/>
                  <a:pt x="2155514" y="57226"/>
                  <a:pt x="2148672" y="43542"/>
                </a:cubicBezTo>
                <a:cubicBezTo>
                  <a:pt x="2140871" y="27940"/>
                  <a:pt x="2119643" y="0"/>
                  <a:pt x="2119643" y="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任意多边形 109"/>
          <p:cNvSpPr/>
          <p:nvPr/>
        </p:nvSpPr>
        <p:spPr>
          <a:xfrm>
            <a:off x="6722560" y="14514"/>
            <a:ext cx="2261784" cy="3338618"/>
          </a:xfrm>
          <a:custGeom>
            <a:avLst/>
            <a:gdLst>
              <a:gd name="connsiteX0" fmla="*/ 29028 w 2191657"/>
              <a:gd name="connsiteY0" fmla="*/ 43543 h 3338618"/>
              <a:gd name="connsiteX1" fmla="*/ 72571 w 2191657"/>
              <a:gd name="connsiteY1" fmla="*/ 116115 h 3338618"/>
              <a:gd name="connsiteX2" fmla="*/ 58057 w 2191657"/>
              <a:gd name="connsiteY2" fmla="*/ 188686 h 3338618"/>
              <a:gd name="connsiteX3" fmla="*/ 29028 w 2191657"/>
              <a:gd name="connsiteY3" fmla="*/ 101600 h 3338618"/>
              <a:gd name="connsiteX4" fmla="*/ 14514 w 2191657"/>
              <a:gd name="connsiteY4" fmla="*/ 58057 h 3338618"/>
              <a:gd name="connsiteX5" fmla="*/ 0 w 2191657"/>
              <a:gd name="connsiteY5" fmla="*/ 101600 h 3338618"/>
              <a:gd name="connsiteX6" fmla="*/ 14514 w 2191657"/>
              <a:gd name="connsiteY6" fmla="*/ 174172 h 3338618"/>
              <a:gd name="connsiteX7" fmla="*/ 58057 w 2191657"/>
              <a:gd name="connsiteY7" fmla="*/ 261257 h 3338618"/>
              <a:gd name="connsiteX8" fmla="*/ 101600 w 2191657"/>
              <a:gd name="connsiteY8" fmla="*/ 290286 h 3338618"/>
              <a:gd name="connsiteX9" fmla="*/ 130628 w 2191657"/>
              <a:gd name="connsiteY9" fmla="*/ 333829 h 3338618"/>
              <a:gd name="connsiteX10" fmla="*/ 159657 w 2191657"/>
              <a:gd name="connsiteY10" fmla="*/ 609600 h 3338618"/>
              <a:gd name="connsiteX11" fmla="*/ 188685 w 2191657"/>
              <a:gd name="connsiteY11" fmla="*/ 653143 h 3338618"/>
              <a:gd name="connsiteX12" fmla="*/ 217714 w 2191657"/>
              <a:gd name="connsiteY12" fmla="*/ 740229 h 3338618"/>
              <a:gd name="connsiteX13" fmla="*/ 232228 w 2191657"/>
              <a:gd name="connsiteY13" fmla="*/ 783772 h 3338618"/>
              <a:gd name="connsiteX14" fmla="*/ 275771 w 2191657"/>
              <a:gd name="connsiteY14" fmla="*/ 798286 h 3338618"/>
              <a:gd name="connsiteX15" fmla="*/ 319314 w 2191657"/>
              <a:gd name="connsiteY15" fmla="*/ 827315 h 3338618"/>
              <a:gd name="connsiteX16" fmla="*/ 391885 w 2191657"/>
              <a:gd name="connsiteY16" fmla="*/ 899886 h 3338618"/>
              <a:gd name="connsiteX17" fmla="*/ 406400 w 2191657"/>
              <a:gd name="connsiteY17" fmla="*/ 943429 h 3338618"/>
              <a:gd name="connsiteX18" fmla="*/ 449943 w 2191657"/>
              <a:gd name="connsiteY18" fmla="*/ 972457 h 3338618"/>
              <a:gd name="connsiteX19" fmla="*/ 493485 w 2191657"/>
              <a:gd name="connsiteY19" fmla="*/ 1016000 h 3338618"/>
              <a:gd name="connsiteX20" fmla="*/ 580571 w 2191657"/>
              <a:gd name="connsiteY20" fmla="*/ 1074057 h 3338618"/>
              <a:gd name="connsiteX21" fmla="*/ 682171 w 2191657"/>
              <a:gd name="connsiteY21" fmla="*/ 1175657 h 3338618"/>
              <a:gd name="connsiteX22" fmla="*/ 725714 w 2191657"/>
              <a:gd name="connsiteY22" fmla="*/ 1204686 h 3338618"/>
              <a:gd name="connsiteX23" fmla="*/ 798285 w 2191657"/>
              <a:gd name="connsiteY23" fmla="*/ 1277257 h 3338618"/>
              <a:gd name="connsiteX24" fmla="*/ 827314 w 2191657"/>
              <a:gd name="connsiteY24" fmla="*/ 1320800 h 3338618"/>
              <a:gd name="connsiteX25" fmla="*/ 870857 w 2191657"/>
              <a:gd name="connsiteY25" fmla="*/ 1335315 h 3338618"/>
              <a:gd name="connsiteX26" fmla="*/ 928914 w 2191657"/>
              <a:gd name="connsiteY26" fmla="*/ 1422400 h 3338618"/>
              <a:gd name="connsiteX27" fmla="*/ 928914 w 2191657"/>
              <a:gd name="connsiteY27" fmla="*/ 1553029 h 3338618"/>
              <a:gd name="connsiteX28" fmla="*/ 943428 w 2191657"/>
              <a:gd name="connsiteY28" fmla="*/ 1727200 h 3338618"/>
              <a:gd name="connsiteX29" fmla="*/ 986971 w 2191657"/>
              <a:gd name="connsiteY29" fmla="*/ 1756229 h 3338618"/>
              <a:gd name="connsiteX30" fmla="*/ 1001485 w 2191657"/>
              <a:gd name="connsiteY30" fmla="*/ 1799772 h 3338618"/>
              <a:gd name="connsiteX31" fmla="*/ 1030514 w 2191657"/>
              <a:gd name="connsiteY31" fmla="*/ 1843315 h 3338618"/>
              <a:gd name="connsiteX32" fmla="*/ 1074057 w 2191657"/>
              <a:gd name="connsiteY32" fmla="*/ 2017486 h 3338618"/>
              <a:gd name="connsiteX33" fmla="*/ 1117600 w 2191657"/>
              <a:gd name="connsiteY33" fmla="*/ 2061029 h 3338618"/>
              <a:gd name="connsiteX34" fmla="*/ 1132114 w 2191657"/>
              <a:gd name="connsiteY34" fmla="*/ 2104572 h 3338618"/>
              <a:gd name="connsiteX35" fmla="*/ 1161143 w 2191657"/>
              <a:gd name="connsiteY35" fmla="*/ 2148115 h 3338618"/>
              <a:gd name="connsiteX36" fmla="*/ 1175657 w 2191657"/>
              <a:gd name="connsiteY36" fmla="*/ 2293257 h 3338618"/>
              <a:gd name="connsiteX37" fmla="*/ 1219200 w 2191657"/>
              <a:gd name="connsiteY37" fmla="*/ 2307772 h 3338618"/>
              <a:gd name="connsiteX38" fmla="*/ 1306285 w 2191657"/>
              <a:gd name="connsiteY38" fmla="*/ 2365829 h 3338618"/>
              <a:gd name="connsiteX39" fmla="*/ 1364343 w 2191657"/>
              <a:gd name="connsiteY39" fmla="*/ 2496457 h 3338618"/>
              <a:gd name="connsiteX40" fmla="*/ 1378857 w 2191657"/>
              <a:gd name="connsiteY40" fmla="*/ 2540000 h 3338618"/>
              <a:gd name="connsiteX41" fmla="*/ 1407885 w 2191657"/>
              <a:gd name="connsiteY41" fmla="*/ 2656115 h 3338618"/>
              <a:gd name="connsiteX42" fmla="*/ 1451428 w 2191657"/>
              <a:gd name="connsiteY42" fmla="*/ 2699657 h 3338618"/>
              <a:gd name="connsiteX43" fmla="*/ 1480457 w 2191657"/>
              <a:gd name="connsiteY43" fmla="*/ 2873829 h 3338618"/>
              <a:gd name="connsiteX44" fmla="*/ 1524000 w 2191657"/>
              <a:gd name="connsiteY44" fmla="*/ 2960915 h 3338618"/>
              <a:gd name="connsiteX45" fmla="*/ 1567543 w 2191657"/>
              <a:gd name="connsiteY45" fmla="*/ 3048000 h 3338618"/>
              <a:gd name="connsiteX46" fmla="*/ 1654628 w 2191657"/>
              <a:gd name="connsiteY46" fmla="*/ 3106057 h 3338618"/>
              <a:gd name="connsiteX47" fmla="*/ 1683657 w 2191657"/>
              <a:gd name="connsiteY47" fmla="*/ 3149600 h 3338618"/>
              <a:gd name="connsiteX48" fmla="*/ 1785257 w 2191657"/>
              <a:gd name="connsiteY48" fmla="*/ 3251200 h 3338618"/>
              <a:gd name="connsiteX49" fmla="*/ 1872343 w 2191657"/>
              <a:gd name="connsiteY49" fmla="*/ 3280229 h 3338618"/>
              <a:gd name="connsiteX50" fmla="*/ 2046514 w 2191657"/>
              <a:gd name="connsiteY50" fmla="*/ 3323772 h 3338618"/>
              <a:gd name="connsiteX51" fmla="*/ 2090057 w 2191657"/>
              <a:gd name="connsiteY51" fmla="*/ 3294743 h 3338618"/>
              <a:gd name="connsiteX52" fmla="*/ 2148114 w 2191657"/>
              <a:gd name="connsiteY52" fmla="*/ 3193143 h 3338618"/>
              <a:gd name="connsiteX53" fmla="*/ 2162628 w 2191657"/>
              <a:gd name="connsiteY53" fmla="*/ 3120572 h 3338618"/>
              <a:gd name="connsiteX54" fmla="*/ 2191657 w 2191657"/>
              <a:gd name="connsiteY54" fmla="*/ 3033486 h 3338618"/>
              <a:gd name="connsiteX55" fmla="*/ 2177143 w 2191657"/>
              <a:gd name="connsiteY55" fmla="*/ 2917372 h 3338618"/>
              <a:gd name="connsiteX56" fmla="*/ 2162628 w 2191657"/>
              <a:gd name="connsiteY56" fmla="*/ 2873829 h 3338618"/>
              <a:gd name="connsiteX57" fmla="*/ 2148114 w 2191657"/>
              <a:gd name="connsiteY57" fmla="*/ 2627086 h 3338618"/>
              <a:gd name="connsiteX58" fmla="*/ 2104571 w 2191657"/>
              <a:gd name="connsiteY58" fmla="*/ 2583543 h 3338618"/>
              <a:gd name="connsiteX59" fmla="*/ 2075543 w 2191657"/>
              <a:gd name="connsiteY59" fmla="*/ 2540000 h 3338618"/>
              <a:gd name="connsiteX60" fmla="*/ 2046514 w 2191657"/>
              <a:gd name="connsiteY60" fmla="*/ 2423886 h 3338618"/>
              <a:gd name="connsiteX61" fmla="*/ 2032000 w 2191657"/>
              <a:gd name="connsiteY61" fmla="*/ 2365829 h 3338618"/>
              <a:gd name="connsiteX62" fmla="*/ 2002971 w 2191657"/>
              <a:gd name="connsiteY62" fmla="*/ 2278743 h 3338618"/>
              <a:gd name="connsiteX63" fmla="*/ 1959428 w 2191657"/>
              <a:gd name="connsiteY63" fmla="*/ 2249715 h 3338618"/>
              <a:gd name="connsiteX64" fmla="*/ 1944914 w 2191657"/>
              <a:gd name="connsiteY64" fmla="*/ 2119086 h 3338618"/>
              <a:gd name="connsiteX65" fmla="*/ 2002971 w 2191657"/>
              <a:gd name="connsiteY65" fmla="*/ 2032000 h 3338618"/>
              <a:gd name="connsiteX66" fmla="*/ 1988457 w 2191657"/>
              <a:gd name="connsiteY66" fmla="*/ 1756229 h 3338618"/>
              <a:gd name="connsiteX67" fmla="*/ 1959428 w 2191657"/>
              <a:gd name="connsiteY67" fmla="*/ 1669143 h 3338618"/>
              <a:gd name="connsiteX68" fmla="*/ 1944914 w 2191657"/>
              <a:gd name="connsiteY68" fmla="*/ 1625600 h 3338618"/>
              <a:gd name="connsiteX69" fmla="*/ 1930400 w 2191657"/>
              <a:gd name="connsiteY69" fmla="*/ 1582057 h 3338618"/>
              <a:gd name="connsiteX70" fmla="*/ 1915885 w 2191657"/>
              <a:gd name="connsiteY70" fmla="*/ 1277257 h 3338618"/>
              <a:gd name="connsiteX71" fmla="*/ 1915885 w 2191657"/>
              <a:gd name="connsiteY71" fmla="*/ 899886 h 3338618"/>
              <a:gd name="connsiteX72" fmla="*/ 1872343 w 2191657"/>
              <a:gd name="connsiteY72" fmla="*/ 870857 h 3338618"/>
              <a:gd name="connsiteX73" fmla="*/ 1843314 w 2191657"/>
              <a:gd name="connsiteY73" fmla="*/ 827315 h 3338618"/>
              <a:gd name="connsiteX74" fmla="*/ 1886857 w 2191657"/>
              <a:gd name="connsiteY74" fmla="*/ 682172 h 3338618"/>
              <a:gd name="connsiteX75" fmla="*/ 1901371 w 2191657"/>
              <a:gd name="connsiteY75" fmla="*/ 638629 h 3338618"/>
              <a:gd name="connsiteX76" fmla="*/ 1973943 w 2191657"/>
              <a:gd name="connsiteY76" fmla="*/ 508000 h 3338618"/>
              <a:gd name="connsiteX77" fmla="*/ 1988457 w 2191657"/>
              <a:gd name="connsiteY77" fmla="*/ 145143 h 3338618"/>
              <a:gd name="connsiteX78" fmla="*/ 1973943 w 2191657"/>
              <a:gd name="connsiteY78" fmla="*/ 72572 h 3338618"/>
              <a:gd name="connsiteX79" fmla="*/ 1915885 w 2191657"/>
              <a:gd name="connsiteY79" fmla="*/ 0 h 3338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2191657" h="3338618">
                <a:moveTo>
                  <a:pt x="29028" y="43543"/>
                </a:moveTo>
                <a:cubicBezTo>
                  <a:pt x="43542" y="67734"/>
                  <a:pt x="67038" y="88452"/>
                  <a:pt x="72571" y="116115"/>
                </a:cubicBezTo>
                <a:cubicBezTo>
                  <a:pt x="77409" y="140305"/>
                  <a:pt x="81460" y="196487"/>
                  <a:pt x="58057" y="188686"/>
                </a:cubicBezTo>
                <a:cubicBezTo>
                  <a:pt x="29028" y="179009"/>
                  <a:pt x="38704" y="130629"/>
                  <a:pt x="29028" y="101600"/>
                </a:cubicBezTo>
                <a:lnTo>
                  <a:pt x="14514" y="58057"/>
                </a:lnTo>
                <a:cubicBezTo>
                  <a:pt x="9676" y="72571"/>
                  <a:pt x="0" y="86301"/>
                  <a:pt x="0" y="101600"/>
                </a:cubicBezTo>
                <a:cubicBezTo>
                  <a:pt x="0" y="126270"/>
                  <a:pt x="8531" y="150239"/>
                  <a:pt x="14514" y="174172"/>
                </a:cubicBezTo>
                <a:cubicBezTo>
                  <a:pt x="22384" y="205653"/>
                  <a:pt x="34406" y="237606"/>
                  <a:pt x="58057" y="261257"/>
                </a:cubicBezTo>
                <a:cubicBezTo>
                  <a:pt x="70392" y="273592"/>
                  <a:pt x="87086" y="280610"/>
                  <a:pt x="101600" y="290286"/>
                </a:cubicBezTo>
                <a:cubicBezTo>
                  <a:pt x="111276" y="304800"/>
                  <a:pt x="126397" y="316906"/>
                  <a:pt x="130628" y="333829"/>
                </a:cubicBezTo>
                <a:cubicBezTo>
                  <a:pt x="141373" y="376807"/>
                  <a:pt x="150928" y="571772"/>
                  <a:pt x="159657" y="609600"/>
                </a:cubicBezTo>
                <a:cubicBezTo>
                  <a:pt x="163579" y="626597"/>
                  <a:pt x="181600" y="637203"/>
                  <a:pt x="188685" y="653143"/>
                </a:cubicBezTo>
                <a:cubicBezTo>
                  <a:pt x="201112" y="681105"/>
                  <a:pt x="208038" y="711200"/>
                  <a:pt x="217714" y="740229"/>
                </a:cubicBezTo>
                <a:cubicBezTo>
                  <a:pt x="222552" y="754743"/>
                  <a:pt x="217714" y="778934"/>
                  <a:pt x="232228" y="783772"/>
                </a:cubicBezTo>
                <a:lnTo>
                  <a:pt x="275771" y="798286"/>
                </a:lnTo>
                <a:cubicBezTo>
                  <a:pt x="290285" y="807962"/>
                  <a:pt x="306979" y="814980"/>
                  <a:pt x="319314" y="827315"/>
                </a:cubicBezTo>
                <a:cubicBezTo>
                  <a:pt x="416079" y="924079"/>
                  <a:pt x="275769" y="822473"/>
                  <a:pt x="391885" y="899886"/>
                </a:cubicBezTo>
                <a:cubicBezTo>
                  <a:pt x="396723" y="914400"/>
                  <a:pt x="396842" y="931482"/>
                  <a:pt x="406400" y="943429"/>
                </a:cubicBezTo>
                <a:cubicBezTo>
                  <a:pt x="417297" y="957050"/>
                  <a:pt x="436542" y="961290"/>
                  <a:pt x="449943" y="972457"/>
                </a:cubicBezTo>
                <a:cubicBezTo>
                  <a:pt x="465712" y="985598"/>
                  <a:pt x="477283" y="1003398"/>
                  <a:pt x="493485" y="1016000"/>
                </a:cubicBezTo>
                <a:cubicBezTo>
                  <a:pt x="521024" y="1037419"/>
                  <a:pt x="580571" y="1074057"/>
                  <a:pt x="580571" y="1074057"/>
                </a:cubicBezTo>
                <a:cubicBezTo>
                  <a:pt x="647115" y="1173873"/>
                  <a:pt x="605530" y="1150111"/>
                  <a:pt x="682171" y="1175657"/>
                </a:cubicBezTo>
                <a:cubicBezTo>
                  <a:pt x="696685" y="1185333"/>
                  <a:pt x="713379" y="1192351"/>
                  <a:pt x="725714" y="1204686"/>
                </a:cubicBezTo>
                <a:cubicBezTo>
                  <a:pt x="822475" y="1301447"/>
                  <a:pt x="682175" y="1199850"/>
                  <a:pt x="798285" y="1277257"/>
                </a:cubicBezTo>
                <a:cubicBezTo>
                  <a:pt x="807961" y="1291771"/>
                  <a:pt x="813692" y="1309903"/>
                  <a:pt x="827314" y="1320800"/>
                </a:cubicBezTo>
                <a:cubicBezTo>
                  <a:pt x="839261" y="1330358"/>
                  <a:pt x="860039" y="1324497"/>
                  <a:pt x="870857" y="1335315"/>
                </a:cubicBezTo>
                <a:cubicBezTo>
                  <a:pt x="895526" y="1359984"/>
                  <a:pt x="928914" y="1422400"/>
                  <a:pt x="928914" y="1422400"/>
                </a:cubicBezTo>
                <a:cubicBezTo>
                  <a:pt x="961587" y="1520422"/>
                  <a:pt x="928914" y="1399763"/>
                  <a:pt x="928914" y="1553029"/>
                </a:cubicBezTo>
                <a:cubicBezTo>
                  <a:pt x="928914" y="1611287"/>
                  <a:pt x="927423" y="1671183"/>
                  <a:pt x="943428" y="1727200"/>
                </a:cubicBezTo>
                <a:cubicBezTo>
                  <a:pt x="948220" y="1743973"/>
                  <a:pt x="972457" y="1746553"/>
                  <a:pt x="986971" y="1756229"/>
                </a:cubicBezTo>
                <a:cubicBezTo>
                  <a:pt x="991809" y="1770743"/>
                  <a:pt x="994643" y="1786088"/>
                  <a:pt x="1001485" y="1799772"/>
                </a:cubicBezTo>
                <a:cubicBezTo>
                  <a:pt x="1009286" y="1815374"/>
                  <a:pt x="1024998" y="1826766"/>
                  <a:pt x="1030514" y="1843315"/>
                </a:cubicBezTo>
                <a:cubicBezTo>
                  <a:pt x="1042507" y="1879294"/>
                  <a:pt x="1043573" y="1987002"/>
                  <a:pt x="1074057" y="2017486"/>
                </a:cubicBezTo>
                <a:lnTo>
                  <a:pt x="1117600" y="2061029"/>
                </a:lnTo>
                <a:cubicBezTo>
                  <a:pt x="1122438" y="2075543"/>
                  <a:pt x="1125272" y="2090888"/>
                  <a:pt x="1132114" y="2104572"/>
                </a:cubicBezTo>
                <a:cubicBezTo>
                  <a:pt x="1139915" y="2120174"/>
                  <a:pt x="1157220" y="2131118"/>
                  <a:pt x="1161143" y="2148115"/>
                </a:cubicBezTo>
                <a:cubicBezTo>
                  <a:pt x="1172076" y="2195492"/>
                  <a:pt x="1159041" y="2247562"/>
                  <a:pt x="1175657" y="2293257"/>
                </a:cubicBezTo>
                <a:cubicBezTo>
                  <a:pt x="1180885" y="2307635"/>
                  <a:pt x="1205826" y="2300342"/>
                  <a:pt x="1219200" y="2307772"/>
                </a:cubicBezTo>
                <a:cubicBezTo>
                  <a:pt x="1249697" y="2324715"/>
                  <a:pt x="1306285" y="2365829"/>
                  <a:pt x="1306285" y="2365829"/>
                </a:cubicBezTo>
                <a:cubicBezTo>
                  <a:pt x="1352287" y="2434831"/>
                  <a:pt x="1329799" y="2392825"/>
                  <a:pt x="1364343" y="2496457"/>
                </a:cubicBezTo>
                <a:cubicBezTo>
                  <a:pt x="1369181" y="2510971"/>
                  <a:pt x="1375857" y="2524998"/>
                  <a:pt x="1378857" y="2540000"/>
                </a:cubicBezTo>
                <a:cubicBezTo>
                  <a:pt x="1380950" y="2550467"/>
                  <a:pt x="1395134" y="2636988"/>
                  <a:pt x="1407885" y="2656115"/>
                </a:cubicBezTo>
                <a:cubicBezTo>
                  <a:pt x="1419271" y="2673194"/>
                  <a:pt x="1436914" y="2685143"/>
                  <a:pt x="1451428" y="2699657"/>
                </a:cubicBezTo>
                <a:cubicBezTo>
                  <a:pt x="1485456" y="2801736"/>
                  <a:pt x="1448051" y="2679389"/>
                  <a:pt x="1480457" y="2873829"/>
                </a:cubicBezTo>
                <a:cubicBezTo>
                  <a:pt x="1487134" y="2913891"/>
                  <a:pt x="1501710" y="2927480"/>
                  <a:pt x="1524000" y="2960915"/>
                </a:cubicBezTo>
                <a:cubicBezTo>
                  <a:pt x="1534353" y="2991975"/>
                  <a:pt x="1541061" y="3024828"/>
                  <a:pt x="1567543" y="3048000"/>
                </a:cubicBezTo>
                <a:cubicBezTo>
                  <a:pt x="1593799" y="3070974"/>
                  <a:pt x="1654628" y="3106057"/>
                  <a:pt x="1654628" y="3106057"/>
                </a:cubicBezTo>
                <a:cubicBezTo>
                  <a:pt x="1664304" y="3120571"/>
                  <a:pt x="1675856" y="3133998"/>
                  <a:pt x="1683657" y="3149600"/>
                </a:cubicBezTo>
                <a:cubicBezTo>
                  <a:pt x="1715778" y="3213842"/>
                  <a:pt x="1670449" y="3212930"/>
                  <a:pt x="1785257" y="3251200"/>
                </a:cubicBezTo>
                <a:lnTo>
                  <a:pt x="1872343" y="3280229"/>
                </a:lnTo>
                <a:cubicBezTo>
                  <a:pt x="1983914" y="3354610"/>
                  <a:pt x="1925015" y="3344021"/>
                  <a:pt x="2046514" y="3323772"/>
                </a:cubicBezTo>
                <a:cubicBezTo>
                  <a:pt x="2061028" y="3314096"/>
                  <a:pt x="2081402" y="3309889"/>
                  <a:pt x="2090057" y="3294743"/>
                </a:cubicBezTo>
                <a:cubicBezTo>
                  <a:pt x="2161798" y="3169195"/>
                  <a:pt x="2045998" y="3261221"/>
                  <a:pt x="2148114" y="3193143"/>
                </a:cubicBezTo>
                <a:cubicBezTo>
                  <a:pt x="2152952" y="3168953"/>
                  <a:pt x="2156137" y="3144372"/>
                  <a:pt x="2162628" y="3120572"/>
                </a:cubicBezTo>
                <a:cubicBezTo>
                  <a:pt x="2170679" y="3091051"/>
                  <a:pt x="2191657" y="3033486"/>
                  <a:pt x="2191657" y="3033486"/>
                </a:cubicBezTo>
                <a:cubicBezTo>
                  <a:pt x="2186819" y="2994781"/>
                  <a:pt x="2184121" y="2955749"/>
                  <a:pt x="2177143" y="2917372"/>
                </a:cubicBezTo>
                <a:cubicBezTo>
                  <a:pt x="2174406" y="2902319"/>
                  <a:pt x="2164150" y="2889053"/>
                  <a:pt x="2162628" y="2873829"/>
                </a:cubicBezTo>
                <a:cubicBezTo>
                  <a:pt x="2154430" y="2791848"/>
                  <a:pt x="2164272" y="2707876"/>
                  <a:pt x="2148114" y="2627086"/>
                </a:cubicBezTo>
                <a:cubicBezTo>
                  <a:pt x="2144088" y="2606958"/>
                  <a:pt x="2117712" y="2599312"/>
                  <a:pt x="2104571" y="2583543"/>
                </a:cubicBezTo>
                <a:cubicBezTo>
                  <a:pt x="2093404" y="2570142"/>
                  <a:pt x="2085219" y="2554514"/>
                  <a:pt x="2075543" y="2540000"/>
                </a:cubicBezTo>
                <a:cubicBezTo>
                  <a:pt x="2046031" y="2392447"/>
                  <a:pt x="2076269" y="2528031"/>
                  <a:pt x="2046514" y="2423886"/>
                </a:cubicBezTo>
                <a:cubicBezTo>
                  <a:pt x="2041034" y="2404706"/>
                  <a:pt x="2037732" y="2384936"/>
                  <a:pt x="2032000" y="2365829"/>
                </a:cubicBezTo>
                <a:cubicBezTo>
                  <a:pt x="2023207" y="2336521"/>
                  <a:pt x="2028431" y="2295716"/>
                  <a:pt x="2002971" y="2278743"/>
                </a:cubicBezTo>
                <a:lnTo>
                  <a:pt x="1959428" y="2249715"/>
                </a:lnTo>
                <a:cubicBezTo>
                  <a:pt x="1937657" y="2184401"/>
                  <a:pt x="1914676" y="2173514"/>
                  <a:pt x="1944914" y="2119086"/>
                </a:cubicBezTo>
                <a:cubicBezTo>
                  <a:pt x="1961857" y="2088588"/>
                  <a:pt x="2002971" y="2032000"/>
                  <a:pt x="2002971" y="2032000"/>
                </a:cubicBezTo>
                <a:cubicBezTo>
                  <a:pt x="1998133" y="1940076"/>
                  <a:pt x="1999424" y="1847624"/>
                  <a:pt x="1988457" y="1756229"/>
                </a:cubicBezTo>
                <a:cubicBezTo>
                  <a:pt x="1984811" y="1725848"/>
                  <a:pt x="1969104" y="1698172"/>
                  <a:pt x="1959428" y="1669143"/>
                </a:cubicBezTo>
                <a:lnTo>
                  <a:pt x="1944914" y="1625600"/>
                </a:lnTo>
                <a:lnTo>
                  <a:pt x="1930400" y="1582057"/>
                </a:lnTo>
                <a:cubicBezTo>
                  <a:pt x="1925562" y="1480457"/>
                  <a:pt x="1915885" y="1378972"/>
                  <a:pt x="1915885" y="1277257"/>
                </a:cubicBezTo>
                <a:cubicBezTo>
                  <a:pt x="1915885" y="1098201"/>
                  <a:pt x="1962673" y="1098737"/>
                  <a:pt x="1915885" y="899886"/>
                </a:cubicBezTo>
                <a:cubicBezTo>
                  <a:pt x="1911890" y="882906"/>
                  <a:pt x="1886857" y="880533"/>
                  <a:pt x="1872343" y="870857"/>
                </a:cubicBezTo>
                <a:cubicBezTo>
                  <a:pt x="1862667" y="856343"/>
                  <a:pt x="1845050" y="844672"/>
                  <a:pt x="1843314" y="827315"/>
                </a:cubicBezTo>
                <a:cubicBezTo>
                  <a:pt x="1835192" y="746100"/>
                  <a:pt x="1851651" y="734980"/>
                  <a:pt x="1886857" y="682172"/>
                </a:cubicBezTo>
                <a:cubicBezTo>
                  <a:pt x="1891695" y="667658"/>
                  <a:pt x="1893941" y="652003"/>
                  <a:pt x="1901371" y="638629"/>
                </a:cubicBezTo>
                <a:cubicBezTo>
                  <a:pt x="1984553" y="488900"/>
                  <a:pt x="1941098" y="606529"/>
                  <a:pt x="1973943" y="508000"/>
                </a:cubicBezTo>
                <a:cubicBezTo>
                  <a:pt x="1978781" y="387048"/>
                  <a:pt x="1988457" y="266192"/>
                  <a:pt x="1988457" y="145143"/>
                </a:cubicBezTo>
                <a:cubicBezTo>
                  <a:pt x="1988457" y="120474"/>
                  <a:pt x="1982605" y="95671"/>
                  <a:pt x="1973943" y="72572"/>
                </a:cubicBezTo>
                <a:cubicBezTo>
                  <a:pt x="1962957" y="43277"/>
                  <a:pt x="1937140" y="21255"/>
                  <a:pt x="1915885" y="0"/>
                </a:cubicBezTo>
              </a:path>
            </a:pathLst>
          </a:custGeom>
          <a:solidFill>
            <a:schemeClr val="tx1">
              <a:lumMod val="50000"/>
              <a:lumOff val="50000"/>
              <a:alpha val="73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任意多边形 1"/>
          <p:cNvSpPr/>
          <p:nvPr/>
        </p:nvSpPr>
        <p:spPr>
          <a:xfrm>
            <a:off x="5218" y="182917"/>
            <a:ext cx="606342" cy="581787"/>
          </a:xfrm>
          <a:custGeom>
            <a:avLst/>
            <a:gdLst>
              <a:gd name="connsiteX0" fmla="*/ 20742 w 606342"/>
              <a:gd name="connsiteY0" fmla="*/ 59272 h 581787"/>
              <a:gd name="connsiteX1" fmla="*/ 194914 w 606342"/>
              <a:gd name="connsiteY1" fmla="*/ 44758 h 581787"/>
              <a:gd name="connsiteX2" fmla="*/ 238457 w 606342"/>
              <a:gd name="connsiteY2" fmla="*/ 1215 h 581787"/>
              <a:gd name="connsiteX3" fmla="*/ 296514 w 606342"/>
              <a:gd name="connsiteY3" fmla="*/ 15729 h 581787"/>
              <a:gd name="connsiteX4" fmla="*/ 383599 w 606342"/>
              <a:gd name="connsiteY4" fmla="*/ 59272 h 581787"/>
              <a:gd name="connsiteX5" fmla="*/ 427142 w 606342"/>
              <a:gd name="connsiteY5" fmla="*/ 146358 h 581787"/>
              <a:gd name="connsiteX6" fmla="*/ 470685 w 606342"/>
              <a:gd name="connsiteY6" fmla="*/ 175387 h 581787"/>
              <a:gd name="connsiteX7" fmla="*/ 499714 w 606342"/>
              <a:gd name="connsiteY7" fmla="*/ 218929 h 581787"/>
              <a:gd name="connsiteX8" fmla="*/ 528742 w 606342"/>
              <a:gd name="connsiteY8" fmla="*/ 306015 h 581787"/>
              <a:gd name="connsiteX9" fmla="*/ 572285 w 606342"/>
              <a:gd name="connsiteY9" fmla="*/ 335044 h 581787"/>
              <a:gd name="connsiteX10" fmla="*/ 586799 w 606342"/>
              <a:gd name="connsiteY10" fmla="*/ 552758 h 581787"/>
              <a:gd name="connsiteX11" fmla="*/ 543257 w 606342"/>
              <a:gd name="connsiteY11" fmla="*/ 581787 h 581787"/>
              <a:gd name="connsiteX12" fmla="*/ 456171 w 606342"/>
              <a:gd name="connsiteY12" fmla="*/ 509215 h 581787"/>
              <a:gd name="connsiteX13" fmla="*/ 369085 w 606342"/>
              <a:gd name="connsiteY13" fmla="*/ 451158 h 581787"/>
              <a:gd name="connsiteX14" fmla="*/ 311028 w 606342"/>
              <a:gd name="connsiteY14" fmla="*/ 364072 h 581787"/>
              <a:gd name="connsiteX15" fmla="*/ 238457 w 606342"/>
              <a:gd name="connsiteY15" fmla="*/ 276987 h 581787"/>
              <a:gd name="connsiteX16" fmla="*/ 20742 w 606342"/>
              <a:gd name="connsiteY16" fmla="*/ 262472 h 581787"/>
              <a:gd name="connsiteX17" fmla="*/ 6228 w 606342"/>
              <a:gd name="connsiteY17" fmla="*/ 131844 h 581787"/>
              <a:gd name="connsiteX18" fmla="*/ 20742 w 606342"/>
              <a:gd name="connsiteY18" fmla="*/ 59272 h 58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06342" h="581787">
                <a:moveTo>
                  <a:pt x="20742" y="59272"/>
                </a:moveTo>
                <a:cubicBezTo>
                  <a:pt x="52190" y="44758"/>
                  <a:pt x="138623" y="59769"/>
                  <a:pt x="194914" y="44758"/>
                </a:cubicBezTo>
                <a:cubicBezTo>
                  <a:pt x="214747" y="39469"/>
                  <a:pt x="218720" y="6854"/>
                  <a:pt x="238457" y="1215"/>
                </a:cubicBezTo>
                <a:cubicBezTo>
                  <a:pt x="257637" y="-4265"/>
                  <a:pt x="277334" y="10249"/>
                  <a:pt x="296514" y="15729"/>
                </a:cubicBezTo>
                <a:cubicBezTo>
                  <a:pt x="349092" y="30752"/>
                  <a:pt x="335893" y="27468"/>
                  <a:pt x="383599" y="59272"/>
                </a:cubicBezTo>
                <a:cubicBezTo>
                  <a:pt x="395404" y="94685"/>
                  <a:pt x="399007" y="118223"/>
                  <a:pt x="427142" y="146358"/>
                </a:cubicBezTo>
                <a:cubicBezTo>
                  <a:pt x="439477" y="158693"/>
                  <a:pt x="456171" y="165711"/>
                  <a:pt x="470685" y="175387"/>
                </a:cubicBezTo>
                <a:cubicBezTo>
                  <a:pt x="480361" y="189901"/>
                  <a:pt x="492629" y="202989"/>
                  <a:pt x="499714" y="218929"/>
                </a:cubicBezTo>
                <a:cubicBezTo>
                  <a:pt x="512141" y="246891"/>
                  <a:pt x="503282" y="289042"/>
                  <a:pt x="528742" y="306015"/>
                </a:cubicBezTo>
                <a:lnTo>
                  <a:pt x="572285" y="335044"/>
                </a:lnTo>
                <a:cubicBezTo>
                  <a:pt x="601585" y="422942"/>
                  <a:pt x="624142" y="450063"/>
                  <a:pt x="586799" y="552758"/>
                </a:cubicBezTo>
                <a:cubicBezTo>
                  <a:pt x="580838" y="569152"/>
                  <a:pt x="557771" y="572111"/>
                  <a:pt x="543257" y="581787"/>
                </a:cubicBezTo>
                <a:cubicBezTo>
                  <a:pt x="387651" y="478048"/>
                  <a:pt x="623816" y="639605"/>
                  <a:pt x="456171" y="509215"/>
                </a:cubicBezTo>
                <a:cubicBezTo>
                  <a:pt x="428632" y="487796"/>
                  <a:pt x="369085" y="451158"/>
                  <a:pt x="369085" y="451158"/>
                </a:cubicBezTo>
                <a:lnTo>
                  <a:pt x="311028" y="364072"/>
                </a:lnTo>
                <a:cubicBezTo>
                  <a:pt x="299519" y="346809"/>
                  <a:pt x="260321" y="281846"/>
                  <a:pt x="238457" y="276987"/>
                </a:cubicBezTo>
                <a:cubicBezTo>
                  <a:pt x="167456" y="261209"/>
                  <a:pt x="93314" y="267310"/>
                  <a:pt x="20742" y="262472"/>
                </a:cubicBezTo>
                <a:cubicBezTo>
                  <a:pt x="15904" y="218929"/>
                  <a:pt x="13430" y="175059"/>
                  <a:pt x="6228" y="131844"/>
                </a:cubicBezTo>
                <a:cubicBezTo>
                  <a:pt x="1744" y="104938"/>
                  <a:pt x="-10706" y="73786"/>
                  <a:pt x="20742" y="59272"/>
                </a:cubicBez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539552" y="548680"/>
            <a:ext cx="1778015" cy="1307000"/>
          </a:xfrm>
          <a:custGeom>
            <a:avLst/>
            <a:gdLst>
              <a:gd name="connsiteX0" fmla="*/ 21787 w 1778015"/>
              <a:gd name="connsiteY0" fmla="*/ 13793 h 1307000"/>
              <a:gd name="connsiteX1" fmla="*/ 370129 w 1778015"/>
              <a:gd name="connsiteY1" fmla="*/ 13793 h 1307000"/>
              <a:gd name="connsiteX2" fmla="*/ 457215 w 1778015"/>
              <a:gd name="connsiteY2" fmla="*/ 42822 h 1307000"/>
              <a:gd name="connsiteX3" fmla="*/ 500758 w 1778015"/>
              <a:gd name="connsiteY3" fmla="*/ 57336 h 1307000"/>
              <a:gd name="connsiteX4" fmla="*/ 544301 w 1778015"/>
              <a:gd name="connsiteY4" fmla="*/ 86365 h 1307000"/>
              <a:gd name="connsiteX5" fmla="*/ 631387 w 1778015"/>
              <a:gd name="connsiteY5" fmla="*/ 115393 h 1307000"/>
              <a:gd name="connsiteX6" fmla="*/ 762015 w 1778015"/>
              <a:gd name="connsiteY6" fmla="*/ 173451 h 1307000"/>
              <a:gd name="connsiteX7" fmla="*/ 805558 w 1778015"/>
              <a:gd name="connsiteY7" fmla="*/ 187965 h 1307000"/>
              <a:gd name="connsiteX8" fmla="*/ 849101 w 1778015"/>
              <a:gd name="connsiteY8" fmla="*/ 202479 h 1307000"/>
              <a:gd name="connsiteX9" fmla="*/ 936187 w 1778015"/>
              <a:gd name="connsiteY9" fmla="*/ 260536 h 1307000"/>
              <a:gd name="connsiteX10" fmla="*/ 1023272 w 1778015"/>
              <a:gd name="connsiteY10" fmla="*/ 333108 h 1307000"/>
              <a:gd name="connsiteX11" fmla="*/ 1095844 w 1778015"/>
              <a:gd name="connsiteY11" fmla="*/ 391165 h 1307000"/>
              <a:gd name="connsiteX12" fmla="*/ 1168415 w 1778015"/>
              <a:gd name="connsiteY12" fmla="*/ 478251 h 1307000"/>
              <a:gd name="connsiteX13" fmla="*/ 1255501 w 1778015"/>
              <a:gd name="connsiteY13" fmla="*/ 536308 h 1307000"/>
              <a:gd name="connsiteX14" fmla="*/ 1299044 w 1778015"/>
              <a:gd name="connsiteY14" fmla="*/ 565336 h 1307000"/>
              <a:gd name="connsiteX15" fmla="*/ 1371615 w 1778015"/>
              <a:gd name="connsiteY15" fmla="*/ 637908 h 1307000"/>
              <a:gd name="connsiteX16" fmla="*/ 1444187 w 1778015"/>
              <a:gd name="connsiteY16" fmla="*/ 710479 h 1307000"/>
              <a:gd name="connsiteX17" fmla="*/ 1516758 w 1778015"/>
              <a:gd name="connsiteY17" fmla="*/ 841108 h 1307000"/>
              <a:gd name="connsiteX18" fmla="*/ 1560301 w 1778015"/>
              <a:gd name="connsiteY18" fmla="*/ 855622 h 1307000"/>
              <a:gd name="connsiteX19" fmla="*/ 1618358 w 1778015"/>
              <a:gd name="connsiteY19" fmla="*/ 942708 h 1307000"/>
              <a:gd name="connsiteX20" fmla="*/ 1647387 w 1778015"/>
              <a:gd name="connsiteY20" fmla="*/ 986251 h 1307000"/>
              <a:gd name="connsiteX21" fmla="*/ 1719958 w 1778015"/>
              <a:gd name="connsiteY21" fmla="*/ 1073336 h 1307000"/>
              <a:gd name="connsiteX22" fmla="*/ 1763501 w 1778015"/>
              <a:gd name="connsiteY22" fmla="*/ 1203965 h 1307000"/>
              <a:gd name="connsiteX23" fmla="*/ 1778015 w 1778015"/>
              <a:gd name="connsiteY23" fmla="*/ 1247508 h 1307000"/>
              <a:gd name="connsiteX24" fmla="*/ 1763501 w 1778015"/>
              <a:gd name="connsiteY24" fmla="*/ 1305565 h 1307000"/>
              <a:gd name="connsiteX25" fmla="*/ 1676415 w 1778015"/>
              <a:gd name="connsiteY25" fmla="*/ 1262022 h 1307000"/>
              <a:gd name="connsiteX26" fmla="*/ 1632872 w 1778015"/>
              <a:gd name="connsiteY26" fmla="*/ 1160422 h 1307000"/>
              <a:gd name="connsiteX27" fmla="*/ 1589329 w 1778015"/>
              <a:gd name="connsiteY27" fmla="*/ 1131393 h 1307000"/>
              <a:gd name="connsiteX28" fmla="*/ 1531272 w 1778015"/>
              <a:gd name="connsiteY28" fmla="*/ 1000765 h 1307000"/>
              <a:gd name="connsiteX29" fmla="*/ 1487729 w 1778015"/>
              <a:gd name="connsiteY29" fmla="*/ 913679 h 1307000"/>
              <a:gd name="connsiteX30" fmla="*/ 1444187 w 1778015"/>
              <a:gd name="connsiteY30" fmla="*/ 884651 h 1307000"/>
              <a:gd name="connsiteX31" fmla="*/ 1371615 w 1778015"/>
              <a:gd name="connsiteY31" fmla="*/ 812079 h 1307000"/>
              <a:gd name="connsiteX32" fmla="*/ 1342587 w 1778015"/>
              <a:gd name="connsiteY32" fmla="*/ 768536 h 1307000"/>
              <a:gd name="connsiteX33" fmla="*/ 1299044 w 1778015"/>
              <a:gd name="connsiteY33" fmla="*/ 739508 h 1307000"/>
              <a:gd name="connsiteX34" fmla="*/ 1168415 w 1778015"/>
              <a:gd name="connsiteY34" fmla="*/ 637908 h 1307000"/>
              <a:gd name="connsiteX35" fmla="*/ 1081329 w 1778015"/>
              <a:gd name="connsiteY35" fmla="*/ 579851 h 1307000"/>
              <a:gd name="connsiteX36" fmla="*/ 1037787 w 1778015"/>
              <a:gd name="connsiteY36" fmla="*/ 550822 h 1307000"/>
              <a:gd name="connsiteX37" fmla="*/ 1008758 w 1778015"/>
              <a:gd name="connsiteY37" fmla="*/ 507279 h 1307000"/>
              <a:gd name="connsiteX38" fmla="*/ 965215 w 1778015"/>
              <a:gd name="connsiteY38" fmla="*/ 492765 h 1307000"/>
              <a:gd name="connsiteX39" fmla="*/ 907158 w 1778015"/>
              <a:gd name="connsiteY39" fmla="*/ 434708 h 1307000"/>
              <a:gd name="connsiteX40" fmla="*/ 820072 w 1778015"/>
              <a:gd name="connsiteY40" fmla="*/ 376651 h 1307000"/>
              <a:gd name="connsiteX41" fmla="*/ 776529 w 1778015"/>
              <a:gd name="connsiteY41" fmla="*/ 347622 h 1307000"/>
              <a:gd name="connsiteX42" fmla="*/ 689444 w 1778015"/>
              <a:gd name="connsiteY42" fmla="*/ 318593 h 1307000"/>
              <a:gd name="connsiteX43" fmla="*/ 645901 w 1778015"/>
              <a:gd name="connsiteY43" fmla="*/ 304079 h 1307000"/>
              <a:gd name="connsiteX44" fmla="*/ 500758 w 1778015"/>
              <a:gd name="connsiteY44" fmla="*/ 216993 h 1307000"/>
              <a:gd name="connsiteX45" fmla="*/ 384644 w 1778015"/>
              <a:gd name="connsiteY45" fmla="*/ 187965 h 1307000"/>
              <a:gd name="connsiteX46" fmla="*/ 297558 w 1778015"/>
              <a:gd name="connsiteY46" fmla="*/ 158936 h 1307000"/>
              <a:gd name="connsiteX47" fmla="*/ 79844 w 1778015"/>
              <a:gd name="connsiteY47" fmla="*/ 129908 h 1307000"/>
              <a:gd name="connsiteX48" fmla="*/ 36301 w 1778015"/>
              <a:gd name="connsiteY48" fmla="*/ 42822 h 1307000"/>
              <a:gd name="connsiteX49" fmla="*/ 21787 w 1778015"/>
              <a:gd name="connsiteY49" fmla="*/ 13793 h 13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778015" h="1307000">
                <a:moveTo>
                  <a:pt x="21787" y="13793"/>
                </a:moveTo>
                <a:cubicBezTo>
                  <a:pt x="77425" y="8955"/>
                  <a:pt x="132968" y="-14666"/>
                  <a:pt x="370129" y="13793"/>
                </a:cubicBezTo>
                <a:cubicBezTo>
                  <a:pt x="400510" y="17439"/>
                  <a:pt x="428186" y="33146"/>
                  <a:pt x="457215" y="42822"/>
                </a:cubicBezTo>
                <a:lnTo>
                  <a:pt x="500758" y="57336"/>
                </a:lnTo>
                <a:cubicBezTo>
                  <a:pt x="515272" y="67012"/>
                  <a:pt x="528360" y="79280"/>
                  <a:pt x="544301" y="86365"/>
                </a:cubicBezTo>
                <a:cubicBezTo>
                  <a:pt x="572263" y="98792"/>
                  <a:pt x="631387" y="115393"/>
                  <a:pt x="631387" y="115393"/>
                </a:cubicBezTo>
                <a:cubicBezTo>
                  <a:pt x="700388" y="161395"/>
                  <a:pt x="658382" y="138907"/>
                  <a:pt x="762015" y="173451"/>
                </a:cubicBezTo>
                <a:lnTo>
                  <a:pt x="805558" y="187965"/>
                </a:lnTo>
                <a:lnTo>
                  <a:pt x="849101" y="202479"/>
                </a:lnTo>
                <a:cubicBezTo>
                  <a:pt x="878130" y="221831"/>
                  <a:pt x="911518" y="235866"/>
                  <a:pt x="936187" y="260536"/>
                </a:cubicBezTo>
                <a:cubicBezTo>
                  <a:pt x="992064" y="316414"/>
                  <a:pt x="962650" y="292693"/>
                  <a:pt x="1023272" y="333108"/>
                </a:cubicBezTo>
                <a:cubicBezTo>
                  <a:pt x="1088195" y="430491"/>
                  <a:pt x="1011715" y="335079"/>
                  <a:pt x="1095844" y="391165"/>
                </a:cubicBezTo>
                <a:cubicBezTo>
                  <a:pt x="1204988" y="463927"/>
                  <a:pt x="1082734" y="403280"/>
                  <a:pt x="1168415" y="478251"/>
                </a:cubicBezTo>
                <a:cubicBezTo>
                  <a:pt x="1194671" y="501225"/>
                  <a:pt x="1226472" y="516956"/>
                  <a:pt x="1255501" y="536308"/>
                </a:cubicBezTo>
                <a:lnTo>
                  <a:pt x="1299044" y="565336"/>
                </a:lnTo>
                <a:cubicBezTo>
                  <a:pt x="1376449" y="681446"/>
                  <a:pt x="1274857" y="541150"/>
                  <a:pt x="1371615" y="637908"/>
                </a:cubicBezTo>
                <a:cubicBezTo>
                  <a:pt x="1468373" y="734666"/>
                  <a:pt x="1328077" y="633074"/>
                  <a:pt x="1444187" y="710479"/>
                </a:cubicBezTo>
                <a:cubicBezTo>
                  <a:pt x="1456967" y="748819"/>
                  <a:pt x="1479327" y="828631"/>
                  <a:pt x="1516758" y="841108"/>
                </a:cubicBezTo>
                <a:lnTo>
                  <a:pt x="1560301" y="855622"/>
                </a:lnTo>
                <a:cubicBezTo>
                  <a:pt x="1585808" y="932144"/>
                  <a:pt x="1557957" y="870227"/>
                  <a:pt x="1618358" y="942708"/>
                </a:cubicBezTo>
                <a:cubicBezTo>
                  <a:pt x="1629525" y="956109"/>
                  <a:pt x="1636220" y="972850"/>
                  <a:pt x="1647387" y="986251"/>
                </a:cubicBezTo>
                <a:cubicBezTo>
                  <a:pt x="1740516" y="1098006"/>
                  <a:pt x="1647884" y="965226"/>
                  <a:pt x="1719958" y="1073336"/>
                </a:cubicBezTo>
                <a:lnTo>
                  <a:pt x="1763501" y="1203965"/>
                </a:lnTo>
                <a:lnTo>
                  <a:pt x="1778015" y="1247508"/>
                </a:lnTo>
                <a:cubicBezTo>
                  <a:pt x="1773177" y="1266860"/>
                  <a:pt x="1779459" y="1293596"/>
                  <a:pt x="1763501" y="1305565"/>
                </a:cubicBezTo>
                <a:cubicBezTo>
                  <a:pt x="1749361" y="1316170"/>
                  <a:pt x="1680294" y="1264608"/>
                  <a:pt x="1676415" y="1262022"/>
                </a:cubicBezTo>
                <a:cubicBezTo>
                  <a:pt x="1665311" y="1217606"/>
                  <a:pt x="1666284" y="1193834"/>
                  <a:pt x="1632872" y="1160422"/>
                </a:cubicBezTo>
                <a:cubicBezTo>
                  <a:pt x="1620537" y="1148087"/>
                  <a:pt x="1603843" y="1141069"/>
                  <a:pt x="1589329" y="1131393"/>
                </a:cubicBezTo>
                <a:cubicBezTo>
                  <a:pt x="1554785" y="1027759"/>
                  <a:pt x="1577274" y="1069767"/>
                  <a:pt x="1531272" y="1000765"/>
                </a:cubicBezTo>
                <a:cubicBezTo>
                  <a:pt x="1519467" y="965349"/>
                  <a:pt x="1515866" y="941816"/>
                  <a:pt x="1487729" y="913679"/>
                </a:cubicBezTo>
                <a:cubicBezTo>
                  <a:pt x="1475394" y="901344"/>
                  <a:pt x="1458701" y="894327"/>
                  <a:pt x="1444187" y="884651"/>
                </a:cubicBezTo>
                <a:cubicBezTo>
                  <a:pt x="1366774" y="768532"/>
                  <a:pt x="1468380" y="908846"/>
                  <a:pt x="1371615" y="812079"/>
                </a:cubicBezTo>
                <a:cubicBezTo>
                  <a:pt x="1359280" y="799744"/>
                  <a:pt x="1354922" y="780871"/>
                  <a:pt x="1342587" y="768536"/>
                </a:cubicBezTo>
                <a:cubicBezTo>
                  <a:pt x="1330252" y="756201"/>
                  <a:pt x="1312445" y="750675"/>
                  <a:pt x="1299044" y="739508"/>
                </a:cubicBezTo>
                <a:cubicBezTo>
                  <a:pt x="1162611" y="625815"/>
                  <a:pt x="1388532" y="784653"/>
                  <a:pt x="1168415" y="637908"/>
                </a:cubicBezTo>
                <a:lnTo>
                  <a:pt x="1081329" y="579851"/>
                </a:lnTo>
                <a:lnTo>
                  <a:pt x="1037787" y="550822"/>
                </a:lnTo>
                <a:cubicBezTo>
                  <a:pt x="1028111" y="536308"/>
                  <a:pt x="1022380" y="518176"/>
                  <a:pt x="1008758" y="507279"/>
                </a:cubicBezTo>
                <a:cubicBezTo>
                  <a:pt x="996811" y="497722"/>
                  <a:pt x="976033" y="503583"/>
                  <a:pt x="965215" y="492765"/>
                </a:cubicBezTo>
                <a:cubicBezTo>
                  <a:pt x="887806" y="415356"/>
                  <a:pt x="1023273" y="473412"/>
                  <a:pt x="907158" y="434708"/>
                </a:cubicBezTo>
                <a:cubicBezTo>
                  <a:pt x="824614" y="352164"/>
                  <a:pt x="904094" y="418662"/>
                  <a:pt x="820072" y="376651"/>
                </a:cubicBezTo>
                <a:cubicBezTo>
                  <a:pt x="804470" y="368850"/>
                  <a:pt x="792470" y="354707"/>
                  <a:pt x="776529" y="347622"/>
                </a:cubicBezTo>
                <a:cubicBezTo>
                  <a:pt x="748568" y="335195"/>
                  <a:pt x="718472" y="328269"/>
                  <a:pt x="689444" y="318593"/>
                </a:cubicBezTo>
                <a:cubicBezTo>
                  <a:pt x="674930" y="313755"/>
                  <a:pt x="658631" y="312566"/>
                  <a:pt x="645901" y="304079"/>
                </a:cubicBezTo>
                <a:cubicBezTo>
                  <a:pt x="612782" y="282000"/>
                  <a:pt x="545386" y="231869"/>
                  <a:pt x="500758" y="216993"/>
                </a:cubicBezTo>
                <a:cubicBezTo>
                  <a:pt x="462910" y="204377"/>
                  <a:pt x="422492" y="200581"/>
                  <a:pt x="384644" y="187965"/>
                </a:cubicBezTo>
                <a:cubicBezTo>
                  <a:pt x="355615" y="178289"/>
                  <a:pt x="327970" y="162315"/>
                  <a:pt x="297558" y="158936"/>
                </a:cubicBezTo>
                <a:cubicBezTo>
                  <a:pt x="137680" y="141172"/>
                  <a:pt x="210144" y="151624"/>
                  <a:pt x="79844" y="129908"/>
                </a:cubicBezTo>
                <a:cubicBezTo>
                  <a:pt x="55379" y="93210"/>
                  <a:pt x="44885" y="85746"/>
                  <a:pt x="36301" y="42822"/>
                </a:cubicBezTo>
                <a:cubicBezTo>
                  <a:pt x="34403" y="33334"/>
                  <a:pt x="-33851" y="18631"/>
                  <a:pt x="21787" y="13793"/>
                </a:cubicBez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755576" y="717900"/>
            <a:ext cx="145142" cy="451369"/>
          </a:xfrm>
          <a:custGeom>
            <a:avLst/>
            <a:gdLst>
              <a:gd name="connsiteX0" fmla="*/ 101600 w 145142"/>
              <a:gd name="connsiteY0" fmla="*/ 1426 h 451369"/>
              <a:gd name="connsiteX1" fmla="*/ 116114 w 145142"/>
              <a:gd name="connsiteY1" fmla="*/ 73997 h 451369"/>
              <a:gd name="connsiteX2" fmla="*/ 130628 w 145142"/>
              <a:gd name="connsiteY2" fmla="*/ 117540 h 451369"/>
              <a:gd name="connsiteX3" fmla="*/ 116114 w 145142"/>
              <a:gd name="connsiteY3" fmla="*/ 190112 h 451369"/>
              <a:gd name="connsiteX4" fmla="*/ 130628 w 145142"/>
              <a:gd name="connsiteY4" fmla="*/ 277197 h 451369"/>
              <a:gd name="connsiteX5" fmla="*/ 145142 w 145142"/>
              <a:gd name="connsiteY5" fmla="*/ 335255 h 451369"/>
              <a:gd name="connsiteX6" fmla="*/ 130628 w 145142"/>
              <a:gd name="connsiteY6" fmla="*/ 451369 h 451369"/>
              <a:gd name="connsiteX7" fmla="*/ 87085 w 145142"/>
              <a:gd name="connsiteY7" fmla="*/ 436855 h 451369"/>
              <a:gd name="connsiteX8" fmla="*/ 72571 w 145142"/>
              <a:gd name="connsiteY8" fmla="*/ 349769 h 451369"/>
              <a:gd name="connsiteX9" fmla="*/ 43542 w 145142"/>
              <a:gd name="connsiteY9" fmla="*/ 306226 h 451369"/>
              <a:gd name="connsiteX10" fmla="*/ 29028 w 145142"/>
              <a:gd name="connsiteY10" fmla="*/ 262683 h 451369"/>
              <a:gd name="connsiteX11" fmla="*/ 0 w 145142"/>
              <a:gd name="connsiteY11" fmla="*/ 161083 h 451369"/>
              <a:gd name="connsiteX12" fmla="*/ 14514 w 145142"/>
              <a:gd name="connsiteY12" fmla="*/ 30455 h 451369"/>
              <a:gd name="connsiteX13" fmla="*/ 101600 w 145142"/>
              <a:gd name="connsiteY13" fmla="*/ 1426 h 451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5142" h="451369">
                <a:moveTo>
                  <a:pt x="101600" y="1426"/>
                </a:moveTo>
                <a:cubicBezTo>
                  <a:pt x="118533" y="8683"/>
                  <a:pt x="110131" y="50064"/>
                  <a:pt x="116114" y="73997"/>
                </a:cubicBezTo>
                <a:cubicBezTo>
                  <a:pt x="119825" y="88840"/>
                  <a:pt x="130628" y="102241"/>
                  <a:pt x="130628" y="117540"/>
                </a:cubicBezTo>
                <a:cubicBezTo>
                  <a:pt x="130628" y="142210"/>
                  <a:pt x="120952" y="165921"/>
                  <a:pt x="116114" y="190112"/>
                </a:cubicBezTo>
                <a:cubicBezTo>
                  <a:pt x="120952" y="219140"/>
                  <a:pt x="124857" y="248340"/>
                  <a:pt x="130628" y="277197"/>
                </a:cubicBezTo>
                <a:cubicBezTo>
                  <a:pt x="134540" y="296758"/>
                  <a:pt x="145142" y="315307"/>
                  <a:pt x="145142" y="335255"/>
                </a:cubicBezTo>
                <a:cubicBezTo>
                  <a:pt x="145142" y="374261"/>
                  <a:pt x="135466" y="412664"/>
                  <a:pt x="130628" y="451369"/>
                </a:cubicBezTo>
                <a:cubicBezTo>
                  <a:pt x="116114" y="446531"/>
                  <a:pt x="94676" y="450139"/>
                  <a:pt x="87085" y="436855"/>
                </a:cubicBezTo>
                <a:cubicBezTo>
                  <a:pt x="72484" y="411303"/>
                  <a:pt x="81877" y="377688"/>
                  <a:pt x="72571" y="349769"/>
                </a:cubicBezTo>
                <a:cubicBezTo>
                  <a:pt x="67055" y="333220"/>
                  <a:pt x="53218" y="320740"/>
                  <a:pt x="43542" y="306226"/>
                </a:cubicBezTo>
                <a:cubicBezTo>
                  <a:pt x="38704" y="291712"/>
                  <a:pt x="33231" y="277394"/>
                  <a:pt x="29028" y="262683"/>
                </a:cubicBezTo>
                <a:cubicBezTo>
                  <a:pt x="-7421" y="135108"/>
                  <a:pt x="34800" y="265484"/>
                  <a:pt x="0" y="161083"/>
                </a:cubicBezTo>
                <a:cubicBezTo>
                  <a:pt x="4838" y="117540"/>
                  <a:pt x="-1757" y="71132"/>
                  <a:pt x="14514" y="30455"/>
                </a:cubicBezTo>
                <a:cubicBezTo>
                  <a:pt x="20196" y="16250"/>
                  <a:pt x="84667" y="-5831"/>
                  <a:pt x="101600" y="1426"/>
                </a:cubicBez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57175" y="1124744"/>
            <a:ext cx="348342" cy="638628"/>
          </a:xfrm>
          <a:custGeom>
            <a:avLst/>
            <a:gdLst>
              <a:gd name="connsiteX0" fmla="*/ 14514 w 348342"/>
              <a:gd name="connsiteY0" fmla="*/ 0 h 638628"/>
              <a:gd name="connsiteX1" fmla="*/ 87085 w 348342"/>
              <a:gd name="connsiteY1" fmla="*/ 58057 h 638628"/>
              <a:gd name="connsiteX2" fmla="*/ 145142 w 348342"/>
              <a:gd name="connsiteY2" fmla="*/ 188686 h 638628"/>
              <a:gd name="connsiteX3" fmla="*/ 174171 w 348342"/>
              <a:gd name="connsiteY3" fmla="*/ 232228 h 638628"/>
              <a:gd name="connsiteX4" fmla="*/ 203200 w 348342"/>
              <a:gd name="connsiteY4" fmla="*/ 319314 h 638628"/>
              <a:gd name="connsiteX5" fmla="*/ 217714 w 348342"/>
              <a:gd name="connsiteY5" fmla="*/ 362857 h 638628"/>
              <a:gd name="connsiteX6" fmla="*/ 261257 w 348342"/>
              <a:gd name="connsiteY6" fmla="*/ 377371 h 638628"/>
              <a:gd name="connsiteX7" fmla="*/ 275771 w 348342"/>
              <a:gd name="connsiteY7" fmla="*/ 420914 h 638628"/>
              <a:gd name="connsiteX8" fmla="*/ 304800 w 348342"/>
              <a:gd name="connsiteY8" fmla="*/ 464457 h 638628"/>
              <a:gd name="connsiteX9" fmla="*/ 348342 w 348342"/>
              <a:gd name="connsiteY9" fmla="*/ 624114 h 638628"/>
              <a:gd name="connsiteX10" fmla="*/ 304800 w 348342"/>
              <a:gd name="connsiteY10" fmla="*/ 638628 h 638628"/>
              <a:gd name="connsiteX11" fmla="*/ 232228 w 348342"/>
              <a:gd name="connsiteY11" fmla="*/ 580571 h 638628"/>
              <a:gd name="connsiteX12" fmla="*/ 174171 w 348342"/>
              <a:gd name="connsiteY12" fmla="*/ 449943 h 638628"/>
              <a:gd name="connsiteX13" fmla="*/ 130628 w 348342"/>
              <a:gd name="connsiteY13" fmla="*/ 319314 h 638628"/>
              <a:gd name="connsiteX14" fmla="*/ 116114 w 348342"/>
              <a:gd name="connsiteY14" fmla="*/ 275771 h 638628"/>
              <a:gd name="connsiteX15" fmla="*/ 72571 w 348342"/>
              <a:gd name="connsiteY15" fmla="*/ 246743 h 638628"/>
              <a:gd name="connsiteX16" fmla="*/ 43542 w 348342"/>
              <a:gd name="connsiteY16" fmla="*/ 159657 h 638628"/>
              <a:gd name="connsiteX17" fmla="*/ 0 w 348342"/>
              <a:gd name="connsiteY17" fmla="*/ 72571 h 638628"/>
              <a:gd name="connsiteX18" fmla="*/ 14514 w 348342"/>
              <a:gd name="connsiteY18" fmla="*/ 29028 h 638628"/>
              <a:gd name="connsiteX19" fmla="*/ 58057 w 348342"/>
              <a:gd name="connsiteY19" fmla="*/ 58057 h 638628"/>
              <a:gd name="connsiteX20" fmla="*/ 87085 w 348342"/>
              <a:gd name="connsiteY20" fmla="*/ 72571 h 63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48342" h="638628">
                <a:moveTo>
                  <a:pt x="14514" y="0"/>
                </a:moveTo>
                <a:cubicBezTo>
                  <a:pt x="38704" y="19352"/>
                  <a:pt x="65180" y="36152"/>
                  <a:pt x="87085" y="58057"/>
                </a:cubicBezTo>
                <a:cubicBezTo>
                  <a:pt x="146173" y="117145"/>
                  <a:pt x="87645" y="102443"/>
                  <a:pt x="145142" y="188686"/>
                </a:cubicBezTo>
                <a:lnTo>
                  <a:pt x="174171" y="232228"/>
                </a:lnTo>
                <a:lnTo>
                  <a:pt x="203200" y="319314"/>
                </a:lnTo>
                <a:cubicBezTo>
                  <a:pt x="208038" y="333828"/>
                  <a:pt x="203200" y="358019"/>
                  <a:pt x="217714" y="362857"/>
                </a:cubicBezTo>
                <a:lnTo>
                  <a:pt x="261257" y="377371"/>
                </a:lnTo>
                <a:cubicBezTo>
                  <a:pt x="266095" y="391885"/>
                  <a:pt x="268929" y="407230"/>
                  <a:pt x="275771" y="420914"/>
                </a:cubicBezTo>
                <a:cubicBezTo>
                  <a:pt x="283572" y="436516"/>
                  <a:pt x="300210" y="447628"/>
                  <a:pt x="304800" y="464457"/>
                </a:cubicBezTo>
                <a:cubicBezTo>
                  <a:pt x="354835" y="647917"/>
                  <a:pt x="282760" y="525739"/>
                  <a:pt x="348342" y="624114"/>
                </a:cubicBezTo>
                <a:cubicBezTo>
                  <a:pt x="333828" y="628952"/>
                  <a:pt x="320099" y="638628"/>
                  <a:pt x="304800" y="638628"/>
                </a:cubicBezTo>
                <a:cubicBezTo>
                  <a:pt x="258062" y="638628"/>
                  <a:pt x="254518" y="614006"/>
                  <a:pt x="232228" y="580571"/>
                </a:cubicBezTo>
                <a:cubicBezTo>
                  <a:pt x="197684" y="476937"/>
                  <a:pt x="220173" y="518945"/>
                  <a:pt x="174171" y="449943"/>
                </a:cubicBezTo>
                <a:lnTo>
                  <a:pt x="130628" y="319314"/>
                </a:lnTo>
                <a:cubicBezTo>
                  <a:pt x="125790" y="304800"/>
                  <a:pt x="128844" y="284257"/>
                  <a:pt x="116114" y="275771"/>
                </a:cubicBezTo>
                <a:lnTo>
                  <a:pt x="72571" y="246743"/>
                </a:lnTo>
                <a:cubicBezTo>
                  <a:pt x="62895" y="217714"/>
                  <a:pt x="60515" y="185117"/>
                  <a:pt x="43542" y="159657"/>
                </a:cubicBezTo>
                <a:cubicBezTo>
                  <a:pt x="6028" y="103384"/>
                  <a:pt x="20030" y="132663"/>
                  <a:pt x="0" y="72571"/>
                </a:cubicBezTo>
                <a:cubicBezTo>
                  <a:pt x="4838" y="58057"/>
                  <a:pt x="-329" y="32739"/>
                  <a:pt x="14514" y="29028"/>
                </a:cubicBezTo>
                <a:cubicBezTo>
                  <a:pt x="31437" y="24797"/>
                  <a:pt x="43099" y="49082"/>
                  <a:pt x="58057" y="58057"/>
                </a:cubicBezTo>
                <a:cubicBezTo>
                  <a:pt x="67333" y="63623"/>
                  <a:pt x="77409" y="67733"/>
                  <a:pt x="87085" y="72571"/>
                </a:cubicBezTo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1187624" y="1763372"/>
            <a:ext cx="820191" cy="559475"/>
          </a:xfrm>
          <a:custGeom>
            <a:avLst/>
            <a:gdLst>
              <a:gd name="connsiteX0" fmla="*/ 262 w 820191"/>
              <a:gd name="connsiteY0" fmla="*/ 4866 h 559475"/>
              <a:gd name="connsiteX1" fmla="*/ 87348 w 820191"/>
              <a:gd name="connsiteY1" fmla="*/ 19380 h 559475"/>
              <a:gd name="connsiteX2" fmla="*/ 174433 w 820191"/>
              <a:gd name="connsiteY2" fmla="*/ 48408 h 559475"/>
              <a:gd name="connsiteX3" fmla="*/ 217976 w 820191"/>
              <a:gd name="connsiteY3" fmla="*/ 77437 h 559475"/>
              <a:gd name="connsiteX4" fmla="*/ 247005 w 820191"/>
              <a:gd name="connsiteY4" fmla="*/ 120980 h 559475"/>
              <a:gd name="connsiteX5" fmla="*/ 334090 w 820191"/>
              <a:gd name="connsiteY5" fmla="*/ 179037 h 559475"/>
              <a:gd name="connsiteX6" fmla="*/ 435690 w 820191"/>
              <a:gd name="connsiteY6" fmla="*/ 295151 h 559475"/>
              <a:gd name="connsiteX7" fmla="*/ 450205 w 820191"/>
              <a:gd name="connsiteY7" fmla="*/ 338694 h 559475"/>
              <a:gd name="connsiteX8" fmla="*/ 624376 w 820191"/>
              <a:gd name="connsiteY8" fmla="*/ 425780 h 559475"/>
              <a:gd name="connsiteX9" fmla="*/ 711462 w 820191"/>
              <a:gd name="connsiteY9" fmla="*/ 454808 h 559475"/>
              <a:gd name="connsiteX10" fmla="*/ 755005 w 820191"/>
              <a:gd name="connsiteY10" fmla="*/ 469323 h 559475"/>
              <a:gd name="connsiteX11" fmla="*/ 813062 w 820191"/>
              <a:gd name="connsiteY11" fmla="*/ 556408 h 559475"/>
              <a:gd name="connsiteX12" fmla="*/ 638890 w 820191"/>
              <a:gd name="connsiteY12" fmla="*/ 440294 h 559475"/>
              <a:gd name="connsiteX13" fmla="*/ 595348 w 820191"/>
              <a:gd name="connsiteY13" fmla="*/ 411266 h 559475"/>
              <a:gd name="connsiteX14" fmla="*/ 551805 w 820191"/>
              <a:gd name="connsiteY14" fmla="*/ 382237 h 559475"/>
              <a:gd name="connsiteX15" fmla="*/ 435690 w 820191"/>
              <a:gd name="connsiteY15" fmla="*/ 353208 h 559475"/>
              <a:gd name="connsiteX16" fmla="*/ 392148 w 820191"/>
              <a:gd name="connsiteY16" fmla="*/ 324180 h 559475"/>
              <a:gd name="connsiteX17" fmla="*/ 334090 w 820191"/>
              <a:gd name="connsiteY17" fmla="*/ 237094 h 559475"/>
              <a:gd name="connsiteX18" fmla="*/ 203462 w 820191"/>
              <a:gd name="connsiteY18" fmla="*/ 150008 h 559475"/>
              <a:gd name="connsiteX19" fmla="*/ 159919 w 820191"/>
              <a:gd name="connsiteY19" fmla="*/ 120980 h 559475"/>
              <a:gd name="connsiteX20" fmla="*/ 116376 w 820191"/>
              <a:gd name="connsiteY20" fmla="*/ 106466 h 559475"/>
              <a:gd name="connsiteX21" fmla="*/ 262 w 820191"/>
              <a:gd name="connsiteY21" fmla="*/ 4866 h 55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20191" h="559475">
                <a:moveTo>
                  <a:pt x="262" y="4866"/>
                </a:moveTo>
                <a:cubicBezTo>
                  <a:pt x="-4576" y="-9648"/>
                  <a:pt x="58798" y="12243"/>
                  <a:pt x="87348" y="19380"/>
                </a:cubicBezTo>
                <a:cubicBezTo>
                  <a:pt x="117033" y="26801"/>
                  <a:pt x="174433" y="48408"/>
                  <a:pt x="174433" y="48408"/>
                </a:cubicBezTo>
                <a:cubicBezTo>
                  <a:pt x="188947" y="58084"/>
                  <a:pt x="205641" y="65102"/>
                  <a:pt x="217976" y="77437"/>
                </a:cubicBezTo>
                <a:cubicBezTo>
                  <a:pt x="230311" y="89772"/>
                  <a:pt x="233877" y="109493"/>
                  <a:pt x="247005" y="120980"/>
                </a:cubicBezTo>
                <a:cubicBezTo>
                  <a:pt x="273261" y="143954"/>
                  <a:pt x="334090" y="179037"/>
                  <a:pt x="334090" y="179037"/>
                </a:cubicBezTo>
                <a:cubicBezTo>
                  <a:pt x="401824" y="280637"/>
                  <a:pt x="363119" y="246770"/>
                  <a:pt x="435690" y="295151"/>
                </a:cubicBezTo>
                <a:cubicBezTo>
                  <a:pt x="440528" y="309665"/>
                  <a:pt x="439387" y="327876"/>
                  <a:pt x="450205" y="338694"/>
                </a:cubicBezTo>
                <a:cubicBezTo>
                  <a:pt x="506477" y="394966"/>
                  <a:pt x="553547" y="402170"/>
                  <a:pt x="624376" y="425780"/>
                </a:cubicBezTo>
                <a:lnTo>
                  <a:pt x="711462" y="454808"/>
                </a:lnTo>
                <a:lnTo>
                  <a:pt x="755005" y="469323"/>
                </a:lnTo>
                <a:cubicBezTo>
                  <a:pt x="774357" y="498351"/>
                  <a:pt x="842090" y="575760"/>
                  <a:pt x="813062" y="556408"/>
                </a:cubicBezTo>
                <a:lnTo>
                  <a:pt x="638890" y="440294"/>
                </a:lnTo>
                <a:lnTo>
                  <a:pt x="595348" y="411266"/>
                </a:lnTo>
                <a:cubicBezTo>
                  <a:pt x="580834" y="401590"/>
                  <a:pt x="568354" y="387753"/>
                  <a:pt x="551805" y="382237"/>
                </a:cubicBezTo>
                <a:cubicBezTo>
                  <a:pt x="484858" y="359922"/>
                  <a:pt x="523264" y="370724"/>
                  <a:pt x="435690" y="353208"/>
                </a:cubicBezTo>
                <a:cubicBezTo>
                  <a:pt x="421176" y="343532"/>
                  <a:pt x="403635" y="337308"/>
                  <a:pt x="392148" y="324180"/>
                </a:cubicBezTo>
                <a:cubicBezTo>
                  <a:pt x="369174" y="297924"/>
                  <a:pt x="363119" y="256447"/>
                  <a:pt x="334090" y="237094"/>
                </a:cubicBezTo>
                <a:lnTo>
                  <a:pt x="203462" y="150008"/>
                </a:lnTo>
                <a:cubicBezTo>
                  <a:pt x="188948" y="140332"/>
                  <a:pt x="176468" y="126496"/>
                  <a:pt x="159919" y="120980"/>
                </a:cubicBezTo>
                <a:lnTo>
                  <a:pt x="116376" y="106466"/>
                </a:lnTo>
                <a:cubicBezTo>
                  <a:pt x="25869" y="15959"/>
                  <a:pt x="5100" y="19380"/>
                  <a:pt x="262" y="4866"/>
                </a:cubicBez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2291311" y="1753810"/>
            <a:ext cx="255712" cy="203740"/>
          </a:xfrm>
          <a:custGeom>
            <a:avLst/>
            <a:gdLst>
              <a:gd name="connsiteX0" fmla="*/ 8969 w 255712"/>
              <a:gd name="connsiteY0" fmla="*/ 29568 h 203740"/>
              <a:gd name="connsiteX1" fmla="*/ 168626 w 255712"/>
              <a:gd name="connsiteY1" fmla="*/ 15054 h 203740"/>
              <a:gd name="connsiteX2" fmla="*/ 255712 w 255712"/>
              <a:gd name="connsiteY2" fmla="*/ 15054 h 203740"/>
              <a:gd name="connsiteX3" fmla="*/ 241197 w 255712"/>
              <a:gd name="connsiteY3" fmla="*/ 145683 h 203740"/>
              <a:gd name="connsiteX4" fmla="*/ 197655 w 255712"/>
              <a:gd name="connsiteY4" fmla="*/ 160197 h 203740"/>
              <a:gd name="connsiteX5" fmla="*/ 154112 w 255712"/>
              <a:gd name="connsiteY5" fmla="*/ 203740 h 203740"/>
              <a:gd name="connsiteX6" fmla="*/ 67026 w 255712"/>
              <a:gd name="connsiteY6" fmla="*/ 189226 h 203740"/>
              <a:gd name="connsiteX7" fmla="*/ 8969 w 255712"/>
              <a:gd name="connsiteY7" fmla="*/ 102140 h 203740"/>
              <a:gd name="connsiteX8" fmla="*/ 8969 w 255712"/>
              <a:gd name="connsiteY8" fmla="*/ 29568 h 20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5712" h="203740">
                <a:moveTo>
                  <a:pt x="8969" y="29568"/>
                </a:moveTo>
                <a:cubicBezTo>
                  <a:pt x="35578" y="15054"/>
                  <a:pt x="115725" y="22611"/>
                  <a:pt x="168626" y="15054"/>
                </a:cubicBezTo>
                <a:cubicBezTo>
                  <a:pt x="249906" y="3443"/>
                  <a:pt x="174432" y="-12039"/>
                  <a:pt x="255712" y="15054"/>
                </a:cubicBezTo>
                <a:cubicBezTo>
                  <a:pt x="250874" y="58597"/>
                  <a:pt x="257468" y="105006"/>
                  <a:pt x="241197" y="145683"/>
                </a:cubicBezTo>
                <a:cubicBezTo>
                  <a:pt x="235515" y="159888"/>
                  <a:pt x="210385" y="151711"/>
                  <a:pt x="197655" y="160197"/>
                </a:cubicBezTo>
                <a:cubicBezTo>
                  <a:pt x="180576" y="171583"/>
                  <a:pt x="168626" y="189226"/>
                  <a:pt x="154112" y="203740"/>
                </a:cubicBezTo>
                <a:cubicBezTo>
                  <a:pt x="125083" y="198902"/>
                  <a:pt x="91135" y="206102"/>
                  <a:pt x="67026" y="189226"/>
                </a:cubicBezTo>
                <a:cubicBezTo>
                  <a:pt x="38445" y="169219"/>
                  <a:pt x="8969" y="102140"/>
                  <a:pt x="8969" y="102140"/>
                </a:cubicBezTo>
                <a:cubicBezTo>
                  <a:pt x="25013" y="54007"/>
                  <a:pt x="-17640" y="44082"/>
                  <a:pt x="8969" y="29568"/>
                </a:cubicBez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2483768" y="1772816"/>
            <a:ext cx="584817" cy="360040"/>
          </a:xfrm>
          <a:custGeom>
            <a:avLst/>
            <a:gdLst>
              <a:gd name="connsiteX0" fmla="*/ 0 w 654277"/>
              <a:gd name="connsiteY0" fmla="*/ 101600 h 334331"/>
              <a:gd name="connsiteX1" fmla="*/ 87086 w 654277"/>
              <a:gd name="connsiteY1" fmla="*/ 116114 h 334331"/>
              <a:gd name="connsiteX2" fmla="*/ 130629 w 654277"/>
              <a:gd name="connsiteY2" fmla="*/ 130629 h 334331"/>
              <a:gd name="connsiteX3" fmla="*/ 188686 w 654277"/>
              <a:gd name="connsiteY3" fmla="*/ 145143 h 334331"/>
              <a:gd name="connsiteX4" fmla="*/ 275772 w 654277"/>
              <a:gd name="connsiteY4" fmla="*/ 174171 h 334331"/>
              <a:gd name="connsiteX5" fmla="*/ 319315 w 654277"/>
              <a:gd name="connsiteY5" fmla="*/ 188686 h 334331"/>
              <a:gd name="connsiteX6" fmla="*/ 420915 w 654277"/>
              <a:gd name="connsiteY6" fmla="*/ 217714 h 334331"/>
              <a:gd name="connsiteX7" fmla="*/ 508000 w 654277"/>
              <a:gd name="connsiteY7" fmla="*/ 275771 h 334331"/>
              <a:gd name="connsiteX8" fmla="*/ 595086 w 654277"/>
              <a:gd name="connsiteY8" fmla="*/ 304800 h 334331"/>
              <a:gd name="connsiteX9" fmla="*/ 638629 w 654277"/>
              <a:gd name="connsiteY9" fmla="*/ 333829 h 334331"/>
              <a:gd name="connsiteX10" fmla="*/ 638629 w 654277"/>
              <a:gd name="connsiteY10" fmla="*/ 246743 h 334331"/>
              <a:gd name="connsiteX11" fmla="*/ 551543 w 654277"/>
              <a:gd name="connsiteY11" fmla="*/ 188686 h 334331"/>
              <a:gd name="connsiteX12" fmla="*/ 508000 w 654277"/>
              <a:gd name="connsiteY12" fmla="*/ 159657 h 334331"/>
              <a:gd name="connsiteX13" fmla="*/ 464458 w 654277"/>
              <a:gd name="connsiteY13" fmla="*/ 130629 h 334331"/>
              <a:gd name="connsiteX14" fmla="*/ 420915 w 654277"/>
              <a:gd name="connsiteY14" fmla="*/ 101600 h 334331"/>
              <a:gd name="connsiteX15" fmla="*/ 246743 w 654277"/>
              <a:gd name="connsiteY15" fmla="*/ 43543 h 334331"/>
              <a:gd name="connsiteX16" fmla="*/ 203200 w 654277"/>
              <a:gd name="connsiteY16" fmla="*/ 29029 h 334331"/>
              <a:gd name="connsiteX17" fmla="*/ 159658 w 654277"/>
              <a:gd name="connsiteY17" fmla="*/ 14514 h 334331"/>
              <a:gd name="connsiteX18" fmla="*/ 43543 w 654277"/>
              <a:gd name="connsiteY18" fmla="*/ 0 h 334331"/>
              <a:gd name="connsiteX19" fmla="*/ 58058 w 654277"/>
              <a:gd name="connsiteY19" fmla="*/ 43543 h 334331"/>
              <a:gd name="connsiteX20" fmla="*/ 72572 w 654277"/>
              <a:gd name="connsiteY20" fmla="*/ 145143 h 334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54277" h="334331">
                <a:moveTo>
                  <a:pt x="0" y="101600"/>
                </a:moveTo>
                <a:cubicBezTo>
                  <a:pt x="29029" y="106438"/>
                  <a:pt x="58358" y="109730"/>
                  <a:pt x="87086" y="116114"/>
                </a:cubicBezTo>
                <a:cubicBezTo>
                  <a:pt x="102021" y="119433"/>
                  <a:pt x="115918" y="126426"/>
                  <a:pt x="130629" y="130629"/>
                </a:cubicBezTo>
                <a:cubicBezTo>
                  <a:pt x="149809" y="136109"/>
                  <a:pt x="169579" y="139411"/>
                  <a:pt x="188686" y="145143"/>
                </a:cubicBezTo>
                <a:cubicBezTo>
                  <a:pt x="217994" y="153935"/>
                  <a:pt x="246743" y="164495"/>
                  <a:pt x="275772" y="174171"/>
                </a:cubicBezTo>
                <a:cubicBezTo>
                  <a:pt x="290286" y="179009"/>
                  <a:pt x="304472" y="184975"/>
                  <a:pt x="319315" y="188686"/>
                </a:cubicBezTo>
                <a:cubicBezTo>
                  <a:pt x="392215" y="206911"/>
                  <a:pt x="358448" y="196892"/>
                  <a:pt x="420915" y="217714"/>
                </a:cubicBezTo>
                <a:cubicBezTo>
                  <a:pt x="449943" y="237066"/>
                  <a:pt x="474903" y="264738"/>
                  <a:pt x="508000" y="275771"/>
                </a:cubicBezTo>
                <a:lnTo>
                  <a:pt x="595086" y="304800"/>
                </a:lnTo>
                <a:cubicBezTo>
                  <a:pt x="609600" y="314476"/>
                  <a:pt x="621706" y="338060"/>
                  <a:pt x="638629" y="333829"/>
                </a:cubicBezTo>
                <a:cubicBezTo>
                  <a:pt x="669592" y="326088"/>
                  <a:pt x="646370" y="254484"/>
                  <a:pt x="638629" y="246743"/>
                </a:cubicBezTo>
                <a:cubicBezTo>
                  <a:pt x="613959" y="222073"/>
                  <a:pt x="580572" y="208038"/>
                  <a:pt x="551543" y="188686"/>
                </a:cubicBezTo>
                <a:lnTo>
                  <a:pt x="508000" y="159657"/>
                </a:lnTo>
                <a:lnTo>
                  <a:pt x="464458" y="130629"/>
                </a:lnTo>
                <a:cubicBezTo>
                  <a:pt x="449944" y="120953"/>
                  <a:pt x="437464" y="107116"/>
                  <a:pt x="420915" y="101600"/>
                </a:cubicBezTo>
                <a:lnTo>
                  <a:pt x="246743" y="43543"/>
                </a:lnTo>
                <a:lnTo>
                  <a:pt x="203200" y="29029"/>
                </a:lnTo>
                <a:cubicBezTo>
                  <a:pt x="188686" y="24191"/>
                  <a:pt x="174839" y="16412"/>
                  <a:pt x="159658" y="14514"/>
                </a:cubicBezTo>
                <a:lnTo>
                  <a:pt x="43543" y="0"/>
                </a:lnTo>
                <a:cubicBezTo>
                  <a:pt x="48381" y="14514"/>
                  <a:pt x="55057" y="28541"/>
                  <a:pt x="58058" y="43543"/>
                </a:cubicBezTo>
                <a:cubicBezTo>
                  <a:pt x="64767" y="77089"/>
                  <a:pt x="72572" y="145143"/>
                  <a:pt x="72572" y="145143"/>
                </a:cubicBezTo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915816" y="2043109"/>
            <a:ext cx="643131" cy="316000"/>
          </a:xfrm>
          <a:custGeom>
            <a:avLst/>
            <a:gdLst>
              <a:gd name="connsiteX0" fmla="*/ 0 w 643131"/>
              <a:gd name="connsiteY0" fmla="*/ 0 h 316000"/>
              <a:gd name="connsiteX1" fmla="*/ 275772 w 643131"/>
              <a:gd name="connsiteY1" fmla="*/ 43543 h 316000"/>
              <a:gd name="connsiteX2" fmla="*/ 362857 w 643131"/>
              <a:gd name="connsiteY2" fmla="*/ 101600 h 316000"/>
              <a:gd name="connsiteX3" fmla="*/ 449943 w 643131"/>
              <a:gd name="connsiteY3" fmla="*/ 174171 h 316000"/>
              <a:gd name="connsiteX4" fmla="*/ 493486 w 643131"/>
              <a:gd name="connsiteY4" fmla="*/ 188686 h 316000"/>
              <a:gd name="connsiteX5" fmla="*/ 522515 w 643131"/>
              <a:gd name="connsiteY5" fmla="*/ 232229 h 316000"/>
              <a:gd name="connsiteX6" fmla="*/ 609600 w 643131"/>
              <a:gd name="connsiteY6" fmla="*/ 261257 h 316000"/>
              <a:gd name="connsiteX7" fmla="*/ 638629 w 643131"/>
              <a:gd name="connsiteY7" fmla="*/ 304800 h 316000"/>
              <a:gd name="connsiteX8" fmla="*/ 420915 w 643131"/>
              <a:gd name="connsiteY8" fmla="*/ 261257 h 316000"/>
              <a:gd name="connsiteX9" fmla="*/ 362857 w 643131"/>
              <a:gd name="connsiteY9" fmla="*/ 203200 h 316000"/>
              <a:gd name="connsiteX10" fmla="*/ 232229 w 643131"/>
              <a:gd name="connsiteY10" fmla="*/ 130629 h 316000"/>
              <a:gd name="connsiteX11" fmla="*/ 145143 w 643131"/>
              <a:gd name="connsiteY11" fmla="*/ 87086 h 316000"/>
              <a:gd name="connsiteX12" fmla="*/ 101600 w 643131"/>
              <a:gd name="connsiteY12" fmla="*/ 58057 h 316000"/>
              <a:gd name="connsiteX13" fmla="*/ 29029 w 643131"/>
              <a:gd name="connsiteY13" fmla="*/ 43543 h 3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3131" h="316000">
                <a:moveTo>
                  <a:pt x="0" y="0"/>
                </a:moveTo>
                <a:cubicBezTo>
                  <a:pt x="47990" y="3691"/>
                  <a:pt x="211889" y="954"/>
                  <a:pt x="275772" y="43543"/>
                </a:cubicBezTo>
                <a:cubicBezTo>
                  <a:pt x="304800" y="62895"/>
                  <a:pt x="338188" y="76931"/>
                  <a:pt x="362857" y="101600"/>
                </a:cubicBezTo>
                <a:cubicBezTo>
                  <a:pt x="394959" y="133702"/>
                  <a:pt x="409526" y="153963"/>
                  <a:pt x="449943" y="174171"/>
                </a:cubicBezTo>
                <a:cubicBezTo>
                  <a:pt x="463627" y="181013"/>
                  <a:pt x="478972" y="183848"/>
                  <a:pt x="493486" y="188686"/>
                </a:cubicBezTo>
                <a:cubicBezTo>
                  <a:pt x="503162" y="203200"/>
                  <a:pt x="507722" y="222984"/>
                  <a:pt x="522515" y="232229"/>
                </a:cubicBezTo>
                <a:cubicBezTo>
                  <a:pt x="548463" y="248446"/>
                  <a:pt x="609600" y="261257"/>
                  <a:pt x="609600" y="261257"/>
                </a:cubicBezTo>
                <a:cubicBezTo>
                  <a:pt x="619276" y="275771"/>
                  <a:pt x="655734" y="301379"/>
                  <a:pt x="638629" y="304800"/>
                </a:cubicBezTo>
                <a:cubicBezTo>
                  <a:pt x="509696" y="330587"/>
                  <a:pt x="494180" y="310102"/>
                  <a:pt x="420915" y="261257"/>
                </a:cubicBezTo>
                <a:cubicBezTo>
                  <a:pt x="396283" y="187365"/>
                  <a:pt x="426193" y="238387"/>
                  <a:pt x="362857" y="203200"/>
                </a:cubicBezTo>
                <a:cubicBezTo>
                  <a:pt x="213134" y="120021"/>
                  <a:pt x="330756" y="163471"/>
                  <a:pt x="232229" y="130629"/>
                </a:cubicBezTo>
                <a:cubicBezTo>
                  <a:pt x="107440" y="47436"/>
                  <a:pt x="265327" y="147178"/>
                  <a:pt x="145143" y="87086"/>
                </a:cubicBezTo>
                <a:cubicBezTo>
                  <a:pt x="129541" y="79285"/>
                  <a:pt x="117933" y="64182"/>
                  <a:pt x="101600" y="58057"/>
                </a:cubicBezTo>
                <a:cubicBezTo>
                  <a:pt x="78501" y="49395"/>
                  <a:pt x="29029" y="43543"/>
                  <a:pt x="29029" y="43543"/>
                </a:cubicBezTo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3261404" y="2240418"/>
            <a:ext cx="595086" cy="237382"/>
          </a:xfrm>
          <a:custGeom>
            <a:avLst/>
            <a:gdLst>
              <a:gd name="connsiteX0" fmla="*/ 0 w 595086"/>
              <a:gd name="connsiteY0" fmla="*/ 0 h 237382"/>
              <a:gd name="connsiteX1" fmla="*/ 217714 w 595086"/>
              <a:gd name="connsiteY1" fmla="*/ 29028 h 237382"/>
              <a:gd name="connsiteX2" fmla="*/ 304800 w 595086"/>
              <a:gd name="connsiteY2" fmla="*/ 58057 h 237382"/>
              <a:gd name="connsiteX3" fmla="*/ 348343 w 595086"/>
              <a:gd name="connsiteY3" fmla="*/ 72571 h 237382"/>
              <a:gd name="connsiteX4" fmla="*/ 435429 w 595086"/>
              <a:gd name="connsiteY4" fmla="*/ 116114 h 237382"/>
              <a:gd name="connsiteX5" fmla="*/ 522514 w 595086"/>
              <a:gd name="connsiteY5" fmla="*/ 159657 h 237382"/>
              <a:gd name="connsiteX6" fmla="*/ 551543 w 595086"/>
              <a:gd name="connsiteY6" fmla="*/ 203200 h 237382"/>
              <a:gd name="connsiteX7" fmla="*/ 595086 w 595086"/>
              <a:gd name="connsiteY7" fmla="*/ 232228 h 237382"/>
              <a:gd name="connsiteX8" fmla="*/ 551543 w 595086"/>
              <a:gd name="connsiteY8" fmla="*/ 217714 h 237382"/>
              <a:gd name="connsiteX9" fmla="*/ 508000 w 595086"/>
              <a:gd name="connsiteY9" fmla="*/ 188686 h 237382"/>
              <a:gd name="connsiteX10" fmla="*/ 420914 w 595086"/>
              <a:gd name="connsiteY10" fmla="*/ 159657 h 237382"/>
              <a:gd name="connsiteX11" fmla="*/ 333829 w 595086"/>
              <a:gd name="connsiteY11" fmla="*/ 130628 h 237382"/>
              <a:gd name="connsiteX12" fmla="*/ 290286 w 595086"/>
              <a:gd name="connsiteY12" fmla="*/ 116114 h 237382"/>
              <a:gd name="connsiteX13" fmla="*/ 232229 w 595086"/>
              <a:gd name="connsiteY13" fmla="*/ 101600 h 237382"/>
              <a:gd name="connsiteX14" fmla="*/ 188686 w 595086"/>
              <a:gd name="connsiteY14" fmla="*/ 87086 h 237382"/>
              <a:gd name="connsiteX15" fmla="*/ 72571 w 595086"/>
              <a:gd name="connsiteY15" fmla="*/ 58057 h 237382"/>
              <a:gd name="connsiteX16" fmla="*/ 29029 w 595086"/>
              <a:gd name="connsiteY16" fmla="*/ 43543 h 237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95086" h="237382">
                <a:moveTo>
                  <a:pt x="0" y="0"/>
                </a:moveTo>
                <a:cubicBezTo>
                  <a:pt x="17181" y="2148"/>
                  <a:pt x="194043" y="23565"/>
                  <a:pt x="217714" y="29028"/>
                </a:cubicBezTo>
                <a:cubicBezTo>
                  <a:pt x="247529" y="35908"/>
                  <a:pt x="275771" y="48381"/>
                  <a:pt x="304800" y="58057"/>
                </a:cubicBezTo>
                <a:lnTo>
                  <a:pt x="348343" y="72571"/>
                </a:lnTo>
                <a:cubicBezTo>
                  <a:pt x="473136" y="155768"/>
                  <a:pt x="315241" y="56019"/>
                  <a:pt x="435429" y="116114"/>
                </a:cubicBezTo>
                <a:cubicBezTo>
                  <a:pt x="547974" y="172387"/>
                  <a:pt x="413067" y="123176"/>
                  <a:pt x="522514" y="159657"/>
                </a:cubicBezTo>
                <a:cubicBezTo>
                  <a:pt x="532190" y="174171"/>
                  <a:pt x="539208" y="190865"/>
                  <a:pt x="551543" y="203200"/>
                </a:cubicBezTo>
                <a:cubicBezTo>
                  <a:pt x="563878" y="215535"/>
                  <a:pt x="595086" y="214784"/>
                  <a:pt x="595086" y="232228"/>
                </a:cubicBezTo>
                <a:cubicBezTo>
                  <a:pt x="595086" y="247527"/>
                  <a:pt x="565227" y="224556"/>
                  <a:pt x="551543" y="217714"/>
                </a:cubicBezTo>
                <a:cubicBezTo>
                  <a:pt x="535941" y="209913"/>
                  <a:pt x="523940" y="195771"/>
                  <a:pt x="508000" y="188686"/>
                </a:cubicBezTo>
                <a:cubicBezTo>
                  <a:pt x="480038" y="176259"/>
                  <a:pt x="449943" y="169333"/>
                  <a:pt x="420914" y="159657"/>
                </a:cubicBezTo>
                <a:lnTo>
                  <a:pt x="333829" y="130628"/>
                </a:lnTo>
                <a:cubicBezTo>
                  <a:pt x="319315" y="125790"/>
                  <a:pt x="305129" y="119825"/>
                  <a:pt x="290286" y="116114"/>
                </a:cubicBezTo>
                <a:cubicBezTo>
                  <a:pt x="270934" y="111276"/>
                  <a:pt x="251409" y="107080"/>
                  <a:pt x="232229" y="101600"/>
                </a:cubicBezTo>
                <a:cubicBezTo>
                  <a:pt x="217518" y="97397"/>
                  <a:pt x="203446" y="91112"/>
                  <a:pt x="188686" y="87086"/>
                </a:cubicBezTo>
                <a:cubicBezTo>
                  <a:pt x="150196" y="76589"/>
                  <a:pt x="110420" y="70673"/>
                  <a:pt x="72571" y="58057"/>
                </a:cubicBezTo>
                <a:lnTo>
                  <a:pt x="29029" y="43543"/>
                </a:lnTo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2969692" y="1699708"/>
            <a:ext cx="479548" cy="257842"/>
          </a:xfrm>
          <a:custGeom>
            <a:avLst/>
            <a:gdLst>
              <a:gd name="connsiteX0" fmla="*/ 8883 w 479548"/>
              <a:gd name="connsiteY0" fmla="*/ 255770 h 257842"/>
              <a:gd name="connsiteX1" fmla="*/ 128805 w 479548"/>
              <a:gd name="connsiteY1" fmla="*/ 165829 h 257842"/>
              <a:gd name="connsiteX2" fmla="*/ 233736 w 479548"/>
              <a:gd name="connsiteY2" fmla="*/ 135848 h 257842"/>
              <a:gd name="connsiteX3" fmla="*/ 323677 w 479548"/>
              <a:gd name="connsiteY3" fmla="*/ 105868 h 257842"/>
              <a:gd name="connsiteX4" fmla="*/ 368647 w 479548"/>
              <a:gd name="connsiteY4" fmla="*/ 90878 h 257842"/>
              <a:gd name="connsiteX5" fmla="*/ 398628 w 479548"/>
              <a:gd name="connsiteY5" fmla="*/ 60897 h 257842"/>
              <a:gd name="connsiteX6" fmla="*/ 458588 w 479548"/>
              <a:gd name="connsiteY6" fmla="*/ 45907 h 257842"/>
              <a:gd name="connsiteX7" fmla="*/ 473578 w 479548"/>
              <a:gd name="connsiteY7" fmla="*/ 937 h 257842"/>
              <a:gd name="connsiteX8" fmla="*/ 383637 w 479548"/>
              <a:gd name="connsiteY8" fmla="*/ 30917 h 257842"/>
              <a:gd name="connsiteX9" fmla="*/ 338667 w 479548"/>
              <a:gd name="connsiteY9" fmla="*/ 45907 h 257842"/>
              <a:gd name="connsiteX10" fmla="*/ 308687 w 479548"/>
              <a:gd name="connsiteY10" fmla="*/ 75888 h 257842"/>
              <a:gd name="connsiteX11" fmla="*/ 143795 w 479548"/>
              <a:gd name="connsiteY11" fmla="*/ 120858 h 257842"/>
              <a:gd name="connsiteX12" fmla="*/ 53854 w 479548"/>
              <a:gd name="connsiteY12" fmla="*/ 150838 h 257842"/>
              <a:gd name="connsiteX13" fmla="*/ 8883 w 479548"/>
              <a:gd name="connsiteY13" fmla="*/ 225789 h 257842"/>
              <a:gd name="connsiteX14" fmla="*/ 8883 w 479548"/>
              <a:gd name="connsiteY14" fmla="*/ 255770 h 25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9548" h="257842">
                <a:moveTo>
                  <a:pt x="8883" y="255770"/>
                </a:moveTo>
                <a:cubicBezTo>
                  <a:pt x="28870" y="245777"/>
                  <a:pt x="96982" y="181741"/>
                  <a:pt x="128805" y="165829"/>
                </a:cubicBezTo>
                <a:cubicBezTo>
                  <a:pt x="154001" y="153231"/>
                  <a:pt x="209712" y="143055"/>
                  <a:pt x="233736" y="135848"/>
                </a:cubicBezTo>
                <a:cubicBezTo>
                  <a:pt x="264005" y="126767"/>
                  <a:pt x="293697" y="115861"/>
                  <a:pt x="323677" y="105868"/>
                </a:cubicBezTo>
                <a:lnTo>
                  <a:pt x="368647" y="90878"/>
                </a:lnTo>
                <a:cubicBezTo>
                  <a:pt x="378641" y="80884"/>
                  <a:pt x="385987" y="67218"/>
                  <a:pt x="398628" y="60897"/>
                </a:cubicBezTo>
                <a:cubicBezTo>
                  <a:pt x="417055" y="51684"/>
                  <a:pt x="442501" y="58777"/>
                  <a:pt x="458588" y="45907"/>
                </a:cubicBezTo>
                <a:cubicBezTo>
                  <a:pt x="470926" y="36036"/>
                  <a:pt x="489072" y="4036"/>
                  <a:pt x="473578" y="937"/>
                </a:cubicBezTo>
                <a:cubicBezTo>
                  <a:pt x="442590" y="-5261"/>
                  <a:pt x="413617" y="20924"/>
                  <a:pt x="383637" y="30917"/>
                </a:cubicBezTo>
                <a:lnTo>
                  <a:pt x="338667" y="45907"/>
                </a:lnTo>
                <a:cubicBezTo>
                  <a:pt x="328674" y="55901"/>
                  <a:pt x="321328" y="69568"/>
                  <a:pt x="308687" y="75888"/>
                </a:cubicBezTo>
                <a:cubicBezTo>
                  <a:pt x="236212" y="112126"/>
                  <a:pt x="216166" y="101121"/>
                  <a:pt x="143795" y="120858"/>
                </a:cubicBezTo>
                <a:cubicBezTo>
                  <a:pt x="113306" y="129173"/>
                  <a:pt x="53854" y="150838"/>
                  <a:pt x="53854" y="150838"/>
                </a:cubicBezTo>
                <a:cubicBezTo>
                  <a:pt x="30107" y="174585"/>
                  <a:pt x="8883" y="186873"/>
                  <a:pt x="8883" y="225789"/>
                </a:cubicBezTo>
                <a:cubicBezTo>
                  <a:pt x="8883" y="236962"/>
                  <a:pt x="-11104" y="265763"/>
                  <a:pt x="8883" y="255770"/>
                </a:cubicBez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1734742" y="924352"/>
            <a:ext cx="273073" cy="400784"/>
          </a:xfrm>
          <a:custGeom>
            <a:avLst/>
            <a:gdLst>
              <a:gd name="connsiteX0" fmla="*/ 269969 w 273073"/>
              <a:gd name="connsiteY0" fmla="*/ 14990 h 400784"/>
              <a:gd name="connsiteX1" fmla="*/ 165038 w 273073"/>
              <a:gd name="connsiteY1" fmla="*/ 89941 h 400784"/>
              <a:gd name="connsiteX2" fmla="*/ 135058 w 273073"/>
              <a:gd name="connsiteY2" fmla="*/ 179882 h 400784"/>
              <a:gd name="connsiteX3" fmla="*/ 75097 w 273073"/>
              <a:gd name="connsiteY3" fmla="*/ 269823 h 400784"/>
              <a:gd name="connsiteX4" fmla="*/ 45117 w 273073"/>
              <a:gd name="connsiteY4" fmla="*/ 314793 h 400784"/>
              <a:gd name="connsiteX5" fmla="*/ 15136 w 273073"/>
              <a:gd name="connsiteY5" fmla="*/ 344774 h 400784"/>
              <a:gd name="connsiteX6" fmla="*/ 60107 w 273073"/>
              <a:gd name="connsiteY6" fmla="*/ 374754 h 400784"/>
              <a:gd name="connsiteX7" fmla="*/ 90087 w 273073"/>
              <a:gd name="connsiteY7" fmla="*/ 329783 h 400784"/>
              <a:gd name="connsiteX8" fmla="*/ 120068 w 273073"/>
              <a:gd name="connsiteY8" fmla="*/ 299803 h 400784"/>
              <a:gd name="connsiteX9" fmla="*/ 135058 w 273073"/>
              <a:gd name="connsiteY9" fmla="*/ 254833 h 400784"/>
              <a:gd name="connsiteX10" fmla="*/ 165038 w 273073"/>
              <a:gd name="connsiteY10" fmla="*/ 224852 h 400784"/>
              <a:gd name="connsiteX11" fmla="*/ 224999 w 273073"/>
              <a:gd name="connsiteY11" fmla="*/ 134911 h 400784"/>
              <a:gd name="connsiteX12" fmla="*/ 254979 w 273073"/>
              <a:gd name="connsiteY12" fmla="*/ 89941 h 400784"/>
              <a:gd name="connsiteX13" fmla="*/ 269969 w 273073"/>
              <a:gd name="connsiteY13" fmla="*/ 44970 h 400784"/>
              <a:gd name="connsiteX14" fmla="*/ 254979 w 273073"/>
              <a:gd name="connsiteY14" fmla="*/ 0 h 400784"/>
              <a:gd name="connsiteX15" fmla="*/ 269969 w 273073"/>
              <a:gd name="connsiteY15" fmla="*/ 14990 h 400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3073" h="400784">
                <a:moveTo>
                  <a:pt x="269969" y="14990"/>
                </a:moveTo>
                <a:cubicBezTo>
                  <a:pt x="254979" y="29980"/>
                  <a:pt x="179491" y="61035"/>
                  <a:pt x="165038" y="89941"/>
                </a:cubicBezTo>
                <a:cubicBezTo>
                  <a:pt x="150905" y="118207"/>
                  <a:pt x="152588" y="153588"/>
                  <a:pt x="135058" y="179882"/>
                </a:cubicBezTo>
                <a:lnTo>
                  <a:pt x="75097" y="269823"/>
                </a:lnTo>
                <a:cubicBezTo>
                  <a:pt x="65104" y="284813"/>
                  <a:pt x="57856" y="302054"/>
                  <a:pt x="45117" y="314793"/>
                </a:cubicBezTo>
                <a:lnTo>
                  <a:pt x="15136" y="344774"/>
                </a:lnTo>
                <a:cubicBezTo>
                  <a:pt x="3943" y="378354"/>
                  <a:pt x="-28628" y="433911"/>
                  <a:pt x="60107" y="374754"/>
                </a:cubicBezTo>
                <a:cubicBezTo>
                  <a:pt x="75097" y="364760"/>
                  <a:pt x="78832" y="343851"/>
                  <a:pt x="90087" y="329783"/>
                </a:cubicBezTo>
                <a:cubicBezTo>
                  <a:pt x="98916" y="318747"/>
                  <a:pt x="110074" y="309796"/>
                  <a:pt x="120068" y="299803"/>
                </a:cubicBezTo>
                <a:cubicBezTo>
                  <a:pt x="125065" y="284813"/>
                  <a:pt x="126929" y="268382"/>
                  <a:pt x="135058" y="254833"/>
                </a:cubicBezTo>
                <a:cubicBezTo>
                  <a:pt x="142329" y="242714"/>
                  <a:pt x="156558" y="236158"/>
                  <a:pt x="165038" y="224852"/>
                </a:cubicBezTo>
                <a:cubicBezTo>
                  <a:pt x="186657" y="196026"/>
                  <a:pt x="205012" y="164891"/>
                  <a:pt x="224999" y="134911"/>
                </a:cubicBezTo>
                <a:lnTo>
                  <a:pt x="254979" y="89941"/>
                </a:lnTo>
                <a:cubicBezTo>
                  <a:pt x="259976" y="74951"/>
                  <a:pt x="269969" y="60771"/>
                  <a:pt x="269969" y="44970"/>
                </a:cubicBezTo>
                <a:cubicBezTo>
                  <a:pt x="269969" y="29169"/>
                  <a:pt x="270780" y="0"/>
                  <a:pt x="254979" y="0"/>
                </a:cubicBezTo>
                <a:cubicBezTo>
                  <a:pt x="239989" y="0"/>
                  <a:pt x="284959" y="0"/>
                  <a:pt x="269969" y="14990"/>
                </a:cubicBez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2022551" y="912253"/>
            <a:ext cx="526419" cy="197019"/>
          </a:xfrm>
          <a:custGeom>
            <a:avLst/>
            <a:gdLst>
              <a:gd name="connsiteX0" fmla="*/ 1121 w 526419"/>
              <a:gd name="connsiteY0" fmla="*/ 17137 h 197019"/>
              <a:gd name="connsiteX1" fmla="*/ 76072 w 526419"/>
              <a:gd name="connsiteY1" fmla="*/ 47117 h 197019"/>
              <a:gd name="connsiteX2" fmla="*/ 181003 w 526419"/>
              <a:gd name="connsiteY2" fmla="*/ 77098 h 197019"/>
              <a:gd name="connsiteX3" fmla="*/ 225974 w 526419"/>
              <a:gd name="connsiteY3" fmla="*/ 107078 h 197019"/>
              <a:gd name="connsiteX4" fmla="*/ 315915 w 526419"/>
              <a:gd name="connsiteY4" fmla="*/ 137058 h 197019"/>
              <a:gd name="connsiteX5" fmla="*/ 450826 w 526419"/>
              <a:gd name="connsiteY5" fmla="*/ 182029 h 197019"/>
              <a:gd name="connsiteX6" fmla="*/ 495797 w 526419"/>
              <a:gd name="connsiteY6" fmla="*/ 197019 h 197019"/>
              <a:gd name="connsiteX7" fmla="*/ 525777 w 526419"/>
              <a:gd name="connsiteY7" fmla="*/ 152049 h 197019"/>
              <a:gd name="connsiteX8" fmla="*/ 420846 w 526419"/>
              <a:gd name="connsiteY8" fmla="*/ 77098 h 197019"/>
              <a:gd name="connsiteX9" fmla="*/ 285934 w 526419"/>
              <a:gd name="connsiteY9" fmla="*/ 62108 h 197019"/>
              <a:gd name="connsiteX10" fmla="*/ 181003 w 526419"/>
              <a:gd name="connsiteY10" fmla="*/ 32127 h 197019"/>
              <a:gd name="connsiteX11" fmla="*/ 136033 w 526419"/>
              <a:gd name="connsiteY11" fmla="*/ 2147 h 197019"/>
              <a:gd name="connsiteX12" fmla="*/ 1121 w 526419"/>
              <a:gd name="connsiteY12" fmla="*/ 17137 h 197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26419" h="197019">
                <a:moveTo>
                  <a:pt x="1121" y="17137"/>
                </a:moveTo>
                <a:cubicBezTo>
                  <a:pt x="-8873" y="24632"/>
                  <a:pt x="50545" y="38608"/>
                  <a:pt x="76072" y="47117"/>
                </a:cubicBezTo>
                <a:cubicBezTo>
                  <a:pt x="104884" y="56721"/>
                  <a:pt x="152134" y="62664"/>
                  <a:pt x="181003" y="77098"/>
                </a:cubicBezTo>
                <a:cubicBezTo>
                  <a:pt x="197117" y="85155"/>
                  <a:pt x="209511" y="99761"/>
                  <a:pt x="225974" y="107078"/>
                </a:cubicBezTo>
                <a:cubicBezTo>
                  <a:pt x="254852" y="119913"/>
                  <a:pt x="285935" y="127064"/>
                  <a:pt x="315915" y="137058"/>
                </a:cubicBezTo>
                <a:lnTo>
                  <a:pt x="450826" y="182029"/>
                </a:lnTo>
                <a:lnTo>
                  <a:pt x="495797" y="197019"/>
                </a:lnTo>
                <a:cubicBezTo>
                  <a:pt x="505790" y="182029"/>
                  <a:pt x="530726" y="169372"/>
                  <a:pt x="525777" y="152049"/>
                </a:cubicBezTo>
                <a:cubicBezTo>
                  <a:pt x="514414" y="112280"/>
                  <a:pt x="459219" y="83493"/>
                  <a:pt x="420846" y="77098"/>
                </a:cubicBezTo>
                <a:cubicBezTo>
                  <a:pt x="376214" y="69659"/>
                  <a:pt x="330905" y="67105"/>
                  <a:pt x="285934" y="62108"/>
                </a:cubicBezTo>
                <a:cubicBezTo>
                  <a:pt x="266728" y="57306"/>
                  <a:pt x="202504" y="42877"/>
                  <a:pt x="181003" y="32127"/>
                </a:cubicBezTo>
                <a:cubicBezTo>
                  <a:pt x="164889" y="24070"/>
                  <a:pt x="153868" y="4695"/>
                  <a:pt x="136033" y="2147"/>
                </a:cubicBezTo>
                <a:cubicBezTo>
                  <a:pt x="81621" y="-5626"/>
                  <a:pt x="11115" y="9642"/>
                  <a:pt x="1121" y="17137"/>
                </a:cubicBez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2411740" y="509666"/>
            <a:ext cx="798868" cy="524655"/>
          </a:xfrm>
          <a:custGeom>
            <a:avLst/>
            <a:gdLst>
              <a:gd name="connsiteX0" fmla="*/ 76627 w 798868"/>
              <a:gd name="connsiteY0" fmla="*/ 524655 h 524655"/>
              <a:gd name="connsiteX1" fmla="*/ 1676 w 798868"/>
              <a:gd name="connsiteY1" fmla="*/ 494675 h 524655"/>
              <a:gd name="connsiteX2" fmla="*/ 31657 w 798868"/>
              <a:gd name="connsiteY2" fmla="*/ 464695 h 524655"/>
              <a:gd name="connsiteX3" fmla="*/ 121598 w 798868"/>
              <a:gd name="connsiteY3" fmla="*/ 434714 h 524655"/>
              <a:gd name="connsiteX4" fmla="*/ 211539 w 798868"/>
              <a:gd name="connsiteY4" fmla="*/ 314793 h 524655"/>
              <a:gd name="connsiteX5" fmla="*/ 256509 w 798868"/>
              <a:gd name="connsiteY5" fmla="*/ 239842 h 524655"/>
              <a:gd name="connsiteX6" fmla="*/ 301480 w 798868"/>
              <a:gd name="connsiteY6" fmla="*/ 224852 h 524655"/>
              <a:gd name="connsiteX7" fmla="*/ 346450 w 798868"/>
              <a:gd name="connsiteY7" fmla="*/ 194872 h 524655"/>
              <a:gd name="connsiteX8" fmla="*/ 391421 w 798868"/>
              <a:gd name="connsiteY8" fmla="*/ 179882 h 524655"/>
              <a:gd name="connsiteX9" fmla="*/ 421401 w 798868"/>
              <a:gd name="connsiteY9" fmla="*/ 149901 h 524655"/>
              <a:gd name="connsiteX10" fmla="*/ 511342 w 798868"/>
              <a:gd name="connsiteY10" fmla="*/ 104931 h 524655"/>
              <a:gd name="connsiteX11" fmla="*/ 631263 w 798868"/>
              <a:gd name="connsiteY11" fmla="*/ 14990 h 524655"/>
              <a:gd name="connsiteX12" fmla="*/ 676234 w 798868"/>
              <a:gd name="connsiteY12" fmla="*/ 0 h 524655"/>
              <a:gd name="connsiteX13" fmla="*/ 721204 w 798868"/>
              <a:gd name="connsiteY13" fmla="*/ 14990 h 524655"/>
              <a:gd name="connsiteX14" fmla="*/ 796155 w 798868"/>
              <a:gd name="connsiteY14" fmla="*/ 29980 h 524655"/>
              <a:gd name="connsiteX15" fmla="*/ 766175 w 798868"/>
              <a:gd name="connsiteY15" fmla="*/ 74950 h 524655"/>
              <a:gd name="connsiteX16" fmla="*/ 631263 w 798868"/>
              <a:gd name="connsiteY16" fmla="*/ 89941 h 524655"/>
              <a:gd name="connsiteX17" fmla="*/ 541322 w 798868"/>
              <a:gd name="connsiteY17" fmla="*/ 119921 h 524655"/>
              <a:gd name="connsiteX18" fmla="*/ 496352 w 798868"/>
              <a:gd name="connsiteY18" fmla="*/ 149901 h 524655"/>
              <a:gd name="connsiteX19" fmla="*/ 421401 w 798868"/>
              <a:gd name="connsiteY19" fmla="*/ 209862 h 524655"/>
              <a:gd name="connsiteX20" fmla="*/ 376430 w 798868"/>
              <a:gd name="connsiteY20" fmla="*/ 224852 h 524655"/>
              <a:gd name="connsiteX21" fmla="*/ 286490 w 798868"/>
              <a:gd name="connsiteY21" fmla="*/ 299803 h 524655"/>
              <a:gd name="connsiteX22" fmla="*/ 196549 w 798868"/>
              <a:gd name="connsiteY22" fmla="*/ 404734 h 524655"/>
              <a:gd name="connsiteX23" fmla="*/ 136588 w 798868"/>
              <a:gd name="connsiteY23" fmla="*/ 464695 h 524655"/>
              <a:gd name="connsiteX24" fmla="*/ 31657 w 798868"/>
              <a:gd name="connsiteY24" fmla="*/ 464695 h 524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98868" h="524655">
                <a:moveTo>
                  <a:pt x="76627" y="524655"/>
                </a:moveTo>
                <a:cubicBezTo>
                  <a:pt x="51643" y="514662"/>
                  <a:pt x="17821" y="516202"/>
                  <a:pt x="1676" y="494675"/>
                </a:cubicBezTo>
                <a:cubicBezTo>
                  <a:pt x="-6804" y="483369"/>
                  <a:pt x="19016" y="471015"/>
                  <a:pt x="31657" y="464695"/>
                </a:cubicBezTo>
                <a:cubicBezTo>
                  <a:pt x="59923" y="450562"/>
                  <a:pt x="121598" y="434714"/>
                  <a:pt x="121598" y="434714"/>
                </a:cubicBezTo>
                <a:cubicBezTo>
                  <a:pt x="189397" y="333014"/>
                  <a:pt x="156079" y="370251"/>
                  <a:pt x="211539" y="314793"/>
                </a:cubicBezTo>
                <a:cubicBezTo>
                  <a:pt x="223329" y="279422"/>
                  <a:pt x="222216" y="260418"/>
                  <a:pt x="256509" y="239842"/>
                </a:cubicBezTo>
                <a:cubicBezTo>
                  <a:pt x="270058" y="231712"/>
                  <a:pt x="286490" y="229849"/>
                  <a:pt x="301480" y="224852"/>
                </a:cubicBezTo>
                <a:cubicBezTo>
                  <a:pt x="316470" y="214859"/>
                  <a:pt x="330336" y="202929"/>
                  <a:pt x="346450" y="194872"/>
                </a:cubicBezTo>
                <a:cubicBezTo>
                  <a:pt x="360583" y="187806"/>
                  <a:pt x="377872" y="188012"/>
                  <a:pt x="391421" y="179882"/>
                </a:cubicBezTo>
                <a:cubicBezTo>
                  <a:pt x="403540" y="172611"/>
                  <a:pt x="410365" y="158730"/>
                  <a:pt x="421401" y="149901"/>
                </a:cubicBezTo>
                <a:cubicBezTo>
                  <a:pt x="462912" y="116691"/>
                  <a:pt x="463844" y="120763"/>
                  <a:pt x="511342" y="104931"/>
                </a:cubicBezTo>
                <a:cubicBezTo>
                  <a:pt x="546856" y="69416"/>
                  <a:pt x="580410" y="31941"/>
                  <a:pt x="631263" y="14990"/>
                </a:cubicBezTo>
                <a:lnTo>
                  <a:pt x="676234" y="0"/>
                </a:lnTo>
                <a:cubicBezTo>
                  <a:pt x="691224" y="4997"/>
                  <a:pt x="705875" y="11158"/>
                  <a:pt x="721204" y="14990"/>
                </a:cubicBezTo>
                <a:cubicBezTo>
                  <a:pt x="745922" y="21169"/>
                  <a:pt x="780868" y="9597"/>
                  <a:pt x="796155" y="29980"/>
                </a:cubicBezTo>
                <a:cubicBezTo>
                  <a:pt x="806965" y="44392"/>
                  <a:pt x="783106" y="68793"/>
                  <a:pt x="766175" y="74950"/>
                </a:cubicBezTo>
                <a:cubicBezTo>
                  <a:pt x="723652" y="90413"/>
                  <a:pt x="676234" y="84944"/>
                  <a:pt x="631263" y="89941"/>
                </a:cubicBezTo>
                <a:cubicBezTo>
                  <a:pt x="601283" y="99934"/>
                  <a:pt x="567616" y="102391"/>
                  <a:pt x="541322" y="119921"/>
                </a:cubicBezTo>
                <a:cubicBezTo>
                  <a:pt x="526332" y="129914"/>
                  <a:pt x="510420" y="138647"/>
                  <a:pt x="496352" y="149901"/>
                </a:cubicBezTo>
                <a:cubicBezTo>
                  <a:pt x="449878" y="187081"/>
                  <a:pt x="482916" y="179105"/>
                  <a:pt x="421401" y="209862"/>
                </a:cubicBezTo>
                <a:cubicBezTo>
                  <a:pt x="407268" y="216928"/>
                  <a:pt x="391420" y="219855"/>
                  <a:pt x="376430" y="224852"/>
                </a:cubicBezTo>
                <a:cubicBezTo>
                  <a:pt x="220505" y="380781"/>
                  <a:pt x="432566" y="174595"/>
                  <a:pt x="286490" y="299803"/>
                </a:cubicBezTo>
                <a:cubicBezTo>
                  <a:pt x="170195" y="399485"/>
                  <a:pt x="269994" y="319048"/>
                  <a:pt x="196549" y="404734"/>
                </a:cubicBezTo>
                <a:cubicBezTo>
                  <a:pt x="178154" y="426195"/>
                  <a:pt x="164854" y="464695"/>
                  <a:pt x="136588" y="464695"/>
                </a:cubicBezTo>
                <a:lnTo>
                  <a:pt x="31657" y="464695"/>
                </a:lnTo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3162925" y="179882"/>
            <a:ext cx="320260" cy="329784"/>
          </a:xfrm>
          <a:custGeom>
            <a:avLst/>
            <a:gdLst>
              <a:gd name="connsiteX0" fmla="*/ 0 w 320260"/>
              <a:gd name="connsiteY0" fmla="*/ 329784 h 329784"/>
              <a:gd name="connsiteX1" fmla="*/ 74950 w 320260"/>
              <a:gd name="connsiteY1" fmla="*/ 224852 h 329784"/>
              <a:gd name="connsiteX2" fmla="*/ 104931 w 320260"/>
              <a:gd name="connsiteY2" fmla="*/ 179882 h 329784"/>
              <a:gd name="connsiteX3" fmla="*/ 149901 w 320260"/>
              <a:gd name="connsiteY3" fmla="*/ 149902 h 329784"/>
              <a:gd name="connsiteX4" fmla="*/ 179882 w 320260"/>
              <a:gd name="connsiteY4" fmla="*/ 119921 h 329784"/>
              <a:gd name="connsiteX5" fmla="*/ 269823 w 320260"/>
              <a:gd name="connsiteY5" fmla="*/ 89941 h 329784"/>
              <a:gd name="connsiteX6" fmla="*/ 314793 w 320260"/>
              <a:gd name="connsiteY6" fmla="*/ 0 h 329784"/>
              <a:gd name="connsiteX7" fmla="*/ 299803 w 320260"/>
              <a:gd name="connsiteY7" fmla="*/ 44970 h 329784"/>
              <a:gd name="connsiteX8" fmla="*/ 269823 w 320260"/>
              <a:gd name="connsiteY8" fmla="*/ 74951 h 329784"/>
              <a:gd name="connsiteX9" fmla="*/ 224852 w 320260"/>
              <a:gd name="connsiteY9" fmla="*/ 104931 h 329784"/>
              <a:gd name="connsiteX10" fmla="*/ 104931 w 320260"/>
              <a:gd name="connsiteY10" fmla="*/ 209862 h 329784"/>
              <a:gd name="connsiteX11" fmla="*/ 74950 w 320260"/>
              <a:gd name="connsiteY11" fmla="*/ 299803 h 329784"/>
              <a:gd name="connsiteX12" fmla="*/ 0 w 320260"/>
              <a:gd name="connsiteY12" fmla="*/ 329784 h 329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260" h="329784">
                <a:moveTo>
                  <a:pt x="0" y="329784"/>
                </a:moveTo>
                <a:cubicBezTo>
                  <a:pt x="114794" y="138459"/>
                  <a:pt x="-5974" y="326007"/>
                  <a:pt x="74950" y="224852"/>
                </a:cubicBezTo>
                <a:cubicBezTo>
                  <a:pt x="86204" y="210784"/>
                  <a:pt x="92192" y="192621"/>
                  <a:pt x="104931" y="179882"/>
                </a:cubicBezTo>
                <a:cubicBezTo>
                  <a:pt x="117670" y="167143"/>
                  <a:pt x="135833" y="161156"/>
                  <a:pt x="149901" y="149902"/>
                </a:cubicBezTo>
                <a:cubicBezTo>
                  <a:pt x="160937" y="141073"/>
                  <a:pt x="167241" y="126242"/>
                  <a:pt x="179882" y="119921"/>
                </a:cubicBezTo>
                <a:cubicBezTo>
                  <a:pt x="208148" y="105788"/>
                  <a:pt x="269823" y="89941"/>
                  <a:pt x="269823" y="89941"/>
                </a:cubicBezTo>
                <a:cubicBezTo>
                  <a:pt x="273519" y="78852"/>
                  <a:pt x="295420" y="0"/>
                  <a:pt x="314793" y="0"/>
                </a:cubicBezTo>
                <a:cubicBezTo>
                  <a:pt x="330594" y="0"/>
                  <a:pt x="307932" y="31421"/>
                  <a:pt x="299803" y="44970"/>
                </a:cubicBezTo>
                <a:cubicBezTo>
                  <a:pt x="292532" y="57089"/>
                  <a:pt x="280859" y="66122"/>
                  <a:pt x="269823" y="74951"/>
                </a:cubicBezTo>
                <a:cubicBezTo>
                  <a:pt x="255755" y="86206"/>
                  <a:pt x="238410" y="93067"/>
                  <a:pt x="224852" y="104931"/>
                </a:cubicBezTo>
                <a:cubicBezTo>
                  <a:pt x="84544" y="227700"/>
                  <a:pt x="206129" y="142397"/>
                  <a:pt x="104931" y="209862"/>
                </a:cubicBezTo>
                <a:cubicBezTo>
                  <a:pt x="94937" y="239842"/>
                  <a:pt x="104930" y="289809"/>
                  <a:pt x="74950" y="299803"/>
                </a:cubicBezTo>
                <a:lnTo>
                  <a:pt x="0" y="329784"/>
                </a:ln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3563888" y="1700808"/>
            <a:ext cx="438280" cy="195350"/>
          </a:xfrm>
          <a:custGeom>
            <a:avLst/>
            <a:gdLst>
              <a:gd name="connsiteX0" fmla="*/ 14990 w 438280"/>
              <a:gd name="connsiteY0" fmla="*/ 89941 h 195350"/>
              <a:gd name="connsiteX1" fmla="*/ 89941 w 438280"/>
              <a:gd name="connsiteY1" fmla="*/ 44971 h 195350"/>
              <a:gd name="connsiteX2" fmla="*/ 194872 w 438280"/>
              <a:gd name="connsiteY2" fmla="*/ 29981 h 195350"/>
              <a:gd name="connsiteX3" fmla="*/ 299803 w 438280"/>
              <a:gd name="connsiteY3" fmla="*/ 0 h 195350"/>
              <a:gd name="connsiteX4" fmla="*/ 404734 w 438280"/>
              <a:gd name="connsiteY4" fmla="*/ 14990 h 195350"/>
              <a:gd name="connsiteX5" fmla="*/ 434714 w 438280"/>
              <a:gd name="connsiteY5" fmla="*/ 44971 h 195350"/>
              <a:gd name="connsiteX6" fmla="*/ 314793 w 438280"/>
              <a:gd name="connsiteY6" fmla="*/ 29981 h 195350"/>
              <a:gd name="connsiteX7" fmla="*/ 179882 w 438280"/>
              <a:gd name="connsiteY7" fmla="*/ 74951 h 195350"/>
              <a:gd name="connsiteX8" fmla="*/ 134911 w 438280"/>
              <a:gd name="connsiteY8" fmla="*/ 89941 h 195350"/>
              <a:gd name="connsiteX9" fmla="*/ 89941 w 438280"/>
              <a:gd name="connsiteY9" fmla="*/ 104931 h 195350"/>
              <a:gd name="connsiteX10" fmla="*/ 59960 w 438280"/>
              <a:gd name="connsiteY10" fmla="*/ 134912 h 195350"/>
              <a:gd name="connsiteX11" fmla="*/ 0 w 438280"/>
              <a:gd name="connsiteY11" fmla="*/ 179882 h 195350"/>
              <a:gd name="connsiteX12" fmla="*/ 14990 w 438280"/>
              <a:gd name="connsiteY12" fmla="*/ 104931 h 195350"/>
              <a:gd name="connsiteX13" fmla="*/ 29980 w 438280"/>
              <a:gd name="connsiteY13" fmla="*/ 59961 h 195350"/>
              <a:gd name="connsiteX14" fmla="*/ 74951 w 438280"/>
              <a:gd name="connsiteY14" fmla="*/ 89941 h 195350"/>
              <a:gd name="connsiteX15" fmla="*/ 89941 w 438280"/>
              <a:gd name="connsiteY15" fmla="*/ 89941 h 19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38280" h="195350">
                <a:moveTo>
                  <a:pt x="14990" y="89941"/>
                </a:moveTo>
                <a:cubicBezTo>
                  <a:pt x="39974" y="74951"/>
                  <a:pt x="62301" y="54184"/>
                  <a:pt x="89941" y="44971"/>
                </a:cubicBezTo>
                <a:cubicBezTo>
                  <a:pt x="123460" y="33798"/>
                  <a:pt x="160110" y="36302"/>
                  <a:pt x="194872" y="29981"/>
                </a:cubicBezTo>
                <a:cubicBezTo>
                  <a:pt x="236276" y="22453"/>
                  <a:pt x="261277" y="12842"/>
                  <a:pt x="299803" y="0"/>
                </a:cubicBezTo>
                <a:cubicBezTo>
                  <a:pt x="334780" y="4997"/>
                  <a:pt x="371215" y="3817"/>
                  <a:pt x="404734" y="14990"/>
                </a:cubicBezTo>
                <a:cubicBezTo>
                  <a:pt x="418142" y="19459"/>
                  <a:pt x="448655" y="42647"/>
                  <a:pt x="434714" y="44971"/>
                </a:cubicBezTo>
                <a:cubicBezTo>
                  <a:pt x="394977" y="51594"/>
                  <a:pt x="354767" y="34978"/>
                  <a:pt x="314793" y="29981"/>
                </a:cubicBezTo>
                <a:lnTo>
                  <a:pt x="179882" y="74951"/>
                </a:lnTo>
                <a:lnTo>
                  <a:pt x="134911" y="89941"/>
                </a:lnTo>
                <a:lnTo>
                  <a:pt x="89941" y="104931"/>
                </a:lnTo>
                <a:cubicBezTo>
                  <a:pt x="79947" y="114925"/>
                  <a:pt x="66281" y="122271"/>
                  <a:pt x="59960" y="134912"/>
                </a:cubicBezTo>
                <a:cubicBezTo>
                  <a:pt x="25004" y="204823"/>
                  <a:pt x="76889" y="205512"/>
                  <a:pt x="0" y="179882"/>
                </a:cubicBezTo>
                <a:cubicBezTo>
                  <a:pt x="4997" y="154898"/>
                  <a:pt x="8811" y="129649"/>
                  <a:pt x="14990" y="104931"/>
                </a:cubicBezTo>
                <a:cubicBezTo>
                  <a:pt x="18822" y="89602"/>
                  <a:pt x="14651" y="63793"/>
                  <a:pt x="29980" y="59961"/>
                </a:cubicBezTo>
                <a:cubicBezTo>
                  <a:pt x="47458" y="55592"/>
                  <a:pt x="58837" y="81884"/>
                  <a:pt x="74951" y="89941"/>
                </a:cubicBezTo>
                <a:cubicBezTo>
                  <a:pt x="79420" y="92176"/>
                  <a:pt x="84944" y="89941"/>
                  <a:pt x="89941" y="89941"/>
                </a:cubicBezTo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3822286" y="958574"/>
            <a:ext cx="359764" cy="741134"/>
          </a:xfrm>
          <a:custGeom>
            <a:avLst/>
            <a:gdLst>
              <a:gd name="connsiteX0" fmla="*/ 0 w 359764"/>
              <a:gd name="connsiteY0" fmla="*/ 764498 h 764498"/>
              <a:gd name="connsiteX1" fmla="*/ 14990 w 359764"/>
              <a:gd name="connsiteY1" fmla="*/ 689547 h 764498"/>
              <a:gd name="connsiteX2" fmla="*/ 44971 w 359764"/>
              <a:gd name="connsiteY2" fmla="*/ 599606 h 764498"/>
              <a:gd name="connsiteX3" fmla="*/ 59961 w 359764"/>
              <a:gd name="connsiteY3" fmla="*/ 554636 h 764498"/>
              <a:gd name="connsiteX4" fmla="*/ 74951 w 359764"/>
              <a:gd name="connsiteY4" fmla="*/ 509665 h 764498"/>
              <a:gd name="connsiteX5" fmla="*/ 89941 w 359764"/>
              <a:gd name="connsiteY5" fmla="*/ 449705 h 764498"/>
              <a:gd name="connsiteX6" fmla="*/ 119922 w 359764"/>
              <a:gd name="connsiteY6" fmla="*/ 359764 h 764498"/>
              <a:gd name="connsiteX7" fmla="*/ 194872 w 359764"/>
              <a:gd name="connsiteY7" fmla="*/ 284813 h 764498"/>
              <a:gd name="connsiteX8" fmla="*/ 209863 w 359764"/>
              <a:gd name="connsiteY8" fmla="*/ 239842 h 764498"/>
              <a:gd name="connsiteX9" fmla="*/ 239843 w 359764"/>
              <a:gd name="connsiteY9" fmla="*/ 194872 h 764498"/>
              <a:gd name="connsiteX10" fmla="*/ 269823 w 359764"/>
              <a:gd name="connsiteY10" fmla="*/ 89941 h 764498"/>
              <a:gd name="connsiteX11" fmla="*/ 344774 w 359764"/>
              <a:gd name="connsiteY11" fmla="*/ 29980 h 764498"/>
              <a:gd name="connsiteX12" fmla="*/ 359764 w 359764"/>
              <a:gd name="connsiteY12" fmla="*/ 0 h 764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9764" h="764498">
                <a:moveTo>
                  <a:pt x="0" y="764498"/>
                </a:moveTo>
                <a:cubicBezTo>
                  <a:pt x="4997" y="739514"/>
                  <a:pt x="8286" y="714128"/>
                  <a:pt x="14990" y="689547"/>
                </a:cubicBezTo>
                <a:cubicBezTo>
                  <a:pt x="23305" y="659058"/>
                  <a:pt x="34977" y="629586"/>
                  <a:pt x="44971" y="599606"/>
                </a:cubicBezTo>
                <a:lnTo>
                  <a:pt x="59961" y="554636"/>
                </a:lnTo>
                <a:cubicBezTo>
                  <a:pt x="64958" y="539646"/>
                  <a:pt x="71119" y="524994"/>
                  <a:pt x="74951" y="509665"/>
                </a:cubicBezTo>
                <a:cubicBezTo>
                  <a:pt x="79948" y="489678"/>
                  <a:pt x="84021" y="469438"/>
                  <a:pt x="89941" y="449705"/>
                </a:cubicBezTo>
                <a:cubicBezTo>
                  <a:pt x="99022" y="419436"/>
                  <a:pt x="97576" y="382110"/>
                  <a:pt x="119922" y="359764"/>
                </a:cubicBezTo>
                <a:lnTo>
                  <a:pt x="194872" y="284813"/>
                </a:lnTo>
                <a:cubicBezTo>
                  <a:pt x="199869" y="269823"/>
                  <a:pt x="202796" y="253975"/>
                  <a:pt x="209863" y="239842"/>
                </a:cubicBezTo>
                <a:cubicBezTo>
                  <a:pt x="217920" y="223728"/>
                  <a:pt x="232746" y="211431"/>
                  <a:pt x="239843" y="194872"/>
                </a:cubicBezTo>
                <a:cubicBezTo>
                  <a:pt x="249643" y="172005"/>
                  <a:pt x="255238" y="114250"/>
                  <a:pt x="269823" y="89941"/>
                </a:cubicBezTo>
                <a:cubicBezTo>
                  <a:pt x="292075" y="52854"/>
                  <a:pt x="314135" y="60619"/>
                  <a:pt x="344774" y="29980"/>
                </a:cubicBezTo>
                <a:cubicBezTo>
                  <a:pt x="352674" y="22080"/>
                  <a:pt x="354767" y="9993"/>
                  <a:pt x="359764" y="0"/>
                </a:cubicBezTo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3779912" y="2204864"/>
            <a:ext cx="301799" cy="259098"/>
          </a:xfrm>
          <a:custGeom>
            <a:avLst/>
            <a:gdLst>
              <a:gd name="connsiteX0" fmla="*/ 61948 w 301799"/>
              <a:gd name="connsiteY0" fmla="*/ 137487 h 259098"/>
              <a:gd name="connsiteX1" fmla="*/ 1987 w 301799"/>
              <a:gd name="connsiteY1" fmla="*/ 212438 h 259098"/>
              <a:gd name="connsiteX2" fmla="*/ 16977 w 301799"/>
              <a:gd name="connsiteY2" fmla="*/ 257408 h 259098"/>
              <a:gd name="connsiteX3" fmla="*/ 61948 w 301799"/>
              <a:gd name="connsiteY3" fmla="*/ 242418 h 259098"/>
              <a:gd name="connsiteX4" fmla="*/ 136898 w 301799"/>
              <a:gd name="connsiteY4" fmla="*/ 167467 h 259098"/>
              <a:gd name="connsiteX5" fmla="*/ 166879 w 301799"/>
              <a:gd name="connsiteY5" fmla="*/ 137487 h 259098"/>
              <a:gd name="connsiteX6" fmla="*/ 211849 w 301799"/>
              <a:gd name="connsiteY6" fmla="*/ 122497 h 259098"/>
              <a:gd name="connsiteX7" fmla="*/ 286800 w 301799"/>
              <a:gd name="connsiteY7" fmla="*/ 62536 h 259098"/>
              <a:gd name="connsiteX8" fmla="*/ 256820 w 301799"/>
              <a:gd name="connsiteY8" fmla="*/ 2576 h 259098"/>
              <a:gd name="connsiteX9" fmla="*/ 196859 w 301799"/>
              <a:gd name="connsiteY9" fmla="*/ 77527 h 259098"/>
              <a:gd name="connsiteX10" fmla="*/ 151889 w 301799"/>
              <a:gd name="connsiteY10" fmla="*/ 92517 h 259098"/>
              <a:gd name="connsiteX11" fmla="*/ 121908 w 301799"/>
              <a:gd name="connsiteY11" fmla="*/ 137487 h 259098"/>
              <a:gd name="connsiteX12" fmla="*/ 46957 w 301799"/>
              <a:gd name="connsiteY12" fmla="*/ 197448 h 259098"/>
              <a:gd name="connsiteX13" fmla="*/ 46957 w 301799"/>
              <a:gd name="connsiteY13" fmla="*/ 212438 h 259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01799" h="259098">
                <a:moveTo>
                  <a:pt x="61948" y="137487"/>
                </a:moveTo>
                <a:cubicBezTo>
                  <a:pt x="41961" y="162471"/>
                  <a:pt x="13221" y="182480"/>
                  <a:pt x="1987" y="212438"/>
                </a:cubicBezTo>
                <a:cubicBezTo>
                  <a:pt x="-3561" y="227233"/>
                  <a:pt x="2844" y="250342"/>
                  <a:pt x="16977" y="257408"/>
                </a:cubicBezTo>
                <a:cubicBezTo>
                  <a:pt x="31110" y="264474"/>
                  <a:pt x="46958" y="247415"/>
                  <a:pt x="61948" y="242418"/>
                </a:cubicBezTo>
                <a:cubicBezTo>
                  <a:pt x="113341" y="165329"/>
                  <a:pt x="65519" y="224570"/>
                  <a:pt x="136898" y="167467"/>
                </a:cubicBezTo>
                <a:cubicBezTo>
                  <a:pt x="147934" y="158638"/>
                  <a:pt x="154760" y="144758"/>
                  <a:pt x="166879" y="137487"/>
                </a:cubicBezTo>
                <a:cubicBezTo>
                  <a:pt x="180428" y="129358"/>
                  <a:pt x="197716" y="129563"/>
                  <a:pt x="211849" y="122497"/>
                </a:cubicBezTo>
                <a:cubicBezTo>
                  <a:pt x="249672" y="103586"/>
                  <a:pt x="258913" y="90424"/>
                  <a:pt x="286800" y="62536"/>
                </a:cubicBezTo>
                <a:cubicBezTo>
                  <a:pt x="295366" y="36839"/>
                  <a:pt x="328201" y="-11700"/>
                  <a:pt x="256820" y="2576"/>
                </a:cubicBezTo>
                <a:cubicBezTo>
                  <a:pt x="236444" y="6651"/>
                  <a:pt x="206195" y="70058"/>
                  <a:pt x="196859" y="77527"/>
                </a:cubicBezTo>
                <a:cubicBezTo>
                  <a:pt x="184521" y="87398"/>
                  <a:pt x="166879" y="87520"/>
                  <a:pt x="151889" y="92517"/>
                </a:cubicBezTo>
                <a:cubicBezTo>
                  <a:pt x="141895" y="107507"/>
                  <a:pt x="134647" y="124748"/>
                  <a:pt x="121908" y="137487"/>
                </a:cubicBezTo>
                <a:cubicBezTo>
                  <a:pt x="81814" y="177580"/>
                  <a:pt x="76626" y="152944"/>
                  <a:pt x="46957" y="197448"/>
                </a:cubicBezTo>
                <a:cubicBezTo>
                  <a:pt x="44185" y="201605"/>
                  <a:pt x="46957" y="207441"/>
                  <a:pt x="46957" y="212438"/>
                </a:cubicBezTo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2007815" y="355900"/>
            <a:ext cx="135282" cy="235819"/>
            <a:chOff x="2411741" y="2833140"/>
            <a:chExt cx="135282" cy="235819"/>
          </a:xfrm>
        </p:grpSpPr>
        <p:sp>
          <p:nvSpPr>
            <p:cNvPr id="23" name="任意多边形 22"/>
            <p:cNvSpPr/>
            <p:nvPr/>
          </p:nvSpPr>
          <p:spPr>
            <a:xfrm>
              <a:off x="2411741" y="2833140"/>
              <a:ext cx="135282" cy="235819"/>
            </a:xfrm>
            <a:custGeom>
              <a:avLst/>
              <a:gdLst>
                <a:gd name="connsiteX0" fmla="*/ 0 w 239843"/>
                <a:gd name="connsiteY0" fmla="*/ 119921 h 224852"/>
                <a:gd name="connsiteX1" fmla="*/ 44971 w 239843"/>
                <a:gd name="connsiteY1" fmla="*/ 44970 h 224852"/>
                <a:gd name="connsiteX2" fmla="*/ 134912 w 239843"/>
                <a:gd name="connsiteY2" fmla="*/ 0 h 224852"/>
                <a:gd name="connsiteX3" fmla="*/ 224853 w 239843"/>
                <a:gd name="connsiteY3" fmla="*/ 44970 h 224852"/>
                <a:gd name="connsiteX4" fmla="*/ 239843 w 239843"/>
                <a:gd name="connsiteY4" fmla="*/ 89941 h 224852"/>
                <a:gd name="connsiteX5" fmla="*/ 224853 w 239843"/>
                <a:gd name="connsiteY5" fmla="*/ 179882 h 224852"/>
                <a:gd name="connsiteX6" fmla="*/ 194872 w 239843"/>
                <a:gd name="connsiteY6" fmla="*/ 209862 h 224852"/>
                <a:gd name="connsiteX7" fmla="*/ 149902 w 239843"/>
                <a:gd name="connsiteY7" fmla="*/ 224852 h 224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843" h="224852">
                  <a:moveTo>
                    <a:pt x="0" y="119921"/>
                  </a:moveTo>
                  <a:cubicBezTo>
                    <a:pt x="14990" y="94937"/>
                    <a:pt x="26010" y="67092"/>
                    <a:pt x="44971" y="44970"/>
                  </a:cubicBezTo>
                  <a:cubicBezTo>
                    <a:pt x="68218" y="17848"/>
                    <a:pt x="103433" y="10493"/>
                    <a:pt x="134912" y="0"/>
                  </a:cubicBezTo>
                  <a:cubicBezTo>
                    <a:pt x="178022" y="10778"/>
                    <a:pt x="201269" y="5664"/>
                    <a:pt x="224853" y="44970"/>
                  </a:cubicBezTo>
                  <a:cubicBezTo>
                    <a:pt x="232983" y="58519"/>
                    <a:pt x="234846" y="74951"/>
                    <a:pt x="239843" y="89941"/>
                  </a:cubicBezTo>
                  <a:cubicBezTo>
                    <a:pt x="234846" y="119921"/>
                    <a:pt x="235525" y="151423"/>
                    <a:pt x="224853" y="179882"/>
                  </a:cubicBezTo>
                  <a:cubicBezTo>
                    <a:pt x="219891" y="193115"/>
                    <a:pt x="206991" y="202591"/>
                    <a:pt x="194872" y="209862"/>
                  </a:cubicBezTo>
                  <a:cubicBezTo>
                    <a:pt x="181323" y="217991"/>
                    <a:pt x="149902" y="224852"/>
                    <a:pt x="149902" y="224852"/>
                  </a:cubicBezTo>
                </a:path>
              </a:pathLst>
            </a:custGeom>
            <a:noFill/>
            <a:ln>
              <a:solidFill>
                <a:srgbClr val="1F1A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2411760" y="2924944"/>
              <a:ext cx="76456" cy="93708"/>
            </a:xfrm>
            <a:custGeom>
              <a:avLst/>
              <a:gdLst>
                <a:gd name="connsiteX0" fmla="*/ 14990 w 76456"/>
                <a:gd name="connsiteY0" fmla="*/ 391 h 93708"/>
                <a:gd name="connsiteX1" fmla="*/ 44970 w 76456"/>
                <a:gd name="connsiteY1" fmla="*/ 75342 h 93708"/>
                <a:gd name="connsiteX2" fmla="*/ 0 w 76456"/>
                <a:gd name="connsiteY2" fmla="*/ 45362 h 93708"/>
                <a:gd name="connsiteX3" fmla="*/ 14990 w 76456"/>
                <a:gd name="connsiteY3" fmla="*/ 90332 h 93708"/>
                <a:gd name="connsiteX4" fmla="*/ 74951 w 76456"/>
                <a:gd name="connsiteY4" fmla="*/ 75342 h 93708"/>
                <a:gd name="connsiteX5" fmla="*/ 44970 w 76456"/>
                <a:gd name="connsiteY5" fmla="*/ 45362 h 93708"/>
                <a:gd name="connsiteX6" fmla="*/ 14990 w 76456"/>
                <a:gd name="connsiteY6" fmla="*/ 391 h 93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456" h="93708">
                  <a:moveTo>
                    <a:pt x="14990" y="391"/>
                  </a:moveTo>
                  <a:cubicBezTo>
                    <a:pt x="14990" y="5388"/>
                    <a:pt x="53479" y="49815"/>
                    <a:pt x="44970" y="75342"/>
                  </a:cubicBezTo>
                  <a:cubicBezTo>
                    <a:pt x="39273" y="92433"/>
                    <a:pt x="0" y="45362"/>
                    <a:pt x="0" y="45362"/>
                  </a:cubicBezTo>
                  <a:cubicBezTo>
                    <a:pt x="4997" y="60352"/>
                    <a:pt x="319" y="84464"/>
                    <a:pt x="14990" y="90332"/>
                  </a:cubicBezTo>
                  <a:cubicBezTo>
                    <a:pt x="34119" y="97983"/>
                    <a:pt x="63523" y="92484"/>
                    <a:pt x="74951" y="75342"/>
                  </a:cubicBezTo>
                  <a:cubicBezTo>
                    <a:pt x="82791" y="63583"/>
                    <a:pt x="58092" y="50611"/>
                    <a:pt x="44970" y="45362"/>
                  </a:cubicBezTo>
                  <a:cubicBezTo>
                    <a:pt x="31052" y="39795"/>
                    <a:pt x="14990" y="-4606"/>
                    <a:pt x="14990" y="391"/>
                  </a:cubicBez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任意多边形 25"/>
          <p:cNvSpPr/>
          <p:nvPr/>
        </p:nvSpPr>
        <p:spPr>
          <a:xfrm>
            <a:off x="1979712" y="399054"/>
            <a:ext cx="419725" cy="509666"/>
          </a:xfrm>
          <a:custGeom>
            <a:avLst/>
            <a:gdLst>
              <a:gd name="connsiteX0" fmla="*/ 0 w 419725"/>
              <a:gd name="connsiteY0" fmla="*/ 509666 h 509666"/>
              <a:gd name="connsiteX1" fmla="*/ 29981 w 419725"/>
              <a:gd name="connsiteY1" fmla="*/ 434715 h 509666"/>
              <a:gd name="connsiteX2" fmla="*/ 59961 w 419725"/>
              <a:gd name="connsiteY2" fmla="*/ 389744 h 509666"/>
              <a:gd name="connsiteX3" fmla="*/ 89941 w 419725"/>
              <a:gd name="connsiteY3" fmla="*/ 299803 h 509666"/>
              <a:gd name="connsiteX4" fmla="*/ 104932 w 419725"/>
              <a:gd name="connsiteY4" fmla="*/ 254833 h 509666"/>
              <a:gd name="connsiteX5" fmla="*/ 179882 w 419725"/>
              <a:gd name="connsiteY5" fmla="*/ 179882 h 509666"/>
              <a:gd name="connsiteX6" fmla="*/ 239843 w 419725"/>
              <a:gd name="connsiteY6" fmla="*/ 104931 h 509666"/>
              <a:gd name="connsiteX7" fmla="*/ 329784 w 419725"/>
              <a:gd name="connsiteY7" fmla="*/ 74951 h 509666"/>
              <a:gd name="connsiteX8" fmla="*/ 359764 w 419725"/>
              <a:gd name="connsiteY8" fmla="*/ 44970 h 509666"/>
              <a:gd name="connsiteX9" fmla="*/ 419725 w 419725"/>
              <a:gd name="connsiteY9" fmla="*/ 0 h 509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9725" h="509666">
                <a:moveTo>
                  <a:pt x="0" y="509666"/>
                </a:moveTo>
                <a:cubicBezTo>
                  <a:pt x="9994" y="484682"/>
                  <a:pt x="17947" y="458783"/>
                  <a:pt x="29981" y="434715"/>
                </a:cubicBezTo>
                <a:cubicBezTo>
                  <a:pt x="38038" y="418601"/>
                  <a:pt x="52644" y="406207"/>
                  <a:pt x="59961" y="389744"/>
                </a:cubicBezTo>
                <a:cubicBezTo>
                  <a:pt x="72796" y="360866"/>
                  <a:pt x="79947" y="329783"/>
                  <a:pt x="89941" y="299803"/>
                </a:cubicBezTo>
                <a:cubicBezTo>
                  <a:pt x="94938" y="284813"/>
                  <a:pt x="93759" y="266006"/>
                  <a:pt x="104932" y="254833"/>
                </a:cubicBezTo>
                <a:lnTo>
                  <a:pt x="179882" y="179882"/>
                </a:lnTo>
                <a:cubicBezTo>
                  <a:pt x="196138" y="131118"/>
                  <a:pt x="186780" y="128515"/>
                  <a:pt x="239843" y="104931"/>
                </a:cubicBezTo>
                <a:cubicBezTo>
                  <a:pt x="268721" y="92096"/>
                  <a:pt x="329784" y="74951"/>
                  <a:pt x="329784" y="74951"/>
                </a:cubicBezTo>
                <a:cubicBezTo>
                  <a:pt x="339777" y="64957"/>
                  <a:pt x="347645" y="52241"/>
                  <a:pt x="359764" y="44970"/>
                </a:cubicBezTo>
                <a:cubicBezTo>
                  <a:pt x="425920" y="5276"/>
                  <a:pt x="390184" y="59083"/>
                  <a:pt x="419725" y="0"/>
                </a:cubicBezTo>
              </a:path>
            </a:pathLst>
          </a:custGeom>
          <a:noFill/>
          <a:ln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2188564" y="344443"/>
            <a:ext cx="210873" cy="129366"/>
          </a:xfrm>
          <a:custGeom>
            <a:avLst/>
            <a:gdLst>
              <a:gd name="connsiteX0" fmla="*/ 0 w 194872"/>
              <a:gd name="connsiteY0" fmla="*/ 15322 h 150771"/>
              <a:gd name="connsiteX1" fmla="*/ 149902 w 194872"/>
              <a:gd name="connsiteY1" fmla="*/ 15322 h 150771"/>
              <a:gd name="connsiteX2" fmla="*/ 194872 w 194872"/>
              <a:gd name="connsiteY2" fmla="*/ 45302 h 150771"/>
              <a:gd name="connsiteX3" fmla="*/ 179882 w 194872"/>
              <a:gd name="connsiteY3" fmla="*/ 105263 h 150771"/>
              <a:gd name="connsiteX4" fmla="*/ 89941 w 194872"/>
              <a:gd name="connsiteY4" fmla="*/ 150233 h 150771"/>
              <a:gd name="connsiteX5" fmla="*/ 74951 w 194872"/>
              <a:gd name="connsiteY5" fmla="*/ 150233 h 150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872" h="150771">
                <a:moveTo>
                  <a:pt x="0" y="15322"/>
                </a:moveTo>
                <a:cubicBezTo>
                  <a:pt x="69520" y="1418"/>
                  <a:pt x="80382" y="-10748"/>
                  <a:pt x="149902" y="15322"/>
                </a:cubicBezTo>
                <a:cubicBezTo>
                  <a:pt x="166771" y="21648"/>
                  <a:pt x="179882" y="35309"/>
                  <a:pt x="194872" y="45302"/>
                </a:cubicBezTo>
                <a:cubicBezTo>
                  <a:pt x="189875" y="65289"/>
                  <a:pt x="191310" y="88121"/>
                  <a:pt x="179882" y="105263"/>
                </a:cubicBezTo>
                <a:cubicBezTo>
                  <a:pt x="165227" y="127245"/>
                  <a:pt x="113883" y="144247"/>
                  <a:pt x="89941" y="150233"/>
                </a:cubicBezTo>
                <a:cubicBezTo>
                  <a:pt x="85094" y="151445"/>
                  <a:pt x="79948" y="150233"/>
                  <a:pt x="74951" y="150233"/>
                </a:cubicBezTo>
              </a:path>
            </a:pathLst>
          </a:custGeom>
          <a:noFill/>
          <a:ln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>
            <a:off x="1909313" y="442117"/>
            <a:ext cx="142407" cy="190254"/>
          </a:xfrm>
          <a:custGeom>
            <a:avLst/>
            <a:gdLst>
              <a:gd name="connsiteX0" fmla="*/ 194872 w 209862"/>
              <a:gd name="connsiteY0" fmla="*/ 67550 h 218707"/>
              <a:gd name="connsiteX1" fmla="*/ 14990 w 209862"/>
              <a:gd name="connsiteY1" fmla="*/ 22579 h 218707"/>
              <a:gd name="connsiteX2" fmla="*/ 0 w 209862"/>
              <a:gd name="connsiteY2" fmla="*/ 67550 h 218707"/>
              <a:gd name="connsiteX3" fmla="*/ 14990 w 209862"/>
              <a:gd name="connsiteY3" fmla="*/ 142500 h 218707"/>
              <a:gd name="connsiteX4" fmla="*/ 149901 w 209862"/>
              <a:gd name="connsiteY4" fmla="*/ 217451 h 218707"/>
              <a:gd name="connsiteX5" fmla="*/ 209862 w 209862"/>
              <a:gd name="connsiteY5" fmla="*/ 217451 h 218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9862" h="218707">
                <a:moveTo>
                  <a:pt x="194872" y="67550"/>
                </a:moveTo>
                <a:cubicBezTo>
                  <a:pt x="126315" y="12705"/>
                  <a:pt x="114065" y="-26959"/>
                  <a:pt x="14990" y="22579"/>
                </a:cubicBezTo>
                <a:cubicBezTo>
                  <a:pt x="857" y="29646"/>
                  <a:pt x="4997" y="52560"/>
                  <a:pt x="0" y="67550"/>
                </a:cubicBezTo>
                <a:cubicBezTo>
                  <a:pt x="4997" y="92533"/>
                  <a:pt x="-652" y="122389"/>
                  <a:pt x="14990" y="142500"/>
                </a:cubicBezTo>
                <a:cubicBezTo>
                  <a:pt x="32156" y="164570"/>
                  <a:pt x="108427" y="211526"/>
                  <a:pt x="149901" y="217451"/>
                </a:cubicBezTo>
                <a:cubicBezTo>
                  <a:pt x="169687" y="220278"/>
                  <a:pt x="189875" y="217451"/>
                  <a:pt x="209862" y="217451"/>
                </a:cubicBezTo>
              </a:path>
            </a:pathLst>
          </a:custGeom>
          <a:noFill/>
          <a:ln w="2159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1989056" y="493279"/>
            <a:ext cx="114012" cy="60326"/>
          </a:xfrm>
          <a:custGeom>
            <a:avLst/>
            <a:gdLst>
              <a:gd name="connsiteX0" fmla="*/ 0 w 332313"/>
              <a:gd name="connsiteY0" fmla="*/ 91404 h 241306"/>
              <a:gd name="connsiteX1" fmla="*/ 119921 w 332313"/>
              <a:gd name="connsiteY1" fmla="*/ 211325 h 241306"/>
              <a:gd name="connsiteX2" fmla="*/ 209862 w 332313"/>
              <a:gd name="connsiteY2" fmla="*/ 241306 h 241306"/>
              <a:gd name="connsiteX3" fmla="*/ 299803 w 332313"/>
              <a:gd name="connsiteY3" fmla="*/ 226316 h 241306"/>
              <a:gd name="connsiteX4" fmla="*/ 314794 w 332313"/>
              <a:gd name="connsiteY4" fmla="*/ 61424 h 241306"/>
              <a:gd name="connsiteX5" fmla="*/ 269823 w 332313"/>
              <a:gd name="connsiteY5" fmla="*/ 46434 h 241306"/>
              <a:gd name="connsiteX6" fmla="*/ 224853 w 332313"/>
              <a:gd name="connsiteY6" fmla="*/ 16453 h 241306"/>
              <a:gd name="connsiteX7" fmla="*/ 44971 w 332313"/>
              <a:gd name="connsiteY7" fmla="*/ 16453 h 241306"/>
              <a:gd name="connsiteX8" fmla="*/ 29980 w 332313"/>
              <a:gd name="connsiteY8" fmla="*/ 61424 h 241306"/>
              <a:gd name="connsiteX9" fmla="*/ 44971 w 332313"/>
              <a:gd name="connsiteY9" fmla="*/ 151365 h 241306"/>
              <a:gd name="connsiteX10" fmla="*/ 44971 w 332313"/>
              <a:gd name="connsiteY10" fmla="*/ 166355 h 24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2313" h="241306">
                <a:moveTo>
                  <a:pt x="0" y="91404"/>
                </a:moveTo>
                <a:cubicBezTo>
                  <a:pt x="39974" y="131378"/>
                  <a:pt x="66291" y="193448"/>
                  <a:pt x="119921" y="211325"/>
                </a:cubicBezTo>
                <a:lnTo>
                  <a:pt x="209862" y="241306"/>
                </a:lnTo>
                <a:cubicBezTo>
                  <a:pt x="239842" y="236309"/>
                  <a:pt x="272618" y="239909"/>
                  <a:pt x="299803" y="226316"/>
                </a:cubicBezTo>
                <a:cubicBezTo>
                  <a:pt x="355051" y="198692"/>
                  <a:pt x="325488" y="85485"/>
                  <a:pt x="314794" y="61424"/>
                </a:cubicBezTo>
                <a:cubicBezTo>
                  <a:pt x="308376" y="46985"/>
                  <a:pt x="284813" y="51431"/>
                  <a:pt x="269823" y="46434"/>
                </a:cubicBezTo>
                <a:cubicBezTo>
                  <a:pt x="254833" y="36440"/>
                  <a:pt x="240967" y="24510"/>
                  <a:pt x="224853" y="16453"/>
                </a:cubicBezTo>
                <a:cubicBezTo>
                  <a:pt x="160930" y="-15509"/>
                  <a:pt x="126938" y="7346"/>
                  <a:pt x="44971" y="16453"/>
                </a:cubicBezTo>
                <a:cubicBezTo>
                  <a:pt x="39974" y="31443"/>
                  <a:pt x="29980" y="45623"/>
                  <a:pt x="29980" y="61424"/>
                </a:cubicBezTo>
                <a:cubicBezTo>
                  <a:pt x="29980" y="91818"/>
                  <a:pt x="40672" y="121277"/>
                  <a:pt x="44971" y="151365"/>
                </a:cubicBezTo>
                <a:cubicBezTo>
                  <a:pt x="45678" y="156311"/>
                  <a:pt x="44971" y="161358"/>
                  <a:pt x="44971" y="166355"/>
                </a:cubicBezTo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1813810" y="374634"/>
            <a:ext cx="104931" cy="30100"/>
          </a:xfrm>
          <a:custGeom>
            <a:avLst/>
            <a:gdLst>
              <a:gd name="connsiteX0" fmla="*/ 104931 w 104931"/>
              <a:gd name="connsiteY0" fmla="*/ 30100 h 30100"/>
              <a:gd name="connsiteX1" fmla="*/ 0 w 104931"/>
              <a:gd name="connsiteY1" fmla="*/ 120 h 3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931" h="30100">
                <a:moveTo>
                  <a:pt x="104931" y="30100"/>
                </a:moveTo>
                <a:cubicBezTo>
                  <a:pt x="20701" y="-3591"/>
                  <a:pt x="56888" y="120"/>
                  <a:pt x="0" y="120"/>
                </a:cubicBezTo>
              </a:path>
            </a:pathLst>
          </a:custGeom>
          <a:noFill/>
          <a:ln w="1270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>
            <a:off x="1948721" y="404734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>
            <a:off x="1813810" y="298233"/>
            <a:ext cx="119921" cy="91511"/>
          </a:xfrm>
          <a:custGeom>
            <a:avLst/>
            <a:gdLst>
              <a:gd name="connsiteX0" fmla="*/ 119921 w 119921"/>
              <a:gd name="connsiteY0" fmla="*/ 91511 h 91511"/>
              <a:gd name="connsiteX1" fmla="*/ 44970 w 119921"/>
              <a:gd name="connsiteY1" fmla="*/ 46541 h 91511"/>
              <a:gd name="connsiteX2" fmla="*/ 14990 w 119921"/>
              <a:gd name="connsiteY2" fmla="*/ 1570 h 91511"/>
              <a:gd name="connsiteX3" fmla="*/ 0 w 119921"/>
              <a:gd name="connsiteY3" fmla="*/ 1570 h 91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21" h="91511">
                <a:moveTo>
                  <a:pt x="119921" y="91511"/>
                </a:moveTo>
                <a:cubicBezTo>
                  <a:pt x="94937" y="76521"/>
                  <a:pt x="67091" y="65502"/>
                  <a:pt x="44970" y="46541"/>
                </a:cubicBezTo>
                <a:cubicBezTo>
                  <a:pt x="31291" y="34816"/>
                  <a:pt x="27729" y="14309"/>
                  <a:pt x="14990" y="1570"/>
                </a:cubicBezTo>
                <a:cubicBezTo>
                  <a:pt x="11457" y="-1963"/>
                  <a:pt x="4997" y="1570"/>
                  <a:pt x="0" y="1570"/>
                </a:cubicBezTo>
              </a:path>
            </a:pathLst>
          </a:custGeom>
          <a:noFill/>
          <a:ln w="1270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1888761" y="269823"/>
            <a:ext cx="59960" cy="119921"/>
          </a:xfrm>
          <a:custGeom>
            <a:avLst/>
            <a:gdLst>
              <a:gd name="connsiteX0" fmla="*/ 0 w 59960"/>
              <a:gd name="connsiteY0" fmla="*/ 0 h 104931"/>
              <a:gd name="connsiteX1" fmla="*/ 59960 w 59960"/>
              <a:gd name="connsiteY1" fmla="*/ 104931 h 104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960" h="104931">
                <a:moveTo>
                  <a:pt x="0" y="0"/>
                </a:moveTo>
                <a:cubicBezTo>
                  <a:pt x="50718" y="84532"/>
                  <a:pt x="31940" y="48891"/>
                  <a:pt x="59960" y="104931"/>
                </a:cubicBezTo>
              </a:path>
            </a:pathLst>
          </a:custGeom>
          <a:noFill/>
          <a:ln w="1270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1979712" y="254763"/>
            <a:ext cx="14992" cy="149901"/>
          </a:xfrm>
          <a:custGeom>
            <a:avLst/>
            <a:gdLst>
              <a:gd name="connsiteX0" fmla="*/ 0 w 14992"/>
              <a:gd name="connsiteY0" fmla="*/ 0 h 149901"/>
              <a:gd name="connsiteX1" fmla="*/ 14990 w 14992"/>
              <a:gd name="connsiteY1" fmla="*/ 149901 h 149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992" h="149901">
                <a:moveTo>
                  <a:pt x="0" y="0"/>
                </a:moveTo>
                <a:cubicBezTo>
                  <a:pt x="15542" y="139877"/>
                  <a:pt x="14990" y="89664"/>
                  <a:pt x="14990" y="149901"/>
                </a:cubicBezTo>
              </a:path>
            </a:pathLst>
          </a:custGeom>
          <a:noFill/>
          <a:ln w="1270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1976769" y="269752"/>
            <a:ext cx="74951" cy="134912"/>
          </a:xfrm>
          <a:custGeom>
            <a:avLst/>
            <a:gdLst>
              <a:gd name="connsiteX0" fmla="*/ 0 w 74951"/>
              <a:gd name="connsiteY0" fmla="*/ 134912 h 134912"/>
              <a:gd name="connsiteX1" fmla="*/ 14990 w 74951"/>
              <a:gd name="connsiteY1" fmla="*/ 59961 h 134912"/>
              <a:gd name="connsiteX2" fmla="*/ 74951 w 74951"/>
              <a:gd name="connsiteY2" fmla="*/ 0 h 134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951" h="134912">
                <a:moveTo>
                  <a:pt x="0" y="134912"/>
                </a:moveTo>
                <a:cubicBezTo>
                  <a:pt x="4997" y="109928"/>
                  <a:pt x="2617" y="82233"/>
                  <a:pt x="14990" y="59961"/>
                </a:cubicBezTo>
                <a:cubicBezTo>
                  <a:pt x="28717" y="35252"/>
                  <a:pt x="74951" y="0"/>
                  <a:pt x="74951" y="0"/>
                </a:cubicBezTo>
              </a:path>
            </a:pathLst>
          </a:custGeom>
          <a:noFill/>
          <a:ln w="1270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2051720" y="297259"/>
            <a:ext cx="134911" cy="107405"/>
          </a:xfrm>
          <a:custGeom>
            <a:avLst/>
            <a:gdLst>
              <a:gd name="connsiteX0" fmla="*/ 0 w 134911"/>
              <a:gd name="connsiteY0" fmla="*/ 107405 h 107405"/>
              <a:gd name="connsiteX1" fmla="*/ 59960 w 134911"/>
              <a:gd name="connsiteY1" fmla="*/ 32454 h 107405"/>
              <a:gd name="connsiteX2" fmla="*/ 89941 w 134911"/>
              <a:gd name="connsiteY2" fmla="*/ 2474 h 107405"/>
              <a:gd name="connsiteX3" fmla="*/ 134911 w 134911"/>
              <a:gd name="connsiteY3" fmla="*/ 2474 h 107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4911" h="107405">
                <a:moveTo>
                  <a:pt x="0" y="107405"/>
                </a:moveTo>
                <a:cubicBezTo>
                  <a:pt x="19987" y="82421"/>
                  <a:pt x="39138" y="56746"/>
                  <a:pt x="59960" y="32454"/>
                </a:cubicBezTo>
                <a:cubicBezTo>
                  <a:pt x="69158" y="21723"/>
                  <a:pt x="76819" y="7723"/>
                  <a:pt x="89941" y="2474"/>
                </a:cubicBezTo>
                <a:cubicBezTo>
                  <a:pt x="103859" y="-3093"/>
                  <a:pt x="119921" y="2474"/>
                  <a:pt x="134911" y="2474"/>
                </a:cubicBezTo>
              </a:path>
            </a:pathLst>
          </a:custGeom>
          <a:noFill/>
          <a:ln w="1270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1873770" y="809469"/>
            <a:ext cx="211769" cy="194872"/>
          </a:xfrm>
          <a:custGeom>
            <a:avLst/>
            <a:gdLst>
              <a:gd name="connsiteX0" fmla="*/ 74951 w 211769"/>
              <a:gd name="connsiteY0" fmla="*/ 0 h 194872"/>
              <a:gd name="connsiteX1" fmla="*/ 0 w 211769"/>
              <a:gd name="connsiteY1" fmla="*/ 14990 h 194872"/>
              <a:gd name="connsiteX2" fmla="*/ 59961 w 211769"/>
              <a:gd name="connsiteY2" fmla="*/ 74951 h 194872"/>
              <a:gd name="connsiteX3" fmla="*/ 74951 w 211769"/>
              <a:gd name="connsiteY3" fmla="*/ 119921 h 194872"/>
              <a:gd name="connsiteX4" fmla="*/ 104932 w 211769"/>
              <a:gd name="connsiteY4" fmla="*/ 149901 h 194872"/>
              <a:gd name="connsiteX5" fmla="*/ 194873 w 211769"/>
              <a:gd name="connsiteY5" fmla="*/ 194872 h 194872"/>
              <a:gd name="connsiteX6" fmla="*/ 194873 w 211769"/>
              <a:gd name="connsiteY6" fmla="*/ 89941 h 194872"/>
              <a:gd name="connsiteX7" fmla="*/ 149902 w 211769"/>
              <a:gd name="connsiteY7" fmla="*/ 59961 h 194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1769" h="194872">
                <a:moveTo>
                  <a:pt x="74951" y="0"/>
                </a:moveTo>
                <a:cubicBezTo>
                  <a:pt x="49967" y="4997"/>
                  <a:pt x="18016" y="-3026"/>
                  <a:pt x="0" y="14990"/>
                </a:cubicBezTo>
                <a:lnTo>
                  <a:pt x="59961" y="74951"/>
                </a:lnTo>
                <a:cubicBezTo>
                  <a:pt x="64958" y="89941"/>
                  <a:pt x="66821" y="106372"/>
                  <a:pt x="74951" y="119921"/>
                </a:cubicBezTo>
                <a:cubicBezTo>
                  <a:pt x="82222" y="132040"/>
                  <a:pt x="93896" y="141072"/>
                  <a:pt x="104932" y="149901"/>
                </a:cubicBezTo>
                <a:cubicBezTo>
                  <a:pt x="146447" y="183113"/>
                  <a:pt x="147372" y="179039"/>
                  <a:pt x="194873" y="194872"/>
                </a:cubicBezTo>
                <a:cubicBezTo>
                  <a:pt x="207037" y="158380"/>
                  <a:pt x="225874" y="128692"/>
                  <a:pt x="194873" y="89941"/>
                </a:cubicBezTo>
                <a:cubicBezTo>
                  <a:pt x="145162" y="27803"/>
                  <a:pt x="149902" y="105162"/>
                  <a:pt x="149902" y="59961"/>
                </a:cubicBezTo>
              </a:path>
            </a:pathLst>
          </a:custGeom>
          <a:noFill/>
          <a:ln w="2159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2123728" y="509668"/>
            <a:ext cx="136101" cy="157990"/>
          </a:xfrm>
          <a:custGeom>
            <a:avLst/>
            <a:gdLst>
              <a:gd name="connsiteX0" fmla="*/ 59961 w 285656"/>
              <a:gd name="connsiteY0" fmla="*/ 0 h 149902"/>
              <a:gd name="connsiteX1" fmla="*/ 134912 w 285656"/>
              <a:gd name="connsiteY1" fmla="*/ 14990 h 149902"/>
              <a:gd name="connsiteX2" fmla="*/ 224853 w 285656"/>
              <a:gd name="connsiteY2" fmla="*/ 29981 h 149902"/>
              <a:gd name="connsiteX3" fmla="*/ 269823 w 285656"/>
              <a:gd name="connsiteY3" fmla="*/ 44971 h 149902"/>
              <a:gd name="connsiteX4" fmla="*/ 269823 w 285656"/>
              <a:gd name="connsiteY4" fmla="*/ 134912 h 149902"/>
              <a:gd name="connsiteX5" fmla="*/ 224853 w 285656"/>
              <a:gd name="connsiteY5" fmla="*/ 149902 h 149902"/>
              <a:gd name="connsiteX6" fmla="*/ 0 w 285656"/>
              <a:gd name="connsiteY6" fmla="*/ 134912 h 149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5656" h="149902">
                <a:moveTo>
                  <a:pt x="59961" y="0"/>
                </a:moveTo>
                <a:lnTo>
                  <a:pt x="134912" y="14990"/>
                </a:lnTo>
                <a:cubicBezTo>
                  <a:pt x="164816" y="20427"/>
                  <a:pt x="195183" y="23387"/>
                  <a:pt x="224853" y="29981"/>
                </a:cubicBezTo>
                <a:cubicBezTo>
                  <a:pt x="240278" y="33409"/>
                  <a:pt x="254833" y="39974"/>
                  <a:pt x="269823" y="44971"/>
                </a:cubicBezTo>
                <a:cubicBezTo>
                  <a:pt x="279816" y="74951"/>
                  <a:pt x="299803" y="104931"/>
                  <a:pt x="269823" y="134912"/>
                </a:cubicBezTo>
                <a:cubicBezTo>
                  <a:pt x="258650" y="146085"/>
                  <a:pt x="239843" y="144905"/>
                  <a:pt x="224853" y="149902"/>
                </a:cubicBezTo>
                <a:cubicBezTo>
                  <a:pt x="10006" y="134556"/>
                  <a:pt x="85123" y="134912"/>
                  <a:pt x="0" y="134912"/>
                </a:cubicBezTo>
              </a:path>
            </a:pathLst>
          </a:custGeom>
          <a:noFill/>
          <a:ln w="2159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2141456" y="548680"/>
            <a:ext cx="114012" cy="60326"/>
          </a:xfrm>
          <a:custGeom>
            <a:avLst/>
            <a:gdLst>
              <a:gd name="connsiteX0" fmla="*/ 0 w 332313"/>
              <a:gd name="connsiteY0" fmla="*/ 91404 h 241306"/>
              <a:gd name="connsiteX1" fmla="*/ 119921 w 332313"/>
              <a:gd name="connsiteY1" fmla="*/ 211325 h 241306"/>
              <a:gd name="connsiteX2" fmla="*/ 209862 w 332313"/>
              <a:gd name="connsiteY2" fmla="*/ 241306 h 241306"/>
              <a:gd name="connsiteX3" fmla="*/ 299803 w 332313"/>
              <a:gd name="connsiteY3" fmla="*/ 226316 h 241306"/>
              <a:gd name="connsiteX4" fmla="*/ 314794 w 332313"/>
              <a:gd name="connsiteY4" fmla="*/ 61424 h 241306"/>
              <a:gd name="connsiteX5" fmla="*/ 269823 w 332313"/>
              <a:gd name="connsiteY5" fmla="*/ 46434 h 241306"/>
              <a:gd name="connsiteX6" fmla="*/ 224853 w 332313"/>
              <a:gd name="connsiteY6" fmla="*/ 16453 h 241306"/>
              <a:gd name="connsiteX7" fmla="*/ 44971 w 332313"/>
              <a:gd name="connsiteY7" fmla="*/ 16453 h 241306"/>
              <a:gd name="connsiteX8" fmla="*/ 29980 w 332313"/>
              <a:gd name="connsiteY8" fmla="*/ 61424 h 241306"/>
              <a:gd name="connsiteX9" fmla="*/ 44971 w 332313"/>
              <a:gd name="connsiteY9" fmla="*/ 151365 h 241306"/>
              <a:gd name="connsiteX10" fmla="*/ 44971 w 332313"/>
              <a:gd name="connsiteY10" fmla="*/ 166355 h 24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2313" h="241306">
                <a:moveTo>
                  <a:pt x="0" y="91404"/>
                </a:moveTo>
                <a:cubicBezTo>
                  <a:pt x="39974" y="131378"/>
                  <a:pt x="66291" y="193448"/>
                  <a:pt x="119921" y="211325"/>
                </a:cubicBezTo>
                <a:lnTo>
                  <a:pt x="209862" y="241306"/>
                </a:lnTo>
                <a:cubicBezTo>
                  <a:pt x="239842" y="236309"/>
                  <a:pt x="272618" y="239909"/>
                  <a:pt x="299803" y="226316"/>
                </a:cubicBezTo>
                <a:cubicBezTo>
                  <a:pt x="355051" y="198692"/>
                  <a:pt x="325488" y="85485"/>
                  <a:pt x="314794" y="61424"/>
                </a:cubicBezTo>
                <a:cubicBezTo>
                  <a:pt x="308376" y="46985"/>
                  <a:pt x="284813" y="51431"/>
                  <a:pt x="269823" y="46434"/>
                </a:cubicBezTo>
                <a:cubicBezTo>
                  <a:pt x="254833" y="36440"/>
                  <a:pt x="240967" y="24510"/>
                  <a:pt x="224853" y="16453"/>
                </a:cubicBezTo>
                <a:cubicBezTo>
                  <a:pt x="160930" y="-15509"/>
                  <a:pt x="126938" y="7346"/>
                  <a:pt x="44971" y="16453"/>
                </a:cubicBezTo>
                <a:cubicBezTo>
                  <a:pt x="39974" y="31443"/>
                  <a:pt x="29980" y="45623"/>
                  <a:pt x="29980" y="61424"/>
                </a:cubicBezTo>
                <a:cubicBezTo>
                  <a:pt x="29980" y="91818"/>
                  <a:pt x="40672" y="121277"/>
                  <a:pt x="44971" y="151365"/>
                </a:cubicBezTo>
                <a:cubicBezTo>
                  <a:pt x="45678" y="156311"/>
                  <a:pt x="44971" y="161358"/>
                  <a:pt x="44971" y="166355"/>
                </a:cubicBezTo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1828800" y="1244184"/>
            <a:ext cx="198860" cy="524655"/>
          </a:xfrm>
          <a:custGeom>
            <a:avLst/>
            <a:gdLst>
              <a:gd name="connsiteX0" fmla="*/ 0 w 198860"/>
              <a:gd name="connsiteY0" fmla="*/ 0 h 524655"/>
              <a:gd name="connsiteX1" fmla="*/ 29980 w 198860"/>
              <a:gd name="connsiteY1" fmla="*/ 74950 h 524655"/>
              <a:gd name="connsiteX2" fmla="*/ 59961 w 198860"/>
              <a:gd name="connsiteY2" fmla="*/ 119921 h 524655"/>
              <a:gd name="connsiteX3" fmla="*/ 89941 w 198860"/>
              <a:gd name="connsiteY3" fmla="*/ 209862 h 524655"/>
              <a:gd name="connsiteX4" fmla="*/ 104931 w 198860"/>
              <a:gd name="connsiteY4" fmla="*/ 254832 h 524655"/>
              <a:gd name="connsiteX5" fmla="*/ 119921 w 198860"/>
              <a:gd name="connsiteY5" fmla="*/ 404734 h 524655"/>
              <a:gd name="connsiteX6" fmla="*/ 149902 w 198860"/>
              <a:gd name="connsiteY6" fmla="*/ 494675 h 524655"/>
              <a:gd name="connsiteX7" fmla="*/ 194872 w 198860"/>
              <a:gd name="connsiteY7" fmla="*/ 524655 h 524655"/>
              <a:gd name="connsiteX8" fmla="*/ 104931 w 198860"/>
              <a:gd name="connsiteY8" fmla="*/ 494675 h 524655"/>
              <a:gd name="connsiteX9" fmla="*/ 74951 w 198860"/>
              <a:gd name="connsiteY9" fmla="*/ 449705 h 524655"/>
              <a:gd name="connsiteX10" fmla="*/ 59961 w 198860"/>
              <a:gd name="connsiteY10" fmla="*/ 269823 h 524655"/>
              <a:gd name="connsiteX11" fmla="*/ 44970 w 198860"/>
              <a:gd name="connsiteY11" fmla="*/ 224852 h 524655"/>
              <a:gd name="connsiteX12" fmla="*/ 29980 w 198860"/>
              <a:gd name="connsiteY12" fmla="*/ 134911 h 524655"/>
              <a:gd name="connsiteX13" fmla="*/ 14990 w 198860"/>
              <a:gd name="connsiteY13" fmla="*/ 59960 h 524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8860" h="524655">
                <a:moveTo>
                  <a:pt x="0" y="0"/>
                </a:moveTo>
                <a:cubicBezTo>
                  <a:pt x="9993" y="24983"/>
                  <a:pt x="17946" y="50883"/>
                  <a:pt x="29980" y="74950"/>
                </a:cubicBezTo>
                <a:cubicBezTo>
                  <a:pt x="38037" y="91064"/>
                  <a:pt x="52644" y="103458"/>
                  <a:pt x="59961" y="119921"/>
                </a:cubicBezTo>
                <a:cubicBezTo>
                  <a:pt x="72796" y="148799"/>
                  <a:pt x="79948" y="179882"/>
                  <a:pt x="89941" y="209862"/>
                </a:cubicBezTo>
                <a:lnTo>
                  <a:pt x="104931" y="254832"/>
                </a:lnTo>
                <a:cubicBezTo>
                  <a:pt x="109928" y="304799"/>
                  <a:pt x="110667" y="355378"/>
                  <a:pt x="119921" y="404734"/>
                </a:cubicBezTo>
                <a:cubicBezTo>
                  <a:pt x="125745" y="435795"/>
                  <a:pt x="123607" y="477145"/>
                  <a:pt x="149902" y="494675"/>
                </a:cubicBezTo>
                <a:cubicBezTo>
                  <a:pt x="164892" y="504668"/>
                  <a:pt x="212888" y="524655"/>
                  <a:pt x="194872" y="524655"/>
                </a:cubicBezTo>
                <a:cubicBezTo>
                  <a:pt x="163270" y="524655"/>
                  <a:pt x="104931" y="494675"/>
                  <a:pt x="104931" y="494675"/>
                </a:cubicBezTo>
                <a:cubicBezTo>
                  <a:pt x="94938" y="479685"/>
                  <a:pt x="78484" y="467371"/>
                  <a:pt x="74951" y="449705"/>
                </a:cubicBezTo>
                <a:cubicBezTo>
                  <a:pt x="63151" y="390705"/>
                  <a:pt x="67913" y="329464"/>
                  <a:pt x="59961" y="269823"/>
                </a:cubicBezTo>
                <a:cubicBezTo>
                  <a:pt x="57873" y="254160"/>
                  <a:pt x="49967" y="239842"/>
                  <a:pt x="44970" y="224852"/>
                </a:cubicBezTo>
                <a:cubicBezTo>
                  <a:pt x="39973" y="194872"/>
                  <a:pt x="36573" y="164581"/>
                  <a:pt x="29980" y="134911"/>
                </a:cubicBezTo>
                <a:cubicBezTo>
                  <a:pt x="11830" y="53234"/>
                  <a:pt x="14990" y="122962"/>
                  <a:pt x="14990" y="59960"/>
                </a:cubicBezTo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1064302" y="1528997"/>
            <a:ext cx="359764" cy="60005"/>
          </a:xfrm>
          <a:custGeom>
            <a:avLst/>
            <a:gdLst>
              <a:gd name="connsiteX0" fmla="*/ 0 w 359764"/>
              <a:gd name="connsiteY0" fmla="*/ 0 h 60005"/>
              <a:gd name="connsiteX1" fmla="*/ 74950 w 359764"/>
              <a:gd name="connsiteY1" fmla="*/ 29980 h 60005"/>
              <a:gd name="connsiteX2" fmla="*/ 119921 w 359764"/>
              <a:gd name="connsiteY2" fmla="*/ 44970 h 60005"/>
              <a:gd name="connsiteX3" fmla="*/ 359764 w 359764"/>
              <a:gd name="connsiteY3" fmla="*/ 59960 h 60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764" h="60005">
                <a:moveTo>
                  <a:pt x="0" y="0"/>
                </a:moveTo>
                <a:cubicBezTo>
                  <a:pt x="24983" y="9993"/>
                  <a:pt x="49755" y="20532"/>
                  <a:pt x="74950" y="29980"/>
                </a:cubicBezTo>
                <a:cubicBezTo>
                  <a:pt x="89745" y="35528"/>
                  <a:pt x="104258" y="42882"/>
                  <a:pt x="119921" y="44970"/>
                </a:cubicBezTo>
                <a:cubicBezTo>
                  <a:pt x="244796" y="61620"/>
                  <a:pt x="264523" y="59960"/>
                  <a:pt x="359764" y="59960"/>
                </a:cubicBezTo>
              </a:path>
            </a:pathLst>
          </a:custGeom>
          <a:noFill/>
          <a:ln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>
            <a:off x="1243434" y="1506510"/>
            <a:ext cx="45719" cy="82491"/>
          </a:xfrm>
          <a:custGeom>
            <a:avLst/>
            <a:gdLst>
              <a:gd name="connsiteX0" fmla="*/ 75480 w 75480"/>
              <a:gd name="connsiteY0" fmla="*/ 104931 h 104931"/>
              <a:gd name="connsiteX1" fmla="*/ 529 w 75480"/>
              <a:gd name="connsiteY1" fmla="*/ 0 h 104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5480" h="104931">
                <a:moveTo>
                  <a:pt x="75480" y="104931"/>
                </a:moveTo>
                <a:cubicBezTo>
                  <a:pt x="-11176" y="35606"/>
                  <a:pt x="529" y="76965"/>
                  <a:pt x="529" y="0"/>
                </a:cubicBezTo>
              </a:path>
            </a:pathLst>
          </a:custGeom>
          <a:noFill/>
          <a:ln w="1270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>
            <a:off x="1319134" y="1423056"/>
            <a:ext cx="150162" cy="90951"/>
          </a:xfrm>
          <a:custGeom>
            <a:avLst/>
            <a:gdLst>
              <a:gd name="connsiteX0" fmla="*/ 0 w 150162"/>
              <a:gd name="connsiteY0" fmla="*/ 45980 h 90951"/>
              <a:gd name="connsiteX1" fmla="*/ 74951 w 150162"/>
              <a:gd name="connsiteY1" fmla="*/ 1010 h 90951"/>
              <a:gd name="connsiteX2" fmla="*/ 149902 w 150162"/>
              <a:gd name="connsiteY2" fmla="*/ 60970 h 90951"/>
              <a:gd name="connsiteX3" fmla="*/ 134912 w 150162"/>
              <a:gd name="connsiteY3" fmla="*/ 90951 h 90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162" h="90951">
                <a:moveTo>
                  <a:pt x="0" y="45980"/>
                </a:moveTo>
                <a:cubicBezTo>
                  <a:pt x="24984" y="30990"/>
                  <a:pt x="46685" y="8076"/>
                  <a:pt x="74951" y="1010"/>
                </a:cubicBezTo>
                <a:cubicBezTo>
                  <a:pt x="107463" y="-7118"/>
                  <a:pt x="144849" y="35706"/>
                  <a:pt x="149902" y="60970"/>
                </a:cubicBezTo>
                <a:cubicBezTo>
                  <a:pt x="152093" y="71926"/>
                  <a:pt x="139909" y="80957"/>
                  <a:pt x="134912" y="90951"/>
                </a:cubicBezTo>
              </a:path>
            </a:pathLst>
          </a:custGeom>
          <a:noFill/>
          <a:ln w="1270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>
            <a:off x="1349115" y="1573967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1313708" y="1528996"/>
            <a:ext cx="80508" cy="53223"/>
          </a:xfrm>
          <a:custGeom>
            <a:avLst/>
            <a:gdLst>
              <a:gd name="connsiteX0" fmla="*/ 0 w 149901"/>
              <a:gd name="connsiteY0" fmla="*/ 194872 h 194872"/>
              <a:gd name="connsiteX1" fmla="*/ 104931 w 149901"/>
              <a:gd name="connsiteY1" fmla="*/ 29980 h 194872"/>
              <a:gd name="connsiteX2" fmla="*/ 149901 w 149901"/>
              <a:gd name="connsiteY2" fmla="*/ 0 h 194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9901" h="194872">
                <a:moveTo>
                  <a:pt x="0" y="194872"/>
                </a:moveTo>
                <a:cubicBezTo>
                  <a:pt x="12215" y="174513"/>
                  <a:pt x="92242" y="38439"/>
                  <a:pt x="104931" y="29980"/>
                </a:cubicBezTo>
                <a:lnTo>
                  <a:pt x="149901" y="0"/>
                </a:lnTo>
              </a:path>
            </a:pathLst>
          </a:custGeom>
          <a:noFill/>
          <a:ln w="2540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>
            <a:off x="1289154" y="1663908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289154" y="1633928"/>
            <a:ext cx="119921" cy="59961"/>
          </a:xfrm>
          <a:custGeom>
            <a:avLst/>
            <a:gdLst>
              <a:gd name="connsiteX0" fmla="*/ 0 w 119921"/>
              <a:gd name="connsiteY0" fmla="*/ 0 h 59961"/>
              <a:gd name="connsiteX1" fmla="*/ 74951 w 119921"/>
              <a:gd name="connsiteY1" fmla="*/ 29980 h 59961"/>
              <a:gd name="connsiteX2" fmla="*/ 119921 w 119921"/>
              <a:gd name="connsiteY2" fmla="*/ 59961 h 59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921" h="59961">
                <a:moveTo>
                  <a:pt x="0" y="0"/>
                </a:moveTo>
                <a:cubicBezTo>
                  <a:pt x="24984" y="9993"/>
                  <a:pt x="50884" y="17946"/>
                  <a:pt x="74951" y="29980"/>
                </a:cubicBezTo>
                <a:cubicBezTo>
                  <a:pt x="91065" y="38037"/>
                  <a:pt x="119921" y="59961"/>
                  <a:pt x="119921" y="59961"/>
                </a:cubicBezTo>
              </a:path>
            </a:pathLst>
          </a:custGeom>
          <a:noFill/>
          <a:ln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>
            <a:off x="1397763" y="1628800"/>
            <a:ext cx="149901" cy="45719"/>
          </a:xfrm>
          <a:custGeom>
            <a:avLst/>
            <a:gdLst>
              <a:gd name="connsiteX0" fmla="*/ 0 w 314793"/>
              <a:gd name="connsiteY0" fmla="*/ 0 h 89941"/>
              <a:gd name="connsiteX1" fmla="*/ 74950 w 314793"/>
              <a:gd name="connsiteY1" fmla="*/ 44970 h 89941"/>
              <a:gd name="connsiteX2" fmla="*/ 149901 w 314793"/>
              <a:gd name="connsiteY2" fmla="*/ 89941 h 89941"/>
              <a:gd name="connsiteX3" fmla="*/ 314793 w 314793"/>
              <a:gd name="connsiteY3" fmla="*/ 74951 h 8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793" h="89941">
                <a:moveTo>
                  <a:pt x="0" y="0"/>
                </a:moveTo>
                <a:cubicBezTo>
                  <a:pt x="24983" y="14990"/>
                  <a:pt x="51242" y="28035"/>
                  <a:pt x="74950" y="44970"/>
                </a:cubicBezTo>
                <a:cubicBezTo>
                  <a:pt x="146969" y="96412"/>
                  <a:pt x="57016" y="58979"/>
                  <a:pt x="149901" y="89941"/>
                </a:cubicBezTo>
                <a:cubicBezTo>
                  <a:pt x="274618" y="72124"/>
                  <a:pt x="219500" y="74951"/>
                  <a:pt x="314793" y="74951"/>
                </a:cubicBezTo>
              </a:path>
            </a:pathLst>
          </a:custGeom>
          <a:noFill/>
          <a:ln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1424066" y="1935292"/>
            <a:ext cx="241895" cy="197564"/>
          </a:xfrm>
          <a:custGeom>
            <a:avLst/>
            <a:gdLst>
              <a:gd name="connsiteX0" fmla="*/ 0 w 241895"/>
              <a:gd name="connsiteY0" fmla="*/ 14990 h 197564"/>
              <a:gd name="connsiteX1" fmla="*/ 164891 w 241895"/>
              <a:gd name="connsiteY1" fmla="*/ 29980 h 197564"/>
              <a:gd name="connsiteX2" fmla="*/ 209862 w 241895"/>
              <a:gd name="connsiteY2" fmla="*/ 44970 h 197564"/>
              <a:gd name="connsiteX3" fmla="*/ 209862 w 241895"/>
              <a:gd name="connsiteY3" fmla="*/ 164892 h 197564"/>
              <a:gd name="connsiteX4" fmla="*/ 164891 w 241895"/>
              <a:gd name="connsiteY4" fmla="*/ 194872 h 197564"/>
              <a:gd name="connsiteX5" fmla="*/ 89941 w 241895"/>
              <a:gd name="connsiteY5" fmla="*/ 194872 h 197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1895" h="197564">
                <a:moveTo>
                  <a:pt x="0" y="14990"/>
                </a:moveTo>
                <a:cubicBezTo>
                  <a:pt x="105939" y="-6198"/>
                  <a:pt x="50779" y="-8057"/>
                  <a:pt x="164891" y="29980"/>
                </a:cubicBezTo>
                <a:lnTo>
                  <a:pt x="209862" y="44970"/>
                </a:lnTo>
                <a:cubicBezTo>
                  <a:pt x="238152" y="129842"/>
                  <a:pt x="264942" y="120828"/>
                  <a:pt x="209862" y="164892"/>
                </a:cubicBezTo>
                <a:cubicBezTo>
                  <a:pt x="195794" y="176147"/>
                  <a:pt x="182369" y="190503"/>
                  <a:pt x="164891" y="194872"/>
                </a:cubicBezTo>
                <a:cubicBezTo>
                  <a:pt x="140654" y="200931"/>
                  <a:pt x="114924" y="194872"/>
                  <a:pt x="89941" y="194872"/>
                </a:cubicBezTo>
              </a:path>
            </a:pathLst>
          </a:custGeom>
          <a:noFill/>
          <a:ln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>
            <a:off x="1907704" y="2128603"/>
            <a:ext cx="306724" cy="209883"/>
          </a:xfrm>
          <a:custGeom>
            <a:avLst/>
            <a:gdLst>
              <a:gd name="connsiteX0" fmla="*/ 0 w 306724"/>
              <a:gd name="connsiteY0" fmla="*/ 104931 h 209883"/>
              <a:gd name="connsiteX1" fmla="*/ 59961 w 306724"/>
              <a:gd name="connsiteY1" fmla="*/ 0 h 209883"/>
              <a:gd name="connsiteX2" fmla="*/ 104932 w 306724"/>
              <a:gd name="connsiteY2" fmla="*/ 14990 h 209883"/>
              <a:gd name="connsiteX3" fmla="*/ 104932 w 306724"/>
              <a:gd name="connsiteY3" fmla="*/ 149902 h 209883"/>
              <a:gd name="connsiteX4" fmla="*/ 119922 w 306724"/>
              <a:gd name="connsiteY4" fmla="*/ 104931 h 209883"/>
              <a:gd name="connsiteX5" fmla="*/ 164892 w 306724"/>
              <a:gd name="connsiteY5" fmla="*/ 59961 h 209883"/>
              <a:gd name="connsiteX6" fmla="*/ 299804 w 306724"/>
              <a:gd name="connsiteY6" fmla="*/ 74951 h 209883"/>
              <a:gd name="connsiteX7" fmla="*/ 284814 w 306724"/>
              <a:gd name="connsiteY7" fmla="*/ 134912 h 209883"/>
              <a:gd name="connsiteX8" fmla="*/ 239843 w 306724"/>
              <a:gd name="connsiteY8" fmla="*/ 149902 h 209883"/>
              <a:gd name="connsiteX9" fmla="*/ 209863 w 306724"/>
              <a:gd name="connsiteY9" fmla="*/ 194872 h 209883"/>
              <a:gd name="connsiteX10" fmla="*/ 134912 w 306724"/>
              <a:gd name="connsiteY10" fmla="*/ 209863 h 209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6724" h="209883">
                <a:moveTo>
                  <a:pt x="0" y="104931"/>
                </a:moveTo>
                <a:cubicBezTo>
                  <a:pt x="9701" y="46727"/>
                  <a:pt x="-9743" y="0"/>
                  <a:pt x="59961" y="0"/>
                </a:cubicBezTo>
                <a:cubicBezTo>
                  <a:pt x="75762" y="0"/>
                  <a:pt x="89942" y="9993"/>
                  <a:pt x="104932" y="14990"/>
                </a:cubicBezTo>
                <a:cubicBezTo>
                  <a:pt x="141489" y="161222"/>
                  <a:pt x="104932" y="-21374"/>
                  <a:pt x="104932" y="149902"/>
                </a:cubicBezTo>
                <a:cubicBezTo>
                  <a:pt x="104932" y="165703"/>
                  <a:pt x="111157" y="118078"/>
                  <a:pt x="119922" y="104931"/>
                </a:cubicBezTo>
                <a:cubicBezTo>
                  <a:pt x="131681" y="87292"/>
                  <a:pt x="149902" y="74951"/>
                  <a:pt x="164892" y="59961"/>
                </a:cubicBezTo>
                <a:cubicBezTo>
                  <a:pt x="209863" y="64958"/>
                  <a:pt x="261434" y="50970"/>
                  <a:pt x="299804" y="74951"/>
                </a:cubicBezTo>
                <a:cubicBezTo>
                  <a:pt x="317275" y="85870"/>
                  <a:pt x="297684" y="118824"/>
                  <a:pt x="284814" y="134912"/>
                </a:cubicBezTo>
                <a:cubicBezTo>
                  <a:pt x="274943" y="147251"/>
                  <a:pt x="254833" y="144905"/>
                  <a:pt x="239843" y="149902"/>
                </a:cubicBezTo>
                <a:cubicBezTo>
                  <a:pt x="229850" y="164892"/>
                  <a:pt x="224853" y="184879"/>
                  <a:pt x="209863" y="194872"/>
                </a:cubicBezTo>
                <a:cubicBezTo>
                  <a:pt x="185559" y="211075"/>
                  <a:pt x="160681" y="209863"/>
                  <a:pt x="134912" y="209863"/>
                </a:cubicBezTo>
              </a:path>
            </a:pathLst>
          </a:custGeom>
          <a:noFill/>
          <a:ln w="1778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2054946" y="2168998"/>
            <a:ext cx="68782" cy="179882"/>
          </a:xfrm>
          <a:custGeom>
            <a:avLst/>
            <a:gdLst>
              <a:gd name="connsiteX0" fmla="*/ 0 w 165709"/>
              <a:gd name="connsiteY0" fmla="*/ 149902 h 179882"/>
              <a:gd name="connsiteX1" fmla="*/ 74951 w 165709"/>
              <a:gd name="connsiteY1" fmla="*/ 44970 h 179882"/>
              <a:gd name="connsiteX2" fmla="*/ 104931 w 165709"/>
              <a:gd name="connsiteY2" fmla="*/ 0 h 179882"/>
              <a:gd name="connsiteX3" fmla="*/ 89941 w 165709"/>
              <a:gd name="connsiteY3" fmla="*/ 44970 h 179882"/>
              <a:gd name="connsiteX4" fmla="*/ 29980 w 165709"/>
              <a:gd name="connsiteY4" fmla="*/ 104931 h 179882"/>
              <a:gd name="connsiteX5" fmla="*/ 14990 w 165709"/>
              <a:gd name="connsiteY5" fmla="*/ 149902 h 179882"/>
              <a:gd name="connsiteX6" fmla="*/ 149902 w 165709"/>
              <a:gd name="connsiteY6" fmla="*/ 89941 h 179882"/>
              <a:gd name="connsiteX7" fmla="*/ 134911 w 165709"/>
              <a:gd name="connsiteY7" fmla="*/ 74951 h 179882"/>
              <a:gd name="connsiteX8" fmla="*/ 89941 w 165709"/>
              <a:gd name="connsiteY8" fmla="*/ 104931 h 179882"/>
              <a:gd name="connsiteX9" fmla="*/ 59961 w 165709"/>
              <a:gd name="connsiteY9" fmla="*/ 149902 h 179882"/>
              <a:gd name="connsiteX10" fmla="*/ 149902 w 165709"/>
              <a:gd name="connsiteY10" fmla="*/ 179882 h 179882"/>
              <a:gd name="connsiteX11" fmla="*/ 0 w 165709"/>
              <a:gd name="connsiteY11" fmla="*/ 149902 h 17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5709" h="179882">
                <a:moveTo>
                  <a:pt x="0" y="149902"/>
                </a:moveTo>
                <a:cubicBezTo>
                  <a:pt x="59027" y="2333"/>
                  <a:pt x="-7377" y="127298"/>
                  <a:pt x="74951" y="44970"/>
                </a:cubicBezTo>
                <a:cubicBezTo>
                  <a:pt x="87690" y="32231"/>
                  <a:pt x="86915" y="0"/>
                  <a:pt x="104931" y="0"/>
                </a:cubicBezTo>
                <a:cubicBezTo>
                  <a:pt x="120732" y="0"/>
                  <a:pt x="99125" y="32112"/>
                  <a:pt x="89941" y="44970"/>
                </a:cubicBezTo>
                <a:cubicBezTo>
                  <a:pt x="73512" y="67971"/>
                  <a:pt x="29980" y="104931"/>
                  <a:pt x="29980" y="104931"/>
                </a:cubicBezTo>
                <a:cubicBezTo>
                  <a:pt x="24983" y="119921"/>
                  <a:pt x="-504" y="146803"/>
                  <a:pt x="14990" y="149902"/>
                </a:cubicBezTo>
                <a:cubicBezTo>
                  <a:pt x="56154" y="158135"/>
                  <a:pt x="116187" y="112417"/>
                  <a:pt x="149902" y="89941"/>
                </a:cubicBezTo>
                <a:cubicBezTo>
                  <a:pt x="173544" y="19014"/>
                  <a:pt x="172324" y="45021"/>
                  <a:pt x="134911" y="74951"/>
                </a:cubicBezTo>
                <a:cubicBezTo>
                  <a:pt x="120843" y="86205"/>
                  <a:pt x="104931" y="94938"/>
                  <a:pt x="89941" y="104931"/>
                </a:cubicBezTo>
                <a:cubicBezTo>
                  <a:pt x="79948" y="119921"/>
                  <a:pt x="48706" y="135834"/>
                  <a:pt x="59961" y="149902"/>
                </a:cubicBezTo>
                <a:cubicBezTo>
                  <a:pt x="79703" y="174579"/>
                  <a:pt x="181504" y="179882"/>
                  <a:pt x="149902" y="179882"/>
                </a:cubicBezTo>
                <a:lnTo>
                  <a:pt x="0" y="149902"/>
                </a:lnTo>
                <a:close/>
              </a:path>
            </a:pathLst>
          </a:custGeom>
          <a:noFill/>
          <a:ln w="9525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>
            <a:off x="1907704" y="2504578"/>
            <a:ext cx="45719" cy="45719"/>
          </a:xfrm>
          <a:custGeom>
            <a:avLst/>
            <a:gdLst>
              <a:gd name="connsiteX0" fmla="*/ 0 w 332313"/>
              <a:gd name="connsiteY0" fmla="*/ 91404 h 241306"/>
              <a:gd name="connsiteX1" fmla="*/ 119921 w 332313"/>
              <a:gd name="connsiteY1" fmla="*/ 211325 h 241306"/>
              <a:gd name="connsiteX2" fmla="*/ 209862 w 332313"/>
              <a:gd name="connsiteY2" fmla="*/ 241306 h 241306"/>
              <a:gd name="connsiteX3" fmla="*/ 299803 w 332313"/>
              <a:gd name="connsiteY3" fmla="*/ 226316 h 241306"/>
              <a:gd name="connsiteX4" fmla="*/ 314794 w 332313"/>
              <a:gd name="connsiteY4" fmla="*/ 61424 h 241306"/>
              <a:gd name="connsiteX5" fmla="*/ 269823 w 332313"/>
              <a:gd name="connsiteY5" fmla="*/ 46434 h 241306"/>
              <a:gd name="connsiteX6" fmla="*/ 224853 w 332313"/>
              <a:gd name="connsiteY6" fmla="*/ 16453 h 241306"/>
              <a:gd name="connsiteX7" fmla="*/ 44971 w 332313"/>
              <a:gd name="connsiteY7" fmla="*/ 16453 h 241306"/>
              <a:gd name="connsiteX8" fmla="*/ 29980 w 332313"/>
              <a:gd name="connsiteY8" fmla="*/ 61424 h 241306"/>
              <a:gd name="connsiteX9" fmla="*/ 44971 w 332313"/>
              <a:gd name="connsiteY9" fmla="*/ 151365 h 241306"/>
              <a:gd name="connsiteX10" fmla="*/ 44971 w 332313"/>
              <a:gd name="connsiteY10" fmla="*/ 166355 h 24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2313" h="241306">
                <a:moveTo>
                  <a:pt x="0" y="91404"/>
                </a:moveTo>
                <a:cubicBezTo>
                  <a:pt x="39974" y="131378"/>
                  <a:pt x="66291" y="193448"/>
                  <a:pt x="119921" y="211325"/>
                </a:cubicBezTo>
                <a:lnTo>
                  <a:pt x="209862" y="241306"/>
                </a:lnTo>
                <a:cubicBezTo>
                  <a:pt x="239842" y="236309"/>
                  <a:pt x="272618" y="239909"/>
                  <a:pt x="299803" y="226316"/>
                </a:cubicBezTo>
                <a:cubicBezTo>
                  <a:pt x="355051" y="198692"/>
                  <a:pt x="325488" y="85485"/>
                  <a:pt x="314794" y="61424"/>
                </a:cubicBezTo>
                <a:cubicBezTo>
                  <a:pt x="308376" y="46985"/>
                  <a:pt x="284813" y="51431"/>
                  <a:pt x="269823" y="46434"/>
                </a:cubicBezTo>
                <a:cubicBezTo>
                  <a:pt x="254833" y="36440"/>
                  <a:pt x="240967" y="24510"/>
                  <a:pt x="224853" y="16453"/>
                </a:cubicBezTo>
                <a:cubicBezTo>
                  <a:pt x="160930" y="-15509"/>
                  <a:pt x="126938" y="7346"/>
                  <a:pt x="44971" y="16453"/>
                </a:cubicBezTo>
                <a:cubicBezTo>
                  <a:pt x="39974" y="31443"/>
                  <a:pt x="29980" y="45623"/>
                  <a:pt x="29980" y="61424"/>
                </a:cubicBezTo>
                <a:cubicBezTo>
                  <a:pt x="29980" y="91818"/>
                  <a:pt x="40672" y="121277"/>
                  <a:pt x="44971" y="151365"/>
                </a:cubicBezTo>
                <a:cubicBezTo>
                  <a:pt x="45678" y="156311"/>
                  <a:pt x="44971" y="161358"/>
                  <a:pt x="44971" y="166355"/>
                </a:cubicBezTo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>
            <a:off x="1597786" y="2420888"/>
            <a:ext cx="149901" cy="135349"/>
          </a:xfrm>
          <a:custGeom>
            <a:avLst/>
            <a:gdLst>
              <a:gd name="connsiteX0" fmla="*/ 0 w 179881"/>
              <a:gd name="connsiteY0" fmla="*/ 0 h 270698"/>
              <a:gd name="connsiteX1" fmla="*/ 74950 w 179881"/>
              <a:gd name="connsiteY1" fmla="*/ 14990 h 270698"/>
              <a:gd name="connsiteX2" fmla="*/ 134911 w 179881"/>
              <a:gd name="connsiteY2" fmla="*/ 89940 h 270698"/>
              <a:gd name="connsiteX3" fmla="*/ 164891 w 179881"/>
              <a:gd name="connsiteY3" fmla="*/ 119921 h 270698"/>
              <a:gd name="connsiteX4" fmla="*/ 179881 w 179881"/>
              <a:gd name="connsiteY4" fmla="*/ 164891 h 270698"/>
              <a:gd name="connsiteX5" fmla="*/ 164891 w 179881"/>
              <a:gd name="connsiteY5" fmla="*/ 254832 h 270698"/>
              <a:gd name="connsiteX6" fmla="*/ 59960 w 179881"/>
              <a:gd name="connsiteY6" fmla="*/ 269822 h 27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881" h="270698">
                <a:moveTo>
                  <a:pt x="0" y="0"/>
                </a:moveTo>
                <a:cubicBezTo>
                  <a:pt x="24983" y="4997"/>
                  <a:pt x="51532" y="4954"/>
                  <a:pt x="74950" y="14990"/>
                </a:cubicBezTo>
                <a:cubicBezTo>
                  <a:pt x="96983" y="24433"/>
                  <a:pt x="123462" y="75629"/>
                  <a:pt x="134911" y="89940"/>
                </a:cubicBezTo>
                <a:cubicBezTo>
                  <a:pt x="143740" y="100976"/>
                  <a:pt x="154898" y="109927"/>
                  <a:pt x="164891" y="119921"/>
                </a:cubicBezTo>
                <a:cubicBezTo>
                  <a:pt x="169888" y="134911"/>
                  <a:pt x="179881" y="149090"/>
                  <a:pt x="179881" y="164891"/>
                </a:cubicBezTo>
                <a:cubicBezTo>
                  <a:pt x="179881" y="195285"/>
                  <a:pt x="179970" y="228443"/>
                  <a:pt x="164891" y="254832"/>
                </a:cubicBezTo>
                <a:cubicBezTo>
                  <a:pt x="152714" y="276142"/>
                  <a:pt x="70256" y="269822"/>
                  <a:pt x="59960" y="269822"/>
                </a:cubicBezTo>
              </a:path>
            </a:pathLst>
          </a:custGeom>
          <a:noFill/>
          <a:ln w="2540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1547664" y="2431578"/>
            <a:ext cx="46289" cy="60326"/>
          </a:xfrm>
          <a:custGeom>
            <a:avLst/>
            <a:gdLst>
              <a:gd name="connsiteX0" fmla="*/ 0 w 332313"/>
              <a:gd name="connsiteY0" fmla="*/ 91404 h 241306"/>
              <a:gd name="connsiteX1" fmla="*/ 119921 w 332313"/>
              <a:gd name="connsiteY1" fmla="*/ 211325 h 241306"/>
              <a:gd name="connsiteX2" fmla="*/ 209862 w 332313"/>
              <a:gd name="connsiteY2" fmla="*/ 241306 h 241306"/>
              <a:gd name="connsiteX3" fmla="*/ 299803 w 332313"/>
              <a:gd name="connsiteY3" fmla="*/ 226316 h 241306"/>
              <a:gd name="connsiteX4" fmla="*/ 314794 w 332313"/>
              <a:gd name="connsiteY4" fmla="*/ 61424 h 241306"/>
              <a:gd name="connsiteX5" fmla="*/ 269823 w 332313"/>
              <a:gd name="connsiteY5" fmla="*/ 46434 h 241306"/>
              <a:gd name="connsiteX6" fmla="*/ 224853 w 332313"/>
              <a:gd name="connsiteY6" fmla="*/ 16453 h 241306"/>
              <a:gd name="connsiteX7" fmla="*/ 44971 w 332313"/>
              <a:gd name="connsiteY7" fmla="*/ 16453 h 241306"/>
              <a:gd name="connsiteX8" fmla="*/ 29980 w 332313"/>
              <a:gd name="connsiteY8" fmla="*/ 61424 h 241306"/>
              <a:gd name="connsiteX9" fmla="*/ 44971 w 332313"/>
              <a:gd name="connsiteY9" fmla="*/ 151365 h 241306"/>
              <a:gd name="connsiteX10" fmla="*/ 44971 w 332313"/>
              <a:gd name="connsiteY10" fmla="*/ 166355 h 24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2313" h="241306">
                <a:moveTo>
                  <a:pt x="0" y="91404"/>
                </a:moveTo>
                <a:cubicBezTo>
                  <a:pt x="39974" y="131378"/>
                  <a:pt x="66291" y="193448"/>
                  <a:pt x="119921" y="211325"/>
                </a:cubicBezTo>
                <a:lnTo>
                  <a:pt x="209862" y="241306"/>
                </a:lnTo>
                <a:cubicBezTo>
                  <a:pt x="239842" y="236309"/>
                  <a:pt x="272618" y="239909"/>
                  <a:pt x="299803" y="226316"/>
                </a:cubicBezTo>
                <a:cubicBezTo>
                  <a:pt x="355051" y="198692"/>
                  <a:pt x="325488" y="85485"/>
                  <a:pt x="314794" y="61424"/>
                </a:cubicBezTo>
                <a:cubicBezTo>
                  <a:pt x="308376" y="46985"/>
                  <a:pt x="284813" y="51431"/>
                  <a:pt x="269823" y="46434"/>
                </a:cubicBezTo>
                <a:cubicBezTo>
                  <a:pt x="254833" y="36440"/>
                  <a:pt x="240967" y="24510"/>
                  <a:pt x="224853" y="16453"/>
                </a:cubicBezTo>
                <a:cubicBezTo>
                  <a:pt x="160930" y="-15509"/>
                  <a:pt x="126938" y="7346"/>
                  <a:pt x="44971" y="16453"/>
                </a:cubicBezTo>
                <a:cubicBezTo>
                  <a:pt x="39974" y="31443"/>
                  <a:pt x="29980" y="45623"/>
                  <a:pt x="29980" y="61424"/>
                </a:cubicBezTo>
                <a:cubicBezTo>
                  <a:pt x="29980" y="91818"/>
                  <a:pt x="40672" y="121277"/>
                  <a:pt x="44971" y="151365"/>
                </a:cubicBezTo>
                <a:cubicBezTo>
                  <a:pt x="45678" y="156311"/>
                  <a:pt x="44971" y="161358"/>
                  <a:pt x="44971" y="166355"/>
                </a:cubicBezTo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 rot="1348962">
            <a:off x="3485809" y="1179953"/>
            <a:ext cx="160273" cy="1108396"/>
          </a:xfrm>
          <a:custGeom>
            <a:avLst/>
            <a:gdLst>
              <a:gd name="connsiteX0" fmla="*/ 224852 w 224852"/>
              <a:gd name="connsiteY0" fmla="*/ 1199213 h 1199213"/>
              <a:gd name="connsiteX1" fmla="*/ 104931 w 224852"/>
              <a:gd name="connsiteY1" fmla="*/ 1034321 h 1199213"/>
              <a:gd name="connsiteX2" fmla="*/ 89941 w 224852"/>
              <a:gd name="connsiteY2" fmla="*/ 989351 h 1199213"/>
              <a:gd name="connsiteX3" fmla="*/ 74950 w 224852"/>
              <a:gd name="connsiteY3" fmla="*/ 704537 h 1199213"/>
              <a:gd name="connsiteX4" fmla="*/ 89941 w 224852"/>
              <a:gd name="connsiteY4" fmla="*/ 479685 h 1199213"/>
              <a:gd name="connsiteX5" fmla="*/ 74950 w 224852"/>
              <a:gd name="connsiteY5" fmla="*/ 434715 h 1199213"/>
              <a:gd name="connsiteX6" fmla="*/ 59960 w 224852"/>
              <a:gd name="connsiteY6" fmla="*/ 359764 h 1199213"/>
              <a:gd name="connsiteX7" fmla="*/ 29980 w 224852"/>
              <a:gd name="connsiteY7" fmla="*/ 119921 h 1199213"/>
              <a:gd name="connsiteX8" fmla="*/ 14990 w 224852"/>
              <a:gd name="connsiteY8" fmla="*/ 44970 h 1199213"/>
              <a:gd name="connsiteX9" fmla="*/ 0 w 224852"/>
              <a:gd name="connsiteY9" fmla="*/ 0 h 1199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4852" h="1199213">
                <a:moveTo>
                  <a:pt x="224852" y="1199213"/>
                </a:moveTo>
                <a:cubicBezTo>
                  <a:pt x="201525" y="1170054"/>
                  <a:pt x="116033" y="1067627"/>
                  <a:pt x="104931" y="1034321"/>
                </a:cubicBezTo>
                <a:lnTo>
                  <a:pt x="89941" y="989351"/>
                </a:lnTo>
                <a:cubicBezTo>
                  <a:pt x="84944" y="894413"/>
                  <a:pt x="74950" y="799606"/>
                  <a:pt x="74950" y="704537"/>
                </a:cubicBezTo>
                <a:cubicBezTo>
                  <a:pt x="74950" y="629420"/>
                  <a:pt x="89941" y="554802"/>
                  <a:pt x="89941" y="479685"/>
                </a:cubicBezTo>
                <a:cubicBezTo>
                  <a:pt x="89941" y="463884"/>
                  <a:pt x="78782" y="450044"/>
                  <a:pt x="74950" y="434715"/>
                </a:cubicBezTo>
                <a:cubicBezTo>
                  <a:pt x="68770" y="409997"/>
                  <a:pt x="63563" y="384986"/>
                  <a:pt x="59960" y="359764"/>
                </a:cubicBezTo>
                <a:cubicBezTo>
                  <a:pt x="30676" y="154772"/>
                  <a:pt x="59484" y="296947"/>
                  <a:pt x="29980" y="119921"/>
                </a:cubicBezTo>
                <a:cubicBezTo>
                  <a:pt x="25791" y="94789"/>
                  <a:pt x="21169" y="69688"/>
                  <a:pt x="14990" y="44970"/>
                </a:cubicBezTo>
                <a:cubicBezTo>
                  <a:pt x="11158" y="29641"/>
                  <a:pt x="0" y="0"/>
                  <a:pt x="0" y="0"/>
                </a:cubicBezTo>
              </a:path>
            </a:pathLst>
          </a:custGeom>
          <a:solidFill>
            <a:srgbClr val="1F1A17"/>
          </a:solidFill>
          <a:ln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2713220" y="228001"/>
            <a:ext cx="135018" cy="464695"/>
          </a:xfrm>
          <a:custGeom>
            <a:avLst/>
            <a:gdLst>
              <a:gd name="connsiteX0" fmla="*/ 0 w 135018"/>
              <a:gd name="connsiteY0" fmla="*/ 464695 h 464695"/>
              <a:gd name="connsiteX1" fmla="*/ 14990 w 135018"/>
              <a:gd name="connsiteY1" fmla="*/ 344774 h 464695"/>
              <a:gd name="connsiteX2" fmla="*/ 44970 w 135018"/>
              <a:gd name="connsiteY2" fmla="*/ 254833 h 464695"/>
              <a:gd name="connsiteX3" fmla="*/ 59960 w 135018"/>
              <a:gd name="connsiteY3" fmla="*/ 209862 h 464695"/>
              <a:gd name="connsiteX4" fmla="*/ 74950 w 135018"/>
              <a:gd name="connsiteY4" fmla="*/ 164892 h 464695"/>
              <a:gd name="connsiteX5" fmla="*/ 89941 w 135018"/>
              <a:gd name="connsiteY5" fmla="*/ 89941 h 464695"/>
              <a:gd name="connsiteX6" fmla="*/ 104931 w 135018"/>
              <a:gd name="connsiteY6" fmla="*/ 44971 h 464695"/>
              <a:gd name="connsiteX7" fmla="*/ 134911 w 135018"/>
              <a:gd name="connsiteY7" fmla="*/ 0 h 464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018" h="464695">
                <a:moveTo>
                  <a:pt x="0" y="464695"/>
                </a:moveTo>
                <a:cubicBezTo>
                  <a:pt x="4997" y="424721"/>
                  <a:pt x="6549" y="384165"/>
                  <a:pt x="14990" y="344774"/>
                </a:cubicBezTo>
                <a:cubicBezTo>
                  <a:pt x="21611" y="313873"/>
                  <a:pt x="34977" y="284813"/>
                  <a:pt x="44970" y="254833"/>
                </a:cubicBezTo>
                <a:lnTo>
                  <a:pt x="59960" y="209862"/>
                </a:lnTo>
                <a:cubicBezTo>
                  <a:pt x="64957" y="194872"/>
                  <a:pt x="71851" y="180386"/>
                  <a:pt x="74950" y="164892"/>
                </a:cubicBezTo>
                <a:cubicBezTo>
                  <a:pt x="79947" y="139908"/>
                  <a:pt x="83761" y="114659"/>
                  <a:pt x="89941" y="89941"/>
                </a:cubicBezTo>
                <a:cubicBezTo>
                  <a:pt x="93773" y="74612"/>
                  <a:pt x="96802" y="58520"/>
                  <a:pt x="104931" y="44971"/>
                </a:cubicBezTo>
                <a:cubicBezTo>
                  <a:pt x="138444" y="-10885"/>
                  <a:pt x="134911" y="37022"/>
                  <a:pt x="134911" y="0"/>
                </a:cubicBezTo>
              </a:path>
            </a:pathLst>
          </a:custGeom>
          <a:noFill/>
          <a:ln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>
            <a:off x="2548970" y="344775"/>
            <a:ext cx="224209" cy="149900"/>
          </a:xfrm>
          <a:custGeom>
            <a:avLst/>
            <a:gdLst>
              <a:gd name="connsiteX0" fmla="*/ 164892 w 209862"/>
              <a:gd name="connsiteY0" fmla="*/ 180506 h 180506"/>
              <a:gd name="connsiteX1" fmla="*/ 44971 w 209862"/>
              <a:gd name="connsiteY1" fmla="*/ 120546 h 180506"/>
              <a:gd name="connsiteX2" fmla="*/ 29980 w 209862"/>
              <a:gd name="connsiteY2" fmla="*/ 75575 h 180506"/>
              <a:gd name="connsiteX3" fmla="*/ 0 w 209862"/>
              <a:gd name="connsiteY3" fmla="*/ 30605 h 180506"/>
              <a:gd name="connsiteX4" fmla="*/ 134912 w 209862"/>
              <a:gd name="connsiteY4" fmla="*/ 15615 h 180506"/>
              <a:gd name="connsiteX5" fmla="*/ 164892 w 209862"/>
              <a:gd name="connsiteY5" fmla="*/ 60585 h 180506"/>
              <a:gd name="connsiteX6" fmla="*/ 179882 w 209862"/>
              <a:gd name="connsiteY6" fmla="*/ 105556 h 180506"/>
              <a:gd name="connsiteX7" fmla="*/ 209862 w 209862"/>
              <a:gd name="connsiteY7" fmla="*/ 135536 h 180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862" h="180506">
                <a:moveTo>
                  <a:pt x="164892" y="180506"/>
                </a:moveTo>
                <a:cubicBezTo>
                  <a:pt x="142257" y="171452"/>
                  <a:pt x="66104" y="146962"/>
                  <a:pt x="44971" y="120546"/>
                </a:cubicBezTo>
                <a:cubicBezTo>
                  <a:pt x="35100" y="108207"/>
                  <a:pt x="37047" y="89708"/>
                  <a:pt x="29980" y="75575"/>
                </a:cubicBezTo>
                <a:cubicBezTo>
                  <a:pt x="21923" y="59461"/>
                  <a:pt x="9993" y="45595"/>
                  <a:pt x="0" y="30605"/>
                </a:cubicBezTo>
                <a:cubicBezTo>
                  <a:pt x="104931" y="-4373"/>
                  <a:pt x="59961" y="-9370"/>
                  <a:pt x="134912" y="15615"/>
                </a:cubicBezTo>
                <a:cubicBezTo>
                  <a:pt x="144905" y="30605"/>
                  <a:pt x="156835" y="44471"/>
                  <a:pt x="164892" y="60585"/>
                </a:cubicBezTo>
                <a:cubicBezTo>
                  <a:pt x="171958" y="74718"/>
                  <a:pt x="171752" y="92007"/>
                  <a:pt x="179882" y="105556"/>
                </a:cubicBezTo>
                <a:cubicBezTo>
                  <a:pt x="187153" y="117675"/>
                  <a:pt x="199869" y="125543"/>
                  <a:pt x="209862" y="135536"/>
                </a:cubicBezTo>
              </a:path>
            </a:pathLst>
          </a:custGeom>
          <a:noFill/>
          <a:ln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任意多边形 66"/>
          <p:cNvSpPr/>
          <p:nvPr/>
        </p:nvSpPr>
        <p:spPr>
          <a:xfrm>
            <a:off x="2657788" y="404663"/>
            <a:ext cx="190450" cy="90011"/>
          </a:xfrm>
          <a:custGeom>
            <a:avLst/>
            <a:gdLst>
              <a:gd name="connsiteX0" fmla="*/ 0 w 332313"/>
              <a:gd name="connsiteY0" fmla="*/ 91404 h 241306"/>
              <a:gd name="connsiteX1" fmla="*/ 119921 w 332313"/>
              <a:gd name="connsiteY1" fmla="*/ 211325 h 241306"/>
              <a:gd name="connsiteX2" fmla="*/ 209862 w 332313"/>
              <a:gd name="connsiteY2" fmla="*/ 241306 h 241306"/>
              <a:gd name="connsiteX3" fmla="*/ 299803 w 332313"/>
              <a:gd name="connsiteY3" fmla="*/ 226316 h 241306"/>
              <a:gd name="connsiteX4" fmla="*/ 314794 w 332313"/>
              <a:gd name="connsiteY4" fmla="*/ 61424 h 241306"/>
              <a:gd name="connsiteX5" fmla="*/ 269823 w 332313"/>
              <a:gd name="connsiteY5" fmla="*/ 46434 h 241306"/>
              <a:gd name="connsiteX6" fmla="*/ 224853 w 332313"/>
              <a:gd name="connsiteY6" fmla="*/ 16453 h 241306"/>
              <a:gd name="connsiteX7" fmla="*/ 44971 w 332313"/>
              <a:gd name="connsiteY7" fmla="*/ 16453 h 241306"/>
              <a:gd name="connsiteX8" fmla="*/ 29980 w 332313"/>
              <a:gd name="connsiteY8" fmla="*/ 61424 h 241306"/>
              <a:gd name="connsiteX9" fmla="*/ 44971 w 332313"/>
              <a:gd name="connsiteY9" fmla="*/ 151365 h 241306"/>
              <a:gd name="connsiteX10" fmla="*/ 44971 w 332313"/>
              <a:gd name="connsiteY10" fmla="*/ 166355 h 24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2313" h="241306">
                <a:moveTo>
                  <a:pt x="0" y="91404"/>
                </a:moveTo>
                <a:cubicBezTo>
                  <a:pt x="39974" y="131378"/>
                  <a:pt x="66291" y="193448"/>
                  <a:pt x="119921" y="211325"/>
                </a:cubicBezTo>
                <a:lnTo>
                  <a:pt x="209862" y="241306"/>
                </a:lnTo>
                <a:cubicBezTo>
                  <a:pt x="239842" y="236309"/>
                  <a:pt x="272618" y="239909"/>
                  <a:pt x="299803" y="226316"/>
                </a:cubicBezTo>
                <a:cubicBezTo>
                  <a:pt x="355051" y="198692"/>
                  <a:pt x="325488" y="85485"/>
                  <a:pt x="314794" y="61424"/>
                </a:cubicBezTo>
                <a:cubicBezTo>
                  <a:pt x="308376" y="46985"/>
                  <a:pt x="284813" y="51431"/>
                  <a:pt x="269823" y="46434"/>
                </a:cubicBezTo>
                <a:cubicBezTo>
                  <a:pt x="254833" y="36440"/>
                  <a:pt x="240967" y="24510"/>
                  <a:pt x="224853" y="16453"/>
                </a:cubicBezTo>
                <a:cubicBezTo>
                  <a:pt x="160930" y="-15509"/>
                  <a:pt x="126938" y="7346"/>
                  <a:pt x="44971" y="16453"/>
                </a:cubicBezTo>
                <a:cubicBezTo>
                  <a:pt x="39974" y="31443"/>
                  <a:pt x="29980" y="45623"/>
                  <a:pt x="29980" y="61424"/>
                </a:cubicBezTo>
                <a:cubicBezTo>
                  <a:pt x="29980" y="91818"/>
                  <a:pt x="40672" y="121277"/>
                  <a:pt x="44971" y="151365"/>
                </a:cubicBezTo>
                <a:cubicBezTo>
                  <a:pt x="45678" y="156311"/>
                  <a:pt x="44971" y="161358"/>
                  <a:pt x="44971" y="166355"/>
                </a:cubicBezTo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任意多边形 67"/>
          <p:cNvSpPr/>
          <p:nvPr/>
        </p:nvSpPr>
        <p:spPr>
          <a:xfrm>
            <a:off x="3203848" y="449705"/>
            <a:ext cx="192365" cy="200561"/>
          </a:xfrm>
          <a:custGeom>
            <a:avLst/>
            <a:gdLst>
              <a:gd name="connsiteX0" fmla="*/ 0 w 192365"/>
              <a:gd name="connsiteY0" fmla="*/ 0 h 200561"/>
              <a:gd name="connsiteX1" fmla="*/ 74951 w 192365"/>
              <a:gd name="connsiteY1" fmla="*/ 29980 h 200561"/>
              <a:gd name="connsiteX2" fmla="*/ 149902 w 192365"/>
              <a:gd name="connsiteY2" fmla="*/ 74951 h 200561"/>
              <a:gd name="connsiteX3" fmla="*/ 164892 w 192365"/>
              <a:gd name="connsiteY3" fmla="*/ 194872 h 200561"/>
              <a:gd name="connsiteX4" fmla="*/ 14990 w 192365"/>
              <a:gd name="connsiteY4" fmla="*/ 179882 h 200561"/>
              <a:gd name="connsiteX5" fmla="*/ 29980 w 192365"/>
              <a:gd name="connsiteY5" fmla="*/ 179882 h 200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365" h="200561">
                <a:moveTo>
                  <a:pt x="0" y="0"/>
                </a:moveTo>
                <a:cubicBezTo>
                  <a:pt x="24984" y="9993"/>
                  <a:pt x="51588" y="16630"/>
                  <a:pt x="74951" y="29980"/>
                </a:cubicBezTo>
                <a:cubicBezTo>
                  <a:pt x="190181" y="95826"/>
                  <a:pt x="8703" y="27886"/>
                  <a:pt x="149902" y="74951"/>
                </a:cubicBezTo>
                <a:cubicBezTo>
                  <a:pt x="161430" y="92243"/>
                  <a:pt x="229498" y="171379"/>
                  <a:pt x="164892" y="194872"/>
                </a:cubicBezTo>
                <a:cubicBezTo>
                  <a:pt x="117699" y="212033"/>
                  <a:pt x="64899" y="185427"/>
                  <a:pt x="14990" y="179882"/>
                </a:cubicBezTo>
                <a:cubicBezTo>
                  <a:pt x="10024" y="179330"/>
                  <a:pt x="24983" y="179882"/>
                  <a:pt x="29980" y="179882"/>
                </a:cubicBezTo>
              </a:path>
            </a:pathLst>
          </a:custGeom>
          <a:noFill/>
          <a:ln w="2286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3132944" y="188640"/>
            <a:ext cx="165987" cy="194872"/>
          </a:xfrm>
          <a:custGeom>
            <a:avLst/>
            <a:gdLst>
              <a:gd name="connsiteX0" fmla="*/ 0 w 165987"/>
              <a:gd name="connsiteY0" fmla="*/ 194872 h 194872"/>
              <a:gd name="connsiteX1" fmla="*/ 14990 w 165987"/>
              <a:gd name="connsiteY1" fmla="*/ 74950 h 194872"/>
              <a:gd name="connsiteX2" fmla="*/ 29981 w 165987"/>
              <a:gd name="connsiteY2" fmla="*/ 29980 h 194872"/>
              <a:gd name="connsiteX3" fmla="*/ 74951 w 165987"/>
              <a:gd name="connsiteY3" fmla="*/ 0 h 194872"/>
              <a:gd name="connsiteX4" fmla="*/ 119922 w 165987"/>
              <a:gd name="connsiteY4" fmla="*/ 14990 h 194872"/>
              <a:gd name="connsiteX5" fmla="*/ 164892 w 165987"/>
              <a:gd name="connsiteY5" fmla="*/ 104931 h 194872"/>
              <a:gd name="connsiteX6" fmla="*/ 164892 w 165987"/>
              <a:gd name="connsiteY6" fmla="*/ 149901 h 194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5987" h="194872">
                <a:moveTo>
                  <a:pt x="0" y="194872"/>
                </a:moveTo>
                <a:cubicBezTo>
                  <a:pt x="4997" y="154898"/>
                  <a:pt x="7783" y="114585"/>
                  <a:pt x="14990" y="74950"/>
                </a:cubicBezTo>
                <a:cubicBezTo>
                  <a:pt x="17817" y="59404"/>
                  <a:pt x="20110" y="42318"/>
                  <a:pt x="29981" y="29980"/>
                </a:cubicBezTo>
                <a:cubicBezTo>
                  <a:pt x="41235" y="15912"/>
                  <a:pt x="59961" y="9993"/>
                  <a:pt x="74951" y="0"/>
                </a:cubicBezTo>
                <a:cubicBezTo>
                  <a:pt x="89941" y="4997"/>
                  <a:pt x="107583" y="5119"/>
                  <a:pt x="119922" y="14990"/>
                </a:cubicBezTo>
                <a:cubicBezTo>
                  <a:pt x="139844" y="30927"/>
                  <a:pt x="160714" y="79864"/>
                  <a:pt x="164892" y="104931"/>
                </a:cubicBezTo>
                <a:cubicBezTo>
                  <a:pt x="167356" y="119717"/>
                  <a:pt x="164892" y="134911"/>
                  <a:pt x="164892" y="149901"/>
                </a:cubicBezTo>
              </a:path>
            </a:pathLst>
          </a:custGeom>
          <a:noFill/>
          <a:ln w="1270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3203848" y="336141"/>
            <a:ext cx="45719" cy="68523"/>
          </a:xfrm>
          <a:custGeom>
            <a:avLst/>
            <a:gdLst>
              <a:gd name="connsiteX0" fmla="*/ 0 w 75751"/>
              <a:gd name="connsiteY0" fmla="*/ 44970 h 68523"/>
              <a:gd name="connsiteX1" fmla="*/ 74951 w 75751"/>
              <a:gd name="connsiteY1" fmla="*/ 59961 h 68523"/>
              <a:gd name="connsiteX2" fmla="*/ 14990 w 75751"/>
              <a:gd name="connsiteY2" fmla="*/ 0 h 68523"/>
              <a:gd name="connsiteX3" fmla="*/ 0 w 75751"/>
              <a:gd name="connsiteY3" fmla="*/ 44970 h 68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51" h="68523">
                <a:moveTo>
                  <a:pt x="0" y="44970"/>
                </a:moveTo>
                <a:cubicBezTo>
                  <a:pt x="24984" y="49967"/>
                  <a:pt x="66894" y="84132"/>
                  <a:pt x="74951" y="59961"/>
                </a:cubicBezTo>
                <a:cubicBezTo>
                  <a:pt x="83889" y="33146"/>
                  <a:pt x="14990" y="0"/>
                  <a:pt x="14990" y="0"/>
                </a:cubicBezTo>
                <a:lnTo>
                  <a:pt x="0" y="44970"/>
                </a:ln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3323489" y="1589001"/>
            <a:ext cx="159696" cy="164847"/>
          </a:xfrm>
          <a:custGeom>
            <a:avLst/>
            <a:gdLst>
              <a:gd name="connsiteX0" fmla="*/ 79279 w 201845"/>
              <a:gd name="connsiteY0" fmla="*/ 194872 h 194872"/>
              <a:gd name="connsiteX1" fmla="*/ 4328 w 201845"/>
              <a:gd name="connsiteY1" fmla="*/ 164892 h 194872"/>
              <a:gd name="connsiteX2" fmla="*/ 49299 w 201845"/>
              <a:gd name="connsiteY2" fmla="*/ 29980 h 194872"/>
              <a:gd name="connsiteX3" fmla="*/ 94269 w 201845"/>
              <a:gd name="connsiteY3" fmla="*/ 0 h 194872"/>
              <a:gd name="connsiteX4" fmla="*/ 154230 w 201845"/>
              <a:gd name="connsiteY4" fmla="*/ 14990 h 194872"/>
              <a:gd name="connsiteX5" fmla="*/ 199201 w 201845"/>
              <a:gd name="connsiteY5" fmla="*/ 29980 h 194872"/>
              <a:gd name="connsiteX6" fmla="*/ 184210 w 201845"/>
              <a:gd name="connsiteY6" fmla="*/ 149902 h 194872"/>
              <a:gd name="connsiteX7" fmla="*/ 169220 w 201845"/>
              <a:gd name="connsiteY7" fmla="*/ 164892 h 194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1845" h="194872">
                <a:moveTo>
                  <a:pt x="79279" y="194872"/>
                </a:moveTo>
                <a:cubicBezTo>
                  <a:pt x="54295" y="184879"/>
                  <a:pt x="16362" y="188959"/>
                  <a:pt x="4328" y="164892"/>
                </a:cubicBezTo>
                <a:cubicBezTo>
                  <a:pt x="-12421" y="131394"/>
                  <a:pt x="23029" y="56250"/>
                  <a:pt x="49299" y="29980"/>
                </a:cubicBezTo>
                <a:cubicBezTo>
                  <a:pt x="62038" y="17241"/>
                  <a:pt x="79279" y="9993"/>
                  <a:pt x="94269" y="0"/>
                </a:cubicBezTo>
                <a:cubicBezTo>
                  <a:pt x="114256" y="4997"/>
                  <a:pt x="134421" y="9330"/>
                  <a:pt x="154230" y="14990"/>
                </a:cubicBezTo>
                <a:cubicBezTo>
                  <a:pt x="169423" y="19331"/>
                  <a:pt x="195773" y="14555"/>
                  <a:pt x="199201" y="29980"/>
                </a:cubicBezTo>
                <a:cubicBezTo>
                  <a:pt x="207940" y="69306"/>
                  <a:pt x="192949" y="110576"/>
                  <a:pt x="184210" y="149902"/>
                </a:cubicBezTo>
                <a:cubicBezTo>
                  <a:pt x="182677" y="156800"/>
                  <a:pt x="174217" y="159895"/>
                  <a:pt x="169220" y="164892"/>
                </a:cubicBezTo>
              </a:path>
            </a:pathLst>
          </a:custGeom>
          <a:noFill/>
          <a:ln w="1270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3582649" y="1543987"/>
            <a:ext cx="183780" cy="209862"/>
          </a:xfrm>
          <a:custGeom>
            <a:avLst/>
            <a:gdLst>
              <a:gd name="connsiteX0" fmla="*/ 29981 w 183780"/>
              <a:gd name="connsiteY0" fmla="*/ 14990 h 209862"/>
              <a:gd name="connsiteX1" fmla="*/ 104931 w 183780"/>
              <a:gd name="connsiteY1" fmla="*/ 0 h 209862"/>
              <a:gd name="connsiteX2" fmla="*/ 149902 w 183780"/>
              <a:gd name="connsiteY2" fmla="*/ 134911 h 209862"/>
              <a:gd name="connsiteX3" fmla="*/ 59961 w 183780"/>
              <a:gd name="connsiteY3" fmla="*/ 164892 h 209862"/>
              <a:gd name="connsiteX4" fmla="*/ 0 w 183780"/>
              <a:gd name="connsiteY4" fmla="*/ 209862 h 209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780" h="209862">
                <a:moveTo>
                  <a:pt x="29981" y="14990"/>
                </a:moveTo>
                <a:cubicBezTo>
                  <a:pt x="54964" y="9993"/>
                  <a:pt x="79453" y="0"/>
                  <a:pt x="104931" y="0"/>
                </a:cubicBezTo>
                <a:cubicBezTo>
                  <a:pt x="180031" y="0"/>
                  <a:pt x="214266" y="42963"/>
                  <a:pt x="149902" y="134911"/>
                </a:cubicBezTo>
                <a:cubicBezTo>
                  <a:pt x="131779" y="160800"/>
                  <a:pt x="86256" y="147363"/>
                  <a:pt x="59961" y="164892"/>
                </a:cubicBezTo>
                <a:cubicBezTo>
                  <a:pt x="9110" y="198792"/>
                  <a:pt x="27729" y="182133"/>
                  <a:pt x="0" y="209862"/>
                </a:cubicBezTo>
              </a:path>
            </a:pathLst>
          </a:custGeom>
          <a:noFill/>
          <a:ln w="2413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>
            <a:off x="3402497" y="1454046"/>
            <a:ext cx="195142" cy="164892"/>
          </a:xfrm>
          <a:custGeom>
            <a:avLst/>
            <a:gdLst>
              <a:gd name="connsiteX0" fmla="*/ 30251 w 195142"/>
              <a:gd name="connsiteY0" fmla="*/ 164892 h 164892"/>
              <a:gd name="connsiteX1" fmla="*/ 270 w 195142"/>
              <a:gd name="connsiteY1" fmla="*/ 89941 h 164892"/>
              <a:gd name="connsiteX2" fmla="*/ 45241 w 195142"/>
              <a:gd name="connsiteY2" fmla="*/ 14990 h 164892"/>
              <a:gd name="connsiteX3" fmla="*/ 90211 w 195142"/>
              <a:gd name="connsiteY3" fmla="*/ 0 h 164892"/>
              <a:gd name="connsiteX4" fmla="*/ 120192 w 195142"/>
              <a:gd name="connsiteY4" fmla="*/ 29980 h 164892"/>
              <a:gd name="connsiteX5" fmla="*/ 165162 w 195142"/>
              <a:gd name="connsiteY5" fmla="*/ 44970 h 164892"/>
              <a:gd name="connsiteX6" fmla="*/ 195142 w 195142"/>
              <a:gd name="connsiteY6" fmla="*/ 89941 h 164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5142" h="164892">
                <a:moveTo>
                  <a:pt x="30251" y="164892"/>
                </a:moveTo>
                <a:cubicBezTo>
                  <a:pt x="20257" y="139908"/>
                  <a:pt x="3608" y="116641"/>
                  <a:pt x="270" y="89941"/>
                </a:cubicBezTo>
                <a:cubicBezTo>
                  <a:pt x="-3021" y="63616"/>
                  <a:pt x="24435" y="27474"/>
                  <a:pt x="45241" y="14990"/>
                </a:cubicBezTo>
                <a:cubicBezTo>
                  <a:pt x="58790" y="6861"/>
                  <a:pt x="75221" y="4997"/>
                  <a:pt x="90211" y="0"/>
                </a:cubicBezTo>
                <a:cubicBezTo>
                  <a:pt x="100205" y="9993"/>
                  <a:pt x="108073" y="22709"/>
                  <a:pt x="120192" y="29980"/>
                </a:cubicBezTo>
                <a:cubicBezTo>
                  <a:pt x="133741" y="38109"/>
                  <a:pt x="152824" y="35099"/>
                  <a:pt x="165162" y="44970"/>
                </a:cubicBezTo>
                <a:cubicBezTo>
                  <a:pt x="179230" y="56225"/>
                  <a:pt x="195142" y="89941"/>
                  <a:pt x="195142" y="89941"/>
                </a:cubicBezTo>
              </a:path>
            </a:pathLst>
          </a:custGeom>
          <a:noFill/>
          <a:ln w="1905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>
            <a:off x="3491880" y="1628800"/>
            <a:ext cx="45719" cy="68523"/>
          </a:xfrm>
          <a:custGeom>
            <a:avLst/>
            <a:gdLst>
              <a:gd name="connsiteX0" fmla="*/ 0 w 75751"/>
              <a:gd name="connsiteY0" fmla="*/ 44970 h 68523"/>
              <a:gd name="connsiteX1" fmla="*/ 74951 w 75751"/>
              <a:gd name="connsiteY1" fmla="*/ 59961 h 68523"/>
              <a:gd name="connsiteX2" fmla="*/ 14990 w 75751"/>
              <a:gd name="connsiteY2" fmla="*/ 0 h 68523"/>
              <a:gd name="connsiteX3" fmla="*/ 0 w 75751"/>
              <a:gd name="connsiteY3" fmla="*/ 44970 h 68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51" h="68523">
                <a:moveTo>
                  <a:pt x="0" y="44970"/>
                </a:moveTo>
                <a:cubicBezTo>
                  <a:pt x="24984" y="49967"/>
                  <a:pt x="66894" y="84132"/>
                  <a:pt x="74951" y="59961"/>
                </a:cubicBezTo>
                <a:cubicBezTo>
                  <a:pt x="83889" y="33146"/>
                  <a:pt x="14990" y="0"/>
                  <a:pt x="14990" y="0"/>
                </a:cubicBezTo>
                <a:lnTo>
                  <a:pt x="0" y="44970"/>
                </a:ln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3491880" y="1560277"/>
            <a:ext cx="45719" cy="68523"/>
          </a:xfrm>
          <a:custGeom>
            <a:avLst/>
            <a:gdLst>
              <a:gd name="connsiteX0" fmla="*/ 0 w 75751"/>
              <a:gd name="connsiteY0" fmla="*/ 44970 h 68523"/>
              <a:gd name="connsiteX1" fmla="*/ 74951 w 75751"/>
              <a:gd name="connsiteY1" fmla="*/ 59961 h 68523"/>
              <a:gd name="connsiteX2" fmla="*/ 14990 w 75751"/>
              <a:gd name="connsiteY2" fmla="*/ 0 h 68523"/>
              <a:gd name="connsiteX3" fmla="*/ 0 w 75751"/>
              <a:gd name="connsiteY3" fmla="*/ 44970 h 68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51" h="68523">
                <a:moveTo>
                  <a:pt x="0" y="44970"/>
                </a:moveTo>
                <a:cubicBezTo>
                  <a:pt x="24984" y="49967"/>
                  <a:pt x="66894" y="84132"/>
                  <a:pt x="74951" y="59961"/>
                </a:cubicBezTo>
                <a:cubicBezTo>
                  <a:pt x="83889" y="33146"/>
                  <a:pt x="14990" y="0"/>
                  <a:pt x="14990" y="0"/>
                </a:cubicBezTo>
                <a:lnTo>
                  <a:pt x="0" y="44970"/>
                </a:ln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3662185" y="1632285"/>
            <a:ext cx="45719" cy="68523"/>
          </a:xfrm>
          <a:custGeom>
            <a:avLst/>
            <a:gdLst>
              <a:gd name="connsiteX0" fmla="*/ 0 w 75751"/>
              <a:gd name="connsiteY0" fmla="*/ 44970 h 68523"/>
              <a:gd name="connsiteX1" fmla="*/ 74951 w 75751"/>
              <a:gd name="connsiteY1" fmla="*/ 59961 h 68523"/>
              <a:gd name="connsiteX2" fmla="*/ 14990 w 75751"/>
              <a:gd name="connsiteY2" fmla="*/ 0 h 68523"/>
              <a:gd name="connsiteX3" fmla="*/ 0 w 75751"/>
              <a:gd name="connsiteY3" fmla="*/ 44970 h 68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51" h="68523">
                <a:moveTo>
                  <a:pt x="0" y="44970"/>
                </a:moveTo>
                <a:cubicBezTo>
                  <a:pt x="24984" y="49967"/>
                  <a:pt x="66894" y="84132"/>
                  <a:pt x="74951" y="59961"/>
                </a:cubicBezTo>
                <a:cubicBezTo>
                  <a:pt x="83889" y="33146"/>
                  <a:pt x="14990" y="0"/>
                  <a:pt x="14990" y="0"/>
                </a:cubicBezTo>
                <a:lnTo>
                  <a:pt x="0" y="44970"/>
                </a:ln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>
            <a:off x="3419872" y="1632285"/>
            <a:ext cx="45719" cy="68523"/>
          </a:xfrm>
          <a:custGeom>
            <a:avLst/>
            <a:gdLst>
              <a:gd name="connsiteX0" fmla="*/ 0 w 75751"/>
              <a:gd name="connsiteY0" fmla="*/ 44970 h 68523"/>
              <a:gd name="connsiteX1" fmla="*/ 74951 w 75751"/>
              <a:gd name="connsiteY1" fmla="*/ 59961 h 68523"/>
              <a:gd name="connsiteX2" fmla="*/ 14990 w 75751"/>
              <a:gd name="connsiteY2" fmla="*/ 0 h 68523"/>
              <a:gd name="connsiteX3" fmla="*/ 0 w 75751"/>
              <a:gd name="connsiteY3" fmla="*/ 44970 h 68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51" h="68523">
                <a:moveTo>
                  <a:pt x="0" y="44970"/>
                </a:moveTo>
                <a:cubicBezTo>
                  <a:pt x="24984" y="49967"/>
                  <a:pt x="66894" y="84132"/>
                  <a:pt x="74951" y="59961"/>
                </a:cubicBezTo>
                <a:cubicBezTo>
                  <a:pt x="83889" y="33146"/>
                  <a:pt x="14990" y="0"/>
                  <a:pt x="14990" y="0"/>
                </a:cubicBezTo>
                <a:lnTo>
                  <a:pt x="0" y="44970"/>
                </a:ln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3207895" y="1678898"/>
            <a:ext cx="104931" cy="29981"/>
          </a:xfrm>
          <a:custGeom>
            <a:avLst/>
            <a:gdLst>
              <a:gd name="connsiteX0" fmla="*/ 0 w 104931"/>
              <a:gd name="connsiteY0" fmla="*/ 0 h 29981"/>
              <a:gd name="connsiteX1" fmla="*/ 104931 w 104931"/>
              <a:gd name="connsiteY1" fmla="*/ 29981 h 29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931" h="29981">
                <a:moveTo>
                  <a:pt x="0" y="0"/>
                </a:moveTo>
                <a:cubicBezTo>
                  <a:pt x="85907" y="17182"/>
                  <a:pt x="52162" y="3597"/>
                  <a:pt x="104931" y="29981"/>
                </a:cubicBezTo>
              </a:path>
            </a:pathLst>
          </a:custGeom>
          <a:noFill/>
          <a:ln w="1270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3222885" y="1648918"/>
            <a:ext cx="119922" cy="0"/>
          </a:xfrm>
          <a:custGeom>
            <a:avLst/>
            <a:gdLst>
              <a:gd name="connsiteX0" fmla="*/ 119922 w 119922"/>
              <a:gd name="connsiteY0" fmla="*/ 0 h 0"/>
              <a:gd name="connsiteX1" fmla="*/ 0 w 11992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922">
                <a:moveTo>
                  <a:pt x="119922" y="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3237875" y="1528997"/>
            <a:ext cx="134912" cy="104931"/>
          </a:xfrm>
          <a:custGeom>
            <a:avLst/>
            <a:gdLst>
              <a:gd name="connsiteX0" fmla="*/ 0 w 134912"/>
              <a:gd name="connsiteY0" fmla="*/ 0 h 104931"/>
              <a:gd name="connsiteX1" fmla="*/ 74951 w 134912"/>
              <a:gd name="connsiteY1" fmla="*/ 59960 h 104931"/>
              <a:gd name="connsiteX2" fmla="*/ 134912 w 134912"/>
              <a:gd name="connsiteY2" fmla="*/ 104931 h 104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4912" h="104931">
                <a:moveTo>
                  <a:pt x="0" y="0"/>
                </a:moveTo>
                <a:cubicBezTo>
                  <a:pt x="24984" y="19987"/>
                  <a:pt x="50659" y="39138"/>
                  <a:pt x="74951" y="59960"/>
                </a:cubicBezTo>
                <a:cubicBezTo>
                  <a:pt x="127986" y="105418"/>
                  <a:pt x="80311" y="77631"/>
                  <a:pt x="134912" y="104931"/>
                </a:cubicBezTo>
              </a:path>
            </a:pathLst>
          </a:custGeom>
          <a:noFill/>
          <a:ln w="1270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>
            <a:off x="3635896" y="1848309"/>
            <a:ext cx="45719" cy="68523"/>
          </a:xfrm>
          <a:custGeom>
            <a:avLst/>
            <a:gdLst>
              <a:gd name="connsiteX0" fmla="*/ 0 w 75751"/>
              <a:gd name="connsiteY0" fmla="*/ 44970 h 68523"/>
              <a:gd name="connsiteX1" fmla="*/ 74951 w 75751"/>
              <a:gd name="connsiteY1" fmla="*/ 59961 h 68523"/>
              <a:gd name="connsiteX2" fmla="*/ 14990 w 75751"/>
              <a:gd name="connsiteY2" fmla="*/ 0 h 68523"/>
              <a:gd name="connsiteX3" fmla="*/ 0 w 75751"/>
              <a:gd name="connsiteY3" fmla="*/ 44970 h 68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51" h="68523">
                <a:moveTo>
                  <a:pt x="0" y="44970"/>
                </a:moveTo>
                <a:cubicBezTo>
                  <a:pt x="24984" y="49967"/>
                  <a:pt x="66894" y="84132"/>
                  <a:pt x="74951" y="59961"/>
                </a:cubicBezTo>
                <a:cubicBezTo>
                  <a:pt x="83889" y="33146"/>
                  <a:pt x="14990" y="0"/>
                  <a:pt x="14990" y="0"/>
                </a:cubicBezTo>
                <a:lnTo>
                  <a:pt x="0" y="44970"/>
                </a:ln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3878209" y="1776301"/>
            <a:ext cx="45719" cy="68523"/>
          </a:xfrm>
          <a:custGeom>
            <a:avLst/>
            <a:gdLst>
              <a:gd name="connsiteX0" fmla="*/ 0 w 75751"/>
              <a:gd name="connsiteY0" fmla="*/ 44970 h 68523"/>
              <a:gd name="connsiteX1" fmla="*/ 74951 w 75751"/>
              <a:gd name="connsiteY1" fmla="*/ 59961 h 68523"/>
              <a:gd name="connsiteX2" fmla="*/ 14990 w 75751"/>
              <a:gd name="connsiteY2" fmla="*/ 0 h 68523"/>
              <a:gd name="connsiteX3" fmla="*/ 0 w 75751"/>
              <a:gd name="connsiteY3" fmla="*/ 44970 h 68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51" h="68523">
                <a:moveTo>
                  <a:pt x="0" y="44970"/>
                </a:moveTo>
                <a:cubicBezTo>
                  <a:pt x="24984" y="49967"/>
                  <a:pt x="66894" y="84132"/>
                  <a:pt x="74951" y="59961"/>
                </a:cubicBezTo>
                <a:cubicBezTo>
                  <a:pt x="83889" y="33146"/>
                  <a:pt x="14990" y="0"/>
                  <a:pt x="14990" y="0"/>
                </a:cubicBezTo>
                <a:lnTo>
                  <a:pt x="0" y="44970"/>
                </a:ln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任意多边形 73"/>
          <p:cNvSpPr/>
          <p:nvPr/>
        </p:nvSpPr>
        <p:spPr>
          <a:xfrm>
            <a:off x="3950217" y="1556792"/>
            <a:ext cx="45719" cy="68523"/>
          </a:xfrm>
          <a:custGeom>
            <a:avLst/>
            <a:gdLst>
              <a:gd name="connsiteX0" fmla="*/ 0 w 75751"/>
              <a:gd name="connsiteY0" fmla="*/ 44970 h 68523"/>
              <a:gd name="connsiteX1" fmla="*/ 74951 w 75751"/>
              <a:gd name="connsiteY1" fmla="*/ 59961 h 68523"/>
              <a:gd name="connsiteX2" fmla="*/ 14990 w 75751"/>
              <a:gd name="connsiteY2" fmla="*/ 0 h 68523"/>
              <a:gd name="connsiteX3" fmla="*/ 0 w 75751"/>
              <a:gd name="connsiteY3" fmla="*/ 44970 h 68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51" h="68523">
                <a:moveTo>
                  <a:pt x="0" y="44970"/>
                </a:moveTo>
                <a:cubicBezTo>
                  <a:pt x="24984" y="49967"/>
                  <a:pt x="66894" y="84132"/>
                  <a:pt x="74951" y="59961"/>
                </a:cubicBezTo>
                <a:cubicBezTo>
                  <a:pt x="83889" y="33146"/>
                  <a:pt x="14990" y="0"/>
                  <a:pt x="14990" y="0"/>
                </a:cubicBezTo>
                <a:lnTo>
                  <a:pt x="0" y="44970"/>
                </a:ln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4077015" y="626863"/>
            <a:ext cx="75260" cy="497881"/>
          </a:xfrm>
          <a:custGeom>
            <a:avLst/>
            <a:gdLst>
              <a:gd name="connsiteX0" fmla="*/ 75260 w 75260"/>
              <a:gd name="connsiteY0" fmla="*/ 497881 h 497881"/>
              <a:gd name="connsiteX1" fmla="*/ 60270 w 75260"/>
              <a:gd name="connsiteY1" fmla="*/ 422930 h 497881"/>
              <a:gd name="connsiteX2" fmla="*/ 30290 w 75260"/>
              <a:gd name="connsiteY2" fmla="*/ 377959 h 497881"/>
              <a:gd name="connsiteX3" fmla="*/ 45280 w 75260"/>
              <a:gd name="connsiteY3" fmla="*/ 228058 h 497881"/>
              <a:gd name="connsiteX4" fmla="*/ 30290 w 75260"/>
              <a:gd name="connsiteY4" fmla="*/ 93146 h 497881"/>
              <a:gd name="connsiteX5" fmla="*/ 310 w 75260"/>
              <a:gd name="connsiteY5" fmla="*/ 48176 h 497881"/>
              <a:gd name="connsiteX6" fmla="*/ 15300 w 75260"/>
              <a:gd name="connsiteY6" fmla="*/ 3205 h 497881"/>
              <a:gd name="connsiteX7" fmla="*/ 15300 w 75260"/>
              <a:gd name="connsiteY7" fmla="*/ 123127 h 497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260" h="497881">
                <a:moveTo>
                  <a:pt x="75260" y="497881"/>
                </a:moveTo>
                <a:cubicBezTo>
                  <a:pt x="70263" y="472897"/>
                  <a:pt x="69216" y="446786"/>
                  <a:pt x="60270" y="422930"/>
                </a:cubicBezTo>
                <a:cubicBezTo>
                  <a:pt x="53944" y="406061"/>
                  <a:pt x="31672" y="395922"/>
                  <a:pt x="30290" y="377959"/>
                </a:cubicBezTo>
                <a:cubicBezTo>
                  <a:pt x="26439" y="327891"/>
                  <a:pt x="40283" y="278025"/>
                  <a:pt x="45280" y="228058"/>
                </a:cubicBezTo>
                <a:cubicBezTo>
                  <a:pt x="40283" y="183087"/>
                  <a:pt x="41264" y="137042"/>
                  <a:pt x="30290" y="93146"/>
                </a:cubicBezTo>
                <a:cubicBezTo>
                  <a:pt x="25921" y="75668"/>
                  <a:pt x="3272" y="65947"/>
                  <a:pt x="310" y="48176"/>
                </a:cubicBezTo>
                <a:cubicBezTo>
                  <a:pt x="-2288" y="32590"/>
                  <a:pt x="12201" y="-12289"/>
                  <a:pt x="15300" y="3205"/>
                </a:cubicBezTo>
                <a:cubicBezTo>
                  <a:pt x="23139" y="42403"/>
                  <a:pt x="15300" y="83153"/>
                  <a:pt x="15300" y="123127"/>
                </a:cubicBezTo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任意多边形 76"/>
          <p:cNvSpPr/>
          <p:nvPr/>
        </p:nvSpPr>
        <p:spPr>
          <a:xfrm>
            <a:off x="3942010" y="824459"/>
            <a:ext cx="180285" cy="224852"/>
          </a:xfrm>
          <a:custGeom>
            <a:avLst/>
            <a:gdLst>
              <a:gd name="connsiteX0" fmla="*/ 180285 w 180285"/>
              <a:gd name="connsiteY0" fmla="*/ 74951 h 224852"/>
              <a:gd name="connsiteX1" fmla="*/ 105334 w 180285"/>
              <a:gd name="connsiteY1" fmla="*/ 44971 h 224852"/>
              <a:gd name="connsiteX2" fmla="*/ 30383 w 180285"/>
              <a:gd name="connsiteY2" fmla="*/ 0 h 224852"/>
              <a:gd name="connsiteX3" fmla="*/ 403 w 180285"/>
              <a:gd name="connsiteY3" fmla="*/ 44971 h 224852"/>
              <a:gd name="connsiteX4" fmla="*/ 15393 w 180285"/>
              <a:gd name="connsiteY4" fmla="*/ 89941 h 224852"/>
              <a:gd name="connsiteX5" fmla="*/ 75354 w 180285"/>
              <a:gd name="connsiteY5" fmla="*/ 164892 h 224852"/>
              <a:gd name="connsiteX6" fmla="*/ 120324 w 180285"/>
              <a:gd name="connsiteY6" fmla="*/ 179882 h 224852"/>
              <a:gd name="connsiteX7" fmla="*/ 180285 w 180285"/>
              <a:gd name="connsiteY7" fmla="*/ 224852 h 224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0285" h="224852">
                <a:moveTo>
                  <a:pt x="180285" y="74951"/>
                </a:moveTo>
                <a:cubicBezTo>
                  <a:pt x="155301" y="64958"/>
                  <a:pt x="128697" y="58321"/>
                  <a:pt x="105334" y="44971"/>
                </a:cubicBezTo>
                <a:cubicBezTo>
                  <a:pt x="-9896" y="-20875"/>
                  <a:pt x="171582" y="47065"/>
                  <a:pt x="30383" y="0"/>
                </a:cubicBezTo>
                <a:cubicBezTo>
                  <a:pt x="20390" y="14990"/>
                  <a:pt x="3365" y="27200"/>
                  <a:pt x="403" y="44971"/>
                </a:cubicBezTo>
                <a:cubicBezTo>
                  <a:pt x="-2195" y="60557"/>
                  <a:pt x="8327" y="75808"/>
                  <a:pt x="15393" y="89941"/>
                </a:cubicBezTo>
                <a:cubicBezTo>
                  <a:pt x="24145" y="107445"/>
                  <a:pt x="55438" y="152942"/>
                  <a:pt x="75354" y="164892"/>
                </a:cubicBezTo>
                <a:cubicBezTo>
                  <a:pt x="88903" y="173022"/>
                  <a:pt x="105334" y="174885"/>
                  <a:pt x="120324" y="179882"/>
                </a:cubicBezTo>
                <a:cubicBezTo>
                  <a:pt x="158206" y="217762"/>
                  <a:pt x="137664" y="203542"/>
                  <a:pt x="180285" y="224852"/>
                </a:cubicBezTo>
              </a:path>
            </a:pathLst>
          </a:custGeom>
          <a:noFill/>
          <a:ln w="1270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任意多边形 77"/>
          <p:cNvSpPr/>
          <p:nvPr/>
        </p:nvSpPr>
        <p:spPr>
          <a:xfrm>
            <a:off x="4030609" y="912205"/>
            <a:ext cx="45719" cy="68523"/>
          </a:xfrm>
          <a:custGeom>
            <a:avLst/>
            <a:gdLst>
              <a:gd name="connsiteX0" fmla="*/ 0 w 75751"/>
              <a:gd name="connsiteY0" fmla="*/ 44970 h 68523"/>
              <a:gd name="connsiteX1" fmla="*/ 74951 w 75751"/>
              <a:gd name="connsiteY1" fmla="*/ 59961 h 68523"/>
              <a:gd name="connsiteX2" fmla="*/ 14990 w 75751"/>
              <a:gd name="connsiteY2" fmla="*/ 0 h 68523"/>
              <a:gd name="connsiteX3" fmla="*/ 0 w 75751"/>
              <a:gd name="connsiteY3" fmla="*/ 44970 h 68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51" h="68523">
                <a:moveTo>
                  <a:pt x="0" y="44970"/>
                </a:moveTo>
                <a:cubicBezTo>
                  <a:pt x="24984" y="49967"/>
                  <a:pt x="66894" y="84132"/>
                  <a:pt x="74951" y="59961"/>
                </a:cubicBezTo>
                <a:cubicBezTo>
                  <a:pt x="83889" y="33146"/>
                  <a:pt x="14990" y="0"/>
                  <a:pt x="14990" y="0"/>
                </a:cubicBezTo>
                <a:lnTo>
                  <a:pt x="0" y="44970"/>
                </a:ln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任意多边形 79"/>
          <p:cNvSpPr/>
          <p:nvPr/>
        </p:nvSpPr>
        <p:spPr>
          <a:xfrm>
            <a:off x="4122295" y="929338"/>
            <a:ext cx="164892" cy="180456"/>
          </a:xfrm>
          <a:custGeom>
            <a:avLst/>
            <a:gdLst>
              <a:gd name="connsiteX0" fmla="*/ 0 w 164892"/>
              <a:gd name="connsiteY0" fmla="*/ 30032 h 180456"/>
              <a:gd name="connsiteX1" fmla="*/ 119921 w 164892"/>
              <a:gd name="connsiteY1" fmla="*/ 15042 h 180456"/>
              <a:gd name="connsiteX2" fmla="*/ 149902 w 164892"/>
              <a:gd name="connsiteY2" fmla="*/ 45023 h 180456"/>
              <a:gd name="connsiteX3" fmla="*/ 164892 w 164892"/>
              <a:gd name="connsiteY3" fmla="*/ 89993 h 180456"/>
              <a:gd name="connsiteX4" fmla="*/ 149902 w 164892"/>
              <a:gd name="connsiteY4" fmla="*/ 134964 h 180456"/>
              <a:gd name="connsiteX5" fmla="*/ 119921 w 164892"/>
              <a:gd name="connsiteY5" fmla="*/ 164944 h 180456"/>
              <a:gd name="connsiteX6" fmla="*/ 0 w 164892"/>
              <a:gd name="connsiteY6" fmla="*/ 179934 h 180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892" h="180456">
                <a:moveTo>
                  <a:pt x="0" y="30032"/>
                </a:moveTo>
                <a:cubicBezTo>
                  <a:pt x="57607" y="6990"/>
                  <a:pt x="68223" y="-15977"/>
                  <a:pt x="119921" y="15042"/>
                </a:cubicBezTo>
                <a:cubicBezTo>
                  <a:pt x="132040" y="22314"/>
                  <a:pt x="139908" y="35029"/>
                  <a:pt x="149902" y="45023"/>
                </a:cubicBezTo>
                <a:cubicBezTo>
                  <a:pt x="154899" y="60013"/>
                  <a:pt x="164892" y="74192"/>
                  <a:pt x="164892" y="89993"/>
                </a:cubicBezTo>
                <a:cubicBezTo>
                  <a:pt x="164892" y="105794"/>
                  <a:pt x="158032" y="121415"/>
                  <a:pt x="149902" y="134964"/>
                </a:cubicBezTo>
                <a:cubicBezTo>
                  <a:pt x="142631" y="147083"/>
                  <a:pt x="132562" y="158624"/>
                  <a:pt x="119921" y="164944"/>
                </a:cubicBezTo>
                <a:cubicBezTo>
                  <a:pt x="80245" y="184782"/>
                  <a:pt x="42072" y="179934"/>
                  <a:pt x="0" y="179934"/>
                </a:cubicBezTo>
              </a:path>
            </a:pathLst>
          </a:custGeom>
          <a:noFill/>
          <a:ln w="1270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任意多边形 81"/>
          <p:cNvSpPr/>
          <p:nvPr/>
        </p:nvSpPr>
        <p:spPr>
          <a:xfrm>
            <a:off x="3987384" y="2413398"/>
            <a:ext cx="194872" cy="149920"/>
          </a:xfrm>
          <a:custGeom>
            <a:avLst/>
            <a:gdLst>
              <a:gd name="connsiteX0" fmla="*/ 0 w 194872"/>
              <a:gd name="connsiteY0" fmla="*/ 149920 h 149920"/>
              <a:gd name="connsiteX1" fmla="*/ 89941 w 194872"/>
              <a:gd name="connsiteY1" fmla="*/ 59979 h 149920"/>
              <a:gd name="connsiteX2" fmla="*/ 194872 w 194872"/>
              <a:gd name="connsiteY2" fmla="*/ 18 h 149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872" h="149920">
                <a:moveTo>
                  <a:pt x="0" y="149920"/>
                </a:moveTo>
                <a:cubicBezTo>
                  <a:pt x="79877" y="16789"/>
                  <a:pt x="2807" y="108387"/>
                  <a:pt x="89941" y="59979"/>
                </a:cubicBezTo>
                <a:cubicBezTo>
                  <a:pt x="202860" y="-2754"/>
                  <a:pt x="141240" y="18"/>
                  <a:pt x="194872" y="18"/>
                </a:cubicBezTo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任意多边形 82"/>
          <p:cNvSpPr/>
          <p:nvPr/>
        </p:nvSpPr>
        <p:spPr>
          <a:xfrm>
            <a:off x="3102964" y="2458387"/>
            <a:ext cx="254833" cy="59961"/>
          </a:xfrm>
          <a:custGeom>
            <a:avLst/>
            <a:gdLst>
              <a:gd name="connsiteX0" fmla="*/ 0 w 254833"/>
              <a:gd name="connsiteY0" fmla="*/ 0 h 59961"/>
              <a:gd name="connsiteX1" fmla="*/ 164892 w 254833"/>
              <a:gd name="connsiteY1" fmla="*/ 59961 h 59961"/>
              <a:gd name="connsiteX2" fmla="*/ 254833 w 254833"/>
              <a:gd name="connsiteY2" fmla="*/ 59961 h 59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4833" h="59961">
                <a:moveTo>
                  <a:pt x="0" y="0"/>
                </a:moveTo>
                <a:cubicBezTo>
                  <a:pt x="22359" y="8943"/>
                  <a:pt x="145651" y="59961"/>
                  <a:pt x="164892" y="59961"/>
                </a:cubicBezTo>
                <a:lnTo>
                  <a:pt x="254833" y="59961"/>
                </a:lnTo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任意多边形 84"/>
          <p:cNvSpPr/>
          <p:nvPr/>
        </p:nvSpPr>
        <p:spPr>
          <a:xfrm>
            <a:off x="637849" y="908720"/>
            <a:ext cx="45719" cy="68523"/>
          </a:xfrm>
          <a:custGeom>
            <a:avLst/>
            <a:gdLst>
              <a:gd name="connsiteX0" fmla="*/ 0 w 75751"/>
              <a:gd name="connsiteY0" fmla="*/ 44970 h 68523"/>
              <a:gd name="connsiteX1" fmla="*/ 74951 w 75751"/>
              <a:gd name="connsiteY1" fmla="*/ 59961 h 68523"/>
              <a:gd name="connsiteX2" fmla="*/ 14990 w 75751"/>
              <a:gd name="connsiteY2" fmla="*/ 0 h 68523"/>
              <a:gd name="connsiteX3" fmla="*/ 0 w 75751"/>
              <a:gd name="connsiteY3" fmla="*/ 44970 h 68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51" h="68523">
                <a:moveTo>
                  <a:pt x="0" y="44970"/>
                </a:moveTo>
                <a:cubicBezTo>
                  <a:pt x="24984" y="49967"/>
                  <a:pt x="66894" y="84132"/>
                  <a:pt x="74951" y="59961"/>
                </a:cubicBezTo>
                <a:cubicBezTo>
                  <a:pt x="83889" y="33146"/>
                  <a:pt x="14990" y="0"/>
                  <a:pt x="14990" y="0"/>
                </a:cubicBezTo>
                <a:lnTo>
                  <a:pt x="0" y="44970"/>
                </a:ln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任意多边形 85"/>
          <p:cNvSpPr/>
          <p:nvPr/>
        </p:nvSpPr>
        <p:spPr>
          <a:xfrm>
            <a:off x="755576" y="1196752"/>
            <a:ext cx="45719" cy="68523"/>
          </a:xfrm>
          <a:custGeom>
            <a:avLst/>
            <a:gdLst>
              <a:gd name="connsiteX0" fmla="*/ 0 w 75751"/>
              <a:gd name="connsiteY0" fmla="*/ 44970 h 68523"/>
              <a:gd name="connsiteX1" fmla="*/ 74951 w 75751"/>
              <a:gd name="connsiteY1" fmla="*/ 59961 h 68523"/>
              <a:gd name="connsiteX2" fmla="*/ 14990 w 75751"/>
              <a:gd name="connsiteY2" fmla="*/ 0 h 68523"/>
              <a:gd name="connsiteX3" fmla="*/ 0 w 75751"/>
              <a:gd name="connsiteY3" fmla="*/ 44970 h 68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51" h="68523">
                <a:moveTo>
                  <a:pt x="0" y="44970"/>
                </a:moveTo>
                <a:cubicBezTo>
                  <a:pt x="24984" y="49967"/>
                  <a:pt x="66894" y="84132"/>
                  <a:pt x="74951" y="59961"/>
                </a:cubicBezTo>
                <a:cubicBezTo>
                  <a:pt x="83889" y="33146"/>
                  <a:pt x="14990" y="0"/>
                  <a:pt x="14990" y="0"/>
                </a:cubicBezTo>
                <a:lnTo>
                  <a:pt x="0" y="44970"/>
                </a:ln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任意多边形 86"/>
          <p:cNvSpPr/>
          <p:nvPr/>
        </p:nvSpPr>
        <p:spPr>
          <a:xfrm>
            <a:off x="3491880" y="2424373"/>
            <a:ext cx="45719" cy="68523"/>
          </a:xfrm>
          <a:custGeom>
            <a:avLst/>
            <a:gdLst>
              <a:gd name="connsiteX0" fmla="*/ 0 w 75751"/>
              <a:gd name="connsiteY0" fmla="*/ 44970 h 68523"/>
              <a:gd name="connsiteX1" fmla="*/ 74951 w 75751"/>
              <a:gd name="connsiteY1" fmla="*/ 59961 h 68523"/>
              <a:gd name="connsiteX2" fmla="*/ 14990 w 75751"/>
              <a:gd name="connsiteY2" fmla="*/ 0 h 68523"/>
              <a:gd name="connsiteX3" fmla="*/ 0 w 75751"/>
              <a:gd name="connsiteY3" fmla="*/ 44970 h 68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51" h="68523">
                <a:moveTo>
                  <a:pt x="0" y="44970"/>
                </a:moveTo>
                <a:cubicBezTo>
                  <a:pt x="24984" y="49967"/>
                  <a:pt x="66894" y="84132"/>
                  <a:pt x="74951" y="59961"/>
                </a:cubicBezTo>
                <a:cubicBezTo>
                  <a:pt x="83889" y="33146"/>
                  <a:pt x="14990" y="0"/>
                  <a:pt x="14990" y="0"/>
                </a:cubicBezTo>
                <a:lnTo>
                  <a:pt x="0" y="44970"/>
                </a:ln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任意多边形 87"/>
          <p:cNvSpPr/>
          <p:nvPr/>
        </p:nvSpPr>
        <p:spPr>
          <a:xfrm>
            <a:off x="2699792" y="1992325"/>
            <a:ext cx="45719" cy="68523"/>
          </a:xfrm>
          <a:custGeom>
            <a:avLst/>
            <a:gdLst>
              <a:gd name="connsiteX0" fmla="*/ 0 w 75751"/>
              <a:gd name="connsiteY0" fmla="*/ 44970 h 68523"/>
              <a:gd name="connsiteX1" fmla="*/ 74951 w 75751"/>
              <a:gd name="connsiteY1" fmla="*/ 59961 h 68523"/>
              <a:gd name="connsiteX2" fmla="*/ 14990 w 75751"/>
              <a:gd name="connsiteY2" fmla="*/ 0 h 68523"/>
              <a:gd name="connsiteX3" fmla="*/ 0 w 75751"/>
              <a:gd name="connsiteY3" fmla="*/ 44970 h 68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51" h="68523">
                <a:moveTo>
                  <a:pt x="0" y="44970"/>
                </a:moveTo>
                <a:cubicBezTo>
                  <a:pt x="24984" y="49967"/>
                  <a:pt x="66894" y="84132"/>
                  <a:pt x="74951" y="59961"/>
                </a:cubicBezTo>
                <a:cubicBezTo>
                  <a:pt x="83889" y="33146"/>
                  <a:pt x="14990" y="0"/>
                  <a:pt x="14990" y="0"/>
                </a:cubicBezTo>
                <a:lnTo>
                  <a:pt x="0" y="44970"/>
                </a:ln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任意多边形 88"/>
          <p:cNvSpPr/>
          <p:nvPr/>
        </p:nvSpPr>
        <p:spPr>
          <a:xfrm>
            <a:off x="2051720" y="1628800"/>
            <a:ext cx="45719" cy="68523"/>
          </a:xfrm>
          <a:custGeom>
            <a:avLst/>
            <a:gdLst>
              <a:gd name="connsiteX0" fmla="*/ 0 w 75751"/>
              <a:gd name="connsiteY0" fmla="*/ 44970 h 68523"/>
              <a:gd name="connsiteX1" fmla="*/ 74951 w 75751"/>
              <a:gd name="connsiteY1" fmla="*/ 59961 h 68523"/>
              <a:gd name="connsiteX2" fmla="*/ 14990 w 75751"/>
              <a:gd name="connsiteY2" fmla="*/ 0 h 68523"/>
              <a:gd name="connsiteX3" fmla="*/ 0 w 75751"/>
              <a:gd name="connsiteY3" fmla="*/ 44970 h 68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51" h="68523">
                <a:moveTo>
                  <a:pt x="0" y="44970"/>
                </a:moveTo>
                <a:cubicBezTo>
                  <a:pt x="24984" y="49967"/>
                  <a:pt x="66894" y="84132"/>
                  <a:pt x="74951" y="59961"/>
                </a:cubicBezTo>
                <a:cubicBezTo>
                  <a:pt x="83889" y="33146"/>
                  <a:pt x="14990" y="0"/>
                  <a:pt x="14990" y="0"/>
                </a:cubicBezTo>
                <a:lnTo>
                  <a:pt x="0" y="44970"/>
                </a:lnTo>
                <a:close/>
              </a:path>
            </a:pathLst>
          </a:custGeom>
          <a:solidFill>
            <a:srgbClr val="1F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任意多边形 89"/>
          <p:cNvSpPr/>
          <p:nvPr/>
        </p:nvSpPr>
        <p:spPr>
          <a:xfrm>
            <a:off x="2038662" y="1798820"/>
            <a:ext cx="134912" cy="164891"/>
          </a:xfrm>
          <a:custGeom>
            <a:avLst/>
            <a:gdLst>
              <a:gd name="connsiteX0" fmla="*/ 29981 w 134912"/>
              <a:gd name="connsiteY0" fmla="*/ 0 h 164891"/>
              <a:gd name="connsiteX1" fmla="*/ 104931 w 134912"/>
              <a:gd name="connsiteY1" fmla="*/ 59960 h 164891"/>
              <a:gd name="connsiteX2" fmla="*/ 134912 w 134912"/>
              <a:gd name="connsiteY2" fmla="*/ 149901 h 164891"/>
              <a:gd name="connsiteX3" fmla="*/ 89941 w 134912"/>
              <a:gd name="connsiteY3" fmla="*/ 164891 h 164891"/>
              <a:gd name="connsiteX4" fmla="*/ 0 w 134912"/>
              <a:gd name="connsiteY4" fmla="*/ 149901 h 16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912" h="164891">
                <a:moveTo>
                  <a:pt x="29981" y="0"/>
                </a:moveTo>
                <a:cubicBezTo>
                  <a:pt x="54964" y="19987"/>
                  <a:pt x="86583" y="33749"/>
                  <a:pt x="104931" y="59960"/>
                </a:cubicBezTo>
                <a:cubicBezTo>
                  <a:pt x="123054" y="85849"/>
                  <a:pt x="134912" y="149901"/>
                  <a:pt x="134912" y="149901"/>
                </a:cubicBezTo>
                <a:cubicBezTo>
                  <a:pt x="119922" y="154898"/>
                  <a:pt x="105742" y="164891"/>
                  <a:pt x="89941" y="164891"/>
                </a:cubicBezTo>
                <a:cubicBezTo>
                  <a:pt x="59547" y="164891"/>
                  <a:pt x="0" y="149901"/>
                  <a:pt x="0" y="149901"/>
                </a:cubicBezTo>
              </a:path>
            </a:pathLst>
          </a:custGeom>
          <a:noFill/>
          <a:ln w="21590">
            <a:solidFill>
              <a:srgbClr val="1F1A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1" name="组合 90"/>
          <p:cNvGrpSpPr/>
          <p:nvPr/>
        </p:nvGrpSpPr>
        <p:grpSpPr>
          <a:xfrm>
            <a:off x="5315741" y="5828694"/>
            <a:ext cx="349135" cy="264602"/>
            <a:chOff x="2699792" y="5420563"/>
            <a:chExt cx="713736" cy="744741"/>
          </a:xfrm>
        </p:grpSpPr>
        <p:sp>
          <p:nvSpPr>
            <p:cNvPr id="92" name="任意多边形 91"/>
            <p:cNvSpPr/>
            <p:nvPr/>
          </p:nvSpPr>
          <p:spPr>
            <a:xfrm>
              <a:off x="2699792" y="5420563"/>
              <a:ext cx="713736" cy="744741"/>
            </a:xfrm>
            <a:custGeom>
              <a:avLst/>
              <a:gdLst>
                <a:gd name="connsiteX0" fmla="*/ 666687 w 1019980"/>
                <a:gd name="connsiteY0" fmla="*/ 72572 h 957943"/>
                <a:gd name="connsiteX1" fmla="*/ 594115 w 1019980"/>
                <a:gd name="connsiteY1" fmla="*/ 43543 h 957943"/>
                <a:gd name="connsiteX2" fmla="*/ 550572 w 1019980"/>
                <a:gd name="connsiteY2" fmla="*/ 29029 h 957943"/>
                <a:gd name="connsiteX3" fmla="*/ 507030 w 1019980"/>
                <a:gd name="connsiteY3" fmla="*/ 0 h 957943"/>
                <a:gd name="connsiteX4" fmla="*/ 361887 w 1019980"/>
                <a:gd name="connsiteY4" fmla="*/ 14515 h 957943"/>
                <a:gd name="connsiteX5" fmla="*/ 274801 w 1019980"/>
                <a:gd name="connsiteY5" fmla="*/ 43543 h 957943"/>
                <a:gd name="connsiteX6" fmla="*/ 231258 w 1019980"/>
                <a:gd name="connsiteY6" fmla="*/ 58057 h 957943"/>
                <a:gd name="connsiteX7" fmla="*/ 129658 w 1019980"/>
                <a:gd name="connsiteY7" fmla="*/ 159657 h 957943"/>
                <a:gd name="connsiteX8" fmla="*/ 71601 w 1019980"/>
                <a:gd name="connsiteY8" fmla="*/ 246743 h 957943"/>
                <a:gd name="connsiteX9" fmla="*/ 28058 w 1019980"/>
                <a:gd name="connsiteY9" fmla="*/ 333829 h 957943"/>
                <a:gd name="connsiteX10" fmla="*/ 28058 w 1019980"/>
                <a:gd name="connsiteY10" fmla="*/ 624115 h 957943"/>
                <a:gd name="connsiteX11" fmla="*/ 71601 w 1019980"/>
                <a:gd name="connsiteY11" fmla="*/ 667657 h 957943"/>
                <a:gd name="connsiteX12" fmla="*/ 100630 w 1019980"/>
                <a:gd name="connsiteY12" fmla="*/ 711200 h 957943"/>
                <a:gd name="connsiteX13" fmla="*/ 144172 w 1019980"/>
                <a:gd name="connsiteY13" fmla="*/ 754743 h 957943"/>
                <a:gd name="connsiteX14" fmla="*/ 245772 w 1019980"/>
                <a:gd name="connsiteY14" fmla="*/ 870857 h 957943"/>
                <a:gd name="connsiteX15" fmla="*/ 289315 w 1019980"/>
                <a:gd name="connsiteY15" fmla="*/ 885372 h 957943"/>
                <a:gd name="connsiteX16" fmla="*/ 332858 w 1019980"/>
                <a:gd name="connsiteY16" fmla="*/ 914400 h 957943"/>
                <a:gd name="connsiteX17" fmla="*/ 448972 w 1019980"/>
                <a:gd name="connsiteY17" fmla="*/ 928915 h 957943"/>
                <a:gd name="connsiteX18" fmla="*/ 565087 w 1019980"/>
                <a:gd name="connsiteY18" fmla="*/ 957943 h 957943"/>
                <a:gd name="connsiteX19" fmla="*/ 797315 w 1019980"/>
                <a:gd name="connsiteY19" fmla="*/ 928915 h 957943"/>
                <a:gd name="connsiteX20" fmla="*/ 840858 w 1019980"/>
                <a:gd name="connsiteY20" fmla="*/ 899886 h 957943"/>
                <a:gd name="connsiteX21" fmla="*/ 869887 w 1019980"/>
                <a:gd name="connsiteY21" fmla="*/ 856343 h 957943"/>
                <a:gd name="connsiteX22" fmla="*/ 913430 w 1019980"/>
                <a:gd name="connsiteY22" fmla="*/ 841829 h 957943"/>
                <a:gd name="connsiteX23" fmla="*/ 927944 w 1019980"/>
                <a:gd name="connsiteY23" fmla="*/ 798286 h 957943"/>
                <a:gd name="connsiteX24" fmla="*/ 956972 w 1019980"/>
                <a:gd name="connsiteY24" fmla="*/ 754743 h 957943"/>
                <a:gd name="connsiteX25" fmla="*/ 1000515 w 1019980"/>
                <a:gd name="connsiteY25" fmla="*/ 624115 h 957943"/>
                <a:gd name="connsiteX26" fmla="*/ 1015030 w 1019980"/>
                <a:gd name="connsiteY26" fmla="*/ 580572 h 957943"/>
                <a:gd name="connsiteX27" fmla="*/ 971487 w 1019980"/>
                <a:gd name="connsiteY27" fmla="*/ 275772 h 957943"/>
                <a:gd name="connsiteX28" fmla="*/ 927944 w 1019980"/>
                <a:gd name="connsiteY28" fmla="*/ 246743 h 957943"/>
                <a:gd name="connsiteX29" fmla="*/ 913430 w 1019980"/>
                <a:gd name="connsiteY29" fmla="*/ 203200 h 957943"/>
                <a:gd name="connsiteX30" fmla="*/ 826344 w 1019980"/>
                <a:gd name="connsiteY30" fmla="*/ 130629 h 957943"/>
                <a:gd name="connsiteX31" fmla="*/ 782801 w 1019980"/>
                <a:gd name="connsiteY31" fmla="*/ 116115 h 957943"/>
                <a:gd name="connsiteX32" fmla="*/ 652172 w 1019980"/>
                <a:gd name="connsiteY32" fmla="*/ 58057 h 957943"/>
                <a:gd name="connsiteX33" fmla="*/ 608630 w 1019980"/>
                <a:gd name="connsiteY33" fmla="*/ 58057 h 957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019980" h="957943">
                  <a:moveTo>
                    <a:pt x="666687" y="72572"/>
                  </a:moveTo>
                  <a:cubicBezTo>
                    <a:pt x="642496" y="62896"/>
                    <a:pt x="618510" y="52691"/>
                    <a:pt x="594115" y="43543"/>
                  </a:cubicBezTo>
                  <a:cubicBezTo>
                    <a:pt x="579790" y="38171"/>
                    <a:pt x="564256" y="35871"/>
                    <a:pt x="550572" y="29029"/>
                  </a:cubicBezTo>
                  <a:cubicBezTo>
                    <a:pt x="534970" y="21228"/>
                    <a:pt x="521544" y="9676"/>
                    <a:pt x="507030" y="0"/>
                  </a:cubicBezTo>
                  <a:cubicBezTo>
                    <a:pt x="458649" y="4838"/>
                    <a:pt x="409677" y="5554"/>
                    <a:pt x="361887" y="14515"/>
                  </a:cubicBezTo>
                  <a:cubicBezTo>
                    <a:pt x="331812" y="20154"/>
                    <a:pt x="303830" y="33867"/>
                    <a:pt x="274801" y="43543"/>
                  </a:cubicBezTo>
                  <a:lnTo>
                    <a:pt x="231258" y="58057"/>
                  </a:lnTo>
                  <a:cubicBezTo>
                    <a:pt x="164714" y="157873"/>
                    <a:pt x="206299" y="134111"/>
                    <a:pt x="129658" y="159657"/>
                  </a:cubicBezTo>
                  <a:cubicBezTo>
                    <a:pt x="110306" y="188686"/>
                    <a:pt x="82633" y="213645"/>
                    <a:pt x="71601" y="246743"/>
                  </a:cubicBezTo>
                  <a:cubicBezTo>
                    <a:pt x="51571" y="306835"/>
                    <a:pt x="65574" y="277556"/>
                    <a:pt x="28058" y="333829"/>
                  </a:cubicBezTo>
                  <a:cubicBezTo>
                    <a:pt x="-8216" y="442654"/>
                    <a:pt x="-10473" y="431458"/>
                    <a:pt x="28058" y="624115"/>
                  </a:cubicBezTo>
                  <a:cubicBezTo>
                    <a:pt x="32084" y="644243"/>
                    <a:pt x="58460" y="651888"/>
                    <a:pt x="71601" y="667657"/>
                  </a:cubicBezTo>
                  <a:cubicBezTo>
                    <a:pt x="82769" y="681058"/>
                    <a:pt x="89463" y="697799"/>
                    <a:pt x="100630" y="711200"/>
                  </a:cubicBezTo>
                  <a:cubicBezTo>
                    <a:pt x="113770" y="726969"/>
                    <a:pt x="131570" y="738541"/>
                    <a:pt x="144172" y="754743"/>
                  </a:cubicBezTo>
                  <a:cubicBezTo>
                    <a:pt x="199590" y="825995"/>
                    <a:pt x="179359" y="837650"/>
                    <a:pt x="245772" y="870857"/>
                  </a:cubicBezTo>
                  <a:cubicBezTo>
                    <a:pt x="259456" y="877699"/>
                    <a:pt x="275631" y="878530"/>
                    <a:pt x="289315" y="885372"/>
                  </a:cubicBezTo>
                  <a:cubicBezTo>
                    <a:pt x="304917" y="893173"/>
                    <a:pt x="316029" y="909810"/>
                    <a:pt x="332858" y="914400"/>
                  </a:cubicBezTo>
                  <a:cubicBezTo>
                    <a:pt x="370489" y="924663"/>
                    <a:pt x="410420" y="922984"/>
                    <a:pt x="448972" y="928915"/>
                  </a:cubicBezTo>
                  <a:cubicBezTo>
                    <a:pt x="514030" y="938924"/>
                    <a:pt x="512104" y="940283"/>
                    <a:pt x="565087" y="957943"/>
                  </a:cubicBezTo>
                  <a:cubicBezTo>
                    <a:pt x="601093" y="955173"/>
                    <a:pt x="734658" y="960243"/>
                    <a:pt x="797315" y="928915"/>
                  </a:cubicBezTo>
                  <a:cubicBezTo>
                    <a:pt x="812917" y="921114"/>
                    <a:pt x="826344" y="909562"/>
                    <a:pt x="840858" y="899886"/>
                  </a:cubicBezTo>
                  <a:cubicBezTo>
                    <a:pt x="850534" y="885372"/>
                    <a:pt x="856265" y="867240"/>
                    <a:pt x="869887" y="856343"/>
                  </a:cubicBezTo>
                  <a:cubicBezTo>
                    <a:pt x="881834" y="846786"/>
                    <a:pt x="902612" y="852647"/>
                    <a:pt x="913430" y="841829"/>
                  </a:cubicBezTo>
                  <a:cubicBezTo>
                    <a:pt x="924248" y="831011"/>
                    <a:pt x="921102" y="811970"/>
                    <a:pt x="927944" y="798286"/>
                  </a:cubicBezTo>
                  <a:cubicBezTo>
                    <a:pt x="935745" y="782684"/>
                    <a:pt x="949887" y="770683"/>
                    <a:pt x="956972" y="754743"/>
                  </a:cubicBezTo>
                  <a:cubicBezTo>
                    <a:pt x="956975" y="754736"/>
                    <a:pt x="993256" y="645890"/>
                    <a:pt x="1000515" y="624115"/>
                  </a:cubicBezTo>
                  <a:lnTo>
                    <a:pt x="1015030" y="580572"/>
                  </a:lnTo>
                  <a:cubicBezTo>
                    <a:pt x="1010932" y="506812"/>
                    <a:pt x="1046618" y="350904"/>
                    <a:pt x="971487" y="275772"/>
                  </a:cubicBezTo>
                  <a:cubicBezTo>
                    <a:pt x="959152" y="263437"/>
                    <a:pt x="942458" y="256419"/>
                    <a:pt x="927944" y="246743"/>
                  </a:cubicBezTo>
                  <a:cubicBezTo>
                    <a:pt x="923106" y="232229"/>
                    <a:pt x="921917" y="215930"/>
                    <a:pt x="913430" y="203200"/>
                  </a:cubicBezTo>
                  <a:cubicBezTo>
                    <a:pt x="897380" y="179124"/>
                    <a:pt x="853120" y="144016"/>
                    <a:pt x="826344" y="130629"/>
                  </a:cubicBezTo>
                  <a:cubicBezTo>
                    <a:pt x="812660" y="123787"/>
                    <a:pt x="797315" y="120953"/>
                    <a:pt x="782801" y="116115"/>
                  </a:cubicBezTo>
                  <a:cubicBezTo>
                    <a:pt x="743339" y="89807"/>
                    <a:pt x="703989" y="58057"/>
                    <a:pt x="652172" y="58057"/>
                  </a:cubicBezTo>
                  <a:lnTo>
                    <a:pt x="608630" y="58057"/>
                  </a:lnTo>
                </a:path>
              </a:pathLst>
            </a:custGeom>
            <a:solidFill>
              <a:srgbClr val="7D87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2845520" y="5480790"/>
              <a:ext cx="443126" cy="565159"/>
            </a:xfrm>
            <a:prstGeom prst="ellipse">
              <a:avLst/>
            </a:prstGeom>
            <a:solidFill>
              <a:srgbClr val="3A4446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2900910" y="5589240"/>
              <a:ext cx="336722" cy="381736"/>
            </a:xfrm>
            <a:prstGeom prst="ellipse">
              <a:avLst/>
            </a:prstGeom>
            <a:solidFill>
              <a:srgbClr val="3A44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372200" y="5615137"/>
            <a:ext cx="792088" cy="671062"/>
            <a:chOff x="2699792" y="5420563"/>
            <a:chExt cx="713736" cy="744741"/>
          </a:xfrm>
        </p:grpSpPr>
        <p:sp>
          <p:nvSpPr>
            <p:cNvPr id="98" name="任意多边形 97"/>
            <p:cNvSpPr/>
            <p:nvPr/>
          </p:nvSpPr>
          <p:spPr>
            <a:xfrm>
              <a:off x="2699792" y="5420563"/>
              <a:ext cx="713736" cy="744741"/>
            </a:xfrm>
            <a:custGeom>
              <a:avLst/>
              <a:gdLst>
                <a:gd name="connsiteX0" fmla="*/ 666687 w 1019980"/>
                <a:gd name="connsiteY0" fmla="*/ 72572 h 957943"/>
                <a:gd name="connsiteX1" fmla="*/ 594115 w 1019980"/>
                <a:gd name="connsiteY1" fmla="*/ 43543 h 957943"/>
                <a:gd name="connsiteX2" fmla="*/ 550572 w 1019980"/>
                <a:gd name="connsiteY2" fmla="*/ 29029 h 957943"/>
                <a:gd name="connsiteX3" fmla="*/ 507030 w 1019980"/>
                <a:gd name="connsiteY3" fmla="*/ 0 h 957943"/>
                <a:gd name="connsiteX4" fmla="*/ 361887 w 1019980"/>
                <a:gd name="connsiteY4" fmla="*/ 14515 h 957943"/>
                <a:gd name="connsiteX5" fmla="*/ 274801 w 1019980"/>
                <a:gd name="connsiteY5" fmla="*/ 43543 h 957943"/>
                <a:gd name="connsiteX6" fmla="*/ 231258 w 1019980"/>
                <a:gd name="connsiteY6" fmla="*/ 58057 h 957943"/>
                <a:gd name="connsiteX7" fmla="*/ 129658 w 1019980"/>
                <a:gd name="connsiteY7" fmla="*/ 159657 h 957943"/>
                <a:gd name="connsiteX8" fmla="*/ 71601 w 1019980"/>
                <a:gd name="connsiteY8" fmla="*/ 246743 h 957943"/>
                <a:gd name="connsiteX9" fmla="*/ 28058 w 1019980"/>
                <a:gd name="connsiteY9" fmla="*/ 333829 h 957943"/>
                <a:gd name="connsiteX10" fmla="*/ 28058 w 1019980"/>
                <a:gd name="connsiteY10" fmla="*/ 624115 h 957943"/>
                <a:gd name="connsiteX11" fmla="*/ 71601 w 1019980"/>
                <a:gd name="connsiteY11" fmla="*/ 667657 h 957943"/>
                <a:gd name="connsiteX12" fmla="*/ 100630 w 1019980"/>
                <a:gd name="connsiteY12" fmla="*/ 711200 h 957943"/>
                <a:gd name="connsiteX13" fmla="*/ 144172 w 1019980"/>
                <a:gd name="connsiteY13" fmla="*/ 754743 h 957943"/>
                <a:gd name="connsiteX14" fmla="*/ 245772 w 1019980"/>
                <a:gd name="connsiteY14" fmla="*/ 870857 h 957943"/>
                <a:gd name="connsiteX15" fmla="*/ 289315 w 1019980"/>
                <a:gd name="connsiteY15" fmla="*/ 885372 h 957943"/>
                <a:gd name="connsiteX16" fmla="*/ 332858 w 1019980"/>
                <a:gd name="connsiteY16" fmla="*/ 914400 h 957943"/>
                <a:gd name="connsiteX17" fmla="*/ 448972 w 1019980"/>
                <a:gd name="connsiteY17" fmla="*/ 928915 h 957943"/>
                <a:gd name="connsiteX18" fmla="*/ 565087 w 1019980"/>
                <a:gd name="connsiteY18" fmla="*/ 957943 h 957943"/>
                <a:gd name="connsiteX19" fmla="*/ 797315 w 1019980"/>
                <a:gd name="connsiteY19" fmla="*/ 928915 h 957943"/>
                <a:gd name="connsiteX20" fmla="*/ 840858 w 1019980"/>
                <a:gd name="connsiteY20" fmla="*/ 899886 h 957943"/>
                <a:gd name="connsiteX21" fmla="*/ 869887 w 1019980"/>
                <a:gd name="connsiteY21" fmla="*/ 856343 h 957943"/>
                <a:gd name="connsiteX22" fmla="*/ 913430 w 1019980"/>
                <a:gd name="connsiteY22" fmla="*/ 841829 h 957943"/>
                <a:gd name="connsiteX23" fmla="*/ 927944 w 1019980"/>
                <a:gd name="connsiteY23" fmla="*/ 798286 h 957943"/>
                <a:gd name="connsiteX24" fmla="*/ 956972 w 1019980"/>
                <a:gd name="connsiteY24" fmla="*/ 754743 h 957943"/>
                <a:gd name="connsiteX25" fmla="*/ 1000515 w 1019980"/>
                <a:gd name="connsiteY25" fmla="*/ 624115 h 957943"/>
                <a:gd name="connsiteX26" fmla="*/ 1015030 w 1019980"/>
                <a:gd name="connsiteY26" fmla="*/ 580572 h 957943"/>
                <a:gd name="connsiteX27" fmla="*/ 971487 w 1019980"/>
                <a:gd name="connsiteY27" fmla="*/ 275772 h 957943"/>
                <a:gd name="connsiteX28" fmla="*/ 927944 w 1019980"/>
                <a:gd name="connsiteY28" fmla="*/ 246743 h 957943"/>
                <a:gd name="connsiteX29" fmla="*/ 913430 w 1019980"/>
                <a:gd name="connsiteY29" fmla="*/ 203200 h 957943"/>
                <a:gd name="connsiteX30" fmla="*/ 826344 w 1019980"/>
                <a:gd name="connsiteY30" fmla="*/ 130629 h 957943"/>
                <a:gd name="connsiteX31" fmla="*/ 782801 w 1019980"/>
                <a:gd name="connsiteY31" fmla="*/ 116115 h 957943"/>
                <a:gd name="connsiteX32" fmla="*/ 652172 w 1019980"/>
                <a:gd name="connsiteY32" fmla="*/ 58057 h 957943"/>
                <a:gd name="connsiteX33" fmla="*/ 608630 w 1019980"/>
                <a:gd name="connsiteY33" fmla="*/ 58057 h 957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019980" h="957943">
                  <a:moveTo>
                    <a:pt x="666687" y="72572"/>
                  </a:moveTo>
                  <a:cubicBezTo>
                    <a:pt x="642496" y="62896"/>
                    <a:pt x="618510" y="52691"/>
                    <a:pt x="594115" y="43543"/>
                  </a:cubicBezTo>
                  <a:cubicBezTo>
                    <a:pt x="579790" y="38171"/>
                    <a:pt x="564256" y="35871"/>
                    <a:pt x="550572" y="29029"/>
                  </a:cubicBezTo>
                  <a:cubicBezTo>
                    <a:pt x="534970" y="21228"/>
                    <a:pt x="521544" y="9676"/>
                    <a:pt x="507030" y="0"/>
                  </a:cubicBezTo>
                  <a:cubicBezTo>
                    <a:pt x="458649" y="4838"/>
                    <a:pt x="409677" y="5554"/>
                    <a:pt x="361887" y="14515"/>
                  </a:cubicBezTo>
                  <a:cubicBezTo>
                    <a:pt x="331812" y="20154"/>
                    <a:pt x="303830" y="33867"/>
                    <a:pt x="274801" y="43543"/>
                  </a:cubicBezTo>
                  <a:lnTo>
                    <a:pt x="231258" y="58057"/>
                  </a:lnTo>
                  <a:cubicBezTo>
                    <a:pt x="164714" y="157873"/>
                    <a:pt x="206299" y="134111"/>
                    <a:pt x="129658" y="159657"/>
                  </a:cubicBezTo>
                  <a:cubicBezTo>
                    <a:pt x="110306" y="188686"/>
                    <a:pt x="82633" y="213645"/>
                    <a:pt x="71601" y="246743"/>
                  </a:cubicBezTo>
                  <a:cubicBezTo>
                    <a:pt x="51571" y="306835"/>
                    <a:pt x="65574" y="277556"/>
                    <a:pt x="28058" y="333829"/>
                  </a:cubicBezTo>
                  <a:cubicBezTo>
                    <a:pt x="-8216" y="442654"/>
                    <a:pt x="-10473" y="431458"/>
                    <a:pt x="28058" y="624115"/>
                  </a:cubicBezTo>
                  <a:cubicBezTo>
                    <a:pt x="32084" y="644243"/>
                    <a:pt x="58460" y="651888"/>
                    <a:pt x="71601" y="667657"/>
                  </a:cubicBezTo>
                  <a:cubicBezTo>
                    <a:pt x="82769" y="681058"/>
                    <a:pt x="89463" y="697799"/>
                    <a:pt x="100630" y="711200"/>
                  </a:cubicBezTo>
                  <a:cubicBezTo>
                    <a:pt x="113770" y="726969"/>
                    <a:pt x="131570" y="738541"/>
                    <a:pt x="144172" y="754743"/>
                  </a:cubicBezTo>
                  <a:cubicBezTo>
                    <a:pt x="199590" y="825995"/>
                    <a:pt x="179359" y="837650"/>
                    <a:pt x="245772" y="870857"/>
                  </a:cubicBezTo>
                  <a:cubicBezTo>
                    <a:pt x="259456" y="877699"/>
                    <a:pt x="275631" y="878530"/>
                    <a:pt x="289315" y="885372"/>
                  </a:cubicBezTo>
                  <a:cubicBezTo>
                    <a:pt x="304917" y="893173"/>
                    <a:pt x="316029" y="909810"/>
                    <a:pt x="332858" y="914400"/>
                  </a:cubicBezTo>
                  <a:cubicBezTo>
                    <a:pt x="370489" y="924663"/>
                    <a:pt x="410420" y="922984"/>
                    <a:pt x="448972" y="928915"/>
                  </a:cubicBezTo>
                  <a:cubicBezTo>
                    <a:pt x="514030" y="938924"/>
                    <a:pt x="512104" y="940283"/>
                    <a:pt x="565087" y="957943"/>
                  </a:cubicBezTo>
                  <a:cubicBezTo>
                    <a:pt x="601093" y="955173"/>
                    <a:pt x="734658" y="960243"/>
                    <a:pt x="797315" y="928915"/>
                  </a:cubicBezTo>
                  <a:cubicBezTo>
                    <a:pt x="812917" y="921114"/>
                    <a:pt x="826344" y="909562"/>
                    <a:pt x="840858" y="899886"/>
                  </a:cubicBezTo>
                  <a:cubicBezTo>
                    <a:pt x="850534" y="885372"/>
                    <a:pt x="856265" y="867240"/>
                    <a:pt x="869887" y="856343"/>
                  </a:cubicBezTo>
                  <a:cubicBezTo>
                    <a:pt x="881834" y="846786"/>
                    <a:pt x="902612" y="852647"/>
                    <a:pt x="913430" y="841829"/>
                  </a:cubicBezTo>
                  <a:cubicBezTo>
                    <a:pt x="924248" y="831011"/>
                    <a:pt x="921102" y="811970"/>
                    <a:pt x="927944" y="798286"/>
                  </a:cubicBezTo>
                  <a:cubicBezTo>
                    <a:pt x="935745" y="782684"/>
                    <a:pt x="949887" y="770683"/>
                    <a:pt x="956972" y="754743"/>
                  </a:cubicBezTo>
                  <a:cubicBezTo>
                    <a:pt x="956975" y="754736"/>
                    <a:pt x="993256" y="645890"/>
                    <a:pt x="1000515" y="624115"/>
                  </a:cubicBezTo>
                  <a:lnTo>
                    <a:pt x="1015030" y="580572"/>
                  </a:lnTo>
                  <a:cubicBezTo>
                    <a:pt x="1010932" y="506812"/>
                    <a:pt x="1046618" y="350904"/>
                    <a:pt x="971487" y="275772"/>
                  </a:cubicBezTo>
                  <a:cubicBezTo>
                    <a:pt x="959152" y="263437"/>
                    <a:pt x="942458" y="256419"/>
                    <a:pt x="927944" y="246743"/>
                  </a:cubicBezTo>
                  <a:cubicBezTo>
                    <a:pt x="923106" y="232229"/>
                    <a:pt x="921917" y="215930"/>
                    <a:pt x="913430" y="203200"/>
                  </a:cubicBezTo>
                  <a:cubicBezTo>
                    <a:pt x="897380" y="179124"/>
                    <a:pt x="853120" y="144016"/>
                    <a:pt x="826344" y="130629"/>
                  </a:cubicBezTo>
                  <a:cubicBezTo>
                    <a:pt x="812660" y="123787"/>
                    <a:pt x="797315" y="120953"/>
                    <a:pt x="782801" y="116115"/>
                  </a:cubicBezTo>
                  <a:cubicBezTo>
                    <a:pt x="743339" y="89807"/>
                    <a:pt x="703989" y="58057"/>
                    <a:pt x="652172" y="58057"/>
                  </a:cubicBezTo>
                  <a:lnTo>
                    <a:pt x="608630" y="58057"/>
                  </a:lnTo>
                </a:path>
              </a:pathLst>
            </a:custGeom>
            <a:solidFill>
              <a:srgbClr val="7D87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2845520" y="5480790"/>
              <a:ext cx="443126" cy="565159"/>
            </a:xfrm>
            <a:prstGeom prst="ellipse">
              <a:avLst/>
            </a:prstGeom>
            <a:solidFill>
              <a:srgbClr val="3A4446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2900910" y="5589240"/>
              <a:ext cx="336722" cy="381736"/>
            </a:xfrm>
            <a:prstGeom prst="ellipse">
              <a:avLst/>
            </a:prstGeom>
            <a:solidFill>
              <a:srgbClr val="3A44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9" name="任意多边形 108"/>
          <p:cNvSpPr/>
          <p:nvPr/>
        </p:nvSpPr>
        <p:spPr>
          <a:xfrm>
            <a:off x="6797610" y="-63182"/>
            <a:ext cx="2024465" cy="3564190"/>
          </a:xfrm>
          <a:custGeom>
            <a:avLst/>
            <a:gdLst>
              <a:gd name="connsiteX0" fmla="*/ 6979 w 2024465"/>
              <a:gd name="connsiteY0" fmla="*/ 87086 h 3643086"/>
              <a:gd name="connsiteX1" fmla="*/ 79550 w 2024465"/>
              <a:gd name="connsiteY1" fmla="*/ 145143 h 3643086"/>
              <a:gd name="connsiteX2" fmla="*/ 137607 w 2024465"/>
              <a:gd name="connsiteY2" fmla="*/ 217714 h 3643086"/>
              <a:gd name="connsiteX3" fmla="*/ 65036 w 2024465"/>
              <a:gd name="connsiteY3" fmla="*/ 275771 h 3643086"/>
              <a:gd name="connsiteX4" fmla="*/ 36007 w 2024465"/>
              <a:gd name="connsiteY4" fmla="*/ 319314 h 3643086"/>
              <a:gd name="connsiteX5" fmla="*/ 21493 w 2024465"/>
              <a:gd name="connsiteY5" fmla="*/ 362857 h 3643086"/>
              <a:gd name="connsiteX6" fmla="*/ 94065 w 2024465"/>
              <a:gd name="connsiteY6" fmla="*/ 420914 h 3643086"/>
              <a:gd name="connsiteX7" fmla="*/ 137607 w 2024465"/>
              <a:gd name="connsiteY7" fmla="*/ 449943 h 3643086"/>
              <a:gd name="connsiteX8" fmla="*/ 152122 w 2024465"/>
              <a:gd name="connsiteY8" fmla="*/ 493486 h 3643086"/>
              <a:gd name="connsiteX9" fmla="*/ 210179 w 2024465"/>
              <a:gd name="connsiteY9" fmla="*/ 580571 h 3643086"/>
              <a:gd name="connsiteX10" fmla="*/ 239207 w 2024465"/>
              <a:gd name="connsiteY10" fmla="*/ 624114 h 3643086"/>
              <a:gd name="connsiteX11" fmla="*/ 282750 w 2024465"/>
              <a:gd name="connsiteY11" fmla="*/ 638628 h 3643086"/>
              <a:gd name="connsiteX12" fmla="*/ 311779 w 2024465"/>
              <a:gd name="connsiteY12" fmla="*/ 682171 h 3643086"/>
              <a:gd name="connsiteX13" fmla="*/ 253722 w 2024465"/>
              <a:gd name="connsiteY13" fmla="*/ 754743 h 3643086"/>
              <a:gd name="connsiteX14" fmla="*/ 239207 w 2024465"/>
              <a:gd name="connsiteY14" fmla="*/ 798286 h 3643086"/>
              <a:gd name="connsiteX15" fmla="*/ 253722 w 2024465"/>
              <a:gd name="connsiteY15" fmla="*/ 841828 h 3643086"/>
              <a:gd name="connsiteX16" fmla="*/ 384350 w 2024465"/>
              <a:gd name="connsiteY16" fmla="*/ 914400 h 3643086"/>
              <a:gd name="connsiteX17" fmla="*/ 413379 w 2024465"/>
              <a:gd name="connsiteY17" fmla="*/ 957943 h 3643086"/>
              <a:gd name="connsiteX18" fmla="*/ 456922 w 2024465"/>
              <a:gd name="connsiteY18" fmla="*/ 972457 h 3643086"/>
              <a:gd name="connsiteX19" fmla="*/ 500465 w 2024465"/>
              <a:gd name="connsiteY19" fmla="*/ 1001486 h 3643086"/>
              <a:gd name="connsiteX20" fmla="*/ 573036 w 2024465"/>
              <a:gd name="connsiteY20" fmla="*/ 1088571 h 3643086"/>
              <a:gd name="connsiteX21" fmla="*/ 660122 w 2024465"/>
              <a:gd name="connsiteY21" fmla="*/ 1132114 h 3643086"/>
              <a:gd name="connsiteX22" fmla="*/ 747207 w 2024465"/>
              <a:gd name="connsiteY22" fmla="*/ 1219200 h 3643086"/>
              <a:gd name="connsiteX23" fmla="*/ 790750 w 2024465"/>
              <a:gd name="connsiteY23" fmla="*/ 1306286 h 3643086"/>
              <a:gd name="connsiteX24" fmla="*/ 805265 w 2024465"/>
              <a:gd name="connsiteY24" fmla="*/ 1349828 h 3643086"/>
              <a:gd name="connsiteX25" fmla="*/ 906865 w 2024465"/>
              <a:gd name="connsiteY25" fmla="*/ 1451428 h 3643086"/>
              <a:gd name="connsiteX26" fmla="*/ 950407 w 2024465"/>
              <a:gd name="connsiteY26" fmla="*/ 1494971 h 3643086"/>
              <a:gd name="connsiteX27" fmla="*/ 1008465 w 2024465"/>
              <a:gd name="connsiteY27" fmla="*/ 1582057 h 3643086"/>
              <a:gd name="connsiteX28" fmla="*/ 993950 w 2024465"/>
              <a:gd name="connsiteY28" fmla="*/ 1683657 h 3643086"/>
              <a:gd name="connsiteX29" fmla="*/ 964922 w 2024465"/>
              <a:gd name="connsiteY29" fmla="*/ 1770743 h 3643086"/>
              <a:gd name="connsiteX30" fmla="*/ 979436 w 2024465"/>
              <a:gd name="connsiteY30" fmla="*/ 1886857 h 3643086"/>
              <a:gd name="connsiteX31" fmla="*/ 1066522 w 2024465"/>
              <a:gd name="connsiteY31" fmla="*/ 1944914 h 3643086"/>
              <a:gd name="connsiteX32" fmla="*/ 1110065 w 2024465"/>
              <a:gd name="connsiteY32" fmla="*/ 2032000 h 3643086"/>
              <a:gd name="connsiteX33" fmla="*/ 1139093 w 2024465"/>
              <a:gd name="connsiteY33" fmla="*/ 2191657 h 3643086"/>
              <a:gd name="connsiteX34" fmla="*/ 1153607 w 2024465"/>
              <a:gd name="connsiteY34" fmla="*/ 2365828 h 3643086"/>
              <a:gd name="connsiteX35" fmla="*/ 1197150 w 2024465"/>
              <a:gd name="connsiteY35" fmla="*/ 2380343 h 3643086"/>
              <a:gd name="connsiteX36" fmla="*/ 1400350 w 2024465"/>
              <a:gd name="connsiteY36" fmla="*/ 2452914 h 3643086"/>
              <a:gd name="connsiteX37" fmla="*/ 1458407 w 2024465"/>
              <a:gd name="connsiteY37" fmla="*/ 2960914 h 3643086"/>
              <a:gd name="connsiteX38" fmla="*/ 1516465 w 2024465"/>
              <a:gd name="connsiteY38" fmla="*/ 3033486 h 3643086"/>
              <a:gd name="connsiteX39" fmla="*/ 1560007 w 2024465"/>
              <a:gd name="connsiteY39" fmla="*/ 3077028 h 3643086"/>
              <a:gd name="connsiteX40" fmla="*/ 1574522 w 2024465"/>
              <a:gd name="connsiteY40" fmla="*/ 3120571 h 3643086"/>
              <a:gd name="connsiteX41" fmla="*/ 1661607 w 2024465"/>
              <a:gd name="connsiteY41" fmla="*/ 3062514 h 3643086"/>
              <a:gd name="connsiteX42" fmla="*/ 1705150 w 2024465"/>
              <a:gd name="connsiteY42" fmla="*/ 3033486 h 3643086"/>
              <a:gd name="connsiteX43" fmla="*/ 1748693 w 2024465"/>
              <a:gd name="connsiteY43" fmla="*/ 3048000 h 3643086"/>
              <a:gd name="connsiteX44" fmla="*/ 1792236 w 2024465"/>
              <a:gd name="connsiteY44" fmla="*/ 3193143 h 3643086"/>
              <a:gd name="connsiteX45" fmla="*/ 1806750 w 2024465"/>
              <a:gd name="connsiteY45" fmla="*/ 3236686 h 3643086"/>
              <a:gd name="connsiteX46" fmla="*/ 1835779 w 2024465"/>
              <a:gd name="connsiteY46" fmla="*/ 3381828 h 3643086"/>
              <a:gd name="connsiteX47" fmla="*/ 1864807 w 2024465"/>
              <a:gd name="connsiteY47" fmla="*/ 3468914 h 3643086"/>
              <a:gd name="connsiteX48" fmla="*/ 1908350 w 2024465"/>
              <a:gd name="connsiteY48" fmla="*/ 3599543 h 3643086"/>
              <a:gd name="connsiteX49" fmla="*/ 1922865 w 2024465"/>
              <a:gd name="connsiteY49" fmla="*/ 3643086 h 3643086"/>
              <a:gd name="connsiteX50" fmla="*/ 1966407 w 2024465"/>
              <a:gd name="connsiteY50" fmla="*/ 3556000 h 3643086"/>
              <a:gd name="connsiteX51" fmla="*/ 1908350 w 2024465"/>
              <a:gd name="connsiteY51" fmla="*/ 2786743 h 3643086"/>
              <a:gd name="connsiteX52" fmla="*/ 1864807 w 2024465"/>
              <a:gd name="connsiteY52" fmla="*/ 2757714 h 3643086"/>
              <a:gd name="connsiteX53" fmla="*/ 1835779 w 2024465"/>
              <a:gd name="connsiteY53" fmla="*/ 2714171 h 3643086"/>
              <a:gd name="connsiteX54" fmla="*/ 1864807 w 2024465"/>
              <a:gd name="connsiteY54" fmla="*/ 2554514 h 3643086"/>
              <a:gd name="connsiteX55" fmla="*/ 1893836 w 2024465"/>
              <a:gd name="connsiteY55" fmla="*/ 2510971 h 3643086"/>
              <a:gd name="connsiteX56" fmla="*/ 1922865 w 2024465"/>
              <a:gd name="connsiteY56" fmla="*/ 2409371 h 3643086"/>
              <a:gd name="connsiteX57" fmla="*/ 1908350 w 2024465"/>
              <a:gd name="connsiteY57" fmla="*/ 2278743 h 3643086"/>
              <a:gd name="connsiteX58" fmla="*/ 1864807 w 2024465"/>
              <a:gd name="connsiteY58" fmla="*/ 2264228 h 3643086"/>
              <a:gd name="connsiteX59" fmla="*/ 1821265 w 2024465"/>
              <a:gd name="connsiteY59" fmla="*/ 2177143 h 3643086"/>
              <a:gd name="connsiteX60" fmla="*/ 1864807 w 2024465"/>
              <a:gd name="connsiteY60" fmla="*/ 1973943 h 3643086"/>
              <a:gd name="connsiteX61" fmla="*/ 1893836 w 2024465"/>
              <a:gd name="connsiteY61" fmla="*/ 1930400 h 3643086"/>
              <a:gd name="connsiteX62" fmla="*/ 1908350 w 2024465"/>
              <a:gd name="connsiteY62" fmla="*/ 1799771 h 3643086"/>
              <a:gd name="connsiteX63" fmla="*/ 1864807 w 2024465"/>
              <a:gd name="connsiteY63" fmla="*/ 1770743 h 3643086"/>
              <a:gd name="connsiteX64" fmla="*/ 1835779 w 2024465"/>
              <a:gd name="connsiteY64" fmla="*/ 1727200 h 3643086"/>
              <a:gd name="connsiteX65" fmla="*/ 1835779 w 2024465"/>
              <a:gd name="connsiteY65" fmla="*/ 1494971 h 3643086"/>
              <a:gd name="connsiteX66" fmla="*/ 1864807 w 2024465"/>
              <a:gd name="connsiteY66" fmla="*/ 1407886 h 3643086"/>
              <a:gd name="connsiteX67" fmla="*/ 1879322 w 2024465"/>
              <a:gd name="connsiteY67" fmla="*/ 1364343 h 3643086"/>
              <a:gd name="connsiteX68" fmla="*/ 1864807 w 2024465"/>
              <a:gd name="connsiteY68" fmla="*/ 1161143 h 3643086"/>
              <a:gd name="connsiteX69" fmla="*/ 1763207 w 2024465"/>
              <a:gd name="connsiteY69" fmla="*/ 1030514 h 3643086"/>
              <a:gd name="connsiteX70" fmla="*/ 1748693 w 2024465"/>
              <a:gd name="connsiteY70" fmla="*/ 986971 h 3643086"/>
              <a:gd name="connsiteX71" fmla="*/ 1763207 w 2024465"/>
              <a:gd name="connsiteY71" fmla="*/ 885371 h 3643086"/>
              <a:gd name="connsiteX72" fmla="*/ 1792236 w 2024465"/>
              <a:gd name="connsiteY72" fmla="*/ 841828 h 3643086"/>
              <a:gd name="connsiteX73" fmla="*/ 1879322 w 2024465"/>
              <a:gd name="connsiteY73" fmla="*/ 769257 h 3643086"/>
              <a:gd name="connsiteX74" fmla="*/ 1937379 w 2024465"/>
              <a:gd name="connsiteY74" fmla="*/ 638628 h 3643086"/>
              <a:gd name="connsiteX75" fmla="*/ 1980922 w 2024465"/>
              <a:gd name="connsiteY75" fmla="*/ 551543 h 3643086"/>
              <a:gd name="connsiteX76" fmla="*/ 2009950 w 2024465"/>
              <a:gd name="connsiteY76" fmla="*/ 449943 h 3643086"/>
              <a:gd name="connsiteX77" fmla="*/ 2024465 w 2024465"/>
              <a:gd name="connsiteY77" fmla="*/ 406400 h 3643086"/>
              <a:gd name="connsiteX78" fmla="*/ 2009950 w 2024465"/>
              <a:gd name="connsiteY78" fmla="*/ 319314 h 3643086"/>
              <a:gd name="connsiteX79" fmla="*/ 1966407 w 2024465"/>
              <a:gd name="connsiteY79" fmla="*/ 290286 h 3643086"/>
              <a:gd name="connsiteX80" fmla="*/ 1937379 w 2024465"/>
              <a:gd name="connsiteY80" fmla="*/ 246743 h 3643086"/>
              <a:gd name="connsiteX81" fmla="*/ 1893836 w 2024465"/>
              <a:gd name="connsiteY81" fmla="*/ 203200 h 3643086"/>
              <a:gd name="connsiteX82" fmla="*/ 1879322 w 2024465"/>
              <a:gd name="connsiteY82" fmla="*/ 159657 h 3643086"/>
              <a:gd name="connsiteX83" fmla="*/ 1864807 w 2024465"/>
              <a:gd name="connsiteY83" fmla="*/ 87086 h 3643086"/>
              <a:gd name="connsiteX84" fmla="*/ 1719665 w 2024465"/>
              <a:gd name="connsiteY84" fmla="*/ 43543 h 3643086"/>
              <a:gd name="connsiteX85" fmla="*/ 1647093 w 2024465"/>
              <a:gd name="connsiteY85" fmla="*/ 29028 h 3643086"/>
              <a:gd name="connsiteX86" fmla="*/ 1342293 w 2024465"/>
              <a:gd name="connsiteY86" fmla="*/ 0 h 3643086"/>
              <a:gd name="connsiteX87" fmla="*/ 529493 w 2024465"/>
              <a:gd name="connsiteY87" fmla="*/ 14514 h 3643086"/>
              <a:gd name="connsiteX88" fmla="*/ 398865 w 2024465"/>
              <a:gd name="connsiteY88" fmla="*/ 29028 h 3643086"/>
              <a:gd name="connsiteX89" fmla="*/ 268236 w 2024465"/>
              <a:gd name="connsiteY89" fmla="*/ 58057 h 3643086"/>
              <a:gd name="connsiteX90" fmla="*/ 6979 w 2024465"/>
              <a:gd name="connsiteY90" fmla="*/ 87086 h 3643086"/>
              <a:gd name="connsiteX0" fmla="*/ 6979 w 2024465"/>
              <a:gd name="connsiteY0" fmla="*/ 87086 h 3643086"/>
              <a:gd name="connsiteX1" fmla="*/ 79550 w 2024465"/>
              <a:gd name="connsiteY1" fmla="*/ 145143 h 3643086"/>
              <a:gd name="connsiteX2" fmla="*/ 137607 w 2024465"/>
              <a:gd name="connsiteY2" fmla="*/ 217714 h 3643086"/>
              <a:gd name="connsiteX3" fmla="*/ 65036 w 2024465"/>
              <a:gd name="connsiteY3" fmla="*/ 275771 h 3643086"/>
              <a:gd name="connsiteX4" fmla="*/ 36007 w 2024465"/>
              <a:gd name="connsiteY4" fmla="*/ 319314 h 3643086"/>
              <a:gd name="connsiteX5" fmla="*/ 21493 w 2024465"/>
              <a:gd name="connsiteY5" fmla="*/ 362857 h 3643086"/>
              <a:gd name="connsiteX6" fmla="*/ 94065 w 2024465"/>
              <a:gd name="connsiteY6" fmla="*/ 420914 h 3643086"/>
              <a:gd name="connsiteX7" fmla="*/ 137607 w 2024465"/>
              <a:gd name="connsiteY7" fmla="*/ 449943 h 3643086"/>
              <a:gd name="connsiteX8" fmla="*/ 152122 w 2024465"/>
              <a:gd name="connsiteY8" fmla="*/ 493486 h 3643086"/>
              <a:gd name="connsiteX9" fmla="*/ 210179 w 2024465"/>
              <a:gd name="connsiteY9" fmla="*/ 580571 h 3643086"/>
              <a:gd name="connsiteX10" fmla="*/ 239207 w 2024465"/>
              <a:gd name="connsiteY10" fmla="*/ 624114 h 3643086"/>
              <a:gd name="connsiteX11" fmla="*/ 282750 w 2024465"/>
              <a:gd name="connsiteY11" fmla="*/ 638628 h 3643086"/>
              <a:gd name="connsiteX12" fmla="*/ 311779 w 2024465"/>
              <a:gd name="connsiteY12" fmla="*/ 682171 h 3643086"/>
              <a:gd name="connsiteX13" fmla="*/ 253722 w 2024465"/>
              <a:gd name="connsiteY13" fmla="*/ 754743 h 3643086"/>
              <a:gd name="connsiteX14" fmla="*/ 239207 w 2024465"/>
              <a:gd name="connsiteY14" fmla="*/ 798286 h 3643086"/>
              <a:gd name="connsiteX15" fmla="*/ 253722 w 2024465"/>
              <a:gd name="connsiteY15" fmla="*/ 841828 h 3643086"/>
              <a:gd name="connsiteX16" fmla="*/ 384350 w 2024465"/>
              <a:gd name="connsiteY16" fmla="*/ 914400 h 3643086"/>
              <a:gd name="connsiteX17" fmla="*/ 413379 w 2024465"/>
              <a:gd name="connsiteY17" fmla="*/ 957943 h 3643086"/>
              <a:gd name="connsiteX18" fmla="*/ 456922 w 2024465"/>
              <a:gd name="connsiteY18" fmla="*/ 972457 h 3643086"/>
              <a:gd name="connsiteX19" fmla="*/ 500465 w 2024465"/>
              <a:gd name="connsiteY19" fmla="*/ 1001486 h 3643086"/>
              <a:gd name="connsiteX20" fmla="*/ 573036 w 2024465"/>
              <a:gd name="connsiteY20" fmla="*/ 1088571 h 3643086"/>
              <a:gd name="connsiteX21" fmla="*/ 660122 w 2024465"/>
              <a:gd name="connsiteY21" fmla="*/ 1132114 h 3643086"/>
              <a:gd name="connsiteX22" fmla="*/ 747207 w 2024465"/>
              <a:gd name="connsiteY22" fmla="*/ 1219200 h 3643086"/>
              <a:gd name="connsiteX23" fmla="*/ 790750 w 2024465"/>
              <a:gd name="connsiteY23" fmla="*/ 1306286 h 3643086"/>
              <a:gd name="connsiteX24" fmla="*/ 805265 w 2024465"/>
              <a:gd name="connsiteY24" fmla="*/ 1349828 h 3643086"/>
              <a:gd name="connsiteX25" fmla="*/ 906865 w 2024465"/>
              <a:gd name="connsiteY25" fmla="*/ 1451428 h 3643086"/>
              <a:gd name="connsiteX26" fmla="*/ 950407 w 2024465"/>
              <a:gd name="connsiteY26" fmla="*/ 1494971 h 3643086"/>
              <a:gd name="connsiteX27" fmla="*/ 1008465 w 2024465"/>
              <a:gd name="connsiteY27" fmla="*/ 1582057 h 3643086"/>
              <a:gd name="connsiteX28" fmla="*/ 993950 w 2024465"/>
              <a:gd name="connsiteY28" fmla="*/ 1683657 h 3643086"/>
              <a:gd name="connsiteX29" fmla="*/ 964922 w 2024465"/>
              <a:gd name="connsiteY29" fmla="*/ 1770743 h 3643086"/>
              <a:gd name="connsiteX30" fmla="*/ 979436 w 2024465"/>
              <a:gd name="connsiteY30" fmla="*/ 1886857 h 3643086"/>
              <a:gd name="connsiteX31" fmla="*/ 1066522 w 2024465"/>
              <a:gd name="connsiteY31" fmla="*/ 1944914 h 3643086"/>
              <a:gd name="connsiteX32" fmla="*/ 1110065 w 2024465"/>
              <a:gd name="connsiteY32" fmla="*/ 2032000 h 3643086"/>
              <a:gd name="connsiteX33" fmla="*/ 1139093 w 2024465"/>
              <a:gd name="connsiteY33" fmla="*/ 2191657 h 3643086"/>
              <a:gd name="connsiteX34" fmla="*/ 1153607 w 2024465"/>
              <a:gd name="connsiteY34" fmla="*/ 2365828 h 3643086"/>
              <a:gd name="connsiteX35" fmla="*/ 1197150 w 2024465"/>
              <a:gd name="connsiteY35" fmla="*/ 2380343 h 3643086"/>
              <a:gd name="connsiteX36" fmla="*/ 1400350 w 2024465"/>
              <a:gd name="connsiteY36" fmla="*/ 2452914 h 3643086"/>
              <a:gd name="connsiteX37" fmla="*/ 1458407 w 2024465"/>
              <a:gd name="connsiteY37" fmla="*/ 2960914 h 3643086"/>
              <a:gd name="connsiteX38" fmla="*/ 1516465 w 2024465"/>
              <a:gd name="connsiteY38" fmla="*/ 3033486 h 3643086"/>
              <a:gd name="connsiteX39" fmla="*/ 1560007 w 2024465"/>
              <a:gd name="connsiteY39" fmla="*/ 3077028 h 3643086"/>
              <a:gd name="connsiteX40" fmla="*/ 1574522 w 2024465"/>
              <a:gd name="connsiteY40" fmla="*/ 3120571 h 3643086"/>
              <a:gd name="connsiteX41" fmla="*/ 1661607 w 2024465"/>
              <a:gd name="connsiteY41" fmla="*/ 3062514 h 3643086"/>
              <a:gd name="connsiteX42" fmla="*/ 1705150 w 2024465"/>
              <a:gd name="connsiteY42" fmla="*/ 3033486 h 3643086"/>
              <a:gd name="connsiteX43" fmla="*/ 1748693 w 2024465"/>
              <a:gd name="connsiteY43" fmla="*/ 3048000 h 3643086"/>
              <a:gd name="connsiteX44" fmla="*/ 1792236 w 2024465"/>
              <a:gd name="connsiteY44" fmla="*/ 3193143 h 3643086"/>
              <a:gd name="connsiteX45" fmla="*/ 1806750 w 2024465"/>
              <a:gd name="connsiteY45" fmla="*/ 3236686 h 3643086"/>
              <a:gd name="connsiteX46" fmla="*/ 1835779 w 2024465"/>
              <a:gd name="connsiteY46" fmla="*/ 3381828 h 3643086"/>
              <a:gd name="connsiteX47" fmla="*/ 1864807 w 2024465"/>
              <a:gd name="connsiteY47" fmla="*/ 3468914 h 3643086"/>
              <a:gd name="connsiteX48" fmla="*/ 1908350 w 2024465"/>
              <a:gd name="connsiteY48" fmla="*/ 3599543 h 3643086"/>
              <a:gd name="connsiteX49" fmla="*/ 1922865 w 2024465"/>
              <a:gd name="connsiteY49" fmla="*/ 3643086 h 3643086"/>
              <a:gd name="connsiteX50" fmla="*/ 1966407 w 2024465"/>
              <a:gd name="connsiteY50" fmla="*/ 3556000 h 3643086"/>
              <a:gd name="connsiteX51" fmla="*/ 1908350 w 2024465"/>
              <a:gd name="connsiteY51" fmla="*/ 2786743 h 3643086"/>
              <a:gd name="connsiteX52" fmla="*/ 1864807 w 2024465"/>
              <a:gd name="connsiteY52" fmla="*/ 2757714 h 3643086"/>
              <a:gd name="connsiteX53" fmla="*/ 1835779 w 2024465"/>
              <a:gd name="connsiteY53" fmla="*/ 2714171 h 3643086"/>
              <a:gd name="connsiteX54" fmla="*/ 1864807 w 2024465"/>
              <a:gd name="connsiteY54" fmla="*/ 2554514 h 3643086"/>
              <a:gd name="connsiteX55" fmla="*/ 1893836 w 2024465"/>
              <a:gd name="connsiteY55" fmla="*/ 2510971 h 3643086"/>
              <a:gd name="connsiteX56" fmla="*/ 1922865 w 2024465"/>
              <a:gd name="connsiteY56" fmla="*/ 2409371 h 3643086"/>
              <a:gd name="connsiteX57" fmla="*/ 1908350 w 2024465"/>
              <a:gd name="connsiteY57" fmla="*/ 2278743 h 3643086"/>
              <a:gd name="connsiteX58" fmla="*/ 1864807 w 2024465"/>
              <a:gd name="connsiteY58" fmla="*/ 2264228 h 3643086"/>
              <a:gd name="connsiteX59" fmla="*/ 1821265 w 2024465"/>
              <a:gd name="connsiteY59" fmla="*/ 2177143 h 3643086"/>
              <a:gd name="connsiteX60" fmla="*/ 1864807 w 2024465"/>
              <a:gd name="connsiteY60" fmla="*/ 1973943 h 3643086"/>
              <a:gd name="connsiteX61" fmla="*/ 1893836 w 2024465"/>
              <a:gd name="connsiteY61" fmla="*/ 1930400 h 3643086"/>
              <a:gd name="connsiteX62" fmla="*/ 1908350 w 2024465"/>
              <a:gd name="connsiteY62" fmla="*/ 1799771 h 3643086"/>
              <a:gd name="connsiteX63" fmla="*/ 1864807 w 2024465"/>
              <a:gd name="connsiteY63" fmla="*/ 1770743 h 3643086"/>
              <a:gd name="connsiteX64" fmla="*/ 1835779 w 2024465"/>
              <a:gd name="connsiteY64" fmla="*/ 1727200 h 3643086"/>
              <a:gd name="connsiteX65" fmla="*/ 1835779 w 2024465"/>
              <a:gd name="connsiteY65" fmla="*/ 1494971 h 3643086"/>
              <a:gd name="connsiteX66" fmla="*/ 1864807 w 2024465"/>
              <a:gd name="connsiteY66" fmla="*/ 1407886 h 3643086"/>
              <a:gd name="connsiteX67" fmla="*/ 1879322 w 2024465"/>
              <a:gd name="connsiteY67" fmla="*/ 1364343 h 3643086"/>
              <a:gd name="connsiteX68" fmla="*/ 1864807 w 2024465"/>
              <a:gd name="connsiteY68" fmla="*/ 1161143 h 3643086"/>
              <a:gd name="connsiteX69" fmla="*/ 1763207 w 2024465"/>
              <a:gd name="connsiteY69" fmla="*/ 1030514 h 3643086"/>
              <a:gd name="connsiteX70" fmla="*/ 1748693 w 2024465"/>
              <a:gd name="connsiteY70" fmla="*/ 986971 h 3643086"/>
              <a:gd name="connsiteX71" fmla="*/ 1763207 w 2024465"/>
              <a:gd name="connsiteY71" fmla="*/ 885371 h 3643086"/>
              <a:gd name="connsiteX72" fmla="*/ 1792236 w 2024465"/>
              <a:gd name="connsiteY72" fmla="*/ 841828 h 3643086"/>
              <a:gd name="connsiteX73" fmla="*/ 1879322 w 2024465"/>
              <a:gd name="connsiteY73" fmla="*/ 769257 h 3643086"/>
              <a:gd name="connsiteX74" fmla="*/ 1937379 w 2024465"/>
              <a:gd name="connsiteY74" fmla="*/ 638628 h 3643086"/>
              <a:gd name="connsiteX75" fmla="*/ 1980922 w 2024465"/>
              <a:gd name="connsiteY75" fmla="*/ 551543 h 3643086"/>
              <a:gd name="connsiteX76" fmla="*/ 2009950 w 2024465"/>
              <a:gd name="connsiteY76" fmla="*/ 449943 h 3643086"/>
              <a:gd name="connsiteX77" fmla="*/ 2024465 w 2024465"/>
              <a:gd name="connsiteY77" fmla="*/ 406400 h 3643086"/>
              <a:gd name="connsiteX78" fmla="*/ 2009950 w 2024465"/>
              <a:gd name="connsiteY78" fmla="*/ 319314 h 3643086"/>
              <a:gd name="connsiteX79" fmla="*/ 1966407 w 2024465"/>
              <a:gd name="connsiteY79" fmla="*/ 290286 h 3643086"/>
              <a:gd name="connsiteX80" fmla="*/ 1937379 w 2024465"/>
              <a:gd name="connsiteY80" fmla="*/ 246743 h 3643086"/>
              <a:gd name="connsiteX81" fmla="*/ 1893836 w 2024465"/>
              <a:gd name="connsiteY81" fmla="*/ 203200 h 3643086"/>
              <a:gd name="connsiteX82" fmla="*/ 1879322 w 2024465"/>
              <a:gd name="connsiteY82" fmla="*/ 159657 h 3643086"/>
              <a:gd name="connsiteX83" fmla="*/ 1864807 w 2024465"/>
              <a:gd name="connsiteY83" fmla="*/ 87086 h 3643086"/>
              <a:gd name="connsiteX84" fmla="*/ 1719665 w 2024465"/>
              <a:gd name="connsiteY84" fmla="*/ 43543 h 3643086"/>
              <a:gd name="connsiteX85" fmla="*/ 1647093 w 2024465"/>
              <a:gd name="connsiteY85" fmla="*/ 29028 h 3643086"/>
              <a:gd name="connsiteX86" fmla="*/ 1342293 w 2024465"/>
              <a:gd name="connsiteY86" fmla="*/ 0 h 3643086"/>
              <a:gd name="connsiteX87" fmla="*/ 529493 w 2024465"/>
              <a:gd name="connsiteY87" fmla="*/ 14514 h 3643086"/>
              <a:gd name="connsiteX88" fmla="*/ 398865 w 2024465"/>
              <a:gd name="connsiteY88" fmla="*/ 29028 h 3643086"/>
              <a:gd name="connsiteX89" fmla="*/ 6979 w 2024465"/>
              <a:gd name="connsiteY89" fmla="*/ 87086 h 3643086"/>
              <a:gd name="connsiteX0" fmla="*/ 6979 w 2024465"/>
              <a:gd name="connsiteY0" fmla="*/ 87086 h 3643086"/>
              <a:gd name="connsiteX1" fmla="*/ 79550 w 2024465"/>
              <a:gd name="connsiteY1" fmla="*/ 145143 h 3643086"/>
              <a:gd name="connsiteX2" fmla="*/ 137607 w 2024465"/>
              <a:gd name="connsiteY2" fmla="*/ 217714 h 3643086"/>
              <a:gd name="connsiteX3" fmla="*/ 65036 w 2024465"/>
              <a:gd name="connsiteY3" fmla="*/ 275771 h 3643086"/>
              <a:gd name="connsiteX4" fmla="*/ 36007 w 2024465"/>
              <a:gd name="connsiteY4" fmla="*/ 319314 h 3643086"/>
              <a:gd name="connsiteX5" fmla="*/ 21493 w 2024465"/>
              <a:gd name="connsiteY5" fmla="*/ 362857 h 3643086"/>
              <a:gd name="connsiteX6" fmla="*/ 94065 w 2024465"/>
              <a:gd name="connsiteY6" fmla="*/ 420914 h 3643086"/>
              <a:gd name="connsiteX7" fmla="*/ 137607 w 2024465"/>
              <a:gd name="connsiteY7" fmla="*/ 449943 h 3643086"/>
              <a:gd name="connsiteX8" fmla="*/ 152122 w 2024465"/>
              <a:gd name="connsiteY8" fmla="*/ 493486 h 3643086"/>
              <a:gd name="connsiteX9" fmla="*/ 210179 w 2024465"/>
              <a:gd name="connsiteY9" fmla="*/ 580571 h 3643086"/>
              <a:gd name="connsiteX10" fmla="*/ 239207 w 2024465"/>
              <a:gd name="connsiteY10" fmla="*/ 624114 h 3643086"/>
              <a:gd name="connsiteX11" fmla="*/ 282750 w 2024465"/>
              <a:gd name="connsiteY11" fmla="*/ 638628 h 3643086"/>
              <a:gd name="connsiteX12" fmla="*/ 311779 w 2024465"/>
              <a:gd name="connsiteY12" fmla="*/ 682171 h 3643086"/>
              <a:gd name="connsiteX13" fmla="*/ 253722 w 2024465"/>
              <a:gd name="connsiteY13" fmla="*/ 754743 h 3643086"/>
              <a:gd name="connsiteX14" fmla="*/ 239207 w 2024465"/>
              <a:gd name="connsiteY14" fmla="*/ 798286 h 3643086"/>
              <a:gd name="connsiteX15" fmla="*/ 253722 w 2024465"/>
              <a:gd name="connsiteY15" fmla="*/ 841828 h 3643086"/>
              <a:gd name="connsiteX16" fmla="*/ 384350 w 2024465"/>
              <a:gd name="connsiteY16" fmla="*/ 914400 h 3643086"/>
              <a:gd name="connsiteX17" fmla="*/ 413379 w 2024465"/>
              <a:gd name="connsiteY17" fmla="*/ 957943 h 3643086"/>
              <a:gd name="connsiteX18" fmla="*/ 456922 w 2024465"/>
              <a:gd name="connsiteY18" fmla="*/ 972457 h 3643086"/>
              <a:gd name="connsiteX19" fmla="*/ 500465 w 2024465"/>
              <a:gd name="connsiteY19" fmla="*/ 1001486 h 3643086"/>
              <a:gd name="connsiteX20" fmla="*/ 573036 w 2024465"/>
              <a:gd name="connsiteY20" fmla="*/ 1088571 h 3643086"/>
              <a:gd name="connsiteX21" fmla="*/ 660122 w 2024465"/>
              <a:gd name="connsiteY21" fmla="*/ 1132114 h 3643086"/>
              <a:gd name="connsiteX22" fmla="*/ 747207 w 2024465"/>
              <a:gd name="connsiteY22" fmla="*/ 1219200 h 3643086"/>
              <a:gd name="connsiteX23" fmla="*/ 790750 w 2024465"/>
              <a:gd name="connsiteY23" fmla="*/ 1306286 h 3643086"/>
              <a:gd name="connsiteX24" fmla="*/ 805265 w 2024465"/>
              <a:gd name="connsiteY24" fmla="*/ 1349828 h 3643086"/>
              <a:gd name="connsiteX25" fmla="*/ 906865 w 2024465"/>
              <a:gd name="connsiteY25" fmla="*/ 1451428 h 3643086"/>
              <a:gd name="connsiteX26" fmla="*/ 950407 w 2024465"/>
              <a:gd name="connsiteY26" fmla="*/ 1494971 h 3643086"/>
              <a:gd name="connsiteX27" fmla="*/ 1008465 w 2024465"/>
              <a:gd name="connsiteY27" fmla="*/ 1582057 h 3643086"/>
              <a:gd name="connsiteX28" fmla="*/ 993950 w 2024465"/>
              <a:gd name="connsiteY28" fmla="*/ 1683657 h 3643086"/>
              <a:gd name="connsiteX29" fmla="*/ 964922 w 2024465"/>
              <a:gd name="connsiteY29" fmla="*/ 1770743 h 3643086"/>
              <a:gd name="connsiteX30" fmla="*/ 979436 w 2024465"/>
              <a:gd name="connsiteY30" fmla="*/ 1886857 h 3643086"/>
              <a:gd name="connsiteX31" fmla="*/ 1066522 w 2024465"/>
              <a:gd name="connsiteY31" fmla="*/ 1944914 h 3643086"/>
              <a:gd name="connsiteX32" fmla="*/ 1110065 w 2024465"/>
              <a:gd name="connsiteY32" fmla="*/ 2032000 h 3643086"/>
              <a:gd name="connsiteX33" fmla="*/ 1139093 w 2024465"/>
              <a:gd name="connsiteY33" fmla="*/ 2191657 h 3643086"/>
              <a:gd name="connsiteX34" fmla="*/ 1153607 w 2024465"/>
              <a:gd name="connsiteY34" fmla="*/ 2365828 h 3643086"/>
              <a:gd name="connsiteX35" fmla="*/ 1197150 w 2024465"/>
              <a:gd name="connsiteY35" fmla="*/ 2380343 h 3643086"/>
              <a:gd name="connsiteX36" fmla="*/ 1400350 w 2024465"/>
              <a:gd name="connsiteY36" fmla="*/ 2452914 h 3643086"/>
              <a:gd name="connsiteX37" fmla="*/ 1458407 w 2024465"/>
              <a:gd name="connsiteY37" fmla="*/ 2960914 h 3643086"/>
              <a:gd name="connsiteX38" fmla="*/ 1516465 w 2024465"/>
              <a:gd name="connsiteY38" fmla="*/ 3033486 h 3643086"/>
              <a:gd name="connsiteX39" fmla="*/ 1560007 w 2024465"/>
              <a:gd name="connsiteY39" fmla="*/ 3077028 h 3643086"/>
              <a:gd name="connsiteX40" fmla="*/ 1574522 w 2024465"/>
              <a:gd name="connsiteY40" fmla="*/ 3120571 h 3643086"/>
              <a:gd name="connsiteX41" fmla="*/ 1661607 w 2024465"/>
              <a:gd name="connsiteY41" fmla="*/ 3062514 h 3643086"/>
              <a:gd name="connsiteX42" fmla="*/ 1705150 w 2024465"/>
              <a:gd name="connsiteY42" fmla="*/ 3033486 h 3643086"/>
              <a:gd name="connsiteX43" fmla="*/ 1748693 w 2024465"/>
              <a:gd name="connsiteY43" fmla="*/ 3048000 h 3643086"/>
              <a:gd name="connsiteX44" fmla="*/ 1792236 w 2024465"/>
              <a:gd name="connsiteY44" fmla="*/ 3193143 h 3643086"/>
              <a:gd name="connsiteX45" fmla="*/ 1806750 w 2024465"/>
              <a:gd name="connsiteY45" fmla="*/ 3236686 h 3643086"/>
              <a:gd name="connsiteX46" fmla="*/ 1835779 w 2024465"/>
              <a:gd name="connsiteY46" fmla="*/ 3381828 h 3643086"/>
              <a:gd name="connsiteX47" fmla="*/ 1864807 w 2024465"/>
              <a:gd name="connsiteY47" fmla="*/ 3468914 h 3643086"/>
              <a:gd name="connsiteX48" fmla="*/ 1908350 w 2024465"/>
              <a:gd name="connsiteY48" fmla="*/ 3599543 h 3643086"/>
              <a:gd name="connsiteX49" fmla="*/ 1922865 w 2024465"/>
              <a:gd name="connsiteY49" fmla="*/ 3643086 h 3643086"/>
              <a:gd name="connsiteX50" fmla="*/ 1966407 w 2024465"/>
              <a:gd name="connsiteY50" fmla="*/ 3556000 h 3643086"/>
              <a:gd name="connsiteX51" fmla="*/ 1908350 w 2024465"/>
              <a:gd name="connsiteY51" fmla="*/ 2786743 h 3643086"/>
              <a:gd name="connsiteX52" fmla="*/ 1864807 w 2024465"/>
              <a:gd name="connsiteY52" fmla="*/ 2757714 h 3643086"/>
              <a:gd name="connsiteX53" fmla="*/ 1835779 w 2024465"/>
              <a:gd name="connsiteY53" fmla="*/ 2714171 h 3643086"/>
              <a:gd name="connsiteX54" fmla="*/ 1864807 w 2024465"/>
              <a:gd name="connsiteY54" fmla="*/ 2554514 h 3643086"/>
              <a:gd name="connsiteX55" fmla="*/ 1893836 w 2024465"/>
              <a:gd name="connsiteY55" fmla="*/ 2510971 h 3643086"/>
              <a:gd name="connsiteX56" fmla="*/ 1922865 w 2024465"/>
              <a:gd name="connsiteY56" fmla="*/ 2409371 h 3643086"/>
              <a:gd name="connsiteX57" fmla="*/ 1908350 w 2024465"/>
              <a:gd name="connsiteY57" fmla="*/ 2278743 h 3643086"/>
              <a:gd name="connsiteX58" fmla="*/ 1864807 w 2024465"/>
              <a:gd name="connsiteY58" fmla="*/ 2264228 h 3643086"/>
              <a:gd name="connsiteX59" fmla="*/ 1821265 w 2024465"/>
              <a:gd name="connsiteY59" fmla="*/ 2177143 h 3643086"/>
              <a:gd name="connsiteX60" fmla="*/ 1864807 w 2024465"/>
              <a:gd name="connsiteY60" fmla="*/ 1973943 h 3643086"/>
              <a:gd name="connsiteX61" fmla="*/ 1893836 w 2024465"/>
              <a:gd name="connsiteY61" fmla="*/ 1930400 h 3643086"/>
              <a:gd name="connsiteX62" fmla="*/ 1908350 w 2024465"/>
              <a:gd name="connsiteY62" fmla="*/ 1799771 h 3643086"/>
              <a:gd name="connsiteX63" fmla="*/ 1864807 w 2024465"/>
              <a:gd name="connsiteY63" fmla="*/ 1770743 h 3643086"/>
              <a:gd name="connsiteX64" fmla="*/ 1835779 w 2024465"/>
              <a:gd name="connsiteY64" fmla="*/ 1727200 h 3643086"/>
              <a:gd name="connsiteX65" fmla="*/ 1835779 w 2024465"/>
              <a:gd name="connsiteY65" fmla="*/ 1494971 h 3643086"/>
              <a:gd name="connsiteX66" fmla="*/ 1864807 w 2024465"/>
              <a:gd name="connsiteY66" fmla="*/ 1407886 h 3643086"/>
              <a:gd name="connsiteX67" fmla="*/ 1879322 w 2024465"/>
              <a:gd name="connsiteY67" fmla="*/ 1364343 h 3643086"/>
              <a:gd name="connsiteX68" fmla="*/ 1864807 w 2024465"/>
              <a:gd name="connsiteY68" fmla="*/ 1161143 h 3643086"/>
              <a:gd name="connsiteX69" fmla="*/ 1763207 w 2024465"/>
              <a:gd name="connsiteY69" fmla="*/ 1030514 h 3643086"/>
              <a:gd name="connsiteX70" fmla="*/ 1748693 w 2024465"/>
              <a:gd name="connsiteY70" fmla="*/ 986971 h 3643086"/>
              <a:gd name="connsiteX71" fmla="*/ 1763207 w 2024465"/>
              <a:gd name="connsiteY71" fmla="*/ 885371 h 3643086"/>
              <a:gd name="connsiteX72" fmla="*/ 1792236 w 2024465"/>
              <a:gd name="connsiteY72" fmla="*/ 841828 h 3643086"/>
              <a:gd name="connsiteX73" fmla="*/ 1879322 w 2024465"/>
              <a:gd name="connsiteY73" fmla="*/ 769257 h 3643086"/>
              <a:gd name="connsiteX74" fmla="*/ 1937379 w 2024465"/>
              <a:gd name="connsiteY74" fmla="*/ 638628 h 3643086"/>
              <a:gd name="connsiteX75" fmla="*/ 1980922 w 2024465"/>
              <a:gd name="connsiteY75" fmla="*/ 551543 h 3643086"/>
              <a:gd name="connsiteX76" fmla="*/ 2009950 w 2024465"/>
              <a:gd name="connsiteY76" fmla="*/ 449943 h 3643086"/>
              <a:gd name="connsiteX77" fmla="*/ 2024465 w 2024465"/>
              <a:gd name="connsiteY77" fmla="*/ 406400 h 3643086"/>
              <a:gd name="connsiteX78" fmla="*/ 2009950 w 2024465"/>
              <a:gd name="connsiteY78" fmla="*/ 319314 h 3643086"/>
              <a:gd name="connsiteX79" fmla="*/ 1966407 w 2024465"/>
              <a:gd name="connsiteY79" fmla="*/ 290286 h 3643086"/>
              <a:gd name="connsiteX80" fmla="*/ 1937379 w 2024465"/>
              <a:gd name="connsiteY80" fmla="*/ 246743 h 3643086"/>
              <a:gd name="connsiteX81" fmla="*/ 1893836 w 2024465"/>
              <a:gd name="connsiteY81" fmla="*/ 203200 h 3643086"/>
              <a:gd name="connsiteX82" fmla="*/ 1879322 w 2024465"/>
              <a:gd name="connsiteY82" fmla="*/ 159657 h 3643086"/>
              <a:gd name="connsiteX83" fmla="*/ 1864807 w 2024465"/>
              <a:gd name="connsiteY83" fmla="*/ 87086 h 3643086"/>
              <a:gd name="connsiteX84" fmla="*/ 1719665 w 2024465"/>
              <a:gd name="connsiteY84" fmla="*/ 43543 h 3643086"/>
              <a:gd name="connsiteX85" fmla="*/ 1647093 w 2024465"/>
              <a:gd name="connsiteY85" fmla="*/ 29028 h 3643086"/>
              <a:gd name="connsiteX86" fmla="*/ 1342293 w 2024465"/>
              <a:gd name="connsiteY86" fmla="*/ 0 h 3643086"/>
              <a:gd name="connsiteX87" fmla="*/ 529493 w 2024465"/>
              <a:gd name="connsiteY87" fmla="*/ 14514 h 3643086"/>
              <a:gd name="connsiteX88" fmla="*/ 6979 w 2024465"/>
              <a:gd name="connsiteY88" fmla="*/ 87086 h 3643086"/>
              <a:gd name="connsiteX0" fmla="*/ 6979 w 2024465"/>
              <a:gd name="connsiteY0" fmla="*/ 89490 h 3645490"/>
              <a:gd name="connsiteX1" fmla="*/ 79550 w 2024465"/>
              <a:gd name="connsiteY1" fmla="*/ 147547 h 3645490"/>
              <a:gd name="connsiteX2" fmla="*/ 137607 w 2024465"/>
              <a:gd name="connsiteY2" fmla="*/ 220118 h 3645490"/>
              <a:gd name="connsiteX3" fmla="*/ 65036 w 2024465"/>
              <a:gd name="connsiteY3" fmla="*/ 278175 h 3645490"/>
              <a:gd name="connsiteX4" fmla="*/ 36007 w 2024465"/>
              <a:gd name="connsiteY4" fmla="*/ 321718 h 3645490"/>
              <a:gd name="connsiteX5" fmla="*/ 21493 w 2024465"/>
              <a:gd name="connsiteY5" fmla="*/ 365261 h 3645490"/>
              <a:gd name="connsiteX6" fmla="*/ 94065 w 2024465"/>
              <a:gd name="connsiteY6" fmla="*/ 423318 h 3645490"/>
              <a:gd name="connsiteX7" fmla="*/ 137607 w 2024465"/>
              <a:gd name="connsiteY7" fmla="*/ 452347 h 3645490"/>
              <a:gd name="connsiteX8" fmla="*/ 152122 w 2024465"/>
              <a:gd name="connsiteY8" fmla="*/ 495890 h 3645490"/>
              <a:gd name="connsiteX9" fmla="*/ 210179 w 2024465"/>
              <a:gd name="connsiteY9" fmla="*/ 582975 h 3645490"/>
              <a:gd name="connsiteX10" fmla="*/ 239207 w 2024465"/>
              <a:gd name="connsiteY10" fmla="*/ 626518 h 3645490"/>
              <a:gd name="connsiteX11" fmla="*/ 282750 w 2024465"/>
              <a:gd name="connsiteY11" fmla="*/ 641032 h 3645490"/>
              <a:gd name="connsiteX12" fmla="*/ 311779 w 2024465"/>
              <a:gd name="connsiteY12" fmla="*/ 684575 h 3645490"/>
              <a:gd name="connsiteX13" fmla="*/ 253722 w 2024465"/>
              <a:gd name="connsiteY13" fmla="*/ 757147 h 3645490"/>
              <a:gd name="connsiteX14" fmla="*/ 239207 w 2024465"/>
              <a:gd name="connsiteY14" fmla="*/ 800690 h 3645490"/>
              <a:gd name="connsiteX15" fmla="*/ 253722 w 2024465"/>
              <a:gd name="connsiteY15" fmla="*/ 844232 h 3645490"/>
              <a:gd name="connsiteX16" fmla="*/ 384350 w 2024465"/>
              <a:gd name="connsiteY16" fmla="*/ 916804 h 3645490"/>
              <a:gd name="connsiteX17" fmla="*/ 413379 w 2024465"/>
              <a:gd name="connsiteY17" fmla="*/ 960347 h 3645490"/>
              <a:gd name="connsiteX18" fmla="*/ 456922 w 2024465"/>
              <a:gd name="connsiteY18" fmla="*/ 974861 h 3645490"/>
              <a:gd name="connsiteX19" fmla="*/ 500465 w 2024465"/>
              <a:gd name="connsiteY19" fmla="*/ 1003890 h 3645490"/>
              <a:gd name="connsiteX20" fmla="*/ 573036 w 2024465"/>
              <a:gd name="connsiteY20" fmla="*/ 1090975 h 3645490"/>
              <a:gd name="connsiteX21" fmla="*/ 660122 w 2024465"/>
              <a:gd name="connsiteY21" fmla="*/ 1134518 h 3645490"/>
              <a:gd name="connsiteX22" fmla="*/ 747207 w 2024465"/>
              <a:gd name="connsiteY22" fmla="*/ 1221604 h 3645490"/>
              <a:gd name="connsiteX23" fmla="*/ 790750 w 2024465"/>
              <a:gd name="connsiteY23" fmla="*/ 1308690 h 3645490"/>
              <a:gd name="connsiteX24" fmla="*/ 805265 w 2024465"/>
              <a:gd name="connsiteY24" fmla="*/ 1352232 h 3645490"/>
              <a:gd name="connsiteX25" fmla="*/ 906865 w 2024465"/>
              <a:gd name="connsiteY25" fmla="*/ 1453832 h 3645490"/>
              <a:gd name="connsiteX26" fmla="*/ 950407 w 2024465"/>
              <a:gd name="connsiteY26" fmla="*/ 1497375 h 3645490"/>
              <a:gd name="connsiteX27" fmla="*/ 1008465 w 2024465"/>
              <a:gd name="connsiteY27" fmla="*/ 1584461 h 3645490"/>
              <a:gd name="connsiteX28" fmla="*/ 993950 w 2024465"/>
              <a:gd name="connsiteY28" fmla="*/ 1686061 h 3645490"/>
              <a:gd name="connsiteX29" fmla="*/ 964922 w 2024465"/>
              <a:gd name="connsiteY29" fmla="*/ 1773147 h 3645490"/>
              <a:gd name="connsiteX30" fmla="*/ 979436 w 2024465"/>
              <a:gd name="connsiteY30" fmla="*/ 1889261 h 3645490"/>
              <a:gd name="connsiteX31" fmla="*/ 1066522 w 2024465"/>
              <a:gd name="connsiteY31" fmla="*/ 1947318 h 3645490"/>
              <a:gd name="connsiteX32" fmla="*/ 1110065 w 2024465"/>
              <a:gd name="connsiteY32" fmla="*/ 2034404 h 3645490"/>
              <a:gd name="connsiteX33" fmla="*/ 1139093 w 2024465"/>
              <a:gd name="connsiteY33" fmla="*/ 2194061 h 3645490"/>
              <a:gd name="connsiteX34" fmla="*/ 1153607 w 2024465"/>
              <a:gd name="connsiteY34" fmla="*/ 2368232 h 3645490"/>
              <a:gd name="connsiteX35" fmla="*/ 1197150 w 2024465"/>
              <a:gd name="connsiteY35" fmla="*/ 2382747 h 3645490"/>
              <a:gd name="connsiteX36" fmla="*/ 1400350 w 2024465"/>
              <a:gd name="connsiteY36" fmla="*/ 2455318 h 3645490"/>
              <a:gd name="connsiteX37" fmla="*/ 1458407 w 2024465"/>
              <a:gd name="connsiteY37" fmla="*/ 2963318 h 3645490"/>
              <a:gd name="connsiteX38" fmla="*/ 1516465 w 2024465"/>
              <a:gd name="connsiteY38" fmla="*/ 3035890 h 3645490"/>
              <a:gd name="connsiteX39" fmla="*/ 1560007 w 2024465"/>
              <a:gd name="connsiteY39" fmla="*/ 3079432 h 3645490"/>
              <a:gd name="connsiteX40" fmla="*/ 1574522 w 2024465"/>
              <a:gd name="connsiteY40" fmla="*/ 3122975 h 3645490"/>
              <a:gd name="connsiteX41" fmla="*/ 1661607 w 2024465"/>
              <a:gd name="connsiteY41" fmla="*/ 3064918 h 3645490"/>
              <a:gd name="connsiteX42" fmla="*/ 1705150 w 2024465"/>
              <a:gd name="connsiteY42" fmla="*/ 3035890 h 3645490"/>
              <a:gd name="connsiteX43" fmla="*/ 1748693 w 2024465"/>
              <a:gd name="connsiteY43" fmla="*/ 3050404 h 3645490"/>
              <a:gd name="connsiteX44" fmla="*/ 1792236 w 2024465"/>
              <a:gd name="connsiteY44" fmla="*/ 3195547 h 3645490"/>
              <a:gd name="connsiteX45" fmla="*/ 1806750 w 2024465"/>
              <a:gd name="connsiteY45" fmla="*/ 3239090 h 3645490"/>
              <a:gd name="connsiteX46" fmla="*/ 1835779 w 2024465"/>
              <a:gd name="connsiteY46" fmla="*/ 3384232 h 3645490"/>
              <a:gd name="connsiteX47" fmla="*/ 1864807 w 2024465"/>
              <a:gd name="connsiteY47" fmla="*/ 3471318 h 3645490"/>
              <a:gd name="connsiteX48" fmla="*/ 1908350 w 2024465"/>
              <a:gd name="connsiteY48" fmla="*/ 3601947 h 3645490"/>
              <a:gd name="connsiteX49" fmla="*/ 1922865 w 2024465"/>
              <a:gd name="connsiteY49" fmla="*/ 3645490 h 3645490"/>
              <a:gd name="connsiteX50" fmla="*/ 1966407 w 2024465"/>
              <a:gd name="connsiteY50" fmla="*/ 3558404 h 3645490"/>
              <a:gd name="connsiteX51" fmla="*/ 1908350 w 2024465"/>
              <a:gd name="connsiteY51" fmla="*/ 2789147 h 3645490"/>
              <a:gd name="connsiteX52" fmla="*/ 1864807 w 2024465"/>
              <a:gd name="connsiteY52" fmla="*/ 2760118 h 3645490"/>
              <a:gd name="connsiteX53" fmla="*/ 1835779 w 2024465"/>
              <a:gd name="connsiteY53" fmla="*/ 2716575 h 3645490"/>
              <a:gd name="connsiteX54" fmla="*/ 1864807 w 2024465"/>
              <a:gd name="connsiteY54" fmla="*/ 2556918 h 3645490"/>
              <a:gd name="connsiteX55" fmla="*/ 1893836 w 2024465"/>
              <a:gd name="connsiteY55" fmla="*/ 2513375 h 3645490"/>
              <a:gd name="connsiteX56" fmla="*/ 1922865 w 2024465"/>
              <a:gd name="connsiteY56" fmla="*/ 2411775 h 3645490"/>
              <a:gd name="connsiteX57" fmla="*/ 1908350 w 2024465"/>
              <a:gd name="connsiteY57" fmla="*/ 2281147 h 3645490"/>
              <a:gd name="connsiteX58" fmla="*/ 1864807 w 2024465"/>
              <a:gd name="connsiteY58" fmla="*/ 2266632 h 3645490"/>
              <a:gd name="connsiteX59" fmla="*/ 1821265 w 2024465"/>
              <a:gd name="connsiteY59" fmla="*/ 2179547 h 3645490"/>
              <a:gd name="connsiteX60" fmla="*/ 1864807 w 2024465"/>
              <a:gd name="connsiteY60" fmla="*/ 1976347 h 3645490"/>
              <a:gd name="connsiteX61" fmla="*/ 1893836 w 2024465"/>
              <a:gd name="connsiteY61" fmla="*/ 1932804 h 3645490"/>
              <a:gd name="connsiteX62" fmla="*/ 1908350 w 2024465"/>
              <a:gd name="connsiteY62" fmla="*/ 1802175 h 3645490"/>
              <a:gd name="connsiteX63" fmla="*/ 1864807 w 2024465"/>
              <a:gd name="connsiteY63" fmla="*/ 1773147 h 3645490"/>
              <a:gd name="connsiteX64" fmla="*/ 1835779 w 2024465"/>
              <a:gd name="connsiteY64" fmla="*/ 1729604 h 3645490"/>
              <a:gd name="connsiteX65" fmla="*/ 1835779 w 2024465"/>
              <a:gd name="connsiteY65" fmla="*/ 1497375 h 3645490"/>
              <a:gd name="connsiteX66" fmla="*/ 1864807 w 2024465"/>
              <a:gd name="connsiteY66" fmla="*/ 1410290 h 3645490"/>
              <a:gd name="connsiteX67" fmla="*/ 1879322 w 2024465"/>
              <a:gd name="connsiteY67" fmla="*/ 1366747 h 3645490"/>
              <a:gd name="connsiteX68" fmla="*/ 1864807 w 2024465"/>
              <a:gd name="connsiteY68" fmla="*/ 1163547 h 3645490"/>
              <a:gd name="connsiteX69" fmla="*/ 1763207 w 2024465"/>
              <a:gd name="connsiteY69" fmla="*/ 1032918 h 3645490"/>
              <a:gd name="connsiteX70" fmla="*/ 1748693 w 2024465"/>
              <a:gd name="connsiteY70" fmla="*/ 989375 h 3645490"/>
              <a:gd name="connsiteX71" fmla="*/ 1763207 w 2024465"/>
              <a:gd name="connsiteY71" fmla="*/ 887775 h 3645490"/>
              <a:gd name="connsiteX72" fmla="*/ 1792236 w 2024465"/>
              <a:gd name="connsiteY72" fmla="*/ 844232 h 3645490"/>
              <a:gd name="connsiteX73" fmla="*/ 1879322 w 2024465"/>
              <a:gd name="connsiteY73" fmla="*/ 771661 h 3645490"/>
              <a:gd name="connsiteX74" fmla="*/ 1937379 w 2024465"/>
              <a:gd name="connsiteY74" fmla="*/ 641032 h 3645490"/>
              <a:gd name="connsiteX75" fmla="*/ 1980922 w 2024465"/>
              <a:gd name="connsiteY75" fmla="*/ 553947 h 3645490"/>
              <a:gd name="connsiteX76" fmla="*/ 2009950 w 2024465"/>
              <a:gd name="connsiteY76" fmla="*/ 452347 h 3645490"/>
              <a:gd name="connsiteX77" fmla="*/ 2024465 w 2024465"/>
              <a:gd name="connsiteY77" fmla="*/ 408804 h 3645490"/>
              <a:gd name="connsiteX78" fmla="*/ 2009950 w 2024465"/>
              <a:gd name="connsiteY78" fmla="*/ 321718 h 3645490"/>
              <a:gd name="connsiteX79" fmla="*/ 1966407 w 2024465"/>
              <a:gd name="connsiteY79" fmla="*/ 292690 h 3645490"/>
              <a:gd name="connsiteX80" fmla="*/ 1937379 w 2024465"/>
              <a:gd name="connsiteY80" fmla="*/ 249147 h 3645490"/>
              <a:gd name="connsiteX81" fmla="*/ 1893836 w 2024465"/>
              <a:gd name="connsiteY81" fmla="*/ 205604 h 3645490"/>
              <a:gd name="connsiteX82" fmla="*/ 1879322 w 2024465"/>
              <a:gd name="connsiteY82" fmla="*/ 162061 h 3645490"/>
              <a:gd name="connsiteX83" fmla="*/ 1864807 w 2024465"/>
              <a:gd name="connsiteY83" fmla="*/ 89490 h 3645490"/>
              <a:gd name="connsiteX84" fmla="*/ 1719665 w 2024465"/>
              <a:gd name="connsiteY84" fmla="*/ 45947 h 3645490"/>
              <a:gd name="connsiteX85" fmla="*/ 1647093 w 2024465"/>
              <a:gd name="connsiteY85" fmla="*/ 31432 h 3645490"/>
              <a:gd name="connsiteX86" fmla="*/ 1342293 w 2024465"/>
              <a:gd name="connsiteY86" fmla="*/ 2404 h 3645490"/>
              <a:gd name="connsiteX87" fmla="*/ 6979 w 2024465"/>
              <a:gd name="connsiteY87" fmla="*/ 89490 h 3645490"/>
              <a:gd name="connsiteX0" fmla="*/ 6979 w 2024465"/>
              <a:gd name="connsiteY0" fmla="*/ 59879 h 3615879"/>
              <a:gd name="connsiteX1" fmla="*/ 79550 w 2024465"/>
              <a:gd name="connsiteY1" fmla="*/ 117936 h 3615879"/>
              <a:gd name="connsiteX2" fmla="*/ 137607 w 2024465"/>
              <a:gd name="connsiteY2" fmla="*/ 190507 h 3615879"/>
              <a:gd name="connsiteX3" fmla="*/ 65036 w 2024465"/>
              <a:gd name="connsiteY3" fmla="*/ 248564 h 3615879"/>
              <a:gd name="connsiteX4" fmla="*/ 36007 w 2024465"/>
              <a:gd name="connsiteY4" fmla="*/ 292107 h 3615879"/>
              <a:gd name="connsiteX5" fmla="*/ 21493 w 2024465"/>
              <a:gd name="connsiteY5" fmla="*/ 335650 h 3615879"/>
              <a:gd name="connsiteX6" fmla="*/ 94065 w 2024465"/>
              <a:gd name="connsiteY6" fmla="*/ 393707 h 3615879"/>
              <a:gd name="connsiteX7" fmla="*/ 137607 w 2024465"/>
              <a:gd name="connsiteY7" fmla="*/ 422736 h 3615879"/>
              <a:gd name="connsiteX8" fmla="*/ 152122 w 2024465"/>
              <a:gd name="connsiteY8" fmla="*/ 466279 h 3615879"/>
              <a:gd name="connsiteX9" fmla="*/ 210179 w 2024465"/>
              <a:gd name="connsiteY9" fmla="*/ 553364 h 3615879"/>
              <a:gd name="connsiteX10" fmla="*/ 239207 w 2024465"/>
              <a:gd name="connsiteY10" fmla="*/ 596907 h 3615879"/>
              <a:gd name="connsiteX11" fmla="*/ 282750 w 2024465"/>
              <a:gd name="connsiteY11" fmla="*/ 611421 h 3615879"/>
              <a:gd name="connsiteX12" fmla="*/ 311779 w 2024465"/>
              <a:gd name="connsiteY12" fmla="*/ 654964 h 3615879"/>
              <a:gd name="connsiteX13" fmla="*/ 253722 w 2024465"/>
              <a:gd name="connsiteY13" fmla="*/ 727536 h 3615879"/>
              <a:gd name="connsiteX14" fmla="*/ 239207 w 2024465"/>
              <a:gd name="connsiteY14" fmla="*/ 771079 h 3615879"/>
              <a:gd name="connsiteX15" fmla="*/ 253722 w 2024465"/>
              <a:gd name="connsiteY15" fmla="*/ 814621 h 3615879"/>
              <a:gd name="connsiteX16" fmla="*/ 384350 w 2024465"/>
              <a:gd name="connsiteY16" fmla="*/ 887193 h 3615879"/>
              <a:gd name="connsiteX17" fmla="*/ 413379 w 2024465"/>
              <a:gd name="connsiteY17" fmla="*/ 930736 h 3615879"/>
              <a:gd name="connsiteX18" fmla="*/ 456922 w 2024465"/>
              <a:gd name="connsiteY18" fmla="*/ 945250 h 3615879"/>
              <a:gd name="connsiteX19" fmla="*/ 500465 w 2024465"/>
              <a:gd name="connsiteY19" fmla="*/ 974279 h 3615879"/>
              <a:gd name="connsiteX20" fmla="*/ 573036 w 2024465"/>
              <a:gd name="connsiteY20" fmla="*/ 1061364 h 3615879"/>
              <a:gd name="connsiteX21" fmla="*/ 660122 w 2024465"/>
              <a:gd name="connsiteY21" fmla="*/ 1104907 h 3615879"/>
              <a:gd name="connsiteX22" fmla="*/ 747207 w 2024465"/>
              <a:gd name="connsiteY22" fmla="*/ 1191993 h 3615879"/>
              <a:gd name="connsiteX23" fmla="*/ 790750 w 2024465"/>
              <a:gd name="connsiteY23" fmla="*/ 1279079 h 3615879"/>
              <a:gd name="connsiteX24" fmla="*/ 805265 w 2024465"/>
              <a:gd name="connsiteY24" fmla="*/ 1322621 h 3615879"/>
              <a:gd name="connsiteX25" fmla="*/ 906865 w 2024465"/>
              <a:gd name="connsiteY25" fmla="*/ 1424221 h 3615879"/>
              <a:gd name="connsiteX26" fmla="*/ 950407 w 2024465"/>
              <a:gd name="connsiteY26" fmla="*/ 1467764 h 3615879"/>
              <a:gd name="connsiteX27" fmla="*/ 1008465 w 2024465"/>
              <a:gd name="connsiteY27" fmla="*/ 1554850 h 3615879"/>
              <a:gd name="connsiteX28" fmla="*/ 993950 w 2024465"/>
              <a:gd name="connsiteY28" fmla="*/ 1656450 h 3615879"/>
              <a:gd name="connsiteX29" fmla="*/ 964922 w 2024465"/>
              <a:gd name="connsiteY29" fmla="*/ 1743536 h 3615879"/>
              <a:gd name="connsiteX30" fmla="*/ 979436 w 2024465"/>
              <a:gd name="connsiteY30" fmla="*/ 1859650 h 3615879"/>
              <a:gd name="connsiteX31" fmla="*/ 1066522 w 2024465"/>
              <a:gd name="connsiteY31" fmla="*/ 1917707 h 3615879"/>
              <a:gd name="connsiteX32" fmla="*/ 1110065 w 2024465"/>
              <a:gd name="connsiteY32" fmla="*/ 2004793 h 3615879"/>
              <a:gd name="connsiteX33" fmla="*/ 1139093 w 2024465"/>
              <a:gd name="connsiteY33" fmla="*/ 2164450 h 3615879"/>
              <a:gd name="connsiteX34" fmla="*/ 1153607 w 2024465"/>
              <a:gd name="connsiteY34" fmla="*/ 2338621 h 3615879"/>
              <a:gd name="connsiteX35" fmla="*/ 1197150 w 2024465"/>
              <a:gd name="connsiteY35" fmla="*/ 2353136 h 3615879"/>
              <a:gd name="connsiteX36" fmla="*/ 1400350 w 2024465"/>
              <a:gd name="connsiteY36" fmla="*/ 2425707 h 3615879"/>
              <a:gd name="connsiteX37" fmla="*/ 1458407 w 2024465"/>
              <a:gd name="connsiteY37" fmla="*/ 2933707 h 3615879"/>
              <a:gd name="connsiteX38" fmla="*/ 1516465 w 2024465"/>
              <a:gd name="connsiteY38" fmla="*/ 3006279 h 3615879"/>
              <a:gd name="connsiteX39" fmla="*/ 1560007 w 2024465"/>
              <a:gd name="connsiteY39" fmla="*/ 3049821 h 3615879"/>
              <a:gd name="connsiteX40" fmla="*/ 1574522 w 2024465"/>
              <a:gd name="connsiteY40" fmla="*/ 3093364 h 3615879"/>
              <a:gd name="connsiteX41" fmla="*/ 1661607 w 2024465"/>
              <a:gd name="connsiteY41" fmla="*/ 3035307 h 3615879"/>
              <a:gd name="connsiteX42" fmla="*/ 1705150 w 2024465"/>
              <a:gd name="connsiteY42" fmla="*/ 3006279 h 3615879"/>
              <a:gd name="connsiteX43" fmla="*/ 1748693 w 2024465"/>
              <a:gd name="connsiteY43" fmla="*/ 3020793 h 3615879"/>
              <a:gd name="connsiteX44" fmla="*/ 1792236 w 2024465"/>
              <a:gd name="connsiteY44" fmla="*/ 3165936 h 3615879"/>
              <a:gd name="connsiteX45" fmla="*/ 1806750 w 2024465"/>
              <a:gd name="connsiteY45" fmla="*/ 3209479 h 3615879"/>
              <a:gd name="connsiteX46" fmla="*/ 1835779 w 2024465"/>
              <a:gd name="connsiteY46" fmla="*/ 3354621 h 3615879"/>
              <a:gd name="connsiteX47" fmla="*/ 1864807 w 2024465"/>
              <a:gd name="connsiteY47" fmla="*/ 3441707 h 3615879"/>
              <a:gd name="connsiteX48" fmla="*/ 1908350 w 2024465"/>
              <a:gd name="connsiteY48" fmla="*/ 3572336 h 3615879"/>
              <a:gd name="connsiteX49" fmla="*/ 1922865 w 2024465"/>
              <a:gd name="connsiteY49" fmla="*/ 3615879 h 3615879"/>
              <a:gd name="connsiteX50" fmla="*/ 1966407 w 2024465"/>
              <a:gd name="connsiteY50" fmla="*/ 3528793 h 3615879"/>
              <a:gd name="connsiteX51" fmla="*/ 1908350 w 2024465"/>
              <a:gd name="connsiteY51" fmla="*/ 2759536 h 3615879"/>
              <a:gd name="connsiteX52" fmla="*/ 1864807 w 2024465"/>
              <a:gd name="connsiteY52" fmla="*/ 2730507 h 3615879"/>
              <a:gd name="connsiteX53" fmla="*/ 1835779 w 2024465"/>
              <a:gd name="connsiteY53" fmla="*/ 2686964 h 3615879"/>
              <a:gd name="connsiteX54" fmla="*/ 1864807 w 2024465"/>
              <a:gd name="connsiteY54" fmla="*/ 2527307 h 3615879"/>
              <a:gd name="connsiteX55" fmla="*/ 1893836 w 2024465"/>
              <a:gd name="connsiteY55" fmla="*/ 2483764 h 3615879"/>
              <a:gd name="connsiteX56" fmla="*/ 1922865 w 2024465"/>
              <a:gd name="connsiteY56" fmla="*/ 2382164 h 3615879"/>
              <a:gd name="connsiteX57" fmla="*/ 1908350 w 2024465"/>
              <a:gd name="connsiteY57" fmla="*/ 2251536 h 3615879"/>
              <a:gd name="connsiteX58" fmla="*/ 1864807 w 2024465"/>
              <a:gd name="connsiteY58" fmla="*/ 2237021 h 3615879"/>
              <a:gd name="connsiteX59" fmla="*/ 1821265 w 2024465"/>
              <a:gd name="connsiteY59" fmla="*/ 2149936 h 3615879"/>
              <a:gd name="connsiteX60" fmla="*/ 1864807 w 2024465"/>
              <a:gd name="connsiteY60" fmla="*/ 1946736 h 3615879"/>
              <a:gd name="connsiteX61" fmla="*/ 1893836 w 2024465"/>
              <a:gd name="connsiteY61" fmla="*/ 1903193 h 3615879"/>
              <a:gd name="connsiteX62" fmla="*/ 1908350 w 2024465"/>
              <a:gd name="connsiteY62" fmla="*/ 1772564 h 3615879"/>
              <a:gd name="connsiteX63" fmla="*/ 1864807 w 2024465"/>
              <a:gd name="connsiteY63" fmla="*/ 1743536 h 3615879"/>
              <a:gd name="connsiteX64" fmla="*/ 1835779 w 2024465"/>
              <a:gd name="connsiteY64" fmla="*/ 1699993 h 3615879"/>
              <a:gd name="connsiteX65" fmla="*/ 1835779 w 2024465"/>
              <a:gd name="connsiteY65" fmla="*/ 1467764 h 3615879"/>
              <a:gd name="connsiteX66" fmla="*/ 1864807 w 2024465"/>
              <a:gd name="connsiteY66" fmla="*/ 1380679 h 3615879"/>
              <a:gd name="connsiteX67" fmla="*/ 1879322 w 2024465"/>
              <a:gd name="connsiteY67" fmla="*/ 1337136 h 3615879"/>
              <a:gd name="connsiteX68" fmla="*/ 1864807 w 2024465"/>
              <a:gd name="connsiteY68" fmla="*/ 1133936 h 3615879"/>
              <a:gd name="connsiteX69" fmla="*/ 1763207 w 2024465"/>
              <a:gd name="connsiteY69" fmla="*/ 1003307 h 3615879"/>
              <a:gd name="connsiteX70" fmla="*/ 1748693 w 2024465"/>
              <a:gd name="connsiteY70" fmla="*/ 959764 h 3615879"/>
              <a:gd name="connsiteX71" fmla="*/ 1763207 w 2024465"/>
              <a:gd name="connsiteY71" fmla="*/ 858164 h 3615879"/>
              <a:gd name="connsiteX72" fmla="*/ 1792236 w 2024465"/>
              <a:gd name="connsiteY72" fmla="*/ 814621 h 3615879"/>
              <a:gd name="connsiteX73" fmla="*/ 1879322 w 2024465"/>
              <a:gd name="connsiteY73" fmla="*/ 742050 h 3615879"/>
              <a:gd name="connsiteX74" fmla="*/ 1937379 w 2024465"/>
              <a:gd name="connsiteY74" fmla="*/ 611421 h 3615879"/>
              <a:gd name="connsiteX75" fmla="*/ 1980922 w 2024465"/>
              <a:gd name="connsiteY75" fmla="*/ 524336 h 3615879"/>
              <a:gd name="connsiteX76" fmla="*/ 2009950 w 2024465"/>
              <a:gd name="connsiteY76" fmla="*/ 422736 h 3615879"/>
              <a:gd name="connsiteX77" fmla="*/ 2024465 w 2024465"/>
              <a:gd name="connsiteY77" fmla="*/ 379193 h 3615879"/>
              <a:gd name="connsiteX78" fmla="*/ 2009950 w 2024465"/>
              <a:gd name="connsiteY78" fmla="*/ 292107 h 3615879"/>
              <a:gd name="connsiteX79" fmla="*/ 1966407 w 2024465"/>
              <a:gd name="connsiteY79" fmla="*/ 263079 h 3615879"/>
              <a:gd name="connsiteX80" fmla="*/ 1937379 w 2024465"/>
              <a:gd name="connsiteY80" fmla="*/ 219536 h 3615879"/>
              <a:gd name="connsiteX81" fmla="*/ 1893836 w 2024465"/>
              <a:gd name="connsiteY81" fmla="*/ 175993 h 3615879"/>
              <a:gd name="connsiteX82" fmla="*/ 1879322 w 2024465"/>
              <a:gd name="connsiteY82" fmla="*/ 132450 h 3615879"/>
              <a:gd name="connsiteX83" fmla="*/ 1864807 w 2024465"/>
              <a:gd name="connsiteY83" fmla="*/ 59879 h 3615879"/>
              <a:gd name="connsiteX84" fmla="*/ 1719665 w 2024465"/>
              <a:gd name="connsiteY84" fmla="*/ 16336 h 3615879"/>
              <a:gd name="connsiteX85" fmla="*/ 1647093 w 2024465"/>
              <a:gd name="connsiteY85" fmla="*/ 1821 h 3615879"/>
              <a:gd name="connsiteX86" fmla="*/ 6979 w 2024465"/>
              <a:gd name="connsiteY86" fmla="*/ 59879 h 3615879"/>
              <a:gd name="connsiteX0" fmla="*/ 6979 w 2024465"/>
              <a:gd name="connsiteY0" fmla="*/ 43543 h 3599543"/>
              <a:gd name="connsiteX1" fmla="*/ 79550 w 2024465"/>
              <a:gd name="connsiteY1" fmla="*/ 101600 h 3599543"/>
              <a:gd name="connsiteX2" fmla="*/ 137607 w 2024465"/>
              <a:gd name="connsiteY2" fmla="*/ 174171 h 3599543"/>
              <a:gd name="connsiteX3" fmla="*/ 65036 w 2024465"/>
              <a:gd name="connsiteY3" fmla="*/ 232228 h 3599543"/>
              <a:gd name="connsiteX4" fmla="*/ 36007 w 2024465"/>
              <a:gd name="connsiteY4" fmla="*/ 275771 h 3599543"/>
              <a:gd name="connsiteX5" fmla="*/ 21493 w 2024465"/>
              <a:gd name="connsiteY5" fmla="*/ 319314 h 3599543"/>
              <a:gd name="connsiteX6" fmla="*/ 94065 w 2024465"/>
              <a:gd name="connsiteY6" fmla="*/ 377371 h 3599543"/>
              <a:gd name="connsiteX7" fmla="*/ 137607 w 2024465"/>
              <a:gd name="connsiteY7" fmla="*/ 406400 h 3599543"/>
              <a:gd name="connsiteX8" fmla="*/ 152122 w 2024465"/>
              <a:gd name="connsiteY8" fmla="*/ 449943 h 3599543"/>
              <a:gd name="connsiteX9" fmla="*/ 210179 w 2024465"/>
              <a:gd name="connsiteY9" fmla="*/ 537028 h 3599543"/>
              <a:gd name="connsiteX10" fmla="*/ 239207 w 2024465"/>
              <a:gd name="connsiteY10" fmla="*/ 580571 h 3599543"/>
              <a:gd name="connsiteX11" fmla="*/ 282750 w 2024465"/>
              <a:gd name="connsiteY11" fmla="*/ 595085 h 3599543"/>
              <a:gd name="connsiteX12" fmla="*/ 311779 w 2024465"/>
              <a:gd name="connsiteY12" fmla="*/ 638628 h 3599543"/>
              <a:gd name="connsiteX13" fmla="*/ 253722 w 2024465"/>
              <a:gd name="connsiteY13" fmla="*/ 711200 h 3599543"/>
              <a:gd name="connsiteX14" fmla="*/ 239207 w 2024465"/>
              <a:gd name="connsiteY14" fmla="*/ 754743 h 3599543"/>
              <a:gd name="connsiteX15" fmla="*/ 253722 w 2024465"/>
              <a:gd name="connsiteY15" fmla="*/ 798285 h 3599543"/>
              <a:gd name="connsiteX16" fmla="*/ 384350 w 2024465"/>
              <a:gd name="connsiteY16" fmla="*/ 870857 h 3599543"/>
              <a:gd name="connsiteX17" fmla="*/ 413379 w 2024465"/>
              <a:gd name="connsiteY17" fmla="*/ 914400 h 3599543"/>
              <a:gd name="connsiteX18" fmla="*/ 456922 w 2024465"/>
              <a:gd name="connsiteY18" fmla="*/ 928914 h 3599543"/>
              <a:gd name="connsiteX19" fmla="*/ 500465 w 2024465"/>
              <a:gd name="connsiteY19" fmla="*/ 957943 h 3599543"/>
              <a:gd name="connsiteX20" fmla="*/ 573036 w 2024465"/>
              <a:gd name="connsiteY20" fmla="*/ 1045028 h 3599543"/>
              <a:gd name="connsiteX21" fmla="*/ 660122 w 2024465"/>
              <a:gd name="connsiteY21" fmla="*/ 1088571 h 3599543"/>
              <a:gd name="connsiteX22" fmla="*/ 747207 w 2024465"/>
              <a:gd name="connsiteY22" fmla="*/ 1175657 h 3599543"/>
              <a:gd name="connsiteX23" fmla="*/ 790750 w 2024465"/>
              <a:gd name="connsiteY23" fmla="*/ 1262743 h 3599543"/>
              <a:gd name="connsiteX24" fmla="*/ 805265 w 2024465"/>
              <a:gd name="connsiteY24" fmla="*/ 1306285 h 3599543"/>
              <a:gd name="connsiteX25" fmla="*/ 906865 w 2024465"/>
              <a:gd name="connsiteY25" fmla="*/ 1407885 h 3599543"/>
              <a:gd name="connsiteX26" fmla="*/ 950407 w 2024465"/>
              <a:gd name="connsiteY26" fmla="*/ 1451428 h 3599543"/>
              <a:gd name="connsiteX27" fmla="*/ 1008465 w 2024465"/>
              <a:gd name="connsiteY27" fmla="*/ 1538514 h 3599543"/>
              <a:gd name="connsiteX28" fmla="*/ 993950 w 2024465"/>
              <a:gd name="connsiteY28" fmla="*/ 1640114 h 3599543"/>
              <a:gd name="connsiteX29" fmla="*/ 964922 w 2024465"/>
              <a:gd name="connsiteY29" fmla="*/ 1727200 h 3599543"/>
              <a:gd name="connsiteX30" fmla="*/ 979436 w 2024465"/>
              <a:gd name="connsiteY30" fmla="*/ 1843314 h 3599543"/>
              <a:gd name="connsiteX31" fmla="*/ 1066522 w 2024465"/>
              <a:gd name="connsiteY31" fmla="*/ 1901371 h 3599543"/>
              <a:gd name="connsiteX32" fmla="*/ 1110065 w 2024465"/>
              <a:gd name="connsiteY32" fmla="*/ 1988457 h 3599543"/>
              <a:gd name="connsiteX33" fmla="*/ 1139093 w 2024465"/>
              <a:gd name="connsiteY33" fmla="*/ 2148114 h 3599543"/>
              <a:gd name="connsiteX34" fmla="*/ 1153607 w 2024465"/>
              <a:gd name="connsiteY34" fmla="*/ 2322285 h 3599543"/>
              <a:gd name="connsiteX35" fmla="*/ 1197150 w 2024465"/>
              <a:gd name="connsiteY35" fmla="*/ 2336800 h 3599543"/>
              <a:gd name="connsiteX36" fmla="*/ 1400350 w 2024465"/>
              <a:gd name="connsiteY36" fmla="*/ 2409371 h 3599543"/>
              <a:gd name="connsiteX37" fmla="*/ 1458407 w 2024465"/>
              <a:gd name="connsiteY37" fmla="*/ 2917371 h 3599543"/>
              <a:gd name="connsiteX38" fmla="*/ 1516465 w 2024465"/>
              <a:gd name="connsiteY38" fmla="*/ 2989943 h 3599543"/>
              <a:gd name="connsiteX39" fmla="*/ 1560007 w 2024465"/>
              <a:gd name="connsiteY39" fmla="*/ 3033485 h 3599543"/>
              <a:gd name="connsiteX40" fmla="*/ 1574522 w 2024465"/>
              <a:gd name="connsiteY40" fmla="*/ 3077028 h 3599543"/>
              <a:gd name="connsiteX41" fmla="*/ 1661607 w 2024465"/>
              <a:gd name="connsiteY41" fmla="*/ 3018971 h 3599543"/>
              <a:gd name="connsiteX42" fmla="*/ 1705150 w 2024465"/>
              <a:gd name="connsiteY42" fmla="*/ 2989943 h 3599543"/>
              <a:gd name="connsiteX43" fmla="*/ 1748693 w 2024465"/>
              <a:gd name="connsiteY43" fmla="*/ 3004457 h 3599543"/>
              <a:gd name="connsiteX44" fmla="*/ 1792236 w 2024465"/>
              <a:gd name="connsiteY44" fmla="*/ 3149600 h 3599543"/>
              <a:gd name="connsiteX45" fmla="*/ 1806750 w 2024465"/>
              <a:gd name="connsiteY45" fmla="*/ 3193143 h 3599543"/>
              <a:gd name="connsiteX46" fmla="*/ 1835779 w 2024465"/>
              <a:gd name="connsiteY46" fmla="*/ 3338285 h 3599543"/>
              <a:gd name="connsiteX47" fmla="*/ 1864807 w 2024465"/>
              <a:gd name="connsiteY47" fmla="*/ 3425371 h 3599543"/>
              <a:gd name="connsiteX48" fmla="*/ 1908350 w 2024465"/>
              <a:gd name="connsiteY48" fmla="*/ 3556000 h 3599543"/>
              <a:gd name="connsiteX49" fmla="*/ 1922865 w 2024465"/>
              <a:gd name="connsiteY49" fmla="*/ 3599543 h 3599543"/>
              <a:gd name="connsiteX50" fmla="*/ 1966407 w 2024465"/>
              <a:gd name="connsiteY50" fmla="*/ 3512457 h 3599543"/>
              <a:gd name="connsiteX51" fmla="*/ 1908350 w 2024465"/>
              <a:gd name="connsiteY51" fmla="*/ 2743200 h 3599543"/>
              <a:gd name="connsiteX52" fmla="*/ 1864807 w 2024465"/>
              <a:gd name="connsiteY52" fmla="*/ 2714171 h 3599543"/>
              <a:gd name="connsiteX53" fmla="*/ 1835779 w 2024465"/>
              <a:gd name="connsiteY53" fmla="*/ 2670628 h 3599543"/>
              <a:gd name="connsiteX54" fmla="*/ 1864807 w 2024465"/>
              <a:gd name="connsiteY54" fmla="*/ 2510971 h 3599543"/>
              <a:gd name="connsiteX55" fmla="*/ 1893836 w 2024465"/>
              <a:gd name="connsiteY55" fmla="*/ 2467428 h 3599543"/>
              <a:gd name="connsiteX56" fmla="*/ 1922865 w 2024465"/>
              <a:gd name="connsiteY56" fmla="*/ 2365828 h 3599543"/>
              <a:gd name="connsiteX57" fmla="*/ 1908350 w 2024465"/>
              <a:gd name="connsiteY57" fmla="*/ 2235200 h 3599543"/>
              <a:gd name="connsiteX58" fmla="*/ 1864807 w 2024465"/>
              <a:gd name="connsiteY58" fmla="*/ 2220685 h 3599543"/>
              <a:gd name="connsiteX59" fmla="*/ 1821265 w 2024465"/>
              <a:gd name="connsiteY59" fmla="*/ 2133600 h 3599543"/>
              <a:gd name="connsiteX60" fmla="*/ 1864807 w 2024465"/>
              <a:gd name="connsiteY60" fmla="*/ 1930400 h 3599543"/>
              <a:gd name="connsiteX61" fmla="*/ 1893836 w 2024465"/>
              <a:gd name="connsiteY61" fmla="*/ 1886857 h 3599543"/>
              <a:gd name="connsiteX62" fmla="*/ 1908350 w 2024465"/>
              <a:gd name="connsiteY62" fmla="*/ 1756228 h 3599543"/>
              <a:gd name="connsiteX63" fmla="*/ 1864807 w 2024465"/>
              <a:gd name="connsiteY63" fmla="*/ 1727200 h 3599543"/>
              <a:gd name="connsiteX64" fmla="*/ 1835779 w 2024465"/>
              <a:gd name="connsiteY64" fmla="*/ 1683657 h 3599543"/>
              <a:gd name="connsiteX65" fmla="*/ 1835779 w 2024465"/>
              <a:gd name="connsiteY65" fmla="*/ 1451428 h 3599543"/>
              <a:gd name="connsiteX66" fmla="*/ 1864807 w 2024465"/>
              <a:gd name="connsiteY66" fmla="*/ 1364343 h 3599543"/>
              <a:gd name="connsiteX67" fmla="*/ 1879322 w 2024465"/>
              <a:gd name="connsiteY67" fmla="*/ 1320800 h 3599543"/>
              <a:gd name="connsiteX68" fmla="*/ 1864807 w 2024465"/>
              <a:gd name="connsiteY68" fmla="*/ 1117600 h 3599543"/>
              <a:gd name="connsiteX69" fmla="*/ 1763207 w 2024465"/>
              <a:gd name="connsiteY69" fmla="*/ 986971 h 3599543"/>
              <a:gd name="connsiteX70" fmla="*/ 1748693 w 2024465"/>
              <a:gd name="connsiteY70" fmla="*/ 943428 h 3599543"/>
              <a:gd name="connsiteX71" fmla="*/ 1763207 w 2024465"/>
              <a:gd name="connsiteY71" fmla="*/ 841828 h 3599543"/>
              <a:gd name="connsiteX72" fmla="*/ 1792236 w 2024465"/>
              <a:gd name="connsiteY72" fmla="*/ 798285 h 3599543"/>
              <a:gd name="connsiteX73" fmla="*/ 1879322 w 2024465"/>
              <a:gd name="connsiteY73" fmla="*/ 725714 h 3599543"/>
              <a:gd name="connsiteX74" fmla="*/ 1937379 w 2024465"/>
              <a:gd name="connsiteY74" fmla="*/ 595085 h 3599543"/>
              <a:gd name="connsiteX75" fmla="*/ 1980922 w 2024465"/>
              <a:gd name="connsiteY75" fmla="*/ 508000 h 3599543"/>
              <a:gd name="connsiteX76" fmla="*/ 2009950 w 2024465"/>
              <a:gd name="connsiteY76" fmla="*/ 406400 h 3599543"/>
              <a:gd name="connsiteX77" fmla="*/ 2024465 w 2024465"/>
              <a:gd name="connsiteY77" fmla="*/ 362857 h 3599543"/>
              <a:gd name="connsiteX78" fmla="*/ 2009950 w 2024465"/>
              <a:gd name="connsiteY78" fmla="*/ 275771 h 3599543"/>
              <a:gd name="connsiteX79" fmla="*/ 1966407 w 2024465"/>
              <a:gd name="connsiteY79" fmla="*/ 246743 h 3599543"/>
              <a:gd name="connsiteX80" fmla="*/ 1937379 w 2024465"/>
              <a:gd name="connsiteY80" fmla="*/ 203200 h 3599543"/>
              <a:gd name="connsiteX81" fmla="*/ 1893836 w 2024465"/>
              <a:gd name="connsiteY81" fmla="*/ 159657 h 3599543"/>
              <a:gd name="connsiteX82" fmla="*/ 1879322 w 2024465"/>
              <a:gd name="connsiteY82" fmla="*/ 116114 h 3599543"/>
              <a:gd name="connsiteX83" fmla="*/ 1864807 w 2024465"/>
              <a:gd name="connsiteY83" fmla="*/ 43543 h 3599543"/>
              <a:gd name="connsiteX84" fmla="*/ 1719665 w 2024465"/>
              <a:gd name="connsiteY84" fmla="*/ 0 h 3599543"/>
              <a:gd name="connsiteX85" fmla="*/ 6979 w 2024465"/>
              <a:gd name="connsiteY85" fmla="*/ 43543 h 3599543"/>
              <a:gd name="connsiteX0" fmla="*/ 6979 w 2024465"/>
              <a:gd name="connsiteY0" fmla="*/ 8190 h 3564190"/>
              <a:gd name="connsiteX1" fmla="*/ 79550 w 2024465"/>
              <a:gd name="connsiteY1" fmla="*/ 66247 h 3564190"/>
              <a:gd name="connsiteX2" fmla="*/ 137607 w 2024465"/>
              <a:gd name="connsiteY2" fmla="*/ 138818 h 3564190"/>
              <a:gd name="connsiteX3" fmla="*/ 65036 w 2024465"/>
              <a:gd name="connsiteY3" fmla="*/ 196875 h 3564190"/>
              <a:gd name="connsiteX4" fmla="*/ 36007 w 2024465"/>
              <a:gd name="connsiteY4" fmla="*/ 240418 h 3564190"/>
              <a:gd name="connsiteX5" fmla="*/ 21493 w 2024465"/>
              <a:gd name="connsiteY5" fmla="*/ 283961 h 3564190"/>
              <a:gd name="connsiteX6" fmla="*/ 94065 w 2024465"/>
              <a:gd name="connsiteY6" fmla="*/ 342018 h 3564190"/>
              <a:gd name="connsiteX7" fmla="*/ 137607 w 2024465"/>
              <a:gd name="connsiteY7" fmla="*/ 371047 h 3564190"/>
              <a:gd name="connsiteX8" fmla="*/ 152122 w 2024465"/>
              <a:gd name="connsiteY8" fmla="*/ 414590 h 3564190"/>
              <a:gd name="connsiteX9" fmla="*/ 210179 w 2024465"/>
              <a:gd name="connsiteY9" fmla="*/ 501675 h 3564190"/>
              <a:gd name="connsiteX10" fmla="*/ 239207 w 2024465"/>
              <a:gd name="connsiteY10" fmla="*/ 545218 h 3564190"/>
              <a:gd name="connsiteX11" fmla="*/ 282750 w 2024465"/>
              <a:gd name="connsiteY11" fmla="*/ 559732 h 3564190"/>
              <a:gd name="connsiteX12" fmla="*/ 311779 w 2024465"/>
              <a:gd name="connsiteY12" fmla="*/ 603275 h 3564190"/>
              <a:gd name="connsiteX13" fmla="*/ 253722 w 2024465"/>
              <a:gd name="connsiteY13" fmla="*/ 675847 h 3564190"/>
              <a:gd name="connsiteX14" fmla="*/ 239207 w 2024465"/>
              <a:gd name="connsiteY14" fmla="*/ 719390 h 3564190"/>
              <a:gd name="connsiteX15" fmla="*/ 253722 w 2024465"/>
              <a:gd name="connsiteY15" fmla="*/ 762932 h 3564190"/>
              <a:gd name="connsiteX16" fmla="*/ 384350 w 2024465"/>
              <a:gd name="connsiteY16" fmla="*/ 835504 h 3564190"/>
              <a:gd name="connsiteX17" fmla="*/ 413379 w 2024465"/>
              <a:gd name="connsiteY17" fmla="*/ 879047 h 3564190"/>
              <a:gd name="connsiteX18" fmla="*/ 456922 w 2024465"/>
              <a:gd name="connsiteY18" fmla="*/ 893561 h 3564190"/>
              <a:gd name="connsiteX19" fmla="*/ 500465 w 2024465"/>
              <a:gd name="connsiteY19" fmla="*/ 922590 h 3564190"/>
              <a:gd name="connsiteX20" fmla="*/ 573036 w 2024465"/>
              <a:gd name="connsiteY20" fmla="*/ 1009675 h 3564190"/>
              <a:gd name="connsiteX21" fmla="*/ 660122 w 2024465"/>
              <a:gd name="connsiteY21" fmla="*/ 1053218 h 3564190"/>
              <a:gd name="connsiteX22" fmla="*/ 747207 w 2024465"/>
              <a:gd name="connsiteY22" fmla="*/ 1140304 h 3564190"/>
              <a:gd name="connsiteX23" fmla="*/ 790750 w 2024465"/>
              <a:gd name="connsiteY23" fmla="*/ 1227390 h 3564190"/>
              <a:gd name="connsiteX24" fmla="*/ 805265 w 2024465"/>
              <a:gd name="connsiteY24" fmla="*/ 1270932 h 3564190"/>
              <a:gd name="connsiteX25" fmla="*/ 906865 w 2024465"/>
              <a:gd name="connsiteY25" fmla="*/ 1372532 h 3564190"/>
              <a:gd name="connsiteX26" fmla="*/ 950407 w 2024465"/>
              <a:gd name="connsiteY26" fmla="*/ 1416075 h 3564190"/>
              <a:gd name="connsiteX27" fmla="*/ 1008465 w 2024465"/>
              <a:gd name="connsiteY27" fmla="*/ 1503161 h 3564190"/>
              <a:gd name="connsiteX28" fmla="*/ 993950 w 2024465"/>
              <a:gd name="connsiteY28" fmla="*/ 1604761 h 3564190"/>
              <a:gd name="connsiteX29" fmla="*/ 964922 w 2024465"/>
              <a:gd name="connsiteY29" fmla="*/ 1691847 h 3564190"/>
              <a:gd name="connsiteX30" fmla="*/ 979436 w 2024465"/>
              <a:gd name="connsiteY30" fmla="*/ 1807961 h 3564190"/>
              <a:gd name="connsiteX31" fmla="*/ 1066522 w 2024465"/>
              <a:gd name="connsiteY31" fmla="*/ 1866018 h 3564190"/>
              <a:gd name="connsiteX32" fmla="*/ 1110065 w 2024465"/>
              <a:gd name="connsiteY32" fmla="*/ 1953104 h 3564190"/>
              <a:gd name="connsiteX33" fmla="*/ 1139093 w 2024465"/>
              <a:gd name="connsiteY33" fmla="*/ 2112761 h 3564190"/>
              <a:gd name="connsiteX34" fmla="*/ 1153607 w 2024465"/>
              <a:gd name="connsiteY34" fmla="*/ 2286932 h 3564190"/>
              <a:gd name="connsiteX35" fmla="*/ 1197150 w 2024465"/>
              <a:gd name="connsiteY35" fmla="*/ 2301447 h 3564190"/>
              <a:gd name="connsiteX36" fmla="*/ 1400350 w 2024465"/>
              <a:gd name="connsiteY36" fmla="*/ 2374018 h 3564190"/>
              <a:gd name="connsiteX37" fmla="*/ 1458407 w 2024465"/>
              <a:gd name="connsiteY37" fmla="*/ 2882018 h 3564190"/>
              <a:gd name="connsiteX38" fmla="*/ 1516465 w 2024465"/>
              <a:gd name="connsiteY38" fmla="*/ 2954590 h 3564190"/>
              <a:gd name="connsiteX39" fmla="*/ 1560007 w 2024465"/>
              <a:gd name="connsiteY39" fmla="*/ 2998132 h 3564190"/>
              <a:gd name="connsiteX40" fmla="*/ 1574522 w 2024465"/>
              <a:gd name="connsiteY40" fmla="*/ 3041675 h 3564190"/>
              <a:gd name="connsiteX41" fmla="*/ 1661607 w 2024465"/>
              <a:gd name="connsiteY41" fmla="*/ 2983618 h 3564190"/>
              <a:gd name="connsiteX42" fmla="*/ 1705150 w 2024465"/>
              <a:gd name="connsiteY42" fmla="*/ 2954590 h 3564190"/>
              <a:gd name="connsiteX43" fmla="*/ 1748693 w 2024465"/>
              <a:gd name="connsiteY43" fmla="*/ 2969104 h 3564190"/>
              <a:gd name="connsiteX44" fmla="*/ 1792236 w 2024465"/>
              <a:gd name="connsiteY44" fmla="*/ 3114247 h 3564190"/>
              <a:gd name="connsiteX45" fmla="*/ 1806750 w 2024465"/>
              <a:gd name="connsiteY45" fmla="*/ 3157790 h 3564190"/>
              <a:gd name="connsiteX46" fmla="*/ 1835779 w 2024465"/>
              <a:gd name="connsiteY46" fmla="*/ 3302932 h 3564190"/>
              <a:gd name="connsiteX47" fmla="*/ 1864807 w 2024465"/>
              <a:gd name="connsiteY47" fmla="*/ 3390018 h 3564190"/>
              <a:gd name="connsiteX48" fmla="*/ 1908350 w 2024465"/>
              <a:gd name="connsiteY48" fmla="*/ 3520647 h 3564190"/>
              <a:gd name="connsiteX49" fmla="*/ 1922865 w 2024465"/>
              <a:gd name="connsiteY49" fmla="*/ 3564190 h 3564190"/>
              <a:gd name="connsiteX50" fmla="*/ 1966407 w 2024465"/>
              <a:gd name="connsiteY50" fmla="*/ 3477104 h 3564190"/>
              <a:gd name="connsiteX51" fmla="*/ 1908350 w 2024465"/>
              <a:gd name="connsiteY51" fmla="*/ 2707847 h 3564190"/>
              <a:gd name="connsiteX52" fmla="*/ 1864807 w 2024465"/>
              <a:gd name="connsiteY52" fmla="*/ 2678818 h 3564190"/>
              <a:gd name="connsiteX53" fmla="*/ 1835779 w 2024465"/>
              <a:gd name="connsiteY53" fmla="*/ 2635275 h 3564190"/>
              <a:gd name="connsiteX54" fmla="*/ 1864807 w 2024465"/>
              <a:gd name="connsiteY54" fmla="*/ 2475618 h 3564190"/>
              <a:gd name="connsiteX55" fmla="*/ 1893836 w 2024465"/>
              <a:gd name="connsiteY55" fmla="*/ 2432075 h 3564190"/>
              <a:gd name="connsiteX56" fmla="*/ 1922865 w 2024465"/>
              <a:gd name="connsiteY56" fmla="*/ 2330475 h 3564190"/>
              <a:gd name="connsiteX57" fmla="*/ 1908350 w 2024465"/>
              <a:gd name="connsiteY57" fmla="*/ 2199847 h 3564190"/>
              <a:gd name="connsiteX58" fmla="*/ 1864807 w 2024465"/>
              <a:gd name="connsiteY58" fmla="*/ 2185332 h 3564190"/>
              <a:gd name="connsiteX59" fmla="*/ 1821265 w 2024465"/>
              <a:gd name="connsiteY59" fmla="*/ 2098247 h 3564190"/>
              <a:gd name="connsiteX60" fmla="*/ 1864807 w 2024465"/>
              <a:gd name="connsiteY60" fmla="*/ 1895047 h 3564190"/>
              <a:gd name="connsiteX61" fmla="*/ 1893836 w 2024465"/>
              <a:gd name="connsiteY61" fmla="*/ 1851504 h 3564190"/>
              <a:gd name="connsiteX62" fmla="*/ 1908350 w 2024465"/>
              <a:gd name="connsiteY62" fmla="*/ 1720875 h 3564190"/>
              <a:gd name="connsiteX63" fmla="*/ 1864807 w 2024465"/>
              <a:gd name="connsiteY63" fmla="*/ 1691847 h 3564190"/>
              <a:gd name="connsiteX64" fmla="*/ 1835779 w 2024465"/>
              <a:gd name="connsiteY64" fmla="*/ 1648304 h 3564190"/>
              <a:gd name="connsiteX65" fmla="*/ 1835779 w 2024465"/>
              <a:gd name="connsiteY65" fmla="*/ 1416075 h 3564190"/>
              <a:gd name="connsiteX66" fmla="*/ 1864807 w 2024465"/>
              <a:gd name="connsiteY66" fmla="*/ 1328990 h 3564190"/>
              <a:gd name="connsiteX67" fmla="*/ 1879322 w 2024465"/>
              <a:gd name="connsiteY67" fmla="*/ 1285447 h 3564190"/>
              <a:gd name="connsiteX68" fmla="*/ 1864807 w 2024465"/>
              <a:gd name="connsiteY68" fmla="*/ 1082247 h 3564190"/>
              <a:gd name="connsiteX69" fmla="*/ 1763207 w 2024465"/>
              <a:gd name="connsiteY69" fmla="*/ 951618 h 3564190"/>
              <a:gd name="connsiteX70" fmla="*/ 1748693 w 2024465"/>
              <a:gd name="connsiteY70" fmla="*/ 908075 h 3564190"/>
              <a:gd name="connsiteX71" fmla="*/ 1763207 w 2024465"/>
              <a:gd name="connsiteY71" fmla="*/ 806475 h 3564190"/>
              <a:gd name="connsiteX72" fmla="*/ 1792236 w 2024465"/>
              <a:gd name="connsiteY72" fmla="*/ 762932 h 3564190"/>
              <a:gd name="connsiteX73" fmla="*/ 1879322 w 2024465"/>
              <a:gd name="connsiteY73" fmla="*/ 690361 h 3564190"/>
              <a:gd name="connsiteX74" fmla="*/ 1937379 w 2024465"/>
              <a:gd name="connsiteY74" fmla="*/ 559732 h 3564190"/>
              <a:gd name="connsiteX75" fmla="*/ 1980922 w 2024465"/>
              <a:gd name="connsiteY75" fmla="*/ 472647 h 3564190"/>
              <a:gd name="connsiteX76" fmla="*/ 2009950 w 2024465"/>
              <a:gd name="connsiteY76" fmla="*/ 371047 h 3564190"/>
              <a:gd name="connsiteX77" fmla="*/ 2024465 w 2024465"/>
              <a:gd name="connsiteY77" fmla="*/ 327504 h 3564190"/>
              <a:gd name="connsiteX78" fmla="*/ 2009950 w 2024465"/>
              <a:gd name="connsiteY78" fmla="*/ 240418 h 3564190"/>
              <a:gd name="connsiteX79" fmla="*/ 1966407 w 2024465"/>
              <a:gd name="connsiteY79" fmla="*/ 211390 h 3564190"/>
              <a:gd name="connsiteX80" fmla="*/ 1937379 w 2024465"/>
              <a:gd name="connsiteY80" fmla="*/ 167847 h 3564190"/>
              <a:gd name="connsiteX81" fmla="*/ 1893836 w 2024465"/>
              <a:gd name="connsiteY81" fmla="*/ 124304 h 3564190"/>
              <a:gd name="connsiteX82" fmla="*/ 1879322 w 2024465"/>
              <a:gd name="connsiteY82" fmla="*/ 80761 h 3564190"/>
              <a:gd name="connsiteX83" fmla="*/ 1864807 w 2024465"/>
              <a:gd name="connsiteY83" fmla="*/ 8190 h 3564190"/>
              <a:gd name="connsiteX84" fmla="*/ 6979 w 2024465"/>
              <a:gd name="connsiteY84" fmla="*/ 8190 h 3564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2024465" h="3564190">
                <a:moveTo>
                  <a:pt x="6979" y="8190"/>
                </a:moveTo>
                <a:cubicBezTo>
                  <a:pt x="-24469" y="22704"/>
                  <a:pt x="59389" y="42726"/>
                  <a:pt x="79550" y="66247"/>
                </a:cubicBezTo>
                <a:cubicBezTo>
                  <a:pt x="173025" y="175301"/>
                  <a:pt x="-2401" y="45479"/>
                  <a:pt x="137607" y="138818"/>
                </a:cubicBezTo>
                <a:cubicBezTo>
                  <a:pt x="106801" y="231238"/>
                  <a:pt x="150953" y="139597"/>
                  <a:pt x="65036" y="196875"/>
                </a:cubicBezTo>
                <a:cubicBezTo>
                  <a:pt x="50522" y="206551"/>
                  <a:pt x="45683" y="225904"/>
                  <a:pt x="36007" y="240418"/>
                </a:cubicBezTo>
                <a:cubicBezTo>
                  <a:pt x="31169" y="254932"/>
                  <a:pt x="18978" y="268870"/>
                  <a:pt x="21493" y="283961"/>
                </a:cubicBezTo>
                <a:cubicBezTo>
                  <a:pt x="29217" y="330304"/>
                  <a:pt x="60102" y="330697"/>
                  <a:pt x="94065" y="342018"/>
                </a:cubicBezTo>
                <a:cubicBezTo>
                  <a:pt x="108579" y="351694"/>
                  <a:pt x="126710" y="357426"/>
                  <a:pt x="137607" y="371047"/>
                </a:cubicBezTo>
                <a:cubicBezTo>
                  <a:pt x="147164" y="382994"/>
                  <a:pt x="144692" y="401216"/>
                  <a:pt x="152122" y="414590"/>
                </a:cubicBezTo>
                <a:cubicBezTo>
                  <a:pt x="169065" y="445087"/>
                  <a:pt x="190827" y="472647"/>
                  <a:pt x="210179" y="501675"/>
                </a:cubicBezTo>
                <a:cubicBezTo>
                  <a:pt x="219855" y="516189"/>
                  <a:pt x="222658" y="539702"/>
                  <a:pt x="239207" y="545218"/>
                </a:cubicBezTo>
                <a:lnTo>
                  <a:pt x="282750" y="559732"/>
                </a:lnTo>
                <a:cubicBezTo>
                  <a:pt x="292426" y="574246"/>
                  <a:pt x="308911" y="586068"/>
                  <a:pt x="311779" y="603275"/>
                </a:cubicBezTo>
                <a:cubicBezTo>
                  <a:pt x="318790" y="645339"/>
                  <a:pt x="279163" y="658886"/>
                  <a:pt x="253722" y="675847"/>
                </a:cubicBezTo>
                <a:cubicBezTo>
                  <a:pt x="248884" y="690361"/>
                  <a:pt x="239207" y="704090"/>
                  <a:pt x="239207" y="719390"/>
                </a:cubicBezTo>
                <a:cubicBezTo>
                  <a:pt x="239207" y="734689"/>
                  <a:pt x="242904" y="752114"/>
                  <a:pt x="253722" y="762932"/>
                </a:cubicBezTo>
                <a:cubicBezTo>
                  <a:pt x="303632" y="812842"/>
                  <a:pt x="329594" y="817252"/>
                  <a:pt x="384350" y="835504"/>
                </a:cubicBezTo>
                <a:cubicBezTo>
                  <a:pt x="394026" y="850018"/>
                  <a:pt x="399757" y="868150"/>
                  <a:pt x="413379" y="879047"/>
                </a:cubicBezTo>
                <a:cubicBezTo>
                  <a:pt x="425326" y="888604"/>
                  <a:pt x="443238" y="886719"/>
                  <a:pt x="456922" y="893561"/>
                </a:cubicBezTo>
                <a:cubicBezTo>
                  <a:pt x="472524" y="901362"/>
                  <a:pt x="485951" y="912914"/>
                  <a:pt x="500465" y="922590"/>
                </a:cubicBezTo>
                <a:cubicBezTo>
                  <a:pt x="521885" y="954720"/>
                  <a:pt x="539509" y="987324"/>
                  <a:pt x="573036" y="1009675"/>
                </a:cubicBezTo>
                <a:cubicBezTo>
                  <a:pt x="673905" y="1076922"/>
                  <a:pt x="557356" y="961870"/>
                  <a:pt x="660122" y="1053218"/>
                </a:cubicBezTo>
                <a:cubicBezTo>
                  <a:pt x="690805" y="1080492"/>
                  <a:pt x="747207" y="1140304"/>
                  <a:pt x="747207" y="1140304"/>
                </a:cubicBezTo>
                <a:cubicBezTo>
                  <a:pt x="783690" y="1249748"/>
                  <a:pt x="734478" y="1114848"/>
                  <a:pt x="790750" y="1227390"/>
                </a:cubicBezTo>
                <a:cubicBezTo>
                  <a:pt x="797592" y="1241074"/>
                  <a:pt x="795708" y="1258985"/>
                  <a:pt x="805265" y="1270932"/>
                </a:cubicBezTo>
                <a:cubicBezTo>
                  <a:pt x="835185" y="1308331"/>
                  <a:pt x="872998" y="1338665"/>
                  <a:pt x="906865" y="1372532"/>
                </a:cubicBezTo>
                <a:cubicBezTo>
                  <a:pt x="921379" y="1387046"/>
                  <a:pt x="939021" y="1398996"/>
                  <a:pt x="950407" y="1416075"/>
                </a:cubicBezTo>
                <a:lnTo>
                  <a:pt x="1008465" y="1503161"/>
                </a:lnTo>
                <a:cubicBezTo>
                  <a:pt x="1003627" y="1537028"/>
                  <a:pt x="1001643" y="1571427"/>
                  <a:pt x="993950" y="1604761"/>
                </a:cubicBezTo>
                <a:cubicBezTo>
                  <a:pt x="987070" y="1634576"/>
                  <a:pt x="964922" y="1691847"/>
                  <a:pt x="964922" y="1691847"/>
                </a:cubicBezTo>
                <a:cubicBezTo>
                  <a:pt x="969760" y="1730552"/>
                  <a:pt x="959782" y="1774269"/>
                  <a:pt x="979436" y="1807961"/>
                </a:cubicBezTo>
                <a:cubicBezTo>
                  <a:pt x="997015" y="1838097"/>
                  <a:pt x="1066522" y="1866018"/>
                  <a:pt x="1066522" y="1866018"/>
                </a:cubicBezTo>
                <a:cubicBezTo>
                  <a:pt x="1089761" y="1900878"/>
                  <a:pt x="1102554" y="1911793"/>
                  <a:pt x="1110065" y="1953104"/>
                </a:cubicBezTo>
                <a:cubicBezTo>
                  <a:pt x="1142891" y="2133643"/>
                  <a:pt x="1105806" y="2012899"/>
                  <a:pt x="1139093" y="2112761"/>
                </a:cubicBezTo>
                <a:cubicBezTo>
                  <a:pt x="1143931" y="2170818"/>
                  <a:pt x="1136474" y="2231250"/>
                  <a:pt x="1153607" y="2286932"/>
                </a:cubicBezTo>
                <a:cubicBezTo>
                  <a:pt x="1158106" y="2301555"/>
                  <a:pt x="1183776" y="2294017"/>
                  <a:pt x="1197150" y="2301447"/>
                </a:cubicBezTo>
                <a:cubicBezTo>
                  <a:pt x="1347538" y="2384996"/>
                  <a:pt x="1215129" y="2350866"/>
                  <a:pt x="1400350" y="2374018"/>
                </a:cubicBezTo>
                <a:cubicBezTo>
                  <a:pt x="1555185" y="2528853"/>
                  <a:pt x="1429933" y="2383725"/>
                  <a:pt x="1458407" y="2882018"/>
                </a:cubicBezTo>
                <a:cubicBezTo>
                  <a:pt x="1461505" y="2936224"/>
                  <a:pt x="1479500" y="2923786"/>
                  <a:pt x="1516465" y="2954590"/>
                </a:cubicBezTo>
                <a:cubicBezTo>
                  <a:pt x="1532233" y="2967730"/>
                  <a:pt x="1545493" y="2983618"/>
                  <a:pt x="1560007" y="2998132"/>
                </a:cubicBezTo>
                <a:cubicBezTo>
                  <a:pt x="1564845" y="3012646"/>
                  <a:pt x="1560317" y="3035993"/>
                  <a:pt x="1574522" y="3041675"/>
                </a:cubicBezTo>
                <a:cubicBezTo>
                  <a:pt x="1631065" y="3064293"/>
                  <a:pt x="1637636" y="3007589"/>
                  <a:pt x="1661607" y="2983618"/>
                </a:cubicBezTo>
                <a:cubicBezTo>
                  <a:pt x="1673942" y="2971283"/>
                  <a:pt x="1690636" y="2964266"/>
                  <a:pt x="1705150" y="2954590"/>
                </a:cubicBezTo>
                <a:cubicBezTo>
                  <a:pt x="1719664" y="2959428"/>
                  <a:pt x="1739800" y="2956654"/>
                  <a:pt x="1748693" y="2969104"/>
                </a:cubicBezTo>
                <a:cubicBezTo>
                  <a:pt x="1765119" y="2992100"/>
                  <a:pt x="1782629" y="3080623"/>
                  <a:pt x="1792236" y="3114247"/>
                </a:cubicBezTo>
                <a:cubicBezTo>
                  <a:pt x="1796439" y="3128958"/>
                  <a:pt x="1803310" y="3142882"/>
                  <a:pt x="1806750" y="3157790"/>
                </a:cubicBezTo>
                <a:cubicBezTo>
                  <a:pt x="1817844" y="3205865"/>
                  <a:pt x="1820177" y="3256125"/>
                  <a:pt x="1835779" y="3302932"/>
                </a:cubicBezTo>
                <a:lnTo>
                  <a:pt x="1864807" y="3390018"/>
                </a:lnTo>
                <a:lnTo>
                  <a:pt x="1908350" y="3520647"/>
                </a:lnTo>
                <a:lnTo>
                  <a:pt x="1922865" y="3564190"/>
                </a:lnTo>
                <a:cubicBezTo>
                  <a:pt x="1937542" y="3542174"/>
                  <a:pt x="1966407" y="3507150"/>
                  <a:pt x="1966407" y="3477104"/>
                </a:cubicBezTo>
                <a:cubicBezTo>
                  <a:pt x="1966407" y="3164950"/>
                  <a:pt x="2121714" y="2885651"/>
                  <a:pt x="1908350" y="2707847"/>
                </a:cubicBezTo>
                <a:cubicBezTo>
                  <a:pt x="1894949" y="2696680"/>
                  <a:pt x="1879321" y="2688494"/>
                  <a:pt x="1864807" y="2678818"/>
                </a:cubicBezTo>
                <a:cubicBezTo>
                  <a:pt x="1855131" y="2664304"/>
                  <a:pt x="1837358" y="2652647"/>
                  <a:pt x="1835779" y="2635275"/>
                </a:cubicBezTo>
                <a:cubicBezTo>
                  <a:pt x="1833470" y="2609876"/>
                  <a:pt x="1845301" y="2514629"/>
                  <a:pt x="1864807" y="2475618"/>
                </a:cubicBezTo>
                <a:cubicBezTo>
                  <a:pt x="1872608" y="2460016"/>
                  <a:pt x="1884160" y="2446589"/>
                  <a:pt x="1893836" y="2432075"/>
                </a:cubicBezTo>
                <a:cubicBezTo>
                  <a:pt x="1900679" y="2411544"/>
                  <a:pt x="1922865" y="2348696"/>
                  <a:pt x="1922865" y="2330475"/>
                </a:cubicBezTo>
                <a:cubicBezTo>
                  <a:pt x="1922865" y="2286664"/>
                  <a:pt x="1924621" y="2240524"/>
                  <a:pt x="1908350" y="2199847"/>
                </a:cubicBezTo>
                <a:cubicBezTo>
                  <a:pt x="1902668" y="2185642"/>
                  <a:pt x="1879321" y="2190170"/>
                  <a:pt x="1864807" y="2185332"/>
                </a:cubicBezTo>
                <a:cubicBezTo>
                  <a:pt x="1850130" y="2163316"/>
                  <a:pt x="1821265" y="2128293"/>
                  <a:pt x="1821265" y="2098247"/>
                </a:cubicBezTo>
                <a:cubicBezTo>
                  <a:pt x="1821265" y="2058328"/>
                  <a:pt x="1837807" y="1935547"/>
                  <a:pt x="1864807" y="1895047"/>
                </a:cubicBezTo>
                <a:lnTo>
                  <a:pt x="1893836" y="1851504"/>
                </a:lnTo>
                <a:cubicBezTo>
                  <a:pt x="1907782" y="1809667"/>
                  <a:pt x="1942502" y="1763565"/>
                  <a:pt x="1908350" y="1720875"/>
                </a:cubicBezTo>
                <a:cubicBezTo>
                  <a:pt x="1897453" y="1707254"/>
                  <a:pt x="1879321" y="1701523"/>
                  <a:pt x="1864807" y="1691847"/>
                </a:cubicBezTo>
                <a:cubicBezTo>
                  <a:pt x="1855131" y="1677333"/>
                  <a:pt x="1843580" y="1663906"/>
                  <a:pt x="1835779" y="1648304"/>
                </a:cubicBezTo>
                <a:cubicBezTo>
                  <a:pt x="1800226" y="1577196"/>
                  <a:pt x="1824592" y="1486925"/>
                  <a:pt x="1835779" y="1416075"/>
                </a:cubicBezTo>
                <a:cubicBezTo>
                  <a:pt x="1840551" y="1385851"/>
                  <a:pt x="1855131" y="1358018"/>
                  <a:pt x="1864807" y="1328990"/>
                </a:cubicBezTo>
                <a:lnTo>
                  <a:pt x="1879322" y="1285447"/>
                </a:lnTo>
                <a:cubicBezTo>
                  <a:pt x="1874484" y="1217714"/>
                  <a:pt x="1881277" y="1148125"/>
                  <a:pt x="1864807" y="1082247"/>
                </a:cubicBezTo>
                <a:cubicBezTo>
                  <a:pt x="1853233" y="1035951"/>
                  <a:pt x="1797372" y="985783"/>
                  <a:pt x="1763207" y="951618"/>
                </a:cubicBezTo>
                <a:cubicBezTo>
                  <a:pt x="1758369" y="937104"/>
                  <a:pt x="1748693" y="923374"/>
                  <a:pt x="1748693" y="908075"/>
                </a:cubicBezTo>
                <a:cubicBezTo>
                  <a:pt x="1748693" y="873865"/>
                  <a:pt x="1753377" y="839243"/>
                  <a:pt x="1763207" y="806475"/>
                </a:cubicBezTo>
                <a:cubicBezTo>
                  <a:pt x="1768220" y="789767"/>
                  <a:pt x="1781068" y="776333"/>
                  <a:pt x="1792236" y="762932"/>
                </a:cubicBezTo>
                <a:cubicBezTo>
                  <a:pt x="1827158" y="721026"/>
                  <a:pt x="1836509" y="718903"/>
                  <a:pt x="1879322" y="690361"/>
                </a:cubicBezTo>
                <a:cubicBezTo>
                  <a:pt x="1913866" y="586726"/>
                  <a:pt x="1891377" y="628735"/>
                  <a:pt x="1937379" y="559732"/>
                </a:cubicBezTo>
                <a:cubicBezTo>
                  <a:pt x="1973861" y="450286"/>
                  <a:pt x="1924648" y="585195"/>
                  <a:pt x="1980922" y="472647"/>
                </a:cubicBezTo>
                <a:cubicBezTo>
                  <a:pt x="1992522" y="449448"/>
                  <a:pt x="2003750" y="392748"/>
                  <a:pt x="2009950" y="371047"/>
                </a:cubicBezTo>
                <a:cubicBezTo>
                  <a:pt x="2014153" y="356336"/>
                  <a:pt x="2019627" y="342018"/>
                  <a:pt x="2024465" y="327504"/>
                </a:cubicBezTo>
                <a:cubicBezTo>
                  <a:pt x="2019627" y="298475"/>
                  <a:pt x="2023111" y="266740"/>
                  <a:pt x="2009950" y="240418"/>
                </a:cubicBezTo>
                <a:cubicBezTo>
                  <a:pt x="2002149" y="224816"/>
                  <a:pt x="1978742" y="223725"/>
                  <a:pt x="1966407" y="211390"/>
                </a:cubicBezTo>
                <a:cubicBezTo>
                  <a:pt x="1954072" y="199055"/>
                  <a:pt x="1948546" y="181248"/>
                  <a:pt x="1937379" y="167847"/>
                </a:cubicBezTo>
                <a:cubicBezTo>
                  <a:pt x="1924238" y="152078"/>
                  <a:pt x="1908350" y="138818"/>
                  <a:pt x="1893836" y="124304"/>
                </a:cubicBezTo>
                <a:cubicBezTo>
                  <a:pt x="1888998" y="109790"/>
                  <a:pt x="1883033" y="95604"/>
                  <a:pt x="1879322" y="80761"/>
                </a:cubicBezTo>
                <a:cubicBezTo>
                  <a:pt x="1873339" y="56828"/>
                  <a:pt x="2176864" y="20285"/>
                  <a:pt x="1864807" y="8190"/>
                </a:cubicBezTo>
                <a:cubicBezTo>
                  <a:pt x="1552750" y="-3905"/>
                  <a:pt x="304522" y="-1486"/>
                  <a:pt x="6979" y="819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任意多边形 114"/>
          <p:cNvSpPr/>
          <p:nvPr/>
        </p:nvSpPr>
        <p:spPr>
          <a:xfrm>
            <a:off x="7812360" y="3132068"/>
            <a:ext cx="1420654" cy="3840804"/>
          </a:xfrm>
          <a:custGeom>
            <a:avLst/>
            <a:gdLst>
              <a:gd name="connsiteX0" fmla="*/ 1233714 w 1574944"/>
              <a:gd name="connsiteY0" fmla="*/ 1019877 h 3095420"/>
              <a:gd name="connsiteX1" fmla="*/ 1219200 w 1574944"/>
              <a:gd name="connsiteY1" fmla="*/ 947306 h 3095420"/>
              <a:gd name="connsiteX2" fmla="*/ 1175657 w 1574944"/>
              <a:gd name="connsiteY2" fmla="*/ 279649 h 3095420"/>
              <a:gd name="connsiteX3" fmla="*/ 1161143 w 1574944"/>
              <a:gd name="connsiteY3" fmla="*/ 221592 h 3095420"/>
              <a:gd name="connsiteX4" fmla="*/ 1146628 w 1574944"/>
              <a:gd name="connsiteY4" fmla="*/ 119992 h 3095420"/>
              <a:gd name="connsiteX5" fmla="*/ 1161143 w 1574944"/>
              <a:gd name="connsiteY5" fmla="*/ 3877 h 3095420"/>
              <a:gd name="connsiteX6" fmla="*/ 1204686 w 1574944"/>
              <a:gd name="connsiteY6" fmla="*/ 32906 h 3095420"/>
              <a:gd name="connsiteX7" fmla="*/ 1219200 w 1574944"/>
              <a:gd name="connsiteY7" fmla="*/ 76449 h 3095420"/>
              <a:gd name="connsiteX8" fmla="*/ 1248228 w 1574944"/>
              <a:gd name="connsiteY8" fmla="*/ 119992 h 3095420"/>
              <a:gd name="connsiteX9" fmla="*/ 1262743 w 1574944"/>
              <a:gd name="connsiteY9" fmla="*/ 192563 h 3095420"/>
              <a:gd name="connsiteX10" fmla="*/ 1277257 w 1574944"/>
              <a:gd name="connsiteY10" fmla="*/ 250620 h 3095420"/>
              <a:gd name="connsiteX11" fmla="*/ 1306286 w 1574944"/>
              <a:gd name="connsiteY11" fmla="*/ 410277 h 3095420"/>
              <a:gd name="connsiteX12" fmla="*/ 1364343 w 1574944"/>
              <a:gd name="connsiteY12" fmla="*/ 497363 h 3095420"/>
              <a:gd name="connsiteX13" fmla="*/ 1393371 w 1574944"/>
              <a:gd name="connsiteY13" fmla="*/ 613477 h 3095420"/>
              <a:gd name="connsiteX14" fmla="*/ 1407886 w 1574944"/>
              <a:gd name="connsiteY14" fmla="*/ 787649 h 3095420"/>
              <a:gd name="connsiteX15" fmla="*/ 1422400 w 1574944"/>
              <a:gd name="connsiteY15" fmla="*/ 831192 h 3095420"/>
              <a:gd name="connsiteX16" fmla="*/ 1465943 w 1574944"/>
              <a:gd name="connsiteY16" fmla="*/ 845706 h 3095420"/>
              <a:gd name="connsiteX17" fmla="*/ 1524000 w 1574944"/>
              <a:gd name="connsiteY17" fmla="*/ 976334 h 3095420"/>
              <a:gd name="connsiteX18" fmla="*/ 1538514 w 1574944"/>
              <a:gd name="connsiteY18" fmla="*/ 1019877 h 3095420"/>
              <a:gd name="connsiteX19" fmla="*/ 1567543 w 1574944"/>
              <a:gd name="connsiteY19" fmla="*/ 1063420 h 3095420"/>
              <a:gd name="connsiteX20" fmla="*/ 1538514 w 1574944"/>
              <a:gd name="connsiteY20" fmla="*/ 1411763 h 3095420"/>
              <a:gd name="connsiteX21" fmla="*/ 1509486 w 1574944"/>
              <a:gd name="connsiteY21" fmla="*/ 1556906 h 3095420"/>
              <a:gd name="connsiteX22" fmla="*/ 1524000 w 1574944"/>
              <a:gd name="connsiteY22" fmla="*/ 1832677 h 3095420"/>
              <a:gd name="connsiteX23" fmla="*/ 1494971 w 1574944"/>
              <a:gd name="connsiteY23" fmla="*/ 2413249 h 3095420"/>
              <a:gd name="connsiteX24" fmla="*/ 1480457 w 1574944"/>
              <a:gd name="connsiteY24" fmla="*/ 2935763 h 3095420"/>
              <a:gd name="connsiteX25" fmla="*/ 1465943 w 1574944"/>
              <a:gd name="connsiteY25" fmla="*/ 2979306 h 3095420"/>
              <a:gd name="connsiteX26" fmla="*/ 1407886 w 1574944"/>
              <a:gd name="connsiteY26" fmla="*/ 3095420 h 3095420"/>
              <a:gd name="connsiteX27" fmla="*/ 1219200 w 1574944"/>
              <a:gd name="connsiteY27" fmla="*/ 3051877 h 3095420"/>
              <a:gd name="connsiteX28" fmla="*/ 1175657 w 1574944"/>
              <a:gd name="connsiteY28" fmla="*/ 3037363 h 3095420"/>
              <a:gd name="connsiteX29" fmla="*/ 957943 w 1574944"/>
              <a:gd name="connsiteY29" fmla="*/ 3066392 h 3095420"/>
              <a:gd name="connsiteX30" fmla="*/ 914400 w 1574944"/>
              <a:gd name="connsiteY30" fmla="*/ 3095420 h 3095420"/>
              <a:gd name="connsiteX31" fmla="*/ 362857 w 1574944"/>
              <a:gd name="connsiteY31" fmla="*/ 3080906 h 3095420"/>
              <a:gd name="connsiteX32" fmla="*/ 319314 w 1574944"/>
              <a:gd name="connsiteY32" fmla="*/ 3066392 h 3095420"/>
              <a:gd name="connsiteX33" fmla="*/ 116114 w 1574944"/>
              <a:gd name="connsiteY33" fmla="*/ 3095420 h 3095420"/>
              <a:gd name="connsiteX34" fmla="*/ 43543 w 1574944"/>
              <a:gd name="connsiteY34" fmla="*/ 3066392 h 3095420"/>
              <a:gd name="connsiteX35" fmla="*/ 0 w 1574944"/>
              <a:gd name="connsiteY35" fmla="*/ 2979306 h 3095420"/>
              <a:gd name="connsiteX36" fmla="*/ 29028 w 1574944"/>
              <a:gd name="connsiteY36" fmla="*/ 2834163 h 3095420"/>
              <a:gd name="connsiteX37" fmla="*/ 58057 w 1574944"/>
              <a:gd name="connsiteY37" fmla="*/ 2747077 h 3095420"/>
              <a:gd name="connsiteX38" fmla="*/ 72571 w 1574944"/>
              <a:gd name="connsiteY38" fmla="*/ 2703534 h 3095420"/>
              <a:gd name="connsiteX39" fmla="*/ 130628 w 1574944"/>
              <a:gd name="connsiteY39" fmla="*/ 2543877 h 3095420"/>
              <a:gd name="connsiteX40" fmla="*/ 130628 w 1574944"/>
              <a:gd name="connsiteY40" fmla="*/ 2195534 h 3095420"/>
              <a:gd name="connsiteX41" fmla="*/ 101600 w 1574944"/>
              <a:gd name="connsiteY41" fmla="*/ 2108449 h 3095420"/>
              <a:gd name="connsiteX42" fmla="*/ 130628 w 1574944"/>
              <a:gd name="connsiteY42" fmla="*/ 1760106 h 3095420"/>
              <a:gd name="connsiteX43" fmla="*/ 159657 w 1574944"/>
              <a:gd name="connsiteY43" fmla="*/ 1673020 h 3095420"/>
              <a:gd name="connsiteX44" fmla="*/ 203200 w 1574944"/>
              <a:gd name="connsiteY44" fmla="*/ 1527877 h 3095420"/>
              <a:gd name="connsiteX45" fmla="*/ 246743 w 1574944"/>
              <a:gd name="connsiteY45" fmla="*/ 1353706 h 3095420"/>
              <a:gd name="connsiteX46" fmla="*/ 333828 w 1574944"/>
              <a:gd name="connsiteY46" fmla="*/ 1295649 h 3095420"/>
              <a:gd name="connsiteX47" fmla="*/ 478971 w 1574944"/>
              <a:gd name="connsiteY47" fmla="*/ 1324677 h 3095420"/>
              <a:gd name="connsiteX48" fmla="*/ 566057 w 1574944"/>
              <a:gd name="connsiteY48" fmla="*/ 1382734 h 3095420"/>
              <a:gd name="connsiteX49" fmla="*/ 653143 w 1574944"/>
              <a:gd name="connsiteY49" fmla="*/ 1411763 h 3095420"/>
              <a:gd name="connsiteX50" fmla="*/ 740228 w 1574944"/>
              <a:gd name="connsiteY50" fmla="*/ 1469820 h 3095420"/>
              <a:gd name="connsiteX51" fmla="*/ 798286 w 1574944"/>
              <a:gd name="connsiteY51" fmla="*/ 1542392 h 3095420"/>
              <a:gd name="connsiteX52" fmla="*/ 899886 w 1574944"/>
              <a:gd name="connsiteY52" fmla="*/ 1658506 h 3095420"/>
              <a:gd name="connsiteX53" fmla="*/ 972457 w 1574944"/>
              <a:gd name="connsiteY53" fmla="*/ 1789134 h 3095420"/>
              <a:gd name="connsiteX54" fmla="*/ 1001486 w 1574944"/>
              <a:gd name="connsiteY54" fmla="*/ 1832677 h 3095420"/>
              <a:gd name="connsiteX55" fmla="*/ 1059543 w 1574944"/>
              <a:gd name="connsiteY55" fmla="*/ 1905249 h 3095420"/>
              <a:gd name="connsiteX56" fmla="*/ 1088571 w 1574944"/>
              <a:gd name="connsiteY56" fmla="*/ 1948792 h 3095420"/>
              <a:gd name="connsiteX57" fmla="*/ 1175657 w 1574944"/>
              <a:gd name="connsiteY57" fmla="*/ 2006849 h 3095420"/>
              <a:gd name="connsiteX58" fmla="*/ 1190171 w 1574944"/>
              <a:gd name="connsiteY58" fmla="*/ 1963306 h 3095420"/>
              <a:gd name="connsiteX59" fmla="*/ 1161143 w 1574944"/>
              <a:gd name="connsiteY59" fmla="*/ 1876220 h 3095420"/>
              <a:gd name="connsiteX60" fmla="*/ 1146628 w 1574944"/>
              <a:gd name="connsiteY60" fmla="*/ 1571420 h 3095420"/>
              <a:gd name="connsiteX61" fmla="*/ 1132114 w 1574944"/>
              <a:gd name="connsiteY61" fmla="*/ 1498849 h 3095420"/>
              <a:gd name="connsiteX62" fmla="*/ 1161143 w 1574944"/>
              <a:gd name="connsiteY62" fmla="*/ 1252106 h 3095420"/>
              <a:gd name="connsiteX63" fmla="*/ 1175657 w 1574944"/>
              <a:gd name="connsiteY63" fmla="*/ 1092449 h 3095420"/>
              <a:gd name="connsiteX64" fmla="*/ 1204686 w 1574944"/>
              <a:gd name="connsiteY64" fmla="*/ 961820 h 3095420"/>
              <a:gd name="connsiteX0" fmla="*/ 1233714 w 1574944"/>
              <a:gd name="connsiteY0" fmla="*/ 1019877 h 3095420"/>
              <a:gd name="connsiteX1" fmla="*/ 1219200 w 1574944"/>
              <a:gd name="connsiteY1" fmla="*/ 947306 h 3095420"/>
              <a:gd name="connsiteX2" fmla="*/ 1175657 w 1574944"/>
              <a:gd name="connsiteY2" fmla="*/ 279649 h 3095420"/>
              <a:gd name="connsiteX3" fmla="*/ 1161143 w 1574944"/>
              <a:gd name="connsiteY3" fmla="*/ 221592 h 3095420"/>
              <a:gd name="connsiteX4" fmla="*/ 1146628 w 1574944"/>
              <a:gd name="connsiteY4" fmla="*/ 119992 h 3095420"/>
              <a:gd name="connsiteX5" fmla="*/ 1161143 w 1574944"/>
              <a:gd name="connsiteY5" fmla="*/ 3877 h 3095420"/>
              <a:gd name="connsiteX6" fmla="*/ 1204686 w 1574944"/>
              <a:gd name="connsiteY6" fmla="*/ 32906 h 3095420"/>
              <a:gd name="connsiteX7" fmla="*/ 1219200 w 1574944"/>
              <a:gd name="connsiteY7" fmla="*/ 76449 h 3095420"/>
              <a:gd name="connsiteX8" fmla="*/ 1248228 w 1574944"/>
              <a:gd name="connsiteY8" fmla="*/ 119992 h 3095420"/>
              <a:gd name="connsiteX9" fmla="*/ 1262743 w 1574944"/>
              <a:gd name="connsiteY9" fmla="*/ 192563 h 3095420"/>
              <a:gd name="connsiteX10" fmla="*/ 1277257 w 1574944"/>
              <a:gd name="connsiteY10" fmla="*/ 250620 h 3095420"/>
              <a:gd name="connsiteX11" fmla="*/ 1306286 w 1574944"/>
              <a:gd name="connsiteY11" fmla="*/ 410277 h 3095420"/>
              <a:gd name="connsiteX12" fmla="*/ 1364343 w 1574944"/>
              <a:gd name="connsiteY12" fmla="*/ 497363 h 3095420"/>
              <a:gd name="connsiteX13" fmla="*/ 1393371 w 1574944"/>
              <a:gd name="connsiteY13" fmla="*/ 613477 h 3095420"/>
              <a:gd name="connsiteX14" fmla="*/ 1407886 w 1574944"/>
              <a:gd name="connsiteY14" fmla="*/ 787649 h 3095420"/>
              <a:gd name="connsiteX15" fmla="*/ 1422400 w 1574944"/>
              <a:gd name="connsiteY15" fmla="*/ 831192 h 3095420"/>
              <a:gd name="connsiteX16" fmla="*/ 1465943 w 1574944"/>
              <a:gd name="connsiteY16" fmla="*/ 845706 h 3095420"/>
              <a:gd name="connsiteX17" fmla="*/ 1524000 w 1574944"/>
              <a:gd name="connsiteY17" fmla="*/ 976334 h 3095420"/>
              <a:gd name="connsiteX18" fmla="*/ 1538514 w 1574944"/>
              <a:gd name="connsiteY18" fmla="*/ 1019877 h 3095420"/>
              <a:gd name="connsiteX19" fmla="*/ 1567543 w 1574944"/>
              <a:gd name="connsiteY19" fmla="*/ 1063420 h 3095420"/>
              <a:gd name="connsiteX20" fmla="*/ 1538514 w 1574944"/>
              <a:gd name="connsiteY20" fmla="*/ 1411763 h 3095420"/>
              <a:gd name="connsiteX21" fmla="*/ 1509486 w 1574944"/>
              <a:gd name="connsiteY21" fmla="*/ 1556906 h 3095420"/>
              <a:gd name="connsiteX22" fmla="*/ 1494971 w 1574944"/>
              <a:gd name="connsiteY22" fmla="*/ 2413249 h 3095420"/>
              <a:gd name="connsiteX23" fmla="*/ 1480457 w 1574944"/>
              <a:gd name="connsiteY23" fmla="*/ 2935763 h 3095420"/>
              <a:gd name="connsiteX24" fmla="*/ 1465943 w 1574944"/>
              <a:gd name="connsiteY24" fmla="*/ 2979306 h 3095420"/>
              <a:gd name="connsiteX25" fmla="*/ 1407886 w 1574944"/>
              <a:gd name="connsiteY25" fmla="*/ 3095420 h 3095420"/>
              <a:gd name="connsiteX26" fmla="*/ 1219200 w 1574944"/>
              <a:gd name="connsiteY26" fmla="*/ 3051877 h 3095420"/>
              <a:gd name="connsiteX27" fmla="*/ 1175657 w 1574944"/>
              <a:gd name="connsiteY27" fmla="*/ 3037363 h 3095420"/>
              <a:gd name="connsiteX28" fmla="*/ 957943 w 1574944"/>
              <a:gd name="connsiteY28" fmla="*/ 3066392 h 3095420"/>
              <a:gd name="connsiteX29" fmla="*/ 914400 w 1574944"/>
              <a:gd name="connsiteY29" fmla="*/ 3095420 h 3095420"/>
              <a:gd name="connsiteX30" fmla="*/ 362857 w 1574944"/>
              <a:gd name="connsiteY30" fmla="*/ 3080906 h 3095420"/>
              <a:gd name="connsiteX31" fmla="*/ 319314 w 1574944"/>
              <a:gd name="connsiteY31" fmla="*/ 3066392 h 3095420"/>
              <a:gd name="connsiteX32" fmla="*/ 116114 w 1574944"/>
              <a:gd name="connsiteY32" fmla="*/ 3095420 h 3095420"/>
              <a:gd name="connsiteX33" fmla="*/ 43543 w 1574944"/>
              <a:gd name="connsiteY33" fmla="*/ 3066392 h 3095420"/>
              <a:gd name="connsiteX34" fmla="*/ 0 w 1574944"/>
              <a:gd name="connsiteY34" fmla="*/ 2979306 h 3095420"/>
              <a:gd name="connsiteX35" fmla="*/ 29028 w 1574944"/>
              <a:gd name="connsiteY35" fmla="*/ 2834163 h 3095420"/>
              <a:gd name="connsiteX36" fmla="*/ 58057 w 1574944"/>
              <a:gd name="connsiteY36" fmla="*/ 2747077 h 3095420"/>
              <a:gd name="connsiteX37" fmla="*/ 72571 w 1574944"/>
              <a:gd name="connsiteY37" fmla="*/ 2703534 h 3095420"/>
              <a:gd name="connsiteX38" fmla="*/ 130628 w 1574944"/>
              <a:gd name="connsiteY38" fmla="*/ 2543877 h 3095420"/>
              <a:gd name="connsiteX39" fmla="*/ 130628 w 1574944"/>
              <a:gd name="connsiteY39" fmla="*/ 2195534 h 3095420"/>
              <a:gd name="connsiteX40" fmla="*/ 101600 w 1574944"/>
              <a:gd name="connsiteY40" fmla="*/ 2108449 h 3095420"/>
              <a:gd name="connsiteX41" fmla="*/ 130628 w 1574944"/>
              <a:gd name="connsiteY41" fmla="*/ 1760106 h 3095420"/>
              <a:gd name="connsiteX42" fmla="*/ 159657 w 1574944"/>
              <a:gd name="connsiteY42" fmla="*/ 1673020 h 3095420"/>
              <a:gd name="connsiteX43" fmla="*/ 203200 w 1574944"/>
              <a:gd name="connsiteY43" fmla="*/ 1527877 h 3095420"/>
              <a:gd name="connsiteX44" fmla="*/ 246743 w 1574944"/>
              <a:gd name="connsiteY44" fmla="*/ 1353706 h 3095420"/>
              <a:gd name="connsiteX45" fmla="*/ 333828 w 1574944"/>
              <a:gd name="connsiteY45" fmla="*/ 1295649 h 3095420"/>
              <a:gd name="connsiteX46" fmla="*/ 478971 w 1574944"/>
              <a:gd name="connsiteY46" fmla="*/ 1324677 h 3095420"/>
              <a:gd name="connsiteX47" fmla="*/ 566057 w 1574944"/>
              <a:gd name="connsiteY47" fmla="*/ 1382734 h 3095420"/>
              <a:gd name="connsiteX48" fmla="*/ 653143 w 1574944"/>
              <a:gd name="connsiteY48" fmla="*/ 1411763 h 3095420"/>
              <a:gd name="connsiteX49" fmla="*/ 740228 w 1574944"/>
              <a:gd name="connsiteY49" fmla="*/ 1469820 h 3095420"/>
              <a:gd name="connsiteX50" fmla="*/ 798286 w 1574944"/>
              <a:gd name="connsiteY50" fmla="*/ 1542392 h 3095420"/>
              <a:gd name="connsiteX51" fmla="*/ 899886 w 1574944"/>
              <a:gd name="connsiteY51" fmla="*/ 1658506 h 3095420"/>
              <a:gd name="connsiteX52" fmla="*/ 972457 w 1574944"/>
              <a:gd name="connsiteY52" fmla="*/ 1789134 h 3095420"/>
              <a:gd name="connsiteX53" fmla="*/ 1001486 w 1574944"/>
              <a:gd name="connsiteY53" fmla="*/ 1832677 h 3095420"/>
              <a:gd name="connsiteX54" fmla="*/ 1059543 w 1574944"/>
              <a:gd name="connsiteY54" fmla="*/ 1905249 h 3095420"/>
              <a:gd name="connsiteX55" fmla="*/ 1088571 w 1574944"/>
              <a:gd name="connsiteY55" fmla="*/ 1948792 h 3095420"/>
              <a:gd name="connsiteX56" fmla="*/ 1175657 w 1574944"/>
              <a:gd name="connsiteY56" fmla="*/ 2006849 h 3095420"/>
              <a:gd name="connsiteX57" fmla="*/ 1190171 w 1574944"/>
              <a:gd name="connsiteY57" fmla="*/ 1963306 h 3095420"/>
              <a:gd name="connsiteX58" fmla="*/ 1161143 w 1574944"/>
              <a:gd name="connsiteY58" fmla="*/ 1876220 h 3095420"/>
              <a:gd name="connsiteX59" fmla="*/ 1146628 w 1574944"/>
              <a:gd name="connsiteY59" fmla="*/ 1571420 h 3095420"/>
              <a:gd name="connsiteX60" fmla="*/ 1132114 w 1574944"/>
              <a:gd name="connsiteY60" fmla="*/ 1498849 h 3095420"/>
              <a:gd name="connsiteX61" fmla="*/ 1161143 w 1574944"/>
              <a:gd name="connsiteY61" fmla="*/ 1252106 h 3095420"/>
              <a:gd name="connsiteX62" fmla="*/ 1175657 w 1574944"/>
              <a:gd name="connsiteY62" fmla="*/ 1092449 h 3095420"/>
              <a:gd name="connsiteX63" fmla="*/ 1204686 w 1574944"/>
              <a:gd name="connsiteY63" fmla="*/ 961820 h 3095420"/>
              <a:gd name="connsiteX0" fmla="*/ 1233714 w 1568137"/>
              <a:gd name="connsiteY0" fmla="*/ 1019877 h 3095420"/>
              <a:gd name="connsiteX1" fmla="*/ 1219200 w 1568137"/>
              <a:gd name="connsiteY1" fmla="*/ 947306 h 3095420"/>
              <a:gd name="connsiteX2" fmla="*/ 1175657 w 1568137"/>
              <a:gd name="connsiteY2" fmla="*/ 279649 h 3095420"/>
              <a:gd name="connsiteX3" fmla="*/ 1161143 w 1568137"/>
              <a:gd name="connsiteY3" fmla="*/ 221592 h 3095420"/>
              <a:gd name="connsiteX4" fmla="*/ 1146628 w 1568137"/>
              <a:gd name="connsiteY4" fmla="*/ 119992 h 3095420"/>
              <a:gd name="connsiteX5" fmla="*/ 1161143 w 1568137"/>
              <a:gd name="connsiteY5" fmla="*/ 3877 h 3095420"/>
              <a:gd name="connsiteX6" fmla="*/ 1204686 w 1568137"/>
              <a:gd name="connsiteY6" fmla="*/ 32906 h 3095420"/>
              <a:gd name="connsiteX7" fmla="*/ 1219200 w 1568137"/>
              <a:gd name="connsiteY7" fmla="*/ 76449 h 3095420"/>
              <a:gd name="connsiteX8" fmla="*/ 1248228 w 1568137"/>
              <a:gd name="connsiteY8" fmla="*/ 119992 h 3095420"/>
              <a:gd name="connsiteX9" fmla="*/ 1262743 w 1568137"/>
              <a:gd name="connsiteY9" fmla="*/ 192563 h 3095420"/>
              <a:gd name="connsiteX10" fmla="*/ 1277257 w 1568137"/>
              <a:gd name="connsiteY10" fmla="*/ 250620 h 3095420"/>
              <a:gd name="connsiteX11" fmla="*/ 1306286 w 1568137"/>
              <a:gd name="connsiteY11" fmla="*/ 410277 h 3095420"/>
              <a:gd name="connsiteX12" fmla="*/ 1364343 w 1568137"/>
              <a:gd name="connsiteY12" fmla="*/ 497363 h 3095420"/>
              <a:gd name="connsiteX13" fmla="*/ 1393371 w 1568137"/>
              <a:gd name="connsiteY13" fmla="*/ 613477 h 3095420"/>
              <a:gd name="connsiteX14" fmla="*/ 1407886 w 1568137"/>
              <a:gd name="connsiteY14" fmla="*/ 787649 h 3095420"/>
              <a:gd name="connsiteX15" fmla="*/ 1422400 w 1568137"/>
              <a:gd name="connsiteY15" fmla="*/ 831192 h 3095420"/>
              <a:gd name="connsiteX16" fmla="*/ 1465943 w 1568137"/>
              <a:gd name="connsiteY16" fmla="*/ 845706 h 3095420"/>
              <a:gd name="connsiteX17" fmla="*/ 1524000 w 1568137"/>
              <a:gd name="connsiteY17" fmla="*/ 976334 h 3095420"/>
              <a:gd name="connsiteX18" fmla="*/ 1538514 w 1568137"/>
              <a:gd name="connsiteY18" fmla="*/ 1019877 h 3095420"/>
              <a:gd name="connsiteX19" fmla="*/ 1567543 w 1568137"/>
              <a:gd name="connsiteY19" fmla="*/ 1063420 h 3095420"/>
              <a:gd name="connsiteX20" fmla="*/ 1509486 w 1568137"/>
              <a:gd name="connsiteY20" fmla="*/ 1556906 h 3095420"/>
              <a:gd name="connsiteX21" fmla="*/ 1494971 w 1568137"/>
              <a:gd name="connsiteY21" fmla="*/ 2413249 h 3095420"/>
              <a:gd name="connsiteX22" fmla="*/ 1480457 w 1568137"/>
              <a:gd name="connsiteY22" fmla="*/ 2935763 h 3095420"/>
              <a:gd name="connsiteX23" fmla="*/ 1465943 w 1568137"/>
              <a:gd name="connsiteY23" fmla="*/ 2979306 h 3095420"/>
              <a:gd name="connsiteX24" fmla="*/ 1407886 w 1568137"/>
              <a:gd name="connsiteY24" fmla="*/ 3095420 h 3095420"/>
              <a:gd name="connsiteX25" fmla="*/ 1219200 w 1568137"/>
              <a:gd name="connsiteY25" fmla="*/ 3051877 h 3095420"/>
              <a:gd name="connsiteX26" fmla="*/ 1175657 w 1568137"/>
              <a:gd name="connsiteY26" fmla="*/ 3037363 h 3095420"/>
              <a:gd name="connsiteX27" fmla="*/ 957943 w 1568137"/>
              <a:gd name="connsiteY27" fmla="*/ 3066392 h 3095420"/>
              <a:gd name="connsiteX28" fmla="*/ 914400 w 1568137"/>
              <a:gd name="connsiteY28" fmla="*/ 3095420 h 3095420"/>
              <a:gd name="connsiteX29" fmla="*/ 362857 w 1568137"/>
              <a:gd name="connsiteY29" fmla="*/ 3080906 h 3095420"/>
              <a:gd name="connsiteX30" fmla="*/ 319314 w 1568137"/>
              <a:gd name="connsiteY30" fmla="*/ 3066392 h 3095420"/>
              <a:gd name="connsiteX31" fmla="*/ 116114 w 1568137"/>
              <a:gd name="connsiteY31" fmla="*/ 3095420 h 3095420"/>
              <a:gd name="connsiteX32" fmla="*/ 43543 w 1568137"/>
              <a:gd name="connsiteY32" fmla="*/ 3066392 h 3095420"/>
              <a:gd name="connsiteX33" fmla="*/ 0 w 1568137"/>
              <a:gd name="connsiteY33" fmla="*/ 2979306 h 3095420"/>
              <a:gd name="connsiteX34" fmla="*/ 29028 w 1568137"/>
              <a:gd name="connsiteY34" fmla="*/ 2834163 h 3095420"/>
              <a:gd name="connsiteX35" fmla="*/ 58057 w 1568137"/>
              <a:gd name="connsiteY35" fmla="*/ 2747077 h 3095420"/>
              <a:gd name="connsiteX36" fmla="*/ 72571 w 1568137"/>
              <a:gd name="connsiteY36" fmla="*/ 2703534 h 3095420"/>
              <a:gd name="connsiteX37" fmla="*/ 130628 w 1568137"/>
              <a:gd name="connsiteY37" fmla="*/ 2543877 h 3095420"/>
              <a:gd name="connsiteX38" fmla="*/ 130628 w 1568137"/>
              <a:gd name="connsiteY38" fmla="*/ 2195534 h 3095420"/>
              <a:gd name="connsiteX39" fmla="*/ 101600 w 1568137"/>
              <a:gd name="connsiteY39" fmla="*/ 2108449 h 3095420"/>
              <a:gd name="connsiteX40" fmla="*/ 130628 w 1568137"/>
              <a:gd name="connsiteY40" fmla="*/ 1760106 h 3095420"/>
              <a:gd name="connsiteX41" fmla="*/ 159657 w 1568137"/>
              <a:gd name="connsiteY41" fmla="*/ 1673020 h 3095420"/>
              <a:gd name="connsiteX42" fmla="*/ 203200 w 1568137"/>
              <a:gd name="connsiteY42" fmla="*/ 1527877 h 3095420"/>
              <a:gd name="connsiteX43" fmla="*/ 246743 w 1568137"/>
              <a:gd name="connsiteY43" fmla="*/ 1353706 h 3095420"/>
              <a:gd name="connsiteX44" fmla="*/ 333828 w 1568137"/>
              <a:gd name="connsiteY44" fmla="*/ 1295649 h 3095420"/>
              <a:gd name="connsiteX45" fmla="*/ 478971 w 1568137"/>
              <a:gd name="connsiteY45" fmla="*/ 1324677 h 3095420"/>
              <a:gd name="connsiteX46" fmla="*/ 566057 w 1568137"/>
              <a:gd name="connsiteY46" fmla="*/ 1382734 h 3095420"/>
              <a:gd name="connsiteX47" fmla="*/ 653143 w 1568137"/>
              <a:gd name="connsiteY47" fmla="*/ 1411763 h 3095420"/>
              <a:gd name="connsiteX48" fmla="*/ 740228 w 1568137"/>
              <a:gd name="connsiteY48" fmla="*/ 1469820 h 3095420"/>
              <a:gd name="connsiteX49" fmla="*/ 798286 w 1568137"/>
              <a:gd name="connsiteY49" fmla="*/ 1542392 h 3095420"/>
              <a:gd name="connsiteX50" fmla="*/ 899886 w 1568137"/>
              <a:gd name="connsiteY50" fmla="*/ 1658506 h 3095420"/>
              <a:gd name="connsiteX51" fmla="*/ 972457 w 1568137"/>
              <a:gd name="connsiteY51" fmla="*/ 1789134 h 3095420"/>
              <a:gd name="connsiteX52" fmla="*/ 1001486 w 1568137"/>
              <a:gd name="connsiteY52" fmla="*/ 1832677 h 3095420"/>
              <a:gd name="connsiteX53" fmla="*/ 1059543 w 1568137"/>
              <a:gd name="connsiteY53" fmla="*/ 1905249 h 3095420"/>
              <a:gd name="connsiteX54" fmla="*/ 1088571 w 1568137"/>
              <a:gd name="connsiteY54" fmla="*/ 1948792 h 3095420"/>
              <a:gd name="connsiteX55" fmla="*/ 1175657 w 1568137"/>
              <a:gd name="connsiteY55" fmla="*/ 2006849 h 3095420"/>
              <a:gd name="connsiteX56" fmla="*/ 1190171 w 1568137"/>
              <a:gd name="connsiteY56" fmla="*/ 1963306 h 3095420"/>
              <a:gd name="connsiteX57" fmla="*/ 1161143 w 1568137"/>
              <a:gd name="connsiteY57" fmla="*/ 1876220 h 3095420"/>
              <a:gd name="connsiteX58" fmla="*/ 1146628 w 1568137"/>
              <a:gd name="connsiteY58" fmla="*/ 1571420 h 3095420"/>
              <a:gd name="connsiteX59" fmla="*/ 1132114 w 1568137"/>
              <a:gd name="connsiteY59" fmla="*/ 1498849 h 3095420"/>
              <a:gd name="connsiteX60" fmla="*/ 1161143 w 1568137"/>
              <a:gd name="connsiteY60" fmla="*/ 1252106 h 3095420"/>
              <a:gd name="connsiteX61" fmla="*/ 1175657 w 1568137"/>
              <a:gd name="connsiteY61" fmla="*/ 1092449 h 3095420"/>
              <a:gd name="connsiteX62" fmla="*/ 1204686 w 1568137"/>
              <a:gd name="connsiteY62" fmla="*/ 961820 h 3095420"/>
              <a:gd name="connsiteX0" fmla="*/ 1233714 w 1568715"/>
              <a:gd name="connsiteY0" fmla="*/ 1019877 h 3095420"/>
              <a:gd name="connsiteX1" fmla="*/ 1219200 w 1568715"/>
              <a:gd name="connsiteY1" fmla="*/ 947306 h 3095420"/>
              <a:gd name="connsiteX2" fmla="*/ 1175657 w 1568715"/>
              <a:gd name="connsiteY2" fmla="*/ 279649 h 3095420"/>
              <a:gd name="connsiteX3" fmla="*/ 1161143 w 1568715"/>
              <a:gd name="connsiteY3" fmla="*/ 221592 h 3095420"/>
              <a:gd name="connsiteX4" fmla="*/ 1146628 w 1568715"/>
              <a:gd name="connsiteY4" fmla="*/ 119992 h 3095420"/>
              <a:gd name="connsiteX5" fmla="*/ 1161143 w 1568715"/>
              <a:gd name="connsiteY5" fmla="*/ 3877 h 3095420"/>
              <a:gd name="connsiteX6" fmla="*/ 1204686 w 1568715"/>
              <a:gd name="connsiteY6" fmla="*/ 32906 h 3095420"/>
              <a:gd name="connsiteX7" fmla="*/ 1219200 w 1568715"/>
              <a:gd name="connsiteY7" fmla="*/ 76449 h 3095420"/>
              <a:gd name="connsiteX8" fmla="*/ 1248228 w 1568715"/>
              <a:gd name="connsiteY8" fmla="*/ 119992 h 3095420"/>
              <a:gd name="connsiteX9" fmla="*/ 1262743 w 1568715"/>
              <a:gd name="connsiteY9" fmla="*/ 192563 h 3095420"/>
              <a:gd name="connsiteX10" fmla="*/ 1277257 w 1568715"/>
              <a:gd name="connsiteY10" fmla="*/ 250620 h 3095420"/>
              <a:gd name="connsiteX11" fmla="*/ 1306286 w 1568715"/>
              <a:gd name="connsiteY11" fmla="*/ 410277 h 3095420"/>
              <a:gd name="connsiteX12" fmla="*/ 1364343 w 1568715"/>
              <a:gd name="connsiteY12" fmla="*/ 497363 h 3095420"/>
              <a:gd name="connsiteX13" fmla="*/ 1393371 w 1568715"/>
              <a:gd name="connsiteY13" fmla="*/ 613477 h 3095420"/>
              <a:gd name="connsiteX14" fmla="*/ 1407886 w 1568715"/>
              <a:gd name="connsiteY14" fmla="*/ 787649 h 3095420"/>
              <a:gd name="connsiteX15" fmla="*/ 1422400 w 1568715"/>
              <a:gd name="connsiteY15" fmla="*/ 831192 h 3095420"/>
              <a:gd name="connsiteX16" fmla="*/ 1465943 w 1568715"/>
              <a:gd name="connsiteY16" fmla="*/ 845706 h 3095420"/>
              <a:gd name="connsiteX17" fmla="*/ 1524000 w 1568715"/>
              <a:gd name="connsiteY17" fmla="*/ 976334 h 3095420"/>
              <a:gd name="connsiteX18" fmla="*/ 1538514 w 1568715"/>
              <a:gd name="connsiteY18" fmla="*/ 1019877 h 3095420"/>
              <a:gd name="connsiteX19" fmla="*/ 1567543 w 1568715"/>
              <a:gd name="connsiteY19" fmla="*/ 1063420 h 3095420"/>
              <a:gd name="connsiteX20" fmla="*/ 1494971 w 1568715"/>
              <a:gd name="connsiteY20" fmla="*/ 2413249 h 3095420"/>
              <a:gd name="connsiteX21" fmla="*/ 1480457 w 1568715"/>
              <a:gd name="connsiteY21" fmla="*/ 2935763 h 3095420"/>
              <a:gd name="connsiteX22" fmla="*/ 1465943 w 1568715"/>
              <a:gd name="connsiteY22" fmla="*/ 2979306 h 3095420"/>
              <a:gd name="connsiteX23" fmla="*/ 1407886 w 1568715"/>
              <a:gd name="connsiteY23" fmla="*/ 3095420 h 3095420"/>
              <a:gd name="connsiteX24" fmla="*/ 1219200 w 1568715"/>
              <a:gd name="connsiteY24" fmla="*/ 3051877 h 3095420"/>
              <a:gd name="connsiteX25" fmla="*/ 1175657 w 1568715"/>
              <a:gd name="connsiteY25" fmla="*/ 3037363 h 3095420"/>
              <a:gd name="connsiteX26" fmla="*/ 957943 w 1568715"/>
              <a:gd name="connsiteY26" fmla="*/ 3066392 h 3095420"/>
              <a:gd name="connsiteX27" fmla="*/ 914400 w 1568715"/>
              <a:gd name="connsiteY27" fmla="*/ 3095420 h 3095420"/>
              <a:gd name="connsiteX28" fmla="*/ 362857 w 1568715"/>
              <a:gd name="connsiteY28" fmla="*/ 3080906 h 3095420"/>
              <a:gd name="connsiteX29" fmla="*/ 319314 w 1568715"/>
              <a:gd name="connsiteY29" fmla="*/ 3066392 h 3095420"/>
              <a:gd name="connsiteX30" fmla="*/ 116114 w 1568715"/>
              <a:gd name="connsiteY30" fmla="*/ 3095420 h 3095420"/>
              <a:gd name="connsiteX31" fmla="*/ 43543 w 1568715"/>
              <a:gd name="connsiteY31" fmla="*/ 3066392 h 3095420"/>
              <a:gd name="connsiteX32" fmla="*/ 0 w 1568715"/>
              <a:gd name="connsiteY32" fmla="*/ 2979306 h 3095420"/>
              <a:gd name="connsiteX33" fmla="*/ 29028 w 1568715"/>
              <a:gd name="connsiteY33" fmla="*/ 2834163 h 3095420"/>
              <a:gd name="connsiteX34" fmla="*/ 58057 w 1568715"/>
              <a:gd name="connsiteY34" fmla="*/ 2747077 h 3095420"/>
              <a:gd name="connsiteX35" fmla="*/ 72571 w 1568715"/>
              <a:gd name="connsiteY35" fmla="*/ 2703534 h 3095420"/>
              <a:gd name="connsiteX36" fmla="*/ 130628 w 1568715"/>
              <a:gd name="connsiteY36" fmla="*/ 2543877 h 3095420"/>
              <a:gd name="connsiteX37" fmla="*/ 130628 w 1568715"/>
              <a:gd name="connsiteY37" fmla="*/ 2195534 h 3095420"/>
              <a:gd name="connsiteX38" fmla="*/ 101600 w 1568715"/>
              <a:gd name="connsiteY38" fmla="*/ 2108449 h 3095420"/>
              <a:gd name="connsiteX39" fmla="*/ 130628 w 1568715"/>
              <a:gd name="connsiteY39" fmla="*/ 1760106 h 3095420"/>
              <a:gd name="connsiteX40" fmla="*/ 159657 w 1568715"/>
              <a:gd name="connsiteY40" fmla="*/ 1673020 h 3095420"/>
              <a:gd name="connsiteX41" fmla="*/ 203200 w 1568715"/>
              <a:gd name="connsiteY41" fmla="*/ 1527877 h 3095420"/>
              <a:gd name="connsiteX42" fmla="*/ 246743 w 1568715"/>
              <a:gd name="connsiteY42" fmla="*/ 1353706 h 3095420"/>
              <a:gd name="connsiteX43" fmla="*/ 333828 w 1568715"/>
              <a:gd name="connsiteY43" fmla="*/ 1295649 h 3095420"/>
              <a:gd name="connsiteX44" fmla="*/ 478971 w 1568715"/>
              <a:gd name="connsiteY44" fmla="*/ 1324677 h 3095420"/>
              <a:gd name="connsiteX45" fmla="*/ 566057 w 1568715"/>
              <a:gd name="connsiteY45" fmla="*/ 1382734 h 3095420"/>
              <a:gd name="connsiteX46" fmla="*/ 653143 w 1568715"/>
              <a:gd name="connsiteY46" fmla="*/ 1411763 h 3095420"/>
              <a:gd name="connsiteX47" fmla="*/ 740228 w 1568715"/>
              <a:gd name="connsiteY47" fmla="*/ 1469820 h 3095420"/>
              <a:gd name="connsiteX48" fmla="*/ 798286 w 1568715"/>
              <a:gd name="connsiteY48" fmla="*/ 1542392 h 3095420"/>
              <a:gd name="connsiteX49" fmla="*/ 899886 w 1568715"/>
              <a:gd name="connsiteY49" fmla="*/ 1658506 h 3095420"/>
              <a:gd name="connsiteX50" fmla="*/ 972457 w 1568715"/>
              <a:gd name="connsiteY50" fmla="*/ 1789134 h 3095420"/>
              <a:gd name="connsiteX51" fmla="*/ 1001486 w 1568715"/>
              <a:gd name="connsiteY51" fmla="*/ 1832677 h 3095420"/>
              <a:gd name="connsiteX52" fmla="*/ 1059543 w 1568715"/>
              <a:gd name="connsiteY52" fmla="*/ 1905249 h 3095420"/>
              <a:gd name="connsiteX53" fmla="*/ 1088571 w 1568715"/>
              <a:gd name="connsiteY53" fmla="*/ 1948792 h 3095420"/>
              <a:gd name="connsiteX54" fmla="*/ 1175657 w 1568715"/>
              <a:gd name="connsiteY54" fmla="*/ 2006849 h 3095420"/>
              <a:gd name="connsiteX55" fmla="*/ 1190171 w 1568715"/>
              <a:gd name="connsiteY55" fmla="*/ 1963306 h 3095420"/>
              <a:gd name="connsiteX56" fmla="*/ 1161143 w 1568715"/>
              <a:gd name="connsiteY56" fmla="*/ 1876220 h 3095420"/>
              <a:gd name="connsiteX57" fmla="*/ 1146628 w 1568715"/>
              <a:gd name="connsiteY57" fmla="*/ 1571420 h 3095420"/>
              <a:gd name="connsiteX58" fmla="*/ 1132114 w 1568715"/>
              <a:gd name="connsiteY58" fmla="*/ 1498849 h 3095420"/>
              <a:gd name="connsiteX59" fmla="*/ 1161143 w 1568715"/>
              <a:gd name="connsiteY59" fmla="*/ 1252106 h 3095420"/>
              <a:gd name="connsiteX60" fmla="*/ 1175657 w 1568715"/>
              <a:gd name="connsiteY60" fmla="*/ 1092449 h 3095420"/>
              <a:gd name="connsiteX61" fmla="*/ 1204686 w 1568715"/>
              <a:gd name="connsiteY61" fmla="*/ 961820 h 3095420"/>
              <a:gd name="connsiteX0" fmla="*/ 1233714 w 1569400"/>
              <a:gd name="connsiteY0" fmla="*/ 1019877 h 3095420"/>
              <a:gd name="connsiteX1" fmla="*/ 1219200 w 1569400"/>
              <a:gd name="connsiteY1" fmla="*/ 947306 h 3095420"/>
              <a:gd name="connsiteX2" fmla="*/ 1175657 w 1569400"/>
              <a:gd name="connsiteY2" fmla="*/ 279649 h 3095420"/>
              <a:gd name="connsiteX3" fmla="*/ 1161143 w 1569400"/>
              <a:gd name="connsiteY3" fmla="*/ 221592 h 3095420"/>
              <a:gd name="connsiteX4" fmla="*/ 1146628 w 1569400"/>
              <a:gd name="connsiteY4" fmla="*/ 119992 h 3095420"/>
              <a:gd name="connsiteX5" fmla="*/ 1161143 w 1569400"/>
              <a:gd name="connsiteY5" fmla="*/ 3877 h 3095420"/>
              <a:gd name="connsiteX6" fmla="*/ 1204686 w 1569400"/>
              <a:gd name="connsiteY6" fmla="*/ 32906 h 3095420"/>
              <a:gd name="connsiteX7" fmla="*/ 1219200 w 1569400"/>
              <a:gd name="connsiteY7" fmla="*/ 76449 h 3095420"/>
              <a:gd name="connsiteX8" fmla="*/ 1248228 w 1569400"/>
              <a:gd name="connsiteY8" fmla="*/ 119992 h 3095420"/>
              <a:gd name="connsiteX9" fmla="*/ 1262743 w 1569400"/>
              <a:gd name="connsiteY9" fmla="*/ 192563 h 3095420"/>
              <a:gd name="connsiteX10" fmla="*/ 1277257 w 1569400"/>
              <a:gd name="connsiteY10" fmla="*/ 250620 h 3095420"/>
              <a:gd name="connsiteX11" fmla="*/ 1306286 w 1569400"/>
              <a:gd name="connsiteY11" fmla="*/ 410277 h 3095420"/>
              <a:gd name="connsiteX12" fmla="*/ 1364343 w 1569400"/>
              <a:gd name="connsiteY12" fmla="*/ 497363 h 3095420"/>
              <a:gd name="connsiteX13" fmla="*/ 1393371 w 1569400"/>
              <a:gd name="connsiteY13" fmla="*/ 613477 h 3095420"/>
              <a:gd name="connsiteX14" fmla="*/ 1407886 w 1569400"/>
              <a:gd name="connsiteY14" fmla="*/ 787649 h 3095420"/>
              <a:gd name="connsiteX15" fmla="*/ 1422400 w 1569400"/>
              <a:gd name="connsiteY15" fmla="*/ 831192 h 3095420"/>
              <a:gd name="connsiteX16" fmla="*/ 1465943 w 1569400"/>
              <a:gd name="connsiteY16" fmla="*/ 845706 h 3095420"/>
              <a:gd name="connsiteX17" fmla="*/ 1524000 w 1569400"/>
              <a:gd name="connsiteY17" fmla="*/ 976334 h 3095420"/>
              <a:gd name="connsiteX18" fmla="*/ 1538514 w 1569400"/>
              <a:gd name="connsiteY18" fmla="*/ 1019877 h 3095420"/>
              <a:gd name="connsiteX19" fmla="*/ 1567543 w 1569400"/>
              <a:gd name="connsiteY19" fmla="*/ 1063420 h 3095420"/>
              <a:gd name="connsiteX20" fmla="*/ 1480457 w 1569400"/>
              <a:gd name="connsiteY20" fmla="*/ 2935763 h 3095420"/>
              <a:gd name="connsiteX21" fmla="*/ 1465943 w 1569400"/>
              <a:gd name="connsiteY21" fmla="*/ 2979306 h 3095420"/>
              <a:gd name="connsiteX22" fmla="*/ 1407886 w 1569400"/>
              <a:gd name="connsiteY22" fmla="*/ 3095420 h 3095420"/>
              <a:gd name="connsiteX23" fmla="*/ 1219200 w 1569400"/>
              <a:gd name="connsiteY23" fmla="*/ 3051877 h 3095420"/>
              <a:gd name="connsiteX24" fmla="*/ 1175657 w 1569400"/>
              <a:gd name="connsiteY24" fmla="*/ 3037363 h 3095420"/>
              <a:gd name="connsiteX25" fmla="*/ 957943 w 1569400"/>
              <a:gd name="connsiteY25" fmla="*/ 3066392 h 3095420"/>
              <a:gd name="connsiteX26" fmla="*/ 914400 w 1569400"/>
              <a:gd name="connsiteY26" fmla="*/ 3095420 h 3095420"/>
              <a:gd name="connsiteX27" fmla="*/ 362857 w 1569400"/>
              <a:gd name="connsiteY27" fmla="*/ 3080906 h 3095420"/>
              <a:gd name="connsiteX28" fmla="*/ 319314 w 1569400"/>
              <a:gd name="connsiteY28" fmla="*/ 3066392 h 3095420"/>
              <a:gd name="connsiteX29" fmla="*/ 116114 w 1569400"/>
              <a:gd name="connsiteY29" fmla="*/ 3095420 h 3095420"/>
              <a:gd name="connsiteX30" fmla="*/ 43543 w 1569400"/>
              <a:gd name="connsiteY30" fmla="*/ 3066392 h 3095420"/>
              <a:gd name="connsiteX31" fmla="*/ 0 w 1569400"/>
              <a:gd name="connsiteY31" fmla="*/ 2979306 h 3095420"/>
              <a:gd name="connsiteX32" fmla="*/ 29028 w 1569400"/>
              <a:gd name="connsiteY32" fmla="*/ 2834163 h 3095420"/>
              <a:gd name="connsiteX33" fmla="*/ 58057 w 1569400"/>
              <a:gd name="connsiteY33" fmla="*/ 2747077 h 3095420"/>
              <a:gd name="connsiteX34" fmla="*/ 72571 w 1569400"/>
              <a:gd name="connsiteY34" fmla="*/ 2703534 h 3095420"/>
              <a:gd name="connsiteX35" fmla="*/ 130628 w 1569400"/>
              <a:gd name="connsiteY35" fmla="*/ 2543877 h 3095420"/>
              <a:gd name="connsiteX36" fmla="*/ 130628 w 1569400"/>
              <a:gd name="connsiteY36" fmla="*/ 2195534 h 3095420"/>
              <a:gd name="connsiteX37" fmla="*/ 101600 w 1569400"/>
              <a:gd name="connsiteY37" fmla="*/ 2108449 h 3095420"/>
              <a:gd name="connsiteX38" fmla="*/ 130628 w 1569400"/>
              <a:gd name="connsiteY38" fmla="*/ 1760106 h 3095420"/>
              <a:gd name="connsiteX39" fmla="*/ 159657 w 1569400"/>
              <a:gd name="connsiteY39" fmla="*/ 1673020 h 3095420"/>
              <a:gd name="connsiteX40" fmla="*/ 203200 w 1569400"/>
              <a:gd name="connsiteY40" fmla="*/ 1527877 h 3095420"/>
              <a:gd name="connsiteX41" fmla="*/ 246743 w 1569400"/>
              <a:gd name="connsiteY41" fmla="*/ 1353706 h 3095420"/>
              <a:gd name="connsiteX42" fmla="*/ 333828 w 1569400"/>
              <a:gd name="connsiteY42" fmla="*/ 1295649 h 3095420"/>
              <a:gd name="connsiteX43" fmla="*/ 478971 w 1569400"/>
              <a:gd name="connsiteY43" fmla="*/ 1324677 h 3095420"/>
              <a:gd name="connsiteX44" fmla="*/ 566057 w 1569400"/>
              <a:gd name="connsiteY44" fmla="*/ 1382734 h 3095420"/>
              <a:gd name="connsiteX45" fmla="*/ 653143 w 1569400"/>
              <a:gd name="connsiteY45" fmla="*/ 1411763 h 3095420"/>
              <a:gd name="connsiteX46" fmla="*/ 740228 w 1569400"/>
              <a:gd name="connsiteY46" fmla="*/ 1469820 h 3095420"/>
              <a:gd name="connsiteX47" fmla="*/ 798286 w 1569400"/>
              <a:gd name="connsiteY47" fmla="*/ 1542392 h 3095420"/>
              <a:gd name="connsiteX48" fmla="*/ 899886 w 1569400"/>
              <a:gd name="connsiteY48" fmla="*/ 1658506 h 3095420"/>
              <a:gd name="connsiteX49" fmla="*/ 972457 w 1569400"/>
              <a:gd name="connsiteY49" fmla="*/ 1789134 h 3095420"/>
              <a:gd name="connsiteX50" fmla="*/ 1001486 w 1569400"/>
              <a:gd name="connsiteY50" fmla="*/ 1832677 h 3095420"/>
              <a:gd name="connsiteX51" fmla="*/ 1059543 w 1569400"/>
              <a:gd name="connsiteY51" fmla="*/ 1905249 h 3095420"/>
              <a:gd name="connsiteX52" fmla="*/ 1088571 w 1569400"/>
              <a:gd name="connsiteY52" fmla="*/ 1948792 h 3095420"/>
              <a:gd name="connsiteX53" fmla="*/ 1175657 w 1569400"/>
              <a:gd name="connsiteY53" fmla="*/ 2006849 h 3095420"/>
              <a:gd name="connsiteX54" fmla="*/ 1190171 w 1569400"/>
              <a:gd name="connsiteY54" fmla="*/ 1963306 h 3095420"/>
              <a:gd name="connsiteX55" fmla="*/ 1161143 w 1569400"/>
              <a:gd name="connsiteY55" fmla="*/ 1876220 h 3095420"/>
              <a:gd name="connsiteX56" fmla="*/ 1146628 w 1569400"/>
              <a:gd name="connsiteY56" fmla="*/ 1571420 h 3095420"/>
              <a:gd name="connsiteX57" fmla="*/ 1132114 w 1569400"/>
              <a:gd name="connsiteY57" fmla="*/ 1498849 h 3095420"/>
              <a:gd name="connsiteX58" fmla="*/ 1161143 w 1569400"/>
              <a:gd name="connsiteY58" fmla="*/ 1252106 h 3095420"/>
              <a:gd name="connsiteX59" fmla="*/ 1175657 w 1569400"/>
              <a:gd name="connsiteY59" fmla="*/ 1092449 h 3095420"/>
              <a:gd name="connsiteX60" fmla="*/ 1204686 w 1569400"/>
              <a:gd name="connsiteY60" fmla="*/ 961820 h 3095420"/>
              <a:gd name="connsiteX0" fmla="*/ 1233714 w 1569400"/>
              <a:gd name="connsiteY0" fmla="*/ 1019877 h 3135755"/>
              <a:gd name="connsiteX1" fmla="*/ 1219200 w 1569400"/>
              <a:gd name="connsiteY1" fmla="*/ 947306 h 3135755"/>
              <a:gd name="connsiteX2" fmla="*/ 1175657 w 1569400"/>
              <a:gd name="connsiteY2" fmla="*/ 279649 h 3135755"/>
              <a:gd name="connsiteX3" fmla="*/ 1161143 w 1569400"/>
              <a:gd name="connsiteY3" fmla="*/ 221592 h 3135755"/>
              <a:gd name="connsiteX4" fmla="*/ 1146628 w 1569400"/>
              <a:gd name="connsiteY4" fmla="*/ 119992 h 3135755"/>
              <a:gd name="connsiteX5" fmla="*/ 1161143 w 1569400"/>
              <a:gd name="connsiteY5" fmla="*/ 3877 h 3135755"/>
              <a:gd name="connsiteX6" fmla="*/ 1204686 w 1569400"/>
              <a:gd name="connsiteY6" fmla="*/ 32906 h 3135755"/>
              <a:gd name="connsiteX7" fmla="*/ 1219200 w 1569400"/>
              <a:gd name="connsiteY7" fmla="*/ 76449 h 3135755"/>
              <a:gd name="connsiteX8" fmla="*/ 1248228 w 1569400"/>
              <a:gd name="connsiteY8" fmla="*/ 119992 h 3135755"/>
              <a:gd name="connsiteX9" fmla="*/ 1262743 w 1569400"/>
              <a:gd name="connsiteY9" fmla="*/ 192563 h 3135755"/>
              <a:gd name="connsiteX10" fmla="*/ 1277257 w 1569400"/>
              <a:gd name="connsiteY10" fmla="*/ 250620 h 3135755"/>
              <a:gd name="connsiteX11" fmla="*/ 1306286 w 1569400"/>
              <a:gd name="connsiteY11" fmla="*/ 410277 h 3135755"/>
              <a:gd name="connsiteX12" fmla="*/ 1364343 w 1569400"/>
              <a:gd name="connsiteY12" fmla="*/ 497363 h 3135755"/>
              <a:gd name="connsiteX13" fmla="*/ 1393371 w 1569400"/>
              <a:gd name="connsiteY13" fmla="*/ 613477 h 3135755"/>
              <a:gd name="connsiteX14" fmla="*/ 1407886 w 1569400"/>
              <a:gd name="connsiteY14" fmla="*/ 787649 h 3135755"/>
              <a:gd name="connsiteX15" fmla="*/ 1422400 w 1569400"/>
              <a:gd name="connsiteY15" fmla="*/ 831192 h 3135755"/>
              <a:gd name="connsiteX16" fmla="*/ 1465943 w 1569400"/>
              <a:gd name="connsiteY16" fmla="*/ 845706 h 3135755"/>
              <a:gd name="connsiteX17" fmla="*/ 1524000 w 1569400"/>
              <a:gd name="connsiteY17" fmla="*/ 976334 h 3135755"/>
              <a:gd name="connsiteX18" fmla="*/ 1538514 w 1569400"/>
              <a:gd name="connsiteY18" fmla="*/ 1019877 h 3135755"/>
              <a:gd name="connsiteX19" fmla="*/ 1567543 w 1569400"/>
              <a:gd name="connsiteY19" fmla="*/ 1063420 h 3135755"/>
              <a:gd name="connsiteX20" fmla="*/ 1480457 w 1569400"/>
              <a:gd name="connsiteY20" fmla="*/ 2935763 h 3135755"/>
              <a:gd name="connsiteX21" fmla="*/ 1407886 w 1569400"/>
              <a:gd name="connsiteY21" fmla="*/ 3095420 h 3135755"/>
              <a:gd name="connsiteX22" fmla="*/ 1219200 w 1569400"/>
              <a:gd name="connsiteY22" fmla="*/ 3051877 h 3135755"/>
              <a:gd name="connsiteX23" fmla="*/ 1175657 w 1569400"/>
              <a:gd name="connsiteY23" fmla="*/ 3037363 h 3135755"/>
              <a:gd name="connsiteX24" fmla="*/ 957943 w 1569400"/>
              <a:gd name="connsiteY24" fmla="*/ 3066392 h 3135755"/>
              <a:gd name="connsiteX25" fmla="*/ 914400 w 1569400"/>
              <a:gd name="connsiteY25" fmla="*/ 3095420 h 3135755"/>
              <a:gd name="connsiteX26" fmla="*/ 362857 w 1569400"/>
              <a:gd name="connsiteY26" fmla="*/ 3080906 h 3135755"/>
              <a:gd name="connsiteX27" fmla="*/ 319314 w 1569400"/>
              <a:gd name="connsiteY27" fmla="*/ 3066392 h 3135755"/>
              <a:gd name="connsiteX28" fmla="*/ 116114 w 1569400"/>
              <a:gd name="connsiteY28" fmla="*/ 3095420 h 3135755"/>
              <a:gd name="connsiteX29" fmla="*/ 43543 w 1569400"/>
              <a:gd name="connsiteY29" fmla="*/ 3066392 h 3135755"/>
              <a:gd name="connsiteX30" fmla="*/ 0 w 1569400"/>
              <a:gd name="connsiteY30" fmla="*/ 2979306 h 3135755"/>
              <a:gd name="connsiteX31" fmla="*/ 29028 w 1569400"/>
              <a:gd name="connsiteY31" fmla="*/ 2834163 h 3135755"/>
              <a:gd name="connsiteX32" fmla="*/ 58057 w 1569400"/>
              <a:gd name="connsiteY32" fmla="*/ 2747077 h 3135755"/>
              <a:gd name="connsiteX33" fmla="*/ 72571 w 1569400"/>
              <a:gd name="connsiteY33" fmla="*/ 2703534 h 3135755"/>
              <a:gd name="connsiteX34" fmla="*/ 130628 w 1569400"/>
              <a:gd name="connsiteY34" fmla="*/ 2543877 h 3135755"/>
              <a:gd name="connsiteX35" fmla="*/ 130628 w 1569400"/>
              <a:gd name="connsiteY35" fmla="*/ 2195534 h 3135755"/>
              <a:gd name="connsiteX36" fmla="*/ 101600 w 1569400"/>
              <a:gd name="connsiteY36" fmla="*/ 2108449 h 3135755"/>
              <a:gd name="connsiteX37" fmla="*/ 130628 w 1569400"/>
              <a:gd name="connsiteY37" fmla="*/ 1760106 h 3135755"/>
              <a:gd name="connsiteX38" fmla="*/ 159657 w 1569400"/>
              <a:gd name="connsiteY38" fmla="*/ 1673020 h 3135755"/>
              <a:gd name="connsiteX39" fmla="*/ 203200 w 1569400"/>
              <a:gd name="connsiteY39" fmla="*/ 1527877 h 3135755"/>
              <a:gd name="connsiteX40" fmla="*/ 246743 w 1569400"/>
              <a:gd name="connsiteY40" fmla="*/ 1353706 h 3135755"/>
              <a:gd name="connsiteX41" fmla="*/ 333828 w 1569400"/>
              <a:gd name="connsiteY41" fmla="*/ 1295649 h 3135755"/>
              <a:gd name="connsiteX42" fmla="*/ 478971 w 1569400"/>
              <a:gd name="connsiteY42" fmla="*/ 1324677 h 3135755"/>
              <a:gd name="connsiteX43" fmla="*/ 566057 w 1569400"/>
              <a:gd name="connsiteY43" fmla="*/ 1382734 h 3135755"/>
              <a:gd name="connsiteX44" fmla="*/ 653143 w 1569400"/>
              <a:gd name="connsiteY44" fmla="*/ 1411763 h 3135755"/>
              <a:gd name="connsiteX45" fmla="*/ 740228 w 1569400"/>
              <a:gd name="connsiteY45" fmla="*/ 1469820 h 3135755"/>
              <a:gd name="connsiteX46" fmla="*/ 798286 w 1569400"/>
              <a:gd name="connsiteY46" fmla="*/ 1542392 h 3135755"/>
              <a:gd name="connsiteX47" fmla="*/ 899886 w 1569400"/>
              <a:gd name="connsiteY47" fmla="*/ 1658506 h 3135755"/>
              <a:gd name="connsiteX48" fmla="*/ 972457 w 1569400"/>
              <a:gd name="connsiteY48" fmla="*/ 1789134 h 3135755"/>
              <a:gd name="connsiteX49" fmla="*/ 1001486 w 1569400"/>
              <a:gd name="connsiteY49" fmla="*/ 1832677 h 3135755"/>
              <a:gd name="connsiteX50" fmla="*/ 1059543 w 1569400"/>
              <a:gd name="connsiteY50" fmla="*/ 1905249 h 3135755"/>
              <a:gd name="connsiteX51" fmla="*/ 1088571 w 1569400"/>
              <a:gd name="connsiteY51" fmla="*/ 1948792 h 3135755"/>
              <a:gd name="connsiteX52" fmla="*/ 1175657 w 1569400"/>
              <a:gd name="connsiteY52" fmla="*/ 2006849 h 3135755"/>
              <a:gd name="connsiteX53" fmla="*/ 1190171 w 1569400"/>
              <a:gd name="connsiteY53" fmla="*/ 1963306 h 3135755"/>
              <a:gd name="connsiteX54" fmla="*/ 1161143 w 1569400"/>
              <a:gd name="connsiteY54" fmla="*/ 1876220 h 3135755"/>
              <a:gd name="connsiteX55" fmla="*/ 1146628 w 1569400"/>
              <a:gd name="connsiteY55" fmla="*/ 1571420 h 3135755"/>
              <a:gd name="connsiteX56" fmla="*/ 1132114 w 1569400"/>
              <a:gd name="connsiteY56" fmla="*/ 1498849 h 3135755"/>
              <a:gd name="connsiteX57" fmla="*/ 1161143 w 1569400"/>
              <a:gd name="connsiteY57" fmla="*/ 1252106 h 3135755"/>
              <a:gd name="connsiteX58" fmla="*/ 1175657 w 1569400"/>
              <a:gd name="connsiteY58" fmla="*/ 1092449 h 3135755"/>
              <a:gd name="connsiteX59" fmla="*/ 1204686 w 1569400"/>
              <a:gd name="connsiteY59" fmla="*/ 961820 h 3135755"/>
              <a:gd name="connsiteX0" fmla="*/ 1233714 w 1573633"/>
              <a:gd name="connsiteY0" fmla="*/ 1019877 h 3095420"/>
              <a:gd name="connsiteX1" fmla="*/ 1219200 w 1573633"/>
              <a:gd name="connsiteY1" fmla="*/ 947306 h 3095420"/>
              <a:gd name="connsiteX2" fmla="*/ 1175657 w 1573633"/>
              <a:gd name="connsiteY2" fmla="*/ 279649 h 3095420"/>
              <a:gd name="connsiteX3" fmla="*/ 1161143 w 1573633"/>
              <a:gd name="connsiteY3" fmla="*/ 221592 h 3095420"/>
              <a:gd name="connsiteX4" fmla="*/ 1146628 w 1573633"/>
              <a:gd name="connsiteY4" fmla="*/ 119992 h 3095420"/>
              <a:gd name="connsiteX5" fmla="*/ 1161143 w 1573633"/>
              <a:gd name="connsiteY5" fmla="*/ 3877 h 3095420"/>
              <a:gd name="connsiteX6" fmla="*/ 1204686 w 1573633"/>
              <a:gd name="connsiteY6" fmla="*/ 32906 h 3095420"/>
              <a:gd name="connsiteX7" fmla="*/ 1219200 w 1573633"/>
              <a:gd name="connsiteY7" fmla="*/ 76449 h 3095420"/>
              <a:gd name="connsiteX8" fmla="*/ 1248228 w 1573633"/>
              <a:gd name="connsiteY8" fmla="*/ 119992 h 3095420"/>
              <a:gd name="connsiteX9" fmla="*/ 1262743 w 1573633"/>
              <a:gd name="connsiteY9" fmla="*/ 192563 h 3095420"/>
              <a:gd name="connsiteX10" fmla="*/ 1277257 w 1573633"/>
              <a:gd name="connsiteY10" fmla="*/ 250620 h 3095420"/>
              <a:gd name="connsiteX11" fmla="*/ 1306286 w 1573633"/>
              <a:gd name="connsiteY11" fmla="*/ 410277 h 3095420"/>
              <a:gd name="connsiteX12" fmla="*/ 1364343 w 1573633"/>
              <a:gd name="connsiteY12" fmla="*/ 497363 h 3095420"/>
              <a:gd name="connsiteX13" fmla="*/ 1393371 w 1573633"/>
              <a:gd name="connsiteY13" fmla="*/ 613477 h 3095420"/>
              <a:gd name="connsiteX14" fmla="*/ 1407886 w 1573633"/>
              <a:gd name="connsiteY14" fmla="*/ 787649 h 3095420"/>
              <a:gd name="connsiteX15" fmla="*/ 1422400 w 1573633"/>
              <a:gd name="connsiteY15" fmla="*/ 831192 h 3095420"/>
              <a:gd name="connsiteX16" fmla="*/ 1465943 w 1573633"/>
              <a:gd name="connsiteY16" fmla="*/ 845706 h 3095420"/>
              <a:gd name="connsiteX17" fmla="*/ 1524000 w 1573633"/>
              <a:gd name="connsiteY17" fmla="*/ 976334 h 3095420"/>
              <a:gd name="connsiteX18" fmla="*/ 1538514 w 1573633"/>
              <a:gd name="connsiteY18" fmla="*/ 1019877 h 3095420"/>
              <a:gd name="connsiteX19" fmla="*/ 1567543 w 1573633"/>
              <a:gd name="connsiteY19" fmla="*/ 1063420 h 3095420"/>
              <a:gd name="connsiteX20" fmla="*/ 1407886 w 1573633"/>
              <a:gd name="connsiteY20" fmla="*/ 3095420 h 3095420"/>
              <a:gd name="connsiteX21" fmla="*/ 1219200 w 1573633"/>
              <a:gd name="connsiteY21" fmla="*/ 3051877 h 3095420"/>
              <a:gd name="connsiteX22" fmla="*/ 1175657 w 1573633"/>
              <a:gd name="connsiteY22" fmla="*/ 3037363 h 3095420"/>
              <a:gd name="connsiteX23" fmla="*/ 957943 w 1573633"/>
              <a:gd name="connsiteY23" fmla="*/ 3066392 h 3095420"/>
              <a:gd name="connsiteX24" fmla="*/ 914400 w 1573633"/>
              <a:gd name="connsiteY24" fmla="*/ 3095420 h 3095420"/>
              <a:gd name="connsiteX25" fmla="*/ 362857 w 1573633"/>
              <a:gd name="connsiteY25" fmla="*/ 3080906 h 3095420"/>
              <a:gd name="connsiteX26" fmla="*/ 319314 w 1573633"/>
              <a:gd name="connsiteY26" fmla="*/ 3066392 h 3095420"/>
              <a:gd name="connsiteX27" fmla="*/ 116114 w 1573633"/>
              <a:gd name="connsiteY27" fmla="*/ 3095420 h 3095420"/>
              <a:gd name="connsiteX28" fmla="*/ 43543 w 1573633"/>
              <a:gd name="connsiteY28" fmla="*/ 3066392 h 3095420"/>
              <a:gd name="connsiteX29" fmla="*/ 0 w 1573633"/>
              <a:gd name="connsiteY29" fmla="*/ 2979306 h 3095420"/>
              <a:gd name="connsiteX30" fmla="*/ 29028 w 1573633"/>
              <a:gd name="connsiteY30" fmla="*/ 2834163 h 3095420"/>
              <a:gd name="connsiteX31" fmla="*/ 58057 w 1573633"/>
              <a:gd name="connsiteY31" fmla="*/ 2747077 h 3095420"/>
              <a:gd name="connsiteX32" fmla="*/ 72571 w 1573633"/>
              <a:gd name="connsiteY32" fmla="*/ 2703534 h 3095420"/>
              <a:gd name="connsiteX33" fmla="*/ 130628 w 1573633"/>
              <a:gd name="connsiteY33" fmla="*/ 2543877 h 3095420"/>
              <a:gd name="connsiteX34" fmla="*/ 130628 w 1573633"/>
              <a:gd name="connsiteY34" fmla="*/ 2195534 h 3095420"/>
              <a:gd name="connsiteX35" fmla="*/ 101600 w 1573633"/>
              <a:gd name="connsiteY35" fmla="*/ 2108449 h 3095420"/>
              <a:gd name="connsiteX36" fmla="*/ 130628 w 1573633"/>
              <a:gd name="connsiteY36" fmla="*/ 1760106 h 3095420"/>
              <a:gd name="connsiteX37" fmla="*/ 159657 w 1573633"/>
              <a:gd name="connsiteY37" fmla="*/ 1673020 h 3095420"/>
              <a:gd name="connsiteX38" fmla="*/ 203200 w 1573633"/>
              <a:gd name="connsiteY38" fmla="*/ 1527877 h 3095420"/>
              <a:gd name="connsiteX39" fmla="*/ 246743 w 1573633"/>
              <a:gd name="connsiteY39" fmla="*/ 1353706 h 3095420"/>
              <a:gd name="connsiteX40" fmla="*/ 333828 w 1573633"/>
              <a:gd name="connsiteY40" fmla="*/ 1295649 h 3095420"/>
              <a:gd name="connsiteX41" fmla="*/ 478971 w 1573633"/>
              <a:gd name="connsiteY41" fmla="*/ 1324677 h 3095420"/>
              <a:gd name="connsiteX42" fmla="*/ 566057 w 1573633"/>
              <a:gd name="connsiteY42" fmla="*/ 1382734 h 3095420"/>
              <a:gd name="connsiteX43" fmla="*/ 653143 w 1573633"/>
              <a:gd name="connsiteY43" fmla="*/ 1411763 h 3095420"/>
              <a:gd name="connsiteX44" fmla="*/ 740228 w 1573633"/>
              <a:gd name="connsiteY44" fmla="*/ 1469820 h 3095420"/>
              <a:gd name="connsiteX45" fmla="*/ 798286 w 1573633"/>
              <a:gd name="connsiteY45" fmla="*/ 1542392 h 3095420"/>
              <a:gd name="connsiteX46" fmla="*/ 899886 w 1573633"/>
              <a:gd name="connsiteY46" fmla="*/ 1658506 h 3095420"/>
              <a:gd name="connsiteX47" fmla="*/ 972457 w 1573633"/>
              <a:gd name="connsiteY47" fmla="*/ 1789134 h 3095420"/>
              <a:gd name="connsiteX48" fmla="*/ 1001486 w 1573633"/>
              <a:gd name="connsiteY48" fmla="*/ 1832677 h 3095420"/>
              <a:gd name="connsiteX49" fmla="*/ 1059543 w 1573633"/>
              <a:gd name="connsiteY49" fmla="*/ 1905249 h 3095420"/>
              <a:gd name="connsiteX50" fmla="*/ 1088571 w 1573633"/>
              <a:gd name="connsiteY50" fmla="*/ 1948792 h 3095420"/>
              <a:gd name="connsiteX51" fmla="*/ 1175657 w 1573633"/>
              <a:gd name="connsiteY51" fmla="*/ 2006849 h 3095420"/>
              <a:gd name="connsiteX52" fmla="*/ 1190171 w 1573633"/>
              <a:gd name="connsiteY52" fmla="*/ 1963306 h 3095420"/>
              <a:gd name="connsiteX53" fmla="*/ 1161143 w 1573633"/>
              <a:gd name="connsiteY53" fmla="*/ 1876220 h 3095420"/>
              <a:gd name="connsiteX54" fmla="*/ 1146628 w 1573633"/>
              <a:gd name="connsiteY54" fmla="*/ 1571420 h 3095420"/>
              <a:gd name="connsiteX55" fmla="*/ 1132114 w 1573633"/>
              <a:gd name="connsiteY55" fmla="*/ 1498849 h 3095420"/>
              <a:gd name="connsiteX56" fmla="*/ 1161143 w 1573633"/>
              <a:gd name="connsiteY56" fmla="*/ 1252106 h 3095420"/>
              <a:gd name="connsiteX57" fmla="*/ 1175657 w 1573633"/>
              <a:gd name="connsiteY57" fmla="*/ 1092449 h 3095420"/>
              <a:gd name="connsiteX58" fmla="*/ 1204686 w 1573633"/>
              <a:gd name="connsiteY58" fmla="*/ 961820 h 3095420"/>
              <a:gd name="connsiteX0" fmla="*/ 1233714 w 1570159"/>
              <a:gd name="connsiteY0" fmla="*/ 1019877 h 3118649"/>
              <a:gd name="connsiteX1" fmla="*/ 1219200 w 1570159"/>
              <a:gd name="connsiteY1" fmla="*/ 947306 h 3118649"/>
              <a:gd name="connsiteX2" fmla="*/ 1175657 w 1570159"/>
              <a:gd name="connsiteY2" fmla="*/ 279649 h 3118649"/>
              <a:gd name="connsiteX3" fmla="*/ 1161143 w 1570159"/>
              <a:gd name="connsiteY3" fmla="*/ 221592 h 3118649"/>
              <a:gd name="connsiteX4" fmla="*/ 1146628 w 1570159"/>
              <a:gd name="connsiteY4" fmla="*/ 119992 h 3118649"/>
              <a:gd name="connsiteX5" fmla="*/ 1161143 w 1570159"/>
              <a:gd name="connsiteY5" fmla="*/ 3877 h 3118649"/>
              <a:gd name="connsiteX6" fmla="*/ 1204686 w 1570159"/>
              <a:gd name="connsiteY6" fmla="*/ 32906 h 3118649"/>
              <a:gd name="connsiteX7" fmla="*/ 1219200 w 1570159"/>
              <a:gd name="connsiteY7" fmla="*/ 76449 h 3118649"/>
              <a:gd name="connsiteX8" fmla="*/ 1248228 w 1570159"/>
              <a:gd name="connsiteY8" fmla="*/ 119992 h 3118649"/>
              <a:gd name="connsiteX9" fmla="*/ 1262743 w 1570159"/>
              <a:gd name="connsiteY9" fmla="*/ 192563 h 3118649"/>
              <a:gd name="connsiteX10" fmla="*/ 1277257 w 1570159"/>
              <a:gd name="connsiteY10" fmla="*/ 250620 h 3118649"/>
              <a:gd name="connsiteX11" fmla="*/ 1306286 w 1570159"/>
              <a:gd name="connsiteY11" fmla="*/ 410277 h 3118649"/>
              <a:gd name="connsiteX12" fmla="*/ 1364343 w 1570159"/>
              <a:gd name="connsiteY12" fmla="*/ 497363 h 3118649"/>
              <a:gd name="connsiteX13" fmla="*/ 1393371 w 1570159"/>
              <a:gd name="connsiteY13" fmla="*/ 613477 h 3118649"/>
              <a:gd name="connsiteX14" fmla="*/ 1407886 w 1570159"/>
              <a:gd name="connsiteY14" fmla="*/ 787649 h 3118649"/>
              <a:gd name="connsiteX15" fmla="*/ 1422400 w 1570159"/>
              <a:gd name="connsiteY15" fmla="*/ 831192 h 3118649"/>
              <a:gd name="connsiteX16" fmla="*/ 1465943 w 1570159"/>
              <a:gd name="connsiteY16" fmla="*/ 845706 h 3118649"/>
              <a:gd name="connsiteX17" fmla="*/ 1524000 w 1570159"/>
              <a:gd name="connsiteY17" fmla="*/ 976334 h 3118649"/>
              <a:gd name="connsiteX18" fmla="*/ 1538514 w 1570159"/>
              <a:gd name="connsiteY18" fmla="*/ 1019877 h 3118649"/>
              <a:gd name="connsiteX19" fmla="*/ 1567543 w 1570159"/>
              <a:gd name="connsiteY19" fmla="*/ 1063420 h 3118649"/>
              <a:gd name="connsiteX20" fmla="*/ 1465943 w 1570159"/>
              <a:gd name="connsiteY20" fmla="*/ 3118649 h 3118649"/>
              <a:gd name="connsiteX21" fmla="*/ 1219200 w 1570159"/>
              <a:gd name="connsiteY21" fmla="*/ 3051877 h 3118649"/>
              <a:gd name="connsiteX22" fmla="*/ 1175657 w 1570159"/>
              <a:gd name="connsiteY22" fmla="*/ 3037363 h 3118649"/>
              <a:gd name="connsiteX23" fmla="*/ 957943 w 1570159"/>
              <a:gd name="connsiteY23" fmla="*/ 3066392 h 3118649"/>
              <a:gd name="connsiteX24" fmla="*/ 914400 w 1570159"/>
              <a:gd name="connsiteY24" fmla="*/ 3095420 h 3118649"/>
              <a:gd name="connsiteX25" fmla="*/ 362857 w 1570159"/>
              <a:gd name="connsiteY25" fmla="*/ 3080906 h 3118649"/>
              <a:gd name="connsiteX26" fmla="*/ 319314 w 1570159"/>
              <a:gd name="connsiteY26" fmla="*/ 3066392 h 3118649"/>
              <a:gd name="connsiteX27" fmla="*/ 116114 w 1570159"/>
              <a:gd name="connsiteY27" fmla="*/ 3095420 h 3118649"/>
              <a:gd name="connsiteX28" fmla="*/ 43543 w 1570159"/>
              <a:gd name="connsiteY28" fmla="*/ 3066392 h 3118649"/>
              <a:gd name="connsiteX29" fmla="*/ 0 w 1570159"/>
              <a:gd name="connsiteY29" fmla="*/ 2979306 h 3118649"/>
              <a:gd name="connsiteX30" fmla="*/ 29028 w 1570159"/>
              <a:gd name="connsiteY30" fmla="*/ 2834163 h 3118649"/>
              <a:gd name="connsiteX31" fmla="*/ 58057 w 1570159"/>
              <a:gd name="connsiteY31" fmla="*/ 2747077 h 3118649"/>
              <a:gd name="connsiteX32" fmla="*/ 72571 w 1570159"/>
              <a:gd name="connsiteY32" fmla="*/ 2703534 h 3118649"/>
              <a:gd name="connsiteX33" fmla="*/ 130628 w 1570159"/>
              <a:gd name="connsiteY33" fmla="*/ 2543877 h 3118649"/>
              <a:gd name="connsiteX34" fmla="*/ 130628 w 1570159"/>
              <a:gd name="connsiteY34" fmla="*/ 2195534 h 3118649"/>
              <a:gd name="connsiteX35" fmla="*/ 101600 w 1570159"/>
              <a:gd name="connsiteY35" fmla="*/ 2108449 h 3118649"/>
              <a:gd name="connsiteX36" fmla="*/ 130628 w 1570159"/>
              <a:gd name="connsiteY36" fmla="*/ 1760106 h 3118649"/>
              <a:gd name="connsiteX37" fmla="*/ 159657 w 1570159"/>
              <a:gd name="connsiteY37" fmla="*/ 1673020 h 3118649"/>
              <a:gd name="connsiteX38" fmla="*/ 203200 w 1570159"/>
              <a:gd name="connsiteY38" fmla="*/ 1527877 h 3118649"/>
              <a:gd name="connsiteX39" fmla="*/ 246743 w 1570159"/>
              <a:gd name="connsiteY39" fmla="*/ 1353706 h 3118649"/>
              <a:gd name="connsiteX40" fmla="*/ 333828 w 1570159"/>
              <a:gd name="connsiteY40" fmla="*/ 1295649 h 3118649"/>
              <a:gd name="connsiteX41" fmla="*/ 478971 w 1570159"/>
              <a:gd name="connsiteY41" fmla="*/ 1324677 h 3118649"/>
              <a:gd name="connsiteX42" fmla="*/ 566057 w 1570159"/>
              <a:gd name="connsiteY42" fmla="*/ 1382734 h 3118649"/>
              <a:gd name="connsiteX43" fmla="*/ 653143 w 1570159"/>
              <a:gd name="connsiteY43" fmla="*/ 1411763 h 3118649"/>
              <a:gd name="connsiteX44" fmla="*/ 740228 w 1570159"/>
              <a:gd name="connsiteY44" fmla="*/ 1469820 h 3118649"/>
              <a:gd name="connsiteX45" fmla="*/ 798286 w 1570159"/>
              <a:gd name="connsiteY45" fmla="*/ 1542392 h 3118649"/>
              <a:gd name="connsiteX46" fmla="*/ 899886 w 1570159"/>
              <a:gd name="connsiteY46" fmla="*/ 1658506 h 3118649"/>
              <a:gd name="connsiteX47" fmla="*/ 972457 w 1570159"/>
              <a:gd name="connsiteY47" fmla="*/ 1789134 h 3118649"/>
              <a:gd name="connsiteX48" fmla="*/ 1001486 w 1570159"/>
              <a:gd name="connsiteY48" fmla="*/ 1832677 h 3118649"/>
              <a:gd name="connsiteX49" fmla="*/ 1059543 w 1570159"/>
              <a:gd name="connsiteY49" fmla="*/ 1905249 h 3118649"/>
              <a:gd name="connsiteX50" fmla="*/ 1088571 w 1570159"/>
              <a:gd name="connsiteY50" fmla="*/ 1948792 h 3118649"/>
              <a:gd name="connsiteX51" fmla="*/ 1175657 w 1570159"/>
              <a:gd name="connsiteY51" fmla="*/ 2006849 h 3118649"/>
              <a:gd name="connsiteX52" fmla="*/ 1190171 w 1570159"/>
              <a:gd name="connsiteY52" fmla="*/ 1963306 h 3118649"/>
              <a:gd name="connsiteX53" fmla="*/ 1161143 w 1570159"/>
              <a:gd name="connsiteY53" fmla="*/ 1876220 h 3118649"/>
              <a:gd name="connsiteX54" fmla="*/ 1146628 w 1570159"/>
              <a:gd name="connsiteY54" fmla="*/ 1571420 h 3118649"/>
              <a:gd name="connsiteX55" fmla="*/ 1132114 w 1570159"/>
              <a:gd name="connsiteY55" fmla="*/ 1498849 h 3118649"/>
              <a:gd name="connsiteX56" fmla="*/ 1161143 w 1570159"/>
              <a:gd name="connsiteY56" fmla="*/ 1252106 h 3118649"/>
              <a:gd name="connsiteX57" fmla="*/ 1175657 w 1570159"/>
              <a:gd name="connsiteY57" fmla="*/ 1092449 h 3118649"/>
              <a:gd name="connsiteX58" fmla="*/ 1204686 w 1570159"/>
              <a:gd name="connsiteY58" fmla="*/ 961820 h 3118649"/>
              <a:gd name="connsiteX0" fmla="*/ 1233714 w 1570159"/>
              <a:gd name="connsiteY0" fmla="*/ 1019877 h 3118649"/>
              <a:gd name="connsiteX1" fmla="*/ 1219200 w 1570159"/>
              <a:gd name="connsiteY1" fmla="*/ 947306 h 3118649"/>
              <a:gd name="connsiteX2" fmla="*/ 1175657 w 1570159"/>
              <a:gd name="connsiteY2" fmla="*/ 279649 h 3118649"/>
              <a:gd name="connsiteX3" fmla="*/ 1161143 w 1570159"/>
              <a:gd name="connsiteY3" fmla="*/ 221592 h 3118649"/>
              <a:gd name="connsiteX4" fmla="*/ 1146628 w 1570159"/>
              <a:gd name="connsiteY4" fmla="*/ 119992 h 3118649"/>
              <a:gd name="connsiteX5" fmla="*/ 1161143 w 1570159"/>
              <a:gd name="connsiteY5" fmla="*/ 3877 h 3118649"/>
              <a:gd name="connsiteX6" fmla="*/ 1204686 w 1570159"/>
              <a:gd name="connsiteY6" fmla="*/ 32906 h 3118649"/>
              <a:gd name="connsiteX7" fmla="*/ 1219200 w 1570159"/>
              <a:gd name="connsiteY7" fmla="*/ 76449 h 3118649"/>
              <a:gd name="connsiteX8" fmla="*/ 1248228 w 1570159"/>
              <a:gd name="connsiteY8" fmla="*/ 119992 h 3118649"/>
              <a:gd name="connsiteX9" fmla="*/ 1262743 w 1570159"/>
              <a:gd name="connsiteY9" fmla="*/ 192563 h 3118649"/>
              <a:gd name="connsiteX10" fmla="*/ 1277257 w 1570159"/>
              <a:gd name="connsiteY10" fmla="*/ 250620 h 3118649"/>
              <a:gd name="connsiteX11" fmla="*/ 1306286 w 1570159"/>
              <a:gd name="connsiteY11" fmla="*/ 410277 h 3118649"/>
              <a:gd name="connsiteX12" fmla="*/ 1364343 w 1570159"/>
              <a:gd name="connsiteY12" fmla="*/ 497363 h 3118649"/>
              <a:gd name="connsiteX13" fmla="*/ 1393371 w 1570159"/>
              <a:gd name="connsiteY13" fmla="*/ 613477 h 3118649"/>
              <a:gd name="connsiteX14" fmla="*/ 1407886 w 1570159"/>
              <a:gd name="connsiteY14" fmla="*/ 787649 h 3118649"/>
              <a:gd name="connsiteX15" fmla="*/ 1422400 w 1570159"/>
              <a:gd name="connsiteY15" fmla="*/ 831192 h 3118649"/>
              <a:gd name="connsiteX16" fmla="*/ 1465943 w 1570159"/>
              <a:gd name="connsiteY16" fmla="*/ 845706 h 3118649"/>
              <a:gd name="connsiteX17" fmla="*/ 1524000 w 1570159"/>
              <a:gd name="connsiteY17" fmla="*/ 976334 h 3118649"/>
              <a:gd name="connsiteX18" fmla="*/ 1538514 w 1570159"/>
              <a:gd name="connsiteY18" fmla="*/ 1019877 h 3118649"/>
              <a:gd name="connsiteX19" fmla="*/ 1567543 w 1570159"/>
              <a:gd name="connsiteY19" fmla="*/ 1063420 h 3118649"/>
              <a:gd name="connsiteX20" fmla="*/ 1465943 w 1570159"/>
              <a:gd name="connsiteY20" fmla="*/ 3118649 h 3118649"/>
              <a:gd name="connsiteX21" fmla="*/ 1219200 w 1570159"/>
              <a:gd name="connsiteY21" fmla="*/ 3051877 h 3118649"/>
              <a:gd name="connsiteX22" fmla="*/ 1175657 w 1570159"/>
              <a:gd name="connsiteY22" fmla="*/ 3037363 h 3118649"/>
              <a:gd name="connsiteX23" fmla="*/ 957943 w 1570159"/>
              <a:gd name="connsiteY23" fmla="*/ 3066392 h 3118649"/>
              <a:gd name="connsiteX24" fmla="*/ 914400 w 1570159"/>
              <a:gd name="connsiteY24" fmla="*/ 3095420 h 3118649"/>
              <a:gd name="connsiteX25" fmla="*/ 319314 w 1570159"/>
              <a:gd name="connsiteY25" fmla="*/ 3066392 h 3118649"/>
              <a:gd name="connsiteX26" fmla="*/ 116114 w 1570159"/>
              <a:gd name="connsiteY26" fmla="*/ 3095420 h 3118649"/>
              <a:gd name="connsiteX27" fmla="*/ 43543 w 1570159"/>
              <a:gd name="connsiteY27" fmla="*/ 3066392 h 3118649"/>
              <a:gd name="connsiteX28" fmla="*/ 0 w 1570159"/>
              <a:gd name="connsiteY28" fmla="*/ 2979306 h 3118649"/>
              <a:gd name="connsiteX29" fmla="*/ 29028 w 1570159"/>
              <a:gd name="connsiteY29" fmla="*/ 2834163 h 3118649"/>
              <a:gd name="connsiteX30" fmla="*/ 58057 w 1570159"/>
              <a:gd name="connsiteY30" fmla="*/ 2747077 h 3118649"/>
              <a:gd name="connsiteX31" fmla="*/ 72571 w 1570159"/>
              <a:gd name="connsiteY31" fmla="*/ 2703534 h 3118649"/>
              <a:gd name="connsiteX32" fmla="*/ 130628 w 1570159"/>
              <a:gd name="connsiteY32" fmla="*/ 2543877 h 3118649"/>
              <a:gd name="connsiteX33" fmla="*/ 130628 w 1570159"/>
              <a:gd name="connsiteY33" fmla="*/ 2195534 h 3118649"/>
              <a:gd name="connsiteX34" fmla="*/ 101600 w 1570159"/>
              <a:gd name="connsiteY34" fmla="*/ 2108449 h 3118649"/>
              <a:gd name="connsiteX35" fmla="*/ 130628 w 1570159"/>
              <a:gd name="connsiteY35" fmla="*/ 1760106 h 3118649"/>
              <a:gd name="connsiteX36" fmla="*/ 159657 w 1570159"/>
              <a:gd name="connsiteY36" fmla="*/ 1673020 h 3118649"/>
              <a:gd name="connsiteX37" fmla="*/ 203200 w 1570159"/>
              <a:gd name="connsiteY37" fmla="*/ 1527877 h 3118649"/>
              <a:gd name="connsiteX38" fmla="*/ 246743 w 1570159"/>
              <a:gd name="connsiteY38" fmla="*/ 1353706 h 3118649"/>
              <a:gd name="connsiteX39" fmla="*/ 333828 w 1570159"/>
              <a:gd name="connsiteY39" fmla="*/ 1295649 h 3118649"/>
              <a:gd name="connsiteX40" fmla="*/ 478971 w 1570159"/>
              <a:gd name="connsiteY40" fmla="*/ 1324677 h 3118649"/>
              <a:gd name="connsiteX41" fmla="*/ 566057 w 1570159"/>
              <a:gd name="connsiteY41" fmla="*/ 1382734 h 3118649"/>
              <a:gd name="connsiteX42" fmla="*/ 653143 w 1570159"/>
              <a:gd name="connsiteY42" fmla="*/ 1411763 h 3118649"/>
              <a:gd name="connsiteX43" fmla="*/ 740228 w 1570159"/>
              <a:gd name="connsiteY43" fmla="*/ 1469820 h 3118649"/>
              <a:gd name="connsiteX44" fmla="*/ 798286 w 1570159"/>
              <a:gd name="connsiteY44" fmla="*/ 1542392 h 3118649"/>
              <a:gd name="connsiteX45" fmla="*/ 899886 w 1570159"/>
              <a:gd name="connsiteY45" fmla="*/ 1658506 h 3118649"/>
              <a:gd name="connsiteX46" fmla="*/ 972457 w 1570159"/>
              <a:gd name="connsiteY46" fmla="*/ 1789134 h 3118649"/>
              <a:gd name="connsiteX47" fmla="*/ 1001486 w 1570159"/>
              <a:gd name="connsiteY47" fmla="*/ 1832677 h 3118649"/>
              <a:gd name="connsiteX48" fmla="*/ 1059543 w 1570159"/>
              <a:gd name="connsiteY48" fmla="*/ 1905249 h 3118649"/>
              <a:gd name="connsiteX49" fmla="*/ 1088571 w 1570159"/>
              <a:gd name="connsiteY49" fmla="*/ 1948792 h 3118649"/>
              <a:gd name="connsiteX50" fmla="*/ 1175657 w 1570159"/>
              <a:gd name="connsiteY50" fmla="*/ 2006849 h 3118649"/>
              <a:gd name="connsiteX51" fmla="*/ 1190171 w 1570159"/>
              <a:gd name="connsiteY51" fmla="*/ 1963306 h 3118649"/>
              <a:gd name="connsiteX52" fmla="*/ 1161143 w 1570159"/>
              <a:gd name="connsiteY52" fmla="*/ 1876220 h 3118649"/>
              <a:gd name="connsiteX53" fmla="*/ 1146628 w 1570159"/>
              <a:gd name="connsiteY53" fmla="*/ 1571420 h 3118649"/>
              <a:gd name="connsiteX54" fmla="*/ 1132114 w 1570159"/>
              <a:gd name="connsiteY54" fmla="*/ 1498849 h 3118649"/>
              <a:gd name="connsiteX55" fmla="*/ 1161143 w 1570159"/>
              <a:gd name="connsiteY55" fmla="*/ 1252106 h 3118649"/>
              <a:gd name="connsiteX56" fmla="*/ 1175657 w 1570159"/>
              <a:gd name="connsiteY56" fmla="*/ 1092449 h 3118649"/>
              <a:gd name="connsiteX57" fmla="*/ 1204686 w 1570159"/>
              <a:gd name="connsiteY57" fmla="*/ 961820 h 3118649"/>
              <a:gd name="connsiteX0" fmla="*/ 1233714 w 1570159"/>
              <a:gd name="connsiteY0" fmla="*/ 1019877 h 3118649"/>
              <a:gd name="connsiteX1" fmla="*/ 1219200 w 1570159"/>
              <a:gd name="connsiteY1" fmla="*/ 947306 h 3118649"/>
              <a:gd name="connsiteX2" fmla="*/ 1175657 w 1570159"/>
              <a:gd name="connsiteY2" fmla="*/ 279649 h 3118649"/>
              <a:gd name="connsiteX3" fmla="*/ 1161143 w 1570159"/>
              <a:gd name="connsiteY3" fmla="*/ 221592 h 3118649"/>
              <a:gd name="connsiteX4" fmla="*/ 1146628 w 1570159"/>
              <a:gd name="connsiteY4" fmla="*/ 119992 h 3118649"/>
              <a:gd name="connsiteX5" fmla="*/ 1161143 w 1570159"/>
              <a:gd name="connsiteY5" fmla="*/ 3877 h 3118649"/>
              <a:gd name="connsiteX6" fmla="*/ 1204686 w 1570159"/>
              <a:gd name="connsiteY6" fmla="*/ 32906 h 3118649"/>
              <a:gd name="connsiteX7" fmla="*/ 1219200 w 1570159"/>
              <a:gd name="connsiteY7" fmla="*/ 76449 h 3118649"/>
              <a:gd name="connsiteX8" fmla="*/ 1248228 w 1570159"/>
              <a:gd name="connsiteY8" fmla="*/ 119992 h 3118649"/>
              <a:gd name="connsiteX9" fmla="*/ 1262743 w 1570159"/>
              <a:gd name="connsiteY9" fmla="*/ 192563 h 3118649"/>
              <a:gd name="connsiteX10" fmla="*/ 1277257 w 1570159"/>
              <a:gd name="connsiteY10" fmla="*/ 250620 h 3118649"/>
              <a:gd name="connsiteX11" fmla="*/ 1306286 w 1570159"/>
              <a:gd name="connsiteY11" fmla="*/ 410277 h 3118649"/>
              <a:gd name="connsiteX12" fmla="*/ 1364343 w 1570159"/>
              <a:gd name="connsiteY12" fmla="*/ 497363 h 3118649"/>
              <a:gd name="connsiteX13" fmla="*/ 1393371 w 1570159"/>
              <a:gd name="connsiteY13" fmla="*/ 613477 h 3118649"/>
              <a:gd name="connsiteX14" fmla="*/ 1407886 w 1570159"/>
              <a:gd name="connsiteY14" fmla="*/ 787649 h 3118649"/>
              <a:gd name="connsiteX15" fmla="*/ 1422400 w 1570159"/>
              <a:gd name="connsiteY15" fmla="*/ 831192 h 3118649"/>
              <a:gd name="connsiteX16" fmla="*/ 1465943 w 1570159"/>
              <a:gd name="connsiteY16" fmla="*/ 845706 h 3118649"/>
              <a:gd name="connsiteX17" fmla="*/ 1524000 w 1570159"/>
              <a:gd name="connsiteY17" fmla="*/ 976334 h 3118649"/>
              <a:gd name="connsiteX18" fmla="*/ 1538514 w 1570159"/>
              <a:gd name="connsiteY18" fmla="*/ 1019877 h 3118649"/>
              <a:gd name="connsiteX19" fmla="*/ 1567543 w 1570159"/>
              <a:gd name="connsiteY19" fmla="*/ 1063420 h 3118649"/>
              <a:gd name="connsiteX20" fmla="*/ 1465943 w 1570159"/>
              <a:gd name="connsiteY20" fmla="*/ 3118649 h 3118649"/>
              <a:gd name="connsiteX21" fmla="*/ 1219200 w 1570159"/>
              <a:gd name="connsiteY21" fmla="*/ 3051877 h 3118649"/>
              <a:gd name="connsiteX22" fmla="*/ 1175657 w 1570159"/>
              <a:gd name="connsiteY22" fmla="*/ 3037363 h 3118649"/>
              <a:gd name="connsiteX23" fmla="*/ 957943 w 1570159"/>
              <a:gd name="connsiteY23" fmla="*/ 3066392 h 3118649"/>
              <a:gd name="connsiteX24" fmla="*/ 914400 w 1570159"/>
              <a:gd name="connsiteY24" fmla="*/ 3095420 h 3118649"/>
              <a:gd name="connsiteX25" fmla="*/ 319314 w 1570159"/>
              <a:gd name="connsiteY25" fmla="*/ 3066392 h 3118649"/>
              <a:gd name="connsiteX26" fmla="*/ 43543 w 1570159"/>
              <a:gd name="connsiteY26" fmla="*/ 3066392 h 3118649"/>
              <a:gd name="connsiteX27" fmla="*/ 0 w 1570159"/>
              <a:gd name="connsiteY27" fmla="*/ 2979306 h 3118649"/>
              <a:gd name="connsiteX28" fmla="*/ 29028 w 1570159"/>
              <a:gd name="connsiteY28" fmla="*/ 2834163 h 3118649"/>
              <a:gd name="connsiteX29" fmla="*/ 58057 w 1570159"/>
              <a:gd name="connsiteY29" fmla="*/ 2747077 h 3118649"/>
              <a:gd name="connsiteX30" fmla="*/ 72571 w 1570159"/>
              <a:gd name="connsiteY30" fmla="*/ 2703534 h 3118649"/>
              <a:gd name="connsiteX31" fmla="*/ 130628 w 1570159"/>
              <a:gd name="connsiteY31" fmla="*/ 2543877 h 3118649"/>
              <a:gd name="connsiteX32" fmla="*/ 130628 w 1570159"/>
              <a:gd name="connsiteY32" fmla="*/ 2195534 h 3118649"/>
              <a:gd name="connsiteX33" fmla="*/ 101600 w 1570159"/>
              <a:gd name="connsiteY33" fmla="*/ 2108449 h 3118649"/>
              <a:gd name="connsiteX34" fmla="*/ 130628 w 1570159"/>
              <a:gd name="connsiteY34" fmla="*/ 1760106 h 3118649"/>
              <a:gd name="connsiteX35" fmla="*/ 159657 w 1570159"/>
              <a:gd name="connsiteY35" fmla="*/ 1673020 h 3118649"/>
              <a:gd name="connsiteX36" fmla="*/ 203200 w 1570159"/>
              <a:gd name="connsiteY36" fmla="*/ 1527877 h 3118649"/>
              <a:gd name="connsiteX37" fmla="*/ 246743 w 1570159"/>
              <a:gd name="connsiteY37" fmla="*/ 1353706 h 3118649"/>
              <a:gd name="connsiteX38" fmla="*/ 333828 w 1570159"/>
              <a:gd name="connsiteY38" fmla="*/ 1295649 h 3118649"/>
              <a:gd name="connsiteX39" fmla="*/ 478971 w 1570159"/>
              <a:gd name="connsiteY39" fmla="*/ 1324677 h 3118649"/>
              <a:gd name="connsiteX40" fmla="*/ 566057 w 1570159"/>
              <a:gd name="connsiteY40" fmla="*/ 1382734 h 3118649"/>
              <a:gd name="connsiteX41" fmla="*/ 653143 w 1570159"/>
              <a:gd name="connsiteY41" fmla="*/ 1411763 h 3118649"/>
              <a:gd name="connsiteX42" fmla="*/ 740228 w 1570159"/>
              <a:gd name="connsiteY42" fmla="*/ 1469820 h 3118649"/>
              <a:gd name="connsiteX43" fmla="*/ 798286 w 1570159"/>
              <a:gd name="connsiteY43" fmla="*/ 1542392 h 3118649"/>
              <a:gd name="connsiteX44" fmla="*/ 899886 w 1570159"/>
              <a:gd name="connsiteY44" fmla="*/ 1658506 h 3118649"/>
              <a:gd name="connsiteX45" fmla="*/ 972457 w 1570159"/>
              <a:gd name="connsiteY45" fmla="*/ 1789134 h 3118649"/>
              <a:gd name="connsiteX46" fmla="*/ 1001486 w 1570159"/>
              <a:gd name="connsiteY46" fmla="*/ 1832677 h 3118649"/>
              <a:gd name="connsiteX47" fmla="*/ 1059543 w 1570159"/>
              <a:gd name="connsiteY47" fmla="*/ 1905249 h 3118649"/>
              <a:gd name="connsiteX48" fmla="*/ 1088571 w 1570159"/>
              <a:gd name="connsiteY48" fmla="*/ 1948792 h 3118649"/>
              <a:gd name="connsiteX49" fmla="*/ 1175657 w 1570159"/>
              <a:gd name="connsiteY49" fmla="*/ 2006849 h 3118649"/>
              <a:gd name="connsiteX50" fmla="*/ 1190171 w 1570159"/>
              <a:gd name="connsiteY50" fmla="*/ 1963306 h 3118649"/>
              <a:gd name="connsiteX51" fmla="*/ 1161143 w 1570159"/>
              <a:gd name="connsiteY51" fmla="*/ 1876220 h 3118649"/>
              <a:gd name="connsiteX52" fmla="*/ 1146628 w 1570159"/>
              <a:gd name="connsiteY52" fmla="*/ 1571420 h 3118649"/>
              <a:gd name="connsiteX53" fmla="*/ 1132114 w 1570159"/>
              <a:gd name="connsiteY53" fmla="*/ 1498849 h 3118649"/>
              <a:gd name="connsiteX54" fmla="*/ 1161143 w 1570159"/>
              <a:gd name="connsiteY54" fmla="*/ 1252106 h 3118649"/>
              <a:gd name="connsiteX55" fmla="*/ 1175657 w 1570159"/>
              <a:gd name="connsiteY55" fmla="*/ 1092449 h 3118649"/>
              <a:gd name="connsiteX56" fmla="*/ 1204686 w 1570159"/>
              <a:gd name="connsiteY56" fmla="*/ 961820 h 3118649"/>
              <a:gd name="connsiteX0" fmla="*/ 1233714 w 1570159"/>
              <a:gd name="connsiteY0" fmla="*/ 1019877 h 3118649"/>
              <a:gd name="connsiteX1" fmla="*/ 1219200 w 1570159"/>
              <a:gd name="connsiteY1" fmla="*/ 947306 h 3118649"/>
              <a:gd name="connsiteX2" fmla="*/ 1175657 w 1570159"/>
              <a:gd name="connsiteY2" fmla="*/ 279649 h 3118649"/>
              <a:gd name="connsiteX3" fmla="*/ 1161143 w 1570159"/>
              <a:gd name="connsiteY3" fmla="*/ 221592 h 3118649"/>
              <a:gd name="connsiteX4" fmla="*/ 1146628 w 1570159"/>
              <a:gd name="connsiteY4" fmla="*/ 119992 h 3118649"/>
              <a:gd name="connsiteX5" fmla="*/ 1161143 w 1570159"/>
              <a:gd name="connsiteY5" fmla="*/ 3877 h 3118649"/>
              <a:gd name="connsiteX6" fmla="*/ 1204686 w 1570159"/>
              <a:gd name="connsiteY6" fmla="*/ 32906 h 3118649"/>
              <a:gd name="connsiteX7" fmla="*/ 1219200 w 1570159"/>
              <a:gd name="connsiteY7" fmla="*/ 76449 h 3118649"/>
              <a:gd name="connsiteX8" fmla="*/ 1248228 w 1570159"/>
              <a:gd name="connsiteY8" fmla="*/ 119992 h 3118649"/>
              <a:gd name="connsiteX9" fmla="*/ 1262743 w 1570159"/>
              <a:gd name="connsiteY9" fmla="*/ 192563 h 3118649"/>
              <a:gd name="connsiteX10" fmla="*/ 1277257 w 1570159"/>
              <a:gd name="connsiteY10" fmla="*/ 250620 h 3118649"/>
              <a:gd name="connsiteX11" fmla="*/ 1306286 w 1570159"/>
              <a:gd name="connsiteY11" fmla="*/ 410277 h 3118649"/>
              <a:gd name="connsiteX12" fmla="*/ 1364343 w 1570159"/>
              <a:gd name="connsiteY12" fmla="*/ 497363 h 3118649"/>
              <a:gd name="connsiteX13" fmla="*/ 1393371 w 1570159"/>
              <a:gd name="connsiteY13" fmla="*/ 613477 h 3118649"/>
              <a:gd name="connsiteX14" fmla="*/ 1407886 w 1570159"/>
              <a:gd name="connsiteY14" fmla="*/ 787649 h 3118649"/>
              <a:gd name="connsiteX15" fmla="*/ 1422400 w 1570159"/>
              <a:gd name="connsiteY15" fmla="*/ 831192 h 3118649"/>
              <a:gd name="connsiteX16" fmla="*/ 1465943 w 1570159"/>
              <a:gd name="connsiteY16" fmla="*/ 845706 h 3118649"/>
              <a:gd name="connsiteX17" fmla="*/ 1524000 w 1570159"/>
              <a:gd name="connsiteY17" fmla="*/ 976334 h 3118649"/>
              <a:gd name="connsiteX18" fmla="*/ 1538514 w 1570159"/>
              <a:gd name="connsiteY18" fmla="*/ 1019877 h 3118649"/>
              <a:gd name="connsiteX19" fmla="*/ 1567543 w 1570159"/>
              <a:gd name="connsiteY19" fmla="*/ 1063420 h 3118649"/>
              <a:gd name="connsiteX20" fmla="*/ 1465943 w 1570159"/>
              <a:gd name="connsiteY20" fmla="*/ 3118649 h 3118649"/>
              <a:gd name="connsiteX21" fmla="*/ 1219200 w 1570159"/>
              <a:gd name="connsiteY21" fmla="*/ 3051877 h 3118649"/>
              <a:gd name="connsiteX22" fmla="*/ 1175657 w 1570159"/>
              <a:gd name="connsiteY22" fmla="*/ 3037363 h 3118649"/>
              <a:gd name="connsiteX23" fmla="*/ 914400 w 1570159"/>
              <a:gd name="connsiteY23" fmla="*/ 3095420 h 3118649"/>
              <a:gd name="connsiteX24" fmla="*/ 319314 w 1570159"/>
              <a:gd name="connsiteY24" fmla="*/ 3066392 h 3118649"/>
              <a:gd name="connsiteX25" fmla="*/ 43543 w 1570159"/>
              <a:gd name="connsiteY25" fmla="*/ 3066392 h 3118649"/>
              <a:gd name="connsiteX26" fmla="*/ 0 w 1570159"/>
              <a:gd name="connsiteY26" fmla="*/ 2979306 h 3118649"/>
              <a:gd name="connsiteX27" fmla="*/ 29028 w 1570159"/>
              <a:gd name="connsiteY27" fmla="*/ 2834163 h 3118649"/>
              <a:gd name="connsiteX28" fmla="*/ 58057 w 1570159"/>
              <a:gd name="connsiteY28" fmla="*/ 2747077 h 3118649"/>
              <a:gd name="connsiteX29" fmla="*/ 72571 w 1570159"/>
              <a:gd name="connsiteY29" fmla="*/ 2703534 h 3118649"/>
              <a:gd name="connsiteX30" fmla="*/ 130628 w 1570159"/>
              <a:gd name="connsiteY30" fmla="*/ 2543877 h 3118649"/>
              <a:gd name="connsiteX31" fmla="*/ 130628 w 1570159"/>
              <a:gd name="connsiteY31" fmla="*/ 2195534 h 3118649"/>
              <a:gd name="connsiteX32" fmla="*/ 101600 w 1570159"/>
              <a:gd name="connsiteY32" fmla="*/ 2108449 h 3118649"/>
              <a:gd name="connsiteX33" fmla="*/ 130628 w 1570159"/>
              <a:gd name="connsiteY33" fmla="*/ 1760106 h 3118649"/>
              <a:gd name="connsiteX34" fmla="*/ 159657 w 1570159"/>
              <a:gd name="connsiteY34" fmla="*/ 1673020 h 3118649"/>
              <a:gd name="connsiteX35" fmla="*/ 203200 w 1570159"/>
              <a:gd name="connsiteY35" fmla="*/ 1527877 h 3118649"/>
              <a:gd name="connsiteX36" fmla="*/ 246743 w 1570159"/>
              <a:gd name="connsiteY36" fmla="*/ 1353706 h 3118649"/>
              <a:gd name="connsiteX37" fmla="*/ 333828 w 1570159"/>
              <a:gd name="connsiteY37" fmla="*/ 1295649 h 3118649"/>
              <a:gd name="connsiteX38" fmla="*/ 478971 w 1570159"/>
              <a:gd name="connsiteY38" fmla="*/ 1324677 h 3118649"/>
              <a:gd name="connsiteX39" fmla="*/ 566057 w 1570159"/>
              <a:gd name="connsiteY39" fmla="*/ 1382734 h 3118649"/>
              <a:gd name="connsiteX40" fmla="*/ 653143 w 1570159"/>
              <a:gd name="connsiteY40" fmla="*/ 1411763 h 3118649"/>
              <a:gd name="connsiteX41" fmla="*/ 740228 w 1570159"/>
              <a:gd name="connsiteY41" fmla="*/ 1469820 h 3118649"/>
              <a:gd name="connsiteX42" fmla="*/ 798286 w 1570159"/>
              <a:gd name="connsiteY42" fmla="*/ 1542392 h 3118649"/>
              <a:gd name="connsiteX43" fmla="*/ 899886 w 1570159"/>
              <a:gd name="connsiteY43" fmla="*/ 1658506 h 3118649"/>
              <a:gd name="connsiteX44" fmla="*/ 972457 w 1570159"/>
              <a:gd name="connsiteY44" fmla="*/ 1789134 h 3118649"/>
              <a:gd name="connsiteX45" fmla="*/ 1001486 w 1570159"/>
              <a:gd name="connsiteY45" fmla="*/ 1832677 h 3118649"/>
              <a:gd name="connsiteX46" fmla="*/ 1059543 w 1570159"/>
              <a:gd name="connsiteY46" fmla="*/ 1905249 h 3118649"/>
              <a:gd name="connsiteX47" fmla="*/ 1088571 w 1570159"/>
              <a:gd name="connsiteY47" fmla="*/ 1948792 h 3118649"/>
              <a:gd name="connsiteX48" fmla="*/ 1175657 w 1570159"/>
              <a:gd name="connsiteY48" fmla="*/ 2006849 h 3118649"/>
              <a:gd name="connsiteX49" fmla="*/ 1190171 w 1570159"/>
              <a:gd name="connsiteY49" fmla="*/ 1963306 h 3118649"/>
              <a:gd name="connsiteX50" fmla="*/ 1161143 w 1570159"/>
              <a:gd name="connsiteY50" fmla="*/ 1876220 h 3118649"/>
              <a:gd name="connsiteX51" fmla="*/ 1146628 w 1570159"/>
              <a:gd name="connsiteY51" fmla="*/ 1571420 h 3118649"/>
              <a:gd name="connsiteX52" fmla="*/ 1132114 w 1570159"/>
              <a:gd name="connsiteY52" fmla="*/ 1498849 h 3118649"/>
              <a:gd name="connsiteX53" fmla="*/ 1161143 w 1570159"/>
              <a:gd name="connsiteY53" fmla="*/ 1252106 h 3118649"/>
              <a:gd name="connsiteX54" fmla="*/ 1175657 w 1570159"/>
              <a:gd name="connsiteY54" fmla="*/ 1092449 h 3118649"/>
              <a:gd name="connsiteX55" fmla="*/ 1204686 w 1570159"/>
              <a:gd name="connsiteY55" fmla="*/ 961820 h 3118649"/>
              <a:gd name="connsiteX0" fmla="*/ 1233714 w 1570159"/>
              <a:gd name="connsiteY0" fmla="*/ 1019877 h 3118649"/>
              <a:gd name="connsiteX1" fmla="*/ 1219200 w 1570159"/>
              <a:gd name="connsiteY1" fmla="*/ 947306 h 3118649"/>
              <a:gd name="connsiteX2" fmla="*/ 1175657 w 1570159"/>
              <a:gd name="connsiteY2" fmla="*/ 279649 h 3118649"/>
              <a:gd name="connsiteX3" fmla="*/ 1161143 w 1570159"/>
              <a:gd name="connsiteY3" fmla="*/ 221592 h 3118649"/>
              <a:gd name="connsiteX4" fmla="*/ 1146628 w 1570159"/>
              <a:gd name="connsiteY4" fmla="*/ 119992 h 3118649"/>
              <a:gd name="connsiteX5" fmla="*/ 1161143 w 1570159"/>
              <a:gd name="connsiteY5" fmla="*/ 3877 h 3118649"/>
              <a:gd name="connsiteX6" fmla="*/ 1204686 w 1570159"/>
              <a:gd name="connsiteY6" fmla="*/ 32906 h 3118649"/>
              <a:gd name="connsiteX7" fmla="*/ 1219200 w 1570159"/>
              <a:gd name="connsiteY7" fmla="*/ 76449 h 3118649"/>
              <a:gd name="connsiteX8" fmla="*/ 1248228 w 1570159"/>
              <a:gd name="connsiteY8" fmla="*/ 119992 h 3118649"/>
              <a:gd name="connsiteX9" fmla="*/ 1262743 w 1570159"/>
              <a:gd name="connsiteY9" fmla="*/ 192563 h 3118649"/>
              <a:gd name="connsiteX10" fmla="*/ 1277257 w 1570159"/>
              <a:gd name="connsiteY10" fmla="*/ 250620 h 3118649"/>
              <a:gd name="connsiteX11" fmla="*/ 1306286 w 1570159"/>
              <a:gd name="connsiteY11" fmla="*/ 410277 h 3118649"/>
              <a:gd name="connsiteX12" fmla="*/ 1364343 w 1570159"/>
              <a:gd name="connsiteY12" fmla="*/ 497363 h 3118649"/>
              <a:gd name="connsiteX13" fmla="*/ 1393371 w 1570159"/>
              <a:gd name="connsiteY13" fmla="*/ 613477 h 3118649"/>
              <a:gd name="connsiteX14" fmla="*/ 1407886 w 1570159"/>
              <a:gd name="connsiteY14" fmla="*/ 787649 h 3118649"/>
              <a:gd name="connsiteX15" fmla="*/ 1422400 w 1570159"/>
              <a:gd name="connsiteY15" fmla="*/ 831192 h 3118649"/>
              <a:gd name="connsiteX16" fmla="*/ 1465943 w 1570159"/>
              <a:gd name="connsiteY16" fmla="*/ 845706 h 3118649"/>
              <a:gd name="connsiteX17" fmla="*/ 1524000 w 1570159"/>
              <a:gd name="connsiteY17" fmla="*/ 976334 h 3118649"/>
              <a:gd name="connsiteX18" fmla="*/ 1538514 w 1570159"/>
              <a:gd name="connsiteY18" fmla="*/ 1019877 h 3118649"/>
              <a:gd name="connsiteX19" fmla="*/ 1567543 w 1570159"/>
              <a:gd name="connsiteY19" fmla="*/ 1063420 h 3118649"/>
              <a:gd name="connsiteX20" fmla="*/ 1465943 w 1570159"/>
              <a:gd name="connsiteY20" fmla="*/ 3118649 h 3118649"/>
              <a:gd name="connsiteX21" fmla="*/ 1219200 w 1570159"/>
              <a:gd name="connsiteY21" fmla="*/ 3051877 h 3118649"/>
              <a:gd name="connsiteX22" fmla="*/ 914400 w 1570159"/>
              <a:gd name="connsiteY22" fmla="*/ 3095420 h 3118649"/>
              <a:gd name="connsiteX23" fmla="*/ 319314 w 1570159"/>
              <a:gd name="connsiteY23" fmla="*/ 3066392 h 3118649"/>
              <a:gd name="connsiteX24" fmla="*/ 43543 w 1570159"/>
              <a:gd name="connsiteY24" fmla="*/ 3066392 h 3118649"/>
              <a:gd name="connsiteX25" fmla="*/ 0 w 1570159"/>
              <a:gd name="connsiteY25" fmla="*/ 2979306 h 3118649"/>
              <a:gd name="connsiteX26" fmla="*/ 29028 w 1570159"/>
              <a:gd name="connsiteY26" fmla="*/ 2834163 h 3118649"/>
              <a:gd name="connsiteX27" fmla="*/ 58057 w 1570159"/>
              <a:gd name="connsiteY27" fmla="*/ 2747077 h 3118649"/>
              <a:gd name="connsiteX28" fmla="*/ 72571 w 1570159"/>
              <a:gd name="connsiteY28" fmla="*/ 2703534 h 3118649"/>
              <a:gd name="connsiteX29" fmla="*/ 130628 w 1570159"/>
              <a:gd name="connsiteY29" fmla="*/ 2543877 h 3118649"/>
              <a:gd name="connsiteX30" fmla="*/ 130628 w 1570159"/>
              <a:gd name="connsiteY30" fmla="*/ 2195534 h 3118649"/>
              <a:gd name="connsiteX31" fmla="*/ 101600 w 1570159"/>
              <a:gd name="connsiteY31" fmla="*/ 2108449 h 3118649"/>
              <a:gd name="connsiteX32" fmla="*/ 130628 w 1570159"/>
              <a:gd name="connsiteY32" fmla="*/ 1760106 h 3118649"/>
              <a:gd name="connsiteX33" fmla="*/ 159657 w 1570159"/>
              <a:gd name="connsiteY33" fmla="*/ 1673020 h 3118649"/>
              <a:gd name="connsiteX34" fmla="*/ 203200 w 1570159"/>
              <a:gd name="connsiteY34" fmla="*/ 1527877 h 3118649"/>
              <a:gd name="connsiteX35" fmla="*/ 246743 w 1570159"/>
              <a:gd name="connsiteY35" fmla="*/ 1353706 h 3118649"/>
              <a:gd name="connsiteX36" fmla="*/ 333828 w 1570159"/>
              <a:gd name="connsiteY36" fmla="*/ 1295649 h 3118649"/>
              <a:gd name="connsiteX37" fmla="*/ 478971 w 1570159"/>
              <a:gd name="connsiteY37" fmla="*/ 1324677 h 3118649"/>
              <a:gd name="connsiteX38" fmla="*/ 566057 w 1570159"/>
              <a:gd name="connsiteY38" fmla="*/ 1382734 h 3118649"/>
              <a:gd name="connsiteX39" fmla="*/ 653143 w 1570159"/>
              <a:gd name="connsiteY39" fmla="*/ 1411763 h 3118649"/>
              <a:gd name="connsiteX40" fmla="*/ 740228 w 1570159"/>
              <a:gd name="connsiteY40" fmla="*/ 1469820 h 3118649"/>
              <a:gd name="connsiteX41" fmla="*/ 798286 w 1570159"/>
              <a:gd name="connsiteY41" fmla="*/ 1542392 h 3118649"/>
              <a:gd name="connsiteX42" fmla="*/ 899886 w 1570159"/>
              <a:gd name="connsiteY42" fmla="*/ 1658506 h 3118649"/>
              <a:gd name="connsiteX43" fmla="*/ 972457 w 1570159"/>
              <a:gd name="connsiteY43" fmla="*/ 1789134 h 3118649"/>
              <a:gd name="connsiteX44" fmla="*/ 1001486 w 1570159"/>
              <a:gd name="connsiteY44" fmla="*/ 1832677 h 3118649"/>
              <a:gd name="connsiteX45" fmla="*/ 1059543 w 1570159"/>
              <a:gd name="connsiteY45" fmla="*/ 1905249 h 3118649"/>
              <a:gd name="connsiteX46" fmla="*/ 1088571 w 1570159"/>
              <a:gd name="connsiteY46" fmla="*/ 1948792 h 3118649"/>
              <a:gd name="connsiteX47" fmla="*/ 1175657 w 1570159"/>
              <a:gd name="connsiteY47" fmla="*/ 2006849 h 3118649"/>
              <a:gd name="connsiteX48" fmla="*/ 1190171 w 1570159"/>
              <a:gd name="connsiteY48" fmla="*/ 1963306 h 3118649"/>
              <a:gd name="connsiteX49" fmla="*/ 1161143 w 1570159"/>
              <a:gd name="connsiteY49" fmla="*/ 1876220 h 3118649"/>
              <a:gd name="connsiteX50" fmla="*/ 1146628 w 1570159"/>
              <a:gd name="connsiteY50" fmla="*/ 1571420 h 3118649"/>
              <a:gd name="connsiteX51" fmla="*/ 1132114 w 1570159"/>
              <a:gd name="connsiteY51" fmla="*/ 1498849 h 3118649"/>
              <a:gd name="connsiteX52" fmla="*/ 1161143 w 1570159"/>
              <a:gd name="connsiteY52" fmla="*/ 1252106 h 3118649"/>
              <a:gd name="connsiteX53" fmla="*/ 1175657 w 1570159"/>
              <a:gd name="connsiteY53" fmla="*/ 1092449 h 3118649"/>
              <a:gd name="connsiteX54" fmla="*/ 1204686 w 1570159"/>
              <a:gd name="connsiteY54" fmla="*/ 961820 h 3118649"/>
              <a:gd name="connsiteX0" fmla="*/ 1233714 w 1570159"/>
              <a:gd name="connsiteY0" fmla="*/ 1019877 h 3118649"/>
              <a:gd name="connsiteX1" fmla="*/ 1219200 w 1570159"/>
              <a:gd name="connsiteY1" fmla="*/ 947306 h 3118649"/>
              <a:gd name="connsiteX2" fmla="*/ 1175657 w 1570159"/>
              <a:gd name="connsiteY2" fmla="*/ 279649 h 3118649"/>
              <a:gd name="connsiteX3" fmla="*/ 1161143 w 1570159"/>
              <a:gd name="connsiteY3" fmla="*/ 221592 h 3118649"/>
              <a:gd name="connsiteX4" fmla="*/ 1146628 w 1570159"/>
              <a:gd name="connsiteY4" fmla="*/ 119992 h 3118649"/>
              <a:gd name="connsiteX5" fmla="*/ 1161143 w 1570159"/>
              <a:gd name="connsiteY5" fmla="*/ 3877 h 3118649"/>
              <a:gd name="connsiteX6" fmla="*/ 1204686 w 1570159"/>
              <a:gd name="connsiteY6" fmla="*/ 32906 h 3118649"/>
              <a:gd name="connsiteX7" fmla="*/ 1219200 w 1570159"/>
              <a:gd name="connsiteY7" fmla="*/ 76449 h 3118649"/>
              <a:gd name="connsiteX8" fmla="*/ 1248228 w 1570159"/>
              <a:gd name="connsiteY8" fmla="*/ 119992 h 3118649"/>
              <a:gd name="connsiteX9" fmla="*/ 1262743 w 1570159"/>
              <a:gd name="connsiteY9" fmla="*/ 192563 h 3118649"/>
              <a:gd name="connsiteX10" fmla="*/ 1277257 w 1570159"/>
              <a:gd name="connsiteY10" fmla="*/ 250620 h 3118649"/>
              <a:gd name="connsiteX11" fmla="*/ 1306286 w 1570159"/>
              <a:gd name="connsiteY11" fmla="*/ 410277 h 3118649"/>
              <a:gd name="connsiteX12" fmla="*/ 1364343 w 1570159"/>
              <a:gd name="connsiteY12" fmla="*/ 497363 h 3118649"/>
              <a:gd name="connsiteX13" fmla="*/ 1393371 w 1570159"/>
              <a:gd name="connsiteY13" fmla="*/ 613477 h 3118649"/>
              <a:gd name="connsiteX14" fmla="*/ 1407886 w 1570159"/>
              <a:gd name="connsiteY14" fmla="*/ 787649 h 3118649"/>
              <a:gd name="connsiteX15" fmla="*/ 1422400 w 1570159"/>
              <a:gd name="connsiteY15" fmla="*/ 831192 h 3118649"/>
              <a:gd name="connsiteX16" fmla="*/ 1465943 w 1570159"/>
              <a:gd name="connsiteY16" fmla="*/ 845706 h 3118649"/>
              <a:gd name="connsiteX17" fmla="*/ 1524000 w 1570159"/>
              <a:gd name="connsiteY17" fmla="*/ 976334 h 3118649"/>
              <a:gd name="connsiteX18" fmla="*/ 1538514 w 1570159"/>
              <a:gd name="connsiteY18" fmla="*/ 1019877 h 3118649"/>
              <a:gd name="connsiteX19" fmla="*/ 1567543 w 1570159"/>
              <a:gd name="connsiteY19" fmla="*/ 1063420 h 3118649"/>
              <a:gd name="connsiteX20" fmla="*/ 1465943 w 1570159"/>
              <a:gd name="connsiteY20" fmla="*/ 3118649 h 3118649"/>
              <a:gd name="connsiteX21" fmla="*/ 1219200 w 1570159"/>
              <a:gd name="connsiteY21" fmla="*/ 3051877 h 3118649"/>
              <a:gd name="connsiteX22" fmla="*/ 319314 w 1570159"/>
              <a:gd name="connsiteY22" fmla="*/ 3066392 h 3118649"/>
              <a:gd name="connsiteX23" fmla="*/ 43543 w 1570159"/>
              <a:gd name="connsiteY23" fmla="*/ 3066392 h 3118649"/>
              <a:gd name="connsiteX24" fmla="*/ 0 w 1570159"/>
              <a:gd name="connsiteY24" fmla="*/ 2979306 h 3118649"/>
              <a:gd name="connsiteX25" fmla="*/ 29028 w 1570159"/>
              <a:gd name="connsiteY25" fmla="*/ 2834163 h 3118649"/>
              <a:gd name="connsiteX26" fmla="*/ 58057 w 1570159"/>
              <a:gd name="connsiteY26" fmla="*/ 2747077 h 3118649"/>
              <a:gd name="connsiteX27" fmla="*/ 72571 w 1570159"/>
              <a:gd name="connsiteY27" fmla="*/ 2703534 h 3118649"/>
              <a:gd name="connsiteX28" fmla="*/ 130628 w 1570159"/>
              <a:gd name="connsiteY28" fmla="*/ 2543877 h 3118649"/>
              <a:gd name="connsiteX29" fmla="*/ 130628 w 1570159"/>
              <a:gd name="connsiteY29" fmla="*/ 2195534 h 3118649"/>
              <a:gd name="connsiteX30" fmla="*/ 101600 w 1570159"/>
              <a:gd name="connsiteY30" fmla="*/ 2108449 h 3118649"/>
              <a:gd name="connsiteX31" fmla="*/ 130628 w 1570159"/>
              <a:gd name="connsiteY31" fmla="*/ 1760106 h 3118649"/>
              <a:gd name="connsiteX32" fmla="*/ 159657 w 1570159"/>
              <a:gd name="connsiteY32" fmla="*/ 1673020 h 3118649"/>
              <a:gd name="connsiteX33" fmla="*/ 203200 w 1570159"/>
              <a:gd name="connsiteY33" fmla="*/ 1527877 h 3118649"/>
              <a:gd name="connsiteX34" fmla="*/ 246743 w 1570159"/>
              <a:gd name="connsiteY34" fmla="*/ 1353706 h 3118649"/>
              <a:gd name="connsiteX35" fmla="*/ 333828 w 1570159"/>
              <a:gd name="connsiteY35" fmla="*/ 1295649 h 3118649"/>
              <a:gd name="connsiteX36" fmla="*/ 478971 w 1570159"/>
              <a:gd name="connsiteY36" fmla="*/ 1324677 h 3118649"/>
              <a:gd name="connsiteX37" fmla="*/ 566057 w 1570159"/>
              <a:gd name="connsiteY37" fmla="*/ 1382734 h 3118649"/>
              <a:gd name="connsiteX38" fmla="*/ 653143 w 1570159"/>
              <a:gd name="connsiteY38" fmla="*/ 1411763 h 3118649"/>
              <a:gd name="connsiteX39" fmla="*/ 740228 w 1570159"/>
              <a:gd name="connsiteY39" fmla="*/ 1469820 h 3118649"/>
              <a:gd name="connsiteX40" fmla="*/ 798286 w 1570159"/>
              <a:gd name="connsiteY40" fmla="*/ 1542392 h 3118649"/>
              <a:gd name="connsiteX41" fmla="*/ 899886 w 1570159"/>
              <a:gd name="connsiteY41" fmla="*/ 1658506 h 3118649"/>
              <a:gd name="connsiteX42" fmla="*/ 972457 w 1570159"/>
              <a:gd name="connsiteY42" fmla="*/ 1789134 h 3118649"/>
              <a:gd name="connsiteX43" fmla="*/ 1001486 w 1570159"/>
              <a:gd name="connsiteY43" fmla="*/ 1832677 h 3118649"/>
              <a:gd name="connsiteX44" fmla="*/ 1059543 w 1570159"/>
              <a:gd name="connsiteY44" fmla="*/ 1905249 h 3118649"/>
              <a:gd name="connsiteX45" fmla="*/ 1088571 w 1570159"/>
              <a:gd name="connsiteY45" fmla="*/ 1948792 h 3118649"/>
              <a:gd name="connsiteX46" fmla="*/ 1175657 w 1570159"/>
              <a:gd name="connsiteY46" fmla="*/ 2006849 h 3118649"/>
              <a:gd name="connsiteX47" fmla="*/ 1190171 w 1570159"/>
              <a:gd name="connsiteY47" fmla="*/ 1963306 h 3118649"/>
              <a:gd name="connsiteX48" fmla="*/ 1161143 w 1570159"/>
              <a:gd name="connsiteY48" fmla="*/ 1876220 h 3118649"/>
              <a:gd name="connsiteX49" fmla="*/ 1146628 w 1570159"/>
              <a:gd name="connsiteY49" fmla="*/ 1571420 h 3118649"/>
              <a:gd name="connsiteX50" fmla="*/ 1132114 w 1570159"/>
              <a:gd name="connsiteY50" fmla="*/ 1498849 h 3118649"/>
              <a:gd name="connsiteX51" fmla="*/ 1161143 w 1570159"/>
              <a:gd name="connsiteY51" fmla="*/ 1252106 h 3118649"/>
              <a:gd name="connsiteX52" fmla="*/ 1175657 w 1570159"/>
              <a:gd name="connsiteY52" fmla="*/ 1092449 h 3118649"/>
              <a:gd name="connsiteX53" fmla="*/ 1204686 w 1570159"/>
              <a:gd name="connsiteY53" fmla="*/ 961820 h 3118649"/>
              <a:gd name="connsiteX0" fmla="*/ 1233714 w 1541185"/>
              <a:gd name="connsiteY0" fmla="*/ 1019877 h 3255228"/>
              <a:gd name="connsiteX1" fmla="*/ 1219200 w 1541185"/>
              <a:gd name="connsiteY1" fmla="*/ 947306 h 3255228"/>
              <a:gd name="connsiteX2" fmla="*/ 1175657 w 1541185"/>
              <a:gd name="connsiteY2" fmla="*/ 279649 h 3255228"/>
              <a:gd name="connsiteX3" fmla="*/ 1161143 w 1541185"/>
              <a:gd name="connsiteY3" fmla="*/ 221592 h 3255228"/>
              <a:gd name="connsiteX4" fmla="*/ 1146628 w 1541185"/>
              <a:gd name="connsiteY4" fmla="*/ 119992 h 3255228"/>
              <a:gd name="connsiteX5" fmla="*/ 1161143 w 1541185"/>
              <a:gd name="connsiteY5" fmla="*/ 3877 h 3255228"/>
              <a:gd name="connsiteX6" fmla="*/ 1204686 w 1541185"/>
              <a:gd name="connsiteY6" fmla="*/ 32906 h 3255228"/>
              <a:gd name="connsiteX7" fmla="*/ 1219200 w 1541185"/>
              <a:gd name="connsiteY7" fmla="*/ 76449 h 3255228"/>
              <a:gd name="connsiteX8" fmla="*/ 1248228 w 1541185"/>
              <a:gd name="connsiteY8" fmla="*/ 119992 h 3255228"/>
              <a:gd name="connsiteX9" fmla="*/ 1262743 w 1541185"/>
              <a:gd name="connsiteY9" fmla="*/ 192563 h 3255228"/>
              <a:gd name="connsiteX10" fmla="*/ 1277257 w 1541185"/>
              <a:gd name="connsiteY10" fmla="*/ 250620 h 3255228"/>
              <a:gd name="connsiteX11" fmla="*/ 1306286 w 1541185"/>
              <a:gd name="connsiteY11" fmla="*/ 410277 h 3255228"/>
              <a:gd name="connsiteX12" fmla="*/ 1364343 w 1541185"/>
              <a:gd name="connsiteY12" fmla="*/ 497363 h 3255228"/>
              <a:gd name="connsiteX13" fmla="*/ 1393371 w 1541185"/>
              <a:gd name="connsiteY13" fmla="*/ 613477 h 3255228"/>
              <a:gd name="connsiteX14" fmla="*/ 1407886 w 1541185"/>
              <a:gd name="connsiteY14" fmla="*/ 787649 h 3255228"/>
              <a:gd name="connsiteX15" fmla="*/ 1422400 w 1541185"/>
              <a:gd name="connsiteY15" fmla="*/ 831192 h 3255228"/>
              <a:gd name="connsiteX16" fmla="*/ 1465943 w 1541185"/>
              <a:gd name="connsiteY16" fmla="*/ 845706 h 3255228"/>
              <a:gd name="connsiteX17" fmla="*/ 1524000 w 1541185"/>
              <a:gd name="connsiteY17" fmla="*/ 976334 h 3255228"/>
              <a:gd name="connsiteX18" fmla="*/ 1538514 w 1541185"/>
              <a:gd name="connsiteY18" fmla="*/ 1019877 h 3255228"/>
              <a:gd name="connsiteX19" fmla="*/ 1465943 w 1541185"/>
              <a:gd name="connsiteY19" fmla="*/ 3118649 h 3255228"/>
              <a:gd name="connsiteX20" fmla="*/ 1219200 w 1541185"/>
              <a:gd name="connsiteY20" fmla="*/ 3051877 h 3255228"/>
              <a:gd name="connsiteX21" fmla="*/ 319314 w 1541185"/>
              <a:gd name="connsiteY21" fmla="*/ 3066392 h 3255228"/>
              <a:gd name="connsiteX22" fmla="*/ 43543 w 1541185"/>
              <a:gd name="connsiteY22" fmla="*/ 3066392 h 3255228"/>
              <a:gd name="connsiteX23" fmla="*/ 0 w 1541185"/>
              <a:gd name="connsiteY23" fmla="*/ 2979306 h 3255228"/>
              <a:gd name="connsiteX24" fmla="*/ 29028 w 1541185"/>
              <a:gd name="connsiteY24" fmla="*/ 2834163 h 3255228"/>
              <a:gd name="connsiteX25" fmla="*/ 58057 w 1541185"/>
              <a:gd name="connsiteY25" fmla="*/ 2747077 h 3255228"/>
              <a:gd name="connsiteX26" fmla="*/ 72571 w 1541185"/>
              <a:gd name="connsiteY26" fmla="*/ 2703534 h 3255228"/>
              <a:gd name="connsiteX27" fmla="*/ 130628 w 1541185"/>
              <a:gd name="connsiteY27" fmla="*/ 2543877 h 3255228"/>
              <a:gd name="connsiteX28" fmla="*/ 130628 w 1541185"/>
              <a:gd name="connsiteY28" fmla="*/ 2195534 h 3255228"/>
              <a:gd name="connsiteX29" fmla="*/ 101600 w 1541185"/>
              <a:gd name="connsiteY29" fmla="*/ 2108449 h 3255228"/>
              <a:gd name="connsiteX30" fmla="*/ 130628 w 1541185"/>
              <a:gd name="connsiteY30" fmla="*/ 1760106 h 3255228"/>
              <a:gd name="connsiteX31" fmla="*/ 159657 w 1541185"/>
              <a:gd name="connsiteY31" fmla="*/ 1673020 h 3255228"/>
              <a:gd name="connsiteX32" fmla="*/ 203200 w 1541185"/>
              <a:gd name="connsiteY32" fmla="*/ 1527877 h 3255228"/>
              <a:gd name="connsiteX33" fmla="*/ 246743 w 1541185"/>
              <a:gd name="connsiteY33" fmla="*/ 1353706 h 3255228"/>
              <a:gd name="connsiteX34" fmla="*/ 333828 w 1541185"/>
              <a:gd name="connsiteY34" fmla="*/ 1295649 h 3255228"/>
              <a:gd name="connsiteX35" fmla="*/ 478971 w 1541185"/>
              <a:gd name="connsiteY35" fmla="*/ 1324677 h 3255228"/>
              <a:gd name="connsiteX36" fmla="*/ 566057 w 1541185"/>
              <a:gd name="connsiteY36" fmla="*/ 1382734 h 3255228"/>
              <a:gd name="connsiteX37" fmla="*/ 653143 w 1541185"/>
              <a:gd name="connsiteY37" fmla="*/ 1411763 h 3255228"/>
              <a:gd name="connsiteX38" fmla="*/ 740228 w 1541185"/>
              <a:gd name="connsiteY38" fmla="*/ 1469820 h 3255228"/>
              <a:gd name="connsiteX39" fmla="*/ 798286 w 1541185"/>
              <a:gd name="connsiteY39" fmla="*/ 1542392 h 3255228"/>
              <a:gd name="connsiteX40" fmla="*/ 899886 w 1541185"/>
              <a:gd name="connsiteY40" fmla="*/ 1658506 h 3255228"/>
              <a:gd name="connsiteX41" fmla="*/ 972457 w 1541185"/>
              <a:gd name="connsiteY41" fmla="*/ 1789134 h 3255228"/>
              <a:gd name="connsiteX42" fmla="*/ 1001486 w 1541185"/>
              <a:gd name="connsiteY42" fmla="*/ 1832677 h 3255228"/>
              <a:gd name="connsiteX43" fmla="*/ 1059543 w 1541185"/>
              <a:gd name="connsiteY43" fmla="*/ 1905249 h 3255228"/>
              <a:gd name="connsiteX44" fmla="*/ 1088571 w 1541185"/>
              <a:gd name="connsiteY44" fmla="*/ 1948792 h 3255228"/>
              <a:gd name="connsiteX45" fmla="*/ 1175657 w 1541185"/>
              <a:gd name="connsiteY45" fmla="*/ 2006849 h 3255228"/>
              <a:gd name="connsiteX46" fmla="*/ 1190171 w 1541185"/>
              <a:gd name="connsiteY46" fmla="*/ 1963306 h 3255228"/>
              <a:gd name="connsiteX47" fmla="*/ 1161143 w 1541185"/>
              <a:gd name="connsiteY47" fmla="*/ 1876220 h 3255228"/>
              <a:gd name="connsiteX48" fmla="*/ 1146628 w 1541185"/>
              <a:gd name="connsiteY48" fmla="*/ 1571420 h 3255228"/>
              <a:gd name="connsiteX49" fmla="*/ 1132114 w 1541185"/>
              <a:gd name="connsiteY49" fmla="*/ 1498849 h 3255228"/>
              <a:gd name="connsiteX50" fmla="*/ 1161143 w 1541185"/>
              <a:gd name="connsiteY50" fmla="*/ 1252106 h 3255228"/>
              <a:gd name="connsiteX51" fmla="*/ 1175657 w 1541185"/>
              <a:gd name="connsiteY51" fmla="*/ 1092449 h 3255228"/>
              <a:gd name="connsiteX52" fmla="*/ 1204686 w 1541185"/>
              <a:gd name="connsiteY52" fmla="*/ 961820 h 3255228"/>
              <a:gd name="connsiteX0" fmla="*/ 1233714 w 1538514"/>
              <a:gd name="connsiteY0" fmla="*/ 1019877 h 3255228"/>
              <a:gd name="connsiteX1" fmla="*/ 1219200 w 1538514"/>
              <a:gd name="connsiteY1" fmla="*/ 947306 h 3255228"/>
              <a:gd name="connsiteX2" fmla="*/ 1175657 w 1538514"/>
              <a:gd name="connsiteY2" fmla="*/ 279649 h 3255228"/>
              <a:gd name="connsiteX3" fmla="*/ 1161143 w 1538514"/>
              <a:gd name="connsiteY3" fmla="*/ 221592 h 3255228"/>
              <a:gd name="connsiteX4" fmla="*/ 1146628 w 1538514"/>
              <a:gd name="connsiteY4" fmla="*/ 119992 h 3255228"/>
              <a:gd name="connsiteX5" fmla="*/ 1161143 w 1538514"/>
              <a:gd name="connsiteY5" fmla="*/ 3877 h 3255228"/>
              <a:gd name="connsiteX6" fmla="*/ 1204686 w 1538514"/>
              <a:gd name="connsiteY6" fmla="*/ 32906 h 3255228"/>
              <a:gd name="connsiteX7" fmla="*/ 1219200 w 1538514"/>
              <a:gd name="connsiteY7" fmla="*/ 76449 h 3255228"/>
              <a:gd name="connsiteX8" fmla="*/ 1248228 w 1538514"/>
              <a:gd name="connsiteY8" fmla="*/ 119992 h 3255228"/>
              <a:gd name="connsiteX9" fmla="*/ 1262743 w 1538514"/>
              <a:gd name="connsiteY9" fmla="*/ 192563 h 3255228"/>
              <a:gd name="connsiteX10" fmla="*/ 1277257 w 1538514"/>
              <a:gd name="connsiteY10" fmla="*/ 250620 h 3255228"/>
              <a:gd name="connsiteX11" fmla="*/ 1306286 w 1538514"/>
              <a:gd name="connsiteY11" fmla="*/ 410277 h 3255228"/>
              <a:gd name="connsiteX12" fmla="*/ 1364343 w 1538514"/>
              <a:gd name="connsiteY12" fmla="*/ 497363 h 3255228"/>
              <a:gd name="connsiteX13" fmla="*/ 1393371 w 1538514"/>
              <a:gd name="connsiteY13" fmla="*/ 613477 h 3255228"/>
              <a:gd name="connsiteX14" fmla="*/ 1407886 w 1538514"/>
              <a:gd name="connsiteY14" fmla="*/ 787649 h 3255228"/>
              <a:gd name="connsiteX15" fmla="*/ 1422400 w 1538514"/>
              <a:gd name="connsiteY15" fmla="*/ 831192 h 3255228"/>
              <a:gd name="connsiteX16" fmla="*/ 1465943 w 1538514"/>
              <a:gd name="connsiteY16" fmla="*/ 845706 h 3255228"/>
              <a:gd name="connsiteX17" fmla="*/ 1538514 w 1538514"/>
              <a:gd name="connsiteY17" fmla="*/ 1019877 h 3255228"/>
              <a:gd name="connsiteX18" fmla="*/ 1465943 w 1538514"/>
              <a:gd name="connsiteY18" fmla="*/ 3118649 h 3255228"/>
              <a:gd name="connsiteX19" fmla="*/ 1219200 w 1538514"/>
              <a:gd name="connsiteY19" fmla="*/ 3051877 h 3255228"/>
              <a:gd name="connsiteX20" fmla="*/ 319314 w 1538514"/>
              <a:gd name="connsiteY20" fmla="*/ 3066392 h 3255228"/>
              <a:gd name="connsiteX21" fmla="*/ 43543 w 1538514"/>
              <a:gd name="connsiteY21" fmla="*/ 3066392 h 3255228"/>
              <a:gd name="connsiteX22" fmla="*/ 0 w 1538514"/>
              <a:gd name="connsiteY22" fmla="*/ 2979306 h 3255228"/>
              <a:gd name="connsiteX23" fmla="*/ 29028 w 1538514"/>
              <a:gd name="connsiteY23" fmla="*/ 2834163 h 3255228"/>
              <a:gd name="connsiteX24" fmla="*/ 58057 w 1538514"/>
              <a:gd name="connsiteY24" fmla="*/ 2747077 h 3255228"/>
              <a:gd name="connsiteX25" fmla="*/ 72571 w 1538514"/>
              <a:gd name="connsiteY25" fmla="*/ 2703534 h 3255228"/>
              <a:gd name="connsiteX26" fmla="*/ 130628 w 1538514"/>
              <a:gd name="connsiteY26" fmla="*/ 2543877 h 3255228"/>
              <a:gd name="connsiteX27" fmla="*/ 130628 w 1538514"/>
              <a:gd name="connsiteY27" fmla="*/ 2195534 h 3255228"/>
              <a:gd name="connsiteX28" fmla="*/ 101600 w 1538514"/>
              <a:gd name="connsiteY28" fmla="*/ 2108449 h 3255228"/>
              <a:gd name="connsiteX29" fmla="*/ 130628 w 1538514"/>
              <a:gd name="connsiteY29" fmla="*/ 1760106 h 3255228"/>
              <a:gd name="connsiteX30" fmla="*/ 159657 w 1538514"/>
              <a:gd name="connsiteY30" fmla="*/ 1673020 h 3255228"/>
              <a:gd name="connsiteX31" fmla="*/ 203200 w 1538514"/>
              <a:gd name="connsiteY31" fmla="*/ 1527877 h 3255228"/>
              <a:gd name="connsiteX32" fmla="*/ 246743 w 1538514"/>
              <a:gd name="connsiteY32" fmla="*/ 1353706 h 3255228"/>
              <a:gd name="connsiteX33" fmla="*/ 333828 w 1538514"/>
              <a:gd name="connsiteY33" fmla="*/ 1295649 h 3255228"/>
              <a:gd name="connsiteX34" fmla="*/ 478971 w 1538514"/>
              <a:gd name="connsiteY34" fmla="*/ 1324677 h 3255228"/>
              <a:gd name="connsiteX35" fmla="*/ 566057 w 1538514"/>
              <a:gd name="connsiteY35" fmla="*/ 1382734 h 3255228"/>
              <a:gd name="connsiteX36" fmla="*/ 653143 w 1538514"/>
              <a:gd name="connsiteY36" fmla="*/ 1411763 h 3255228"/>
              <a:gd name="connsiteX37" fmla="*/ 740228 w 1538514"/>
              <a:gd name="connsiteY37" fmla="*/ 1469820 h 3255228"/>
              <a:gd name="connsiteX38" fmla="*/ 798286 w 1538514"/>
              <a:gd name="connsiteY38" fmla="*/ 1542392 h 3255228"/>
              <a:gd name="connsiteX39" fmla="*/ 899886 w 1538514"/>
              <a:gd name="connsiteY39" fmla="*/ 1658506 h 3255228"/>
              <a:gd name="connsiteX40" fmla="*/ 972457 w 1538514"/>
              <a:gd name="connsiteY40" fmla="*/ 1789134 h 3255228"/>
              <a:gd name="connsiteX41" fmla="*/ 1001486 w 1538514"/>
              <a:gd name="connsiteY41" fmla="*/ 1832677 h 3255228"/>
              <a:gd name="connsiteX42" fmla="*/ 1059543 w 1538514"/>
              <a:gd name="connsiteY42" fmla="*/ 1905249 h 3255228"/>
              <a:gd name="connsiteX43" fmla="*/ 1088571 w 1538514"/>
              <a:gd name="connsiteY43" fmla="*/ 1948792 h 3255228"/>
              <a:gd name="connsiteX44" fmla="*/ 1175657 w 1538514"/>
              <a:gd name="connsiteY44" fmla="*/ 2006849 h 3255228"/>
              <a:gd name="connsiteX45" fmla="*/ 1190171 w 1538514"/>
              <a:gd name="connsiteY45" fmla="*/ 1963306 h 3255228"/>
              <a:gd name="connsiteX46" fmla="*/ 1161143 w 1538514"/>
              <a:gd name="connsiteY46" fmla="*/ 1876220 h 3255228"/>
              <a:gd name="connsiteX47" fmla="*/ 1146628 w 1538514"/>
              <a:gd name="connsiteY47" fmla="*/ 1571420 h 3255228"/>
              <a:gd name="connsiteX48" fmla="*/ 1132114 w 1538514"/>
              <a:gd name="connsiteY48" fmla="*/ 1498849 h 3255228"/>
              <a:gd name="connsiteX49" fmla="*/ 1161143 w 1538514"/>
              <a:gd name="connsiteY49" fmla="*/ 1252106 h 3255228"/>
              <a:gd name="connsiteX50" fmla="*/ 1175657 w 1538514"/>
              <a:gd name="connsiteY50" fmla="*/ 1092449 h 3255228"/>
              <a:gd name="connsiteX51" fmla="*/ 1204686 w 1538514"/>
              <a:gd name="connsiteY51" fmla="*/ 961820 h 3255228"/>
              <a:gd name="connsiteX0" fmla="*/ 1233714 w 1485942"/>
              <a:gd name="connsiteY0" fmla="*/ 1019877 h 3268026"/>
              <a:gd name="connsiteX1" fmla="*/ 1219200 w 1485942"/>
              <a:gd name="connsiteY1" fmla="*/ 947306 h 3268026"/>
              <a:gd name="connsiteX2" fmla="*/ 1175657 w 1485942"/>
              <a:gd name="connsiteY2" fmla="*/ 279649 h 3268026"/>
              <a:gd name="connsiteX3" fmla="*/ 1161143 w 1485942"/>
              <a:gd name="connsiteY3" fmla="*/ 221592 h 3268026"/>
              <a:gd name="connsiteX4" fmla="*/ 1146628 w 1485942"/>
              <a:gd name="connsiteY4" fmla="*/ 119992 h 3268026"/>
              <a:gd name="connsiteX5" fmla="*/ 1161143 w 1485942"/>
              <a:gd name="connsiteY5" fmla="*/ 3877 h 3268026"/>
              <a:gd name="connsiteX6" fmla="*/ 1204686 w 1485942"/>
              <a:gd name="connsiteY6" fmla="*/ 32906 h 3268026"/>
              <a:gd name="connsiteX7" fmla="*/ 1219200 w 1485942"/>
              <a:gd name="connsiteY7" fmla="*/ 76449 h 3268026"/>
              <a:gd name="connsiteX8" fmla="*/ 1248228 w 1485942"/>
              <a:gd name="connsiteY8" fmla="*/ 119992 h 3268026"/>
              <a:gd name="connsiteX9" fmla="*/ 1262743 w 1485942"/>
              <a:gd name="connsiteY9" fmla="*/ 192563 h 3268026"/>
              <a:gd name="connsiteX10" fmla="*/ 1277257 w 1485942"/>
              <a:gd name="connsiteY10" fmla="*/ 250620 h 3268026"/>
              <a:gd name="connsiteX11" fmla="*/ 1306286 w 1485942"/>
              <a:gd name="connsiteY11" fmla="*/ 410277 h 3268026"/>
              <a:gd name="connsiteX12" fmla="*/ 1364343 w 1485942"/>
              <a:gd name="connsiteY12" fmla="*/ 497363 h 3268026"/>
              <a:gd name="connsiteX13" fmla="*/ 1393371 w 1485942"/>
              <a:gd name="connsiteY13" fmla="*/ 613477 h 3268026"/>
              <a:gd name="connsiteX14" fmla="*/ 1407886 w 1485942"/>
              <a:gd name="connsiteY14" fmla="*/ 787649 h 3268026"/>
              <a:gd name="connsiteX15" fmla="*/ 1422400 w 1485942"/>
              <a:gd name="connsiteY15" fmla="*/ 831192 h 3268026"/>
              <a:gd name="connsiteX16" fmla="*/ 1465943 w 1485942"/>
              <a:gd name="connsiteY16" fmla="*/ 845706 h 3268026"/>
              <a:gd name="connsiteX17" fmla="*/ 1465943 w 1485942"/>
              <a:gd name="connsiteY17" fmla="*/ 3118649 h 3268026"/>
              <a:gd name="connsiteX18" fmla="*/ 1219200 w 1485942"/>
              <a:gd name="connsiteY18" fmla="*/ 3051877 h 3268026"/>
              <a:gd name="connsiteX19" fmla="*/ 319314 w 1485942"/>
              <a:gd name="connsiteY19" fmla="*/ 3066392 h 3268026"/>
              <a:gd name="connsiteX20" fmla="*/ 43543 w 1485942"/>
              <a:gd name="connsiteY20" fmla="*/ 3066392 h 3268026"/>
              <a:gd name="connsiteX21" fmla="*/ 0 w 1485942"/>
              <a:gd name="connsiteY21" fmla="*/ 2979306 h 3268026"/>
              <a:gd name="connsiteX22" fmla="*/ 29028 w 1485942"/>
              <a:gd name="connsiteY22" fmla="*/ 2834163 h 3268026"/>
              <a:gd name="connsiteX23" fmla="*/ 58057 w 1485942"/>
              <a:gd name="connsiteY23" fmla="*/ 2747077 h 3268026"/>
              <a:gd name="connsiteX24" fmla="*/ 72571 w 1485942"/>
              <a:gd name="connsiteY24" fmla="*/ 2703534 h 3268026"/>
              <a:gd name="connsiteX25" fmla="*/ 130628 w 1485942"/>
              <a:gd name="connsiteY25" fmla="*/ 2543877 h 3268026"/>
              <a:gd name="connsiteX26" fmla="*/ 130628 w 1485942"/>
              <a:gd name="connsiteY26" fmla="*/ 2195534 h 3268026"/>
              <a:gd name="connsiteX27" fmla="*/ 101600 w 1485942"/>
              <a:gd name="connsiteY27" fmla="*/ 2108449 h 3268026"/>
              <a:gd name="connsiteX28" fmla="*/ 130628 w 1485942"/>
              <a:gd name="connsiteY28" fmla="*/ 1760106 h 3268026"/>
              <a:gd name="connsiteX29" fmla="*/ 159657 w 1485942"/>
              <a:gd name="connsiteY29" fmla="*/ 1673020 h 3268026"/>
              <a:gd name="connsiteX30" fmla="*/ 203200 w 1485942"/>
              <a:gd name="connsiteY30" fmla="*/ 1527877 h 3268026"/>
              <a:gd name="connsiteX31" fmla="*/ 246743 w 1485942"/>
              <a:gd name="connsiteY31" fmla="*/ 1353706 h 3268026"/>
              <a:gd name="connsiteX32" fmla="*/ 333828 w 1485942"/>
              <a:gd name="connsiteY32" fmla="*/ 1295649 h 3268026"/>
              <a:gd name="connsiteX33" fmla="*/ 478971 w 1485942"/>
              <a:gd name="connsiteY33" fmla="*/ 1324677 h 3268026"/>
              <a:gd name="connsiteX34" fmla="*/ 566057 w 1485942"/>
              <a:gd name="connsiteY34" fmla="*/ 1382734 h 3268026"/>
              <a:gd name="connsiteX35" fmla="*/ 653143 w 1485942"/>
              <a:gd name="connsiteY35" fmla="*/ 1411763 h 3268026"/>
              <a:gd name="connsiteX36" fmla="*/ 740228 w 1485942"/>
              <a:gd name="connsiteY36" fmla="*/ 1469820 h 3268026"/>
              <a:gd name="connsiteX37" fmla="*/ 798286 w 1485942"/>
              <a:gd name="connsiteY37" fmla="*/ 1542392 h 3268026"/>
              <a:gd name="connsiteX38" fmla="*/ 899886 w 1485942"/>
              <a:gd name="connsiteY38" fmla="*/ 1658506 h 3268026"/>
              <a:gd name="connsiteX39" fmla="*/ 972457 w 1485942"/>
              <a:gd name="connsiteY39" fmla="*/ 1789134 h 3268026"/>
              <a:gd name="connsiteX40" fmla="*/ 1001486 w 1485942"/>
              <a:gd name="connsiteY40" fmla="*/ 1832677 h 3268026"/>
              <a:gd name="connsiteX41" fmla="*/ 1059543 w 1485942"/>
              <a:gd name="connsiteY41" fmla="*/ 1905249 h 3268026"/>
              <a:gd name="connsiteX42" fmla="*/ 1088571 w 1485942"/>
              <a:gd name="connsiteY42" fmla="*/ 1948792 h 3268026"/>
              <a:gd name="connsiteX43" fmla="*/ 1175657 w 1485942"/>
              <a:gd name="connsiteY43" fmla="*/ 2006849 h 3268026"/>
              <a:gd name="connsiteX44" fmla="*/ 1190171 w 1485942"/>
              <a:gd name="connsiteY44" fmla="*/ 1963306 h 3268026"/>
              <a:gd name="connsiteX45" fmla="*/ 1161143 w 1485942"/>
              <a:gd name="connsiteY45" fmla="*/ 1876220 h 3268026"/>
              <a:gd name="connsiteX46" fmla="*/ 1146628 w 1485942"/>
              <a:gd name="connsiteY46" fmla="*/ 1571420 h 3268026"/>
              <a:gd name="connsiteX47" fmla="*/ 1132114 w 1485942"/>
              <a:gd name="connsiteY47" fmla="*/ 1498849 h 3268026"/>
              <a:gd name="connsiteX48" fmla="*/ 1161143 w 1485942"/>
              <a:gd name="connsiteY48" fmla="*/ 1252106 h 3268026"/>
              <a:gd name="connsiteX49" fmla="*/ 1175657 w 1485942"/>
              <a:gd name="connsiteY49" fmla="*/ 1092449 h 3268026"/>
              <a:gd name="connsiteX50" fmla="*/ 1204686 w 1485942"/>
              <a:gd name="connsiteY50" fmla="*/ 961820 h 3268026"/>
              <a:gd name="connsiteX0" fmla="*/ 1233714 w 1485942"/>
              <a:gd name="connsiteY0" fmla="*/ 1019877 h 3286316"/>
              <a:gd name="connsiteX1" fmla="*/ 1219200 w 1485942"/>
              <a:gd name="connsiteY1" fmla="*/ 947306 h 3286316"/>
              <a:gd name="connsiteX2" fmla="*/ 1175657 w 1485942"/>
              <a:gd name="connsiteY2" fmla="*/ 279649 h 3286316"/>
              <a:gd name="connsiteX3" fmla="*/ 1161143 w 1485942"/>
              <a:gd name="connsiteY3" fmla="*/ 221592 h 3286316"/>
              <a:gd name="connsiteX4" fmla="*/ 1146628 w 1485942"/>
              <a:gd name="connsiteY4" fmla="*/ 119992 h 3286316"/>
              <a:gd name="connsiteX5" fmla="*/ 1161143 w 1485942"/>
              <a:gd name="connsiteY5" fmla="*/ 3877 h 3286316"/>
              <a:gd name="connsiteX6" fmla="*/ 1204686 w 1485942"/>
              <a:gd name="connsiteY6" fmla="*/ 32906 h 3286316"/>
              <a:gd name="connsiteX7" fmla="*/ 1219200 w 1485942"/>
              <a:gd name="connsiteY7" fmla="*/ 76449 h 3286316"/>
              <a:gd name="connsiteX8" fmla="*/ 1248228 w 1485942"/>
              <a:gd name="connsiteY8" fmla="*/ 119992 h 3286316"/>
              <a:gd name="connsiteX9" fmla="*/ 1262743 w 1485942"/>
              <a:gd name="connsiteY9" fmla="*/ 192563 h 3286316"/>
              <a:gd name="connsiteX10" fmla="*/ 1277257 w 1485942"/>
              <a:gd name="connsiteY10" fmla="*/ 250620 h 3286316"/>
              <a:gd name="connsiteX11" fmla="*/ 1306286 w 1485942"/>
              <a:gd name="connsiteY11" fmla="*/ 410277 h 3286316"/>
              <a:gd name="connsiteX12" fmla="*/ 1364343 w 1485942"/>
              <a:gd name="connsiteY12" fmla="*/ 497363 h 3286316"/>
              <a:gd name="connsiteX13" fmla="*/ 1393371 w 1485942"/>
              <a:gd name="connsiteY13" fmla="*/ 613477 h 3286316"/>
              <a:gd name="connsiteX14" fmla="*/ 1407886 w 1485942"/>
              <a:gd name="connsiteY14" fmla="*/ 787649 h 3286316"/>
              <a:gd name="connsiteX15" fmla="*/ 1422400 w 1485942"/>
              <a:gd name="connsiteY15" fmla="*/ 831192 h 3286316"/>
              <a:gd name="connsiteX16" fmla="*/ 1465943 w 1485942"/>
              <a:gd name="connsiteY16" fmla="*/ 845706 h 3286316"/>
              <a:gd name="connsiteX17" fmla="*/ 1465943 w 1485942"/>
              <a:gd name="connsiteY17" fmla="*/ 3118649 h 3286316"/>
              <a:gd name="connsiteX18" fmla="*/ 1433174 w 1485942"/>
              <a:gd name="connsiteY18" fmla="*/ 3068602 h 3286316"/>
              <a:gd name="connsiteX19" fmla="*/ 1219200 w 1485942"/>
              <a:gd name="connsiteY19" fmla="*/ 3051877 h 3286316"/>
              <a:gd name="connsiteX20" fmla="*/ 319314 w 1485942"/>
              <a:gd name="connsiteY20" fmla="*/ 3066392 h 3286316"/>
              <a:gd name="connsiteX21" fmla="*/ 43543 w 1485942"/>
              <a:gd name="connsiteY21" fmla="*/ 3066392 h 3286316"/>
              <a:gd name="connsiteX22" fmla="*/ 0 w 1485942"/>
              <a:gd name="connsiteY22" fmla="*/ 2979306 h 3286316"/>
              <a:gd name="connsiteX23" fmla="*/ 29028 w 1485942"/>
              <a:gd name="connsiteY23" fmla="*/ 2834163 h 3286316"/>
              <a:gd name="connsiteX24" fmla="*/ 58057 w 1485942"/>
              <a:gd name="connsiteY24" fmla="*/ 2747077 h 3286316"/>
              <a:gd name="connsiteX25" fmla="*/ 72571 w 1485942"/>
              <a:gd name="connsiteY25" fmla="*/ 2703534 h 3286316"/>
              <a:gd name="connsiteX26" fmla="*/ 130628 w 1485942"/>
              <a:gd name="connsiteY26" fmla="*/ 2543877 h 3286316"/>
              <a:gd name="connsiteX27" fmla="*/ 130628 w 1485942"/>
              <a:gd name="connsiteY27" fmla="*/ 2195534 h 3286316"/>
              <a:gd name="connsiteX28" fmla="*/ 101600 w 1485942"/>
              <a:gd name="connsiteY28" fmla="*/ 2108449 h 3286316"/>
              <a:gd name="connsiteX29" fmla="*/ 130628 w 1485942"/>
              <a:gd name="connsiteY29" fmla="*/ 1760106 h 3286316"/>
              <a:gd name="connsiteX30" fmla="*/ 159657 w 1485942"/>
              <a:gd name="connsiteY30" fmla="*/ 1673020 h 3286316"/>
              <a:gd name="connsiteX31" fmla="*/ 203200 w 1485942"/>
              <a:gd name="connsiteY31" fmla="*/ 1527877 h 3286316"/>
              <a:gd name="connsiteX32" fmla="*/ 246743 w 1485942"/>
              <a:gd name="connsiteY32" fmla="*/ 1353706 h 3286316"/>
              <a:gd name="connsiteX33" fmla="*/ 333828 w 1485942"/>
              <a:gd name="connsiteY33" fmla="*/ 1295649 h 3286316"/>
              <a:gd name="connsiteX34" fmla="*/ 478971 w 1485942"/>
              <a:gd name="connsiteY34" fmla="*/ 1324677 h 3286316"/>
              <a:gd name="connsiteX35" fmla="*/ 566057 w 1485942"/>
              <a:gd name="connsiteY35" fmla="*/ 1382734 h 3286316"/>
              <a:gd name="connsiteX36" fmla="*/ 653143 w 1485942"/>
              <a:gd name="connsiteY36" fmla="*/ 1411763 h 3286316"/>
              <a:gd name="connsiteX37" fmla="*/ 740228 w 1485942"/>
              <a:gd name="connsiteY37" fmla="*/ 1469820 h 3286316"/>
              <a:gd name="connsiteX38" fmla="*/ 798286 w 1485942"/>
              <a:gd name="connsiteY38" fmla="*/ 1542392 h 3286316"/>
              <a:gd name="connsiteX39" fmla="*/ 899886 w 1485942"/>
              <a:gd name="connsiteY39" fmla="*/ 1658506 h 3286316"/>
              <a:gd name="connsiteX40" fmla="*/ 972457 w 1485942"/>
              <a:gd name="connsiteY40" fmla="*/ 1789134 h 3286316"/>
              <a:gd name="connsiteX41" fmla="*/ 1001486 w 1485942"/>
              <a:gd name="connsiteY41" fmla="*/ 1832677 h 3286316"/>
              <a:gd name="connsiteX42" fmla="*/ 1059543 w 1485942"/>
              <a:gd name="connsiteY42" fmla="*/ 1905249 h 3286316"/>
              <a:gd name="connsiteX43" fmla="*/ 1088571 w 1485942"/>
              <a:gd name="connsiteY43" fmla="*/ 1948792 h 3286316"/>
              <a:gd name="connsiteX44" fmla="*/ 1175657 w 1485942"/>
              <a:gd name="connsiteY44" fmla="*/ 2006849 h 3286316"/>
              <a:gd name="connsiteX45" fmla="*/ 1190171 w 1485942"/>
              <a:gd name="connsiteY45" fmla="*/ 1963306 h 3286316"/>
              <a:gd name="connsiteX46" fmla="*/ 1161143 w 1485942"/>
              <a:gd name="connsiteY46" fmla="*/ 1876220 h 3286316"/>
              <a:gd name="connsiteX47" fmla="*/ 1146628 w 1485942"/>
              <a:gd name="connsiteY47" fmla="*/ 1571420 h 3286316"/>
              <a:gd name="connsiteX48" fmla="*/ 1132114 w 1485942"/>
              <a:gd name="connsiteY48" fmla="*/ 1498849 h 3286316"/>
              <a:gd name="connsiteX49" fmla="*/ 1161143 w 1485942"/>
              <a:gd name="connsiteY49" fmla="*/ 1252106 h 3286316"/>
              <a:gd name="connsiteX50" fmla="*/ 1175657 w 1485942"/>
              <a:gd name="connsiteY50" fmla="*/ 1092449 h 3286316"/>
              <a:gd name="connsiteX51" fmla="*/ 1204686 w 1485942"/>
              <a:gd name="connsiteY51" fmla="*/ 961820 h 3286316"/>
              <a:gd name="connsiteX0" fmla="*/ 1233714 w 1485942"/>
              <a:gd name="connsiteY0" fmla="*/ 1019877 h 3286316"/>
              <a:gd name="connsiteX1" fmla="*/ 1219200 w 1485942"/>
              <a:gd name="connsiteY1" fmla="*/ 947306 h 3286316"/>
              <a:gd name="connsiteX2" fmla="*/ 1175657 w 1485942"/>
              <a:gd name="connsiteY2" fmla="*/ 279649 h 3286316"/>
              <a:gd name="connsiteX3" fmla="*/ 1161143 w 1485942"/>
              <a:gd name="connsiteY3" fmla="*/ 221592 h 3286316"/>
              <a:gd name="connsiteX4" fmla="*/ 1146628 w 1485942"/>
              <a:gd name="connsiteY4" fmla="*/ 119992 h 3286316"/>
              <a:gd name="connsiteX5" fmla="*/ 1161143 w 1485942"/>
              <a:gd name="connsiteY5" fmla="*/ 3877 h 3286316"/>
              <a:gd name="connsiteX6" fmla="*/ 1204686 w 1485942"/>
              <a:gd name="connsiteY6" fmla="*/ 32906 h 3286316"/>
              <a:gd name="connsiteX7" fmla="*/ 1219200 w 1485942"/>
              <a:gd name="connsiteY7" fmla="*/ 76449 h 3286316"/>
              <a:gd name="connsiteX8" fmla="*/ 1248228 w 1485942"/>
              <a:gd name="connsiteY8" fmla="*/ 119992 h 3286316"/>
              <a:gd name="connsiteX9" fmla="*/ 1262743 w 1485942"/>
              <a:gd name="connsiteY9" fmla="*/ 192563 h 3286316"/>
              <a:gd name="connsiteX10" fmla="*/ 1277257 w 1485942"/>
              <a:gd name="connsiteY10" fmla="*/ 250620 h 3286316"/>
              <a:gd name="connsiteX11" fmla="*/ 1306286 w 1485942"/>
              <a:gd name="connsiteY11" fmla="*/ 410277 h 3286316"/>
              <a:gd name="connsiteX12" fmla="*/ 1364343 w 1485942"/>
              <a:gd name="connsiteY12" fmla="*/ 497363 h 3286316"/>
              <a:gd name="connsiteX13" fmla="*/ 1393371 w 1485942"/>
              <a:gd name="connsiteY13" fmla="*/ 613477 h 3286316"/>
              <a:gd name="connsiteX14" fmla="*/ 1407886 w 1485942"/>
              <a:gd name="connsiteY14" fmla="*/ 787649 h 3286316"/>
              <a:gd name="connsiteX15" fmla="*/ 1422400 w 1485942"/>
              <a:gd name="connsiteY15" fmla="*/ 831192 h 3286316"/>
              <a:gd name="connsiteX16" fmla="*/ 1465943 w 1485942"/>
              <a:gd name="connsiteY16" fmla="*/ 845706 h 3286316"/>
              <a:gd name="connsiteX17" fmla="*/ 1465943 w 1485942"/>
              <a:gd name="connsiteY17" fmla="*/ 3118649 h 3286316"/>
              <a:gd name="connsiteX18" fmla="*/ 1433174 w 1485942"/>
              <a:gd name="connsiteY18" fmla="*/ 3068602 h 3286316"/>
              <a:gd name="connsiteX19" fmla="*/ 1219200 w 1485942"/>
              <a:gd name="connsiteY19" fmla="*/ 3051877 h 3286316"/>
              <a:gd name="connsiteX20" fmla="*/ 319314 w 1485942"/>
              <a:gd name="connsiteY20" fmla="*/ 3066392 h 3286316"/>
              <a:gd name="connsiteX21" fmla="*/ 43543 w 1485942"/>
              <a:gd name="connsiteY21" fmla="*/ 3066392 h 3286316"/>
              <a:gd name="connsiteX22" fmla="*/ 0 w 1485942"/>
              <a:gd name="connsiteY22" fmla="*/ 2979306 h 3286316"/>
              <a:gd name="connsiteX23" fmla="*/ 29028 w 1485942"/>
              <a:gd name="connsiteY23" fmla="*/ 2834163 h 3286316"/>
              <a:gd name="connsiteX24" fmla="*/ 58057 w 1485942"/>
              <a:gd name="connsiteY24" fmla="*/ 2747077 h 3286316"/>
              <a:gd name="connsiteX25" fmla="*/ 72571 w 1485942"/>
              <a:gd name="connsiteY25" fmla="*/ 2703534 h 3286316"/>
              <a:gd name="connsiteX26" fmla="*/ 130628 w 1485942"/>
              <a:gd name="connsiteY26" fmla="*/ 2543877 h 3286316"/>
              <a:gd name="connsiteX27" fmla="*/ 130628 w 1485942"/>
              <a:gd name="connsiteY27" fmla="*/ 2195534 h 3286316"/>
              <a:gd name="connsiteX28" fmla="*/ 101600 w 1485942"/>
              <a:gd name="connsiteY28" fmla="*/ 2108449 h 3286316"/>
              <a:gd name="connsiteX29" fmla="*/ 130628 w 1485942"/>
              <a:gd name="connsiteY29" fmla="*/ 1760106 h 3286316"/>
              <a:gd name="connsiteX30" fmla="*/ 159657 w 1485942"/>
              <a:gd name="connsiteY30" fmla="*/ 1673020 h 3286316"/>
              <a:gd name="connsiteX31" fmla="*/ 203200 w 1485942"/>
              <a:gd name="connsiteY31" fmla="*/ 1527877 h 3286316"/>
              <a:gd name="connsiteX32" fmla="*/ 246743 w 1485942"/>
              <a:gd name="connsiteY32" fmla="*/ 1353706 h 3286316"/>
              <a:gd name="connsiteX33" fmla="*/ 333828 w 1485942"/>
              <a:gd name="connsiteY33" fmla="*/ 1295649 h 3286316"/>
              <a:gd name="connsiteX34" fmla="*/ 478971 w 1485942"/>
              <a:gd name="connsiteY34" fmla="*/ 1324677 h 3286316"/>
              <a:gd name="connsiteX35" fmla="*/ 566057 w 1485942"/>
              <a:gd name="connsiteY35" fmla="*/ 1382734 h 3286316"/>
              <a:gd name="connsiteX36" fmla="*/ 653143 w 1485942"/>
              <a:gd name="connsiteY36" fmla="*/ 1411763 h 3286316"/>
              <a:gd name="connsiteX37" fmla="*/ 740228 w 1485942"/>
              <a:gd name="connsiteY37" fmla="*/ 1469820 h 3286316"/>
              <a:gd name="connsiteX38" fmla="*/ 798286 w 1485942"/>
              <a:gd name="connsiteY38" fmla="*/ 1542392 h 3286316"/>
              <a:gd name="connsiteX39" fmla="*/ 899886 w 1485942"/>
              <a:gd name="connsiteY39" fmla="*/ 1658506 h 3286316"/>
              <a:gd name="connsiteX40" fmla="*/ 972457 w 1485942"/>
              <a:gd name="connsiteY40" fmla="*/ 1789134 h 3286316"/>
              <a:gd name="connsiteX41" fmla="*/ 1001486 w 1485942"/>
              <a:gd name="connsiteY41" fmla="*/ 1832677 h 3286316"/>
              <a:gd name="connsiteX42" fmla="*/ 1059543 w 1485942"/>
              <a:gd name="connsiteY42" fmla="*/ 1905249 h 3286316"/>
              <a:gd name="connsiteX43" fmla="*/ 1088571 w 1485942"/>
              <a:gd name="connsiteY43" fmla="*/ 1948792 h 3286316"/>
              <a:gd name="connsiteX44" fmla="*/ 1175657 w 1485942"/>
              <a:gd name="connsiteY44" fmla="*/ 2006849 h 3286316"/>
              <a:gd name="connsiteX45" fmla="*/ 1190171 w 1485942"/>
              <a:gd name="connsiteY45" fmla="*/ 1963306 h 3286316"/>
              <a:gd name="connsiteX46" fmla="*/ 1161143 w 1485942"/>
              <a:gd name="connsiteY46" fmla="*/ 1876220 h 3286316"/>
              <a:gd name="connsiteX47" fmla="*/ 1146628 w 1485942"/>
              <a:gd name="connsiteY47" fmla="*/ 1571420 h 3286316"/>
              <a:gd name="connsiteX48" fmla="*/ 1132114 w 1485942"/>
              <a:gd name="connsiteY48" fmla="*/ 1498849 h 3286316"/>
              <a:gd name="connsiteX49" fmla="*/ 1161143 w 1485942"/>
              <a:gd name="connsiteY49" fmla="*/ 1252106 h 3286316"/>
              <a:gd name="connsiteX50" fmla="*/ 1175657 w 1485942"/>
              <a:gd name="connsiteY50" fmla="*/ 1092449 h 3286316"/>
              <a:gd name="connsiteX51" fmla="*/ 1204686 w 1485942"/>
              <a:gd name="connsiteY51" fmla="*/ 961820 h 3286316"/>
              <a:gd name="connsiteX0" fmla="*/ 1233714 w 1467429"/>
              <a:gd name="connsiteY0" fmla="*/ 1019877 h 3227874"/>
              <a:gd name="connsiteX1" fmla="*/ 1219200 w 1467429"/>
              <a:gd name="connsiteY1" fmla="*/ 947306 h 3227874"/>
              <a:gd name="connsiteX2" fmla="*/ 1175657 w 1467429"/>
              <a:gd name="connsiteY2" fmla="*/ 279649 h 3227874"/>
              <a:gd name="connsiteX3" fmla="*/ 1161143 w 1467429"/>
              <a:gd name="connsiteY3" fmla="*/ 221592 h 3227874"/>
              <a:gd name="connsiteX4" fmla="*/ 1146628 w 1467429"/>
              <a:gd name="connsiteY4" fmla="*/ 119992 h 3227874"/>
              <a:gd name="connsiteX5" fmla="*/ 1161143 w 1467429"/>
              <a:gd name="connsiteY5" fmla="*/ 3877 h 3227874"/>
              <a:gd name="connsiteX6" fmla="*/ 1204686 w 1467429"/>
              <a:gd name="connsiteY6" fmla="*/ 32906 h 3227874"/>
              <a:gd name="connsiteX7" fmla="*/ 1219200 w 1467429"/>
              <a:gd name="connsiteY7" fmla="*/ 76449 h 3227874"/>
              <a:gd name="connsiteX8" fmla="*/ 1248228 w 1467429"/>
              <a:gd name="connsiteY8" fmla="*/ 119992 h 3227874"/>
              <a:gd name="connsiteX9" fmla="*/ 1262743 w 1467429"/>
              <a:gd name="connsiteY9" fmla="*/ 192563 h 3227874"/>
              <a:gd name="connsiteX10" fmla="*/ 1277257 w 1467429"/>
              <a:gd name="connsiteY10" fmla="*/ 250620 h 3227874"/>
              <a:gd name="connsiteX11" fmla="*/ 1306286 w 1467429"/>
              <a:gd name="connsiteY11" fmla="*/ 410277 h 3227874"/>
              <a:gd name="connsiteX12" fmla="*/ 1364343 w 1467429"/>
              <a:gd name="connsiteY12" fmla="*/ 497363 h 3227874"/>
              <a:gd name="connsiteX13" fmla="*/ 1393371 w 1467429"/>
              <a:gd name="connsiteY13" fmla="*/ 613477 h 3227874"/>
              <a:gd name="connsiteX14" fmla="*/ 1407886 w 1467429"/>
              <a:gd name="connsiteY14" fmla="*/ 787649 h 3227874"/>
              <a:gd name="connsiteX15" fmla="*/ 1422400 w 1467429"/>
              <a:gd name="connsiteY15" fmla="*/ 831192 h 3227874"/>
              <a:gd name="connsiteX16" fmla="*/ 1465943 w 1467429"/>
              <a:gd name="connsiteY16" fmla="*/ 845706 h 3227874"/>
              <a:gd name="connsiteX17" fmla="*/ 1433174 w 1467429"/>
              <a:gd name="connsiteY17" fmla="*/ 3068602 h 3227874"/>
              <a:gd name="connsiteX18" fmla="*/ 1219200 w 1467429"/>
              <a:gd name="connsiteY18" fmla="*/ 3051877 h 3227874"/>
              <a:gd name="connsiteX19" fmla="*/ 319314 w 1467429"/>
              <a:gd name="connsiteY19" fmla="*/ 3066392 h 3227874"/>
              <a:gd name="connsiteX20" fmla="*/ 43543 w 1467429"/>
              <a:gd name="connsiteY20" fmla="*/ 3066392 h 3227874"/>
              <a:gd name="connsiteX21" fmla="*/ 0 w 1467429"/>
              <a:gd name="connsiteY21" fmla="*/ 2979306 h 3227874"/>
              <a:gd name="connsiteX22" fmla="*/ 29028 w 1467429"/>
              <a:gd name="connsiteY22" fmla="*/ 2834163 h 3227874"/>
              <a:gd name="connsiteX23" fmla="*/ 58057 w 1467429"/>
              <a:gd name="connsiteY23" fmla="*/ 2747077 h 3227874"/>
              <a:gd name="connsiteX24" fmla="*/ 72571 w 1467429"/>
              <a:gd name="connsiteY24" fmla="*/ 2703534 h 3227874"/>
              <a:gd name="connsiteX25" fmla="*/ 130628 w 1467429"/>
              <a:gd name="connsiteY25" fmla="*/ 2543877 h 3227874"/>
              <a:gd name="connsiteX26" fmla="*/ 130628 w 1467429"/>
              <a:gd name="connsiteY26" fmla="*/ 2195534 h 3227874"/>
              <a:gd name="connsiteX27" fmla="*/ 101600 w 1467429"/>
              <a:gd name="connsiteY27" fmla="*/ 2108449 h 3227874"/>
              <a:gd name="connsiteX28" fmla="*/ 130628 w 1467429"/>
              <a:gd name="connsiteY28" fmla="*/ 1760106 h 3227874"/>
              <a:gd name="connsiteX29" fmla="*/ 159657 w 1467429"/>
              <a:gd name="connsiteY29" fmla="*/ 1673020 h 3227874"/>
              <a:gd name="connsiteX30" fmla="*/ 203200 w 1467429"/>
              <a:gd name="connsiteY30" fmla="*/ 1527877 h 3227874"/>
              <a:gd name="connsiteX31" fmla="*/ 246743 w 1467429"/>
              <a:gd name="connsiteY31" fmla="*/ 1353706 h 3227874"/>
              <a:gd name="connsiteX32" fmla="*/ 333828 w 1467429"/>
              <a:gd name="connsiteY32" fmla="*/ 1295649 h 3227874"/>
              <a:gd name="connsiteX33" fmla="*/ 478971 w 1467429"/>
              <a:gd name="connsiteY33" fmla="*/ 1324677 h 3227874"/>
              <a:gd name="connsiteX34" fmla="*/ 566057 w 1467429"/>
              <a:gd name="connsiteY34" fmla="*/ 1382734 h 3227874"/>
              <a:gd name="connsiteX35" fmla="*/ 653143 w 1467429"/>
              <a:gd name="connsiteY35" fmla="*/ 1411763 h 3227874"/>
              <a:gd name="connsiteX36" fmla="*/ 740228 w 1467429"/>
              <a:gd name="connsiteY36" fmla="*/ 1469820 h 3227874"/>
              <a:gd name="connsiteX37" fmla="*/ 798286 w 1467429"/>
              <a:gd name="connsiteY37" fmla="*/ 1542392 h 3227874"/>
              <a:gd name="connsiteX38" fmla="*/ 899886 w 1467429"/>
              <a:gd name="connsiteY38" fmla="*/ 1658506 h 3227874"/>
              <a:gd name="connsiteX39" fmla="*/ 972457 w 1467429"/>
              <a:gd name="connsiteY39" fmla="*/ 1789134 h 3227874"/>
              <a:gd name="connsiteX40" fmla="*/ 1001486 w 1467429"/>
              <a:gd name="connsiteY40" fmla="*/ 1832677 h 3227874"/>
              <a:gd name="connsiteX41" fmla="*/ 1059543 w 1467429"/>
              <a:gd name="connsiteY41" fmla="*/ 1905249 h 3227874"/>
              <a:gd name="connsiteX42" fmla="*/ 1088571 w 1467429"/>
              <a:gd name="connsiteY42" fmla="*/ 1948792 h 3227874"/>
              <a:gd name="connsiteX43" fmla="*/ 1175657 w 1467429"/>
              <a:gd name="connsiteY43" fmla="*/ 2006849 h 3227874"/>
              <a:gd name="connsiteX44" fmla="*/ 1190171 w 1467429"/>
              <a:gd name="connsiteY44" fmla="*/ 1963306 h 3227874"/>
              <a:gd name="connsiteX45" fmla="*/ 1161143 w 1467429"/>
              <a:gd name="connsiteY45" fmla="*/ 1876220 h 3227874"/>
              <a:gd name="connsiteX46" fmla="*/ 1146628 w 1467429"/>
              <a:gd name="connsiteY46" fmla="*/ 1571420 h 3227874"/>
              <a:gd name="connsiteX47" fmla="*/ 1132114 w 1467429"/>
              <a:gd name="connsiteY47" fmla="*/ 1498849 h 3227874"/>
              <a:gd name="connsiteX48" fmla="*/ 1161143 w 1467429"/>
              <a:gd name="connsiteY48" fmla="*/ 1252106 h 3227874"/>
              <a:gd name="connsiteX49" fmla="*/ 1175657 w 1467429"/>
              <a:gd name="connsiteY49" fmla="*/ 1092449 h 3227874"/>
              <a:gd name="connsiteX50" fmla="*/ 1204686 w 1467429"/>
              <a:gd name="connsiteY50" fmla="*/ 961820 h 3227874"/>
              <a:gd name="connsiteX0" fmla="*/ 1233714 w 1467429"/>
              <a:gd name="connsiteY0" fmla="*/ 1019877 h 3240366"/>
              <a:gd name="connsiteX1" fmla="*/ 1219200 w 1467429"/>
              <a:gd name="connsiteY1" fmla="*/ 947306 h 3240366"/>
              <a:gd name="connsiteX2" fmla="*/ 1175657 w 1467429"/>
              <a:gd name="connsiteY2" fmla="*/ 279649 h 3240366"/>
              <a:gd name="connsiteX3" fmla="*/ 1161143 w 1467429"/>
              <a:gd name="connsiteY3" fmla="*/ 221592 h 3240366"/>
              <a:gd name="connsiteX4" fmla="*/ 1146628 w 1467429"/>
              <a:gd name="connsiteY4" fmla="*/ 119992 h 3240366"/>
              <a:gd name="connsiteX5" fmla="*/ 1161143 w 1467429"/>
              <a:gd name="connsiteY5" fmla="*/ 3877 h 3240366"/>
              <a:gd name="connsiteX6" fmla="*/ 1204686 w 1467429"/>
              <a:gd name="connsiteY6" fmla="*/ 32906 h 3240366"/>
              <a:gd name="connsiteX7" fmla="*/ 1219200 w 1467429"/>
              <a:gd name="connsiteY7" fmla="*/ 76449 h 3240366"/>
              <a:gd name="connsiteX8" fmla="*/ 1248228 w 1467429"/>
              <a:gd name="connsiteY8" fmla="*/ 119992 h 3240366"/>
              <a:gd name="connsiteX9" fmla="*/ 1262743 w 1467429"/>
              <a:gd name="connsiteY9" fmla="*/ 192563 h 3240366"/>
              <a:gd name="connsiteX10" fmla="*/ 1277257 w 1467429"/>
              <a:gd name="connsiteY10" fmla="*/ 250620 h 3240366"/>
              <a:gd name="connsiteX11" fmla="*/ 1306286 w 1467429"/>
              <a:gd name="connsiteY11" fmla="*/ 410277 h 3240366"/>
              <a:gd name="connsiteX12" fmla="*/ 1364343 w 1467429"/>
              <a:gd name="connsiteY12" fmla="*/ 497363 h 3240366"/>
              <a:gd name="connsiteX13" fmla="*/ 1393371 w 1467429"/>
              <a:gd name="connsiteY13" fmla="*/ 613477 h 3240366"/>
              <a:gd name="connsiteX14" fmla="*/ 1407886 w 1467429"/>
              <a:gd name="connsiteY14" fmla="*/ 787649 h 3240366"/>
              <a:gd name="connsiteX15" fmla="*/ 1422400 w 1467429"/>
              <a:gd name="connsiteY15" fmla="*/ 831192 h 3240366"/>
              <a:gd name="connsiteX16" fmla="*/ 1465943 w 1467429"/>
              <a:gd name="connsiteY16" fmla="*/ 845706 h 3240366"/>
              <a:gd name="connsiteX17" fmla="*/ 1433174 w 1467429"/>
              <a:gd name="connsiteY17" fmla="*/ 3068602 h 3240366"/>
              <a:gd name="connsiteX18" fmla="*/ 1404146 w 1467429"/>
              <a:gd name="connsiteY18" fmla="*/ 3056987 h 3240366"/>
              <a:gd name="connsiteX19" fmla="*/ 1219200 w 1467429"/>
              <a:gd name="connsiteY19" fmla="*/ 3051877 h 3240366"/>
              <a:gd name="connsiteX20" fmla="*/ 319314 w 1467429"/>
              <a:gd name="connsiteY20" fmla="*/ 3066392 h 3240366"/>
              <a:gd name="connsiteX21" fmla="*/ 43543 w 1467429"/>
              <a:gd name="connsiteY21" fmla="*/ 3066392 h 3240366"/>
              <a:gd name="connsiteX22" fmla="*/ 0 w 1467429"/>
              <a:gd name="connsiteY22" fmla="*/ 2979306 h 3240366"/>
              <a:gd name="connsiteX23" fmla="*/ 29028 w 1467429"/>
              <a:gd name="connsiteY23" fmla="*/ 2834163 h 3240366"/>
              <a:gd name="connsiteX24" fmla="*/ 58057 w 1467429"/>
              <a:gd name="connsiteY24" fmla="*/ 2747077 h 3240366"/>
              <a:gd name="connsiteX25" fmla="*/ 72571 w 1467429"/>
              <a:gd name="connsiteY25" fmla="*/ 2703534 h 3240366"/>
              <a:gd name="connsiteX26" fmla="*/ 130628 w 1467429"/>
              <a:gd name="connsiteY26" fmla="*/ 2543877 h 3240366"/>
              <a:gd name="connsiteX27" fmla="*/ 130628 w 1467429"/>
              <a:gd name="connsiteY27" fmla="*/ 2195534 h 3240366"/>
              <a:gd name="connsiteX28" fmla="*/ 101600 w 1467429"/>
              <a:gd name="connsiteY28" fmla="*/ 2108449 h 3240366"/>
              <a:gd name="connsiteX29" fmla="*/ 130628 w 1467429"/>
              <a:gd name="connsiteY29" fmla="*/ 1760106 h 3240366"/>
              <a:gd name="connsiteX30" fmla="*/ 159657 w 1467429"/>
              <a:gd name="connsiteY30" fmla="*/ 1673020 h 3240366"/>
              <a:gd name="connsiteX31" fmla="*/ 203200 w 1467429"/>
              <a:gd name="connsiteY31" fmla="*/ 1527877 h 3240366"/>
              <a:gd name="connsiteX32" fmla="*/ 246743 w 1467429"/>
              <a:gd name="connsiteY32" fmla="*/ 1353706 h 3240366"/>
              <a:gd name="connsiteX33" fmla="*/ 333828 w 1467429"/>
              <a:gd name="connsiteY33" fmla="*/ 1295649 h 3240366"/>
              <a:gd name="connsiteX34" fmla="*/ 478971 w 1467429"/>
              <a:gd name="connsiteY34" fmla="*/ 1324677 h 3240366"/>
              <a:gd name="connsiteX35" fmla="*/ 566057 w 1467429"/>
              <a:gd name="connsiteY35" fmla="*/ 1382734 h 3240366"/>
              <a:gd name="connsiteX36" fmla="*/ 653143 w 1467429"/>
              <a:gd name="connsiteY36" fmla="*/ 1411763 h 3240366"/>
              <a:gd name="connsiteX37" fmla="*/ 740228 w 1467429"/>
              <a:gd name="connsiteY37" fmla="*/ 1469820 h 3240366"/>
              <a:gd name="connsiteX38" fmla="*/ 798286 w 1467429"/>
              <a:gd name="connsiteY38" fmla="*/ 1542392 h 3240366"/>
              <a:gd name="connsiteX39" fmla="*/ 899886 w 1467429"/>
              <a:gd name="connsiteY39" fmla="*/ 1658506 h 3240366"/>
              <a:gd name="connsiteX40" fmla="*/ 972457 w 1467429"/>
              <a:gd name="connsiteY40" fmla="*/ 1789134 h 3240366"/>
              <a:gd name="connsiteX41" fmla="*/ 1001486 w 1467429"/>
              <a:gd name="connsiteY41" fmla="*/ 1832677 h 3240366"/>
              <a:gd name="connsiteX42" fmla="*/ 1059543 w 1467429"/>
              <a:gd name="connsiteY42" fmla="*/ 1905249 h 3240366"/>
              <a:gd name="connsiteX43" fmla="*/ 1088571 w 1467429"/>
              <a:gd name="connsiteY43" fmla="*/ 1948792 h 3240366"/>
              <a:gd name="connsiteX44" fmla="*/ 1175657 w 1467429"/>
              <a:gd name="connsiteY44" fmla="*/ 2006849 h 3240366"/>
              <a:gd name="connsiteX45" fmla="*/ 1190171 w 1467429"/>
              <a:gd name="connsiteY45" fmla="*/ 1963306 h 3240366"/>
              <a:gd name="connsiteX46" fmla="*/ 1161143 w 1467429"/>
              <a:gd name="connsiteY46" fmla="*/ 1876220 h 3240366"/>
              <a:gd name="connsiteX47" fmla="*/ 1146628 w 1467429"/>
              <a:gd name="connsiteY47" fmla="*/ 1571420 h 3240366"/>
              <a:gd name="connsiteX48" fmla="*/ 1132114 w 1467429"/>
              <a:gd name="connsiteY48" fmla="*/ 1498849 h 3240366"/>
              <a:gd name="connsiteX49" fmla="*/ 1161143 w 1467429"/>
              <a:gd name="connsiteY49" fmla="*/ 1252106 h 3240366"/>
              <a:gd name="connsiteX50" fmla="*/ 1175657 w 1467429"/>
              <a:gd name="connsiteY50" fmla="*/ 1092449 h 3240366"/>
              <a:gd name="connsiteX51" fmla="*/ 1204686 w 1467429"/>
              <a:gd name="connsiteY51" fmla="*/ 961820 h 3240366"/>
              <a:gd name="connsiteX0" fmla="*/ 1233714 w 1465943"/>
              <a:gd name="connsiteY0" fmla="*/ 1019877 h 3073414"/>
              <a:gd name="connsiteX1" fmla="*/ 1219200 w 1465943"/>
              <a:gd name="connsiteY1" fmla="*/ 947306 h 3073414"/>
              <a:gd name="connsiteX2" fmla="*/ 1175657 w 1465943"/>
              <a:gd name="connsiteY2" fmla="*/ 279649 h 3073414"/>
              <a:gd name="connsiteX3" fmla="*/ 1161143 w 1465943"/>
              <a:gd name="connsiteY3" fmla="*/ 221592 h 3073414"/>
              <a:gd name="connsiteX4" fmla="*/ 1146628 w 1465943"/>
              <a:gd name="connsiteY4" fmla="*/ 119992 h 3073414"/>
              <a:gd name="connsiteX5" fmla="*/ 1161143 w 1465943"/>
              <a:gd name="connsiteY5" fmla="*/ 3877 h 3073414"/>
              <a:gd name="connsiteX6" fmla="*/ 1204686 w 1465943"/>
              <a:gd name="connsiteY6" fmla="*/ 32906 h 3073414"/>
              <a:gd name="connsiteX7" fmla="*/ 1219200 w 1465943"/>
              <a:gd name="connsiteY7" fmla="*/ 76449 h 3073414"/>
              <a:gd name="connsiteX8" fmla="*/ 1248228 w 1465943"/>
              <a:gd name="connsiteY8" fmla="*/ 119992 h 3073414"/>
              <a:gd name="connsiteX9" fmla="*/ 1262743 w 1465943"/>
              <a:gd name="connsiteY9" fmla="*/ 192563 h 3073414"/>
              <a:gd name="connsiteX10" fmla="*/ 1277257 w 1465943"/>
              <a:gd name="connsiteY10" fmla="*/ 250620 h 3073414"/>
              <a:gd name="connsiteX11" fmla="*/ 1306286 w 1465943"/>
              <a:gd name="connsiteY11" fmla="*/ 410277 h 3073414"/>
              <a:gd name="connsiteX12" fmla="*/ 1364343 w 1465943"/>
              <a:gd name="connsiteY12" fmla="*/ 497363 h 3073414"/>
              <a:gd name="connsiteX13" fmla="*/ 1393371 w 1465943"/>
              <a:gd name="connsiteY13" fmla="*/ 613477 h 3073414"/>
              <a:gd name="connsiteX14" fmla="*/ 1407886 w 1465943"/>
              <a:gd name="connsiteY14" fmla="*/ 787649 h 3073414"/>
              <a:gd name="connsiteX15" fmla="*/ 1422400 w 1465943"/>
              <a:gd name="connsiteY15" fmla="*/ 831192 h 3073414"/>
              <a:gd name="connsiteX16" fmla="*/ 1465943 w 1465943"/>
              <a:gd name="connsiteY16" fmla="*/ 845706 h 3073414"/>
              <a:gd name="connsiteX17" fmla="*/ 1404146 w 1465943"/>
              <a:gd name="connsiteY17" fmla="*/ 3056987 h 3073414"/>
              <a:gd name="connsiteX18" fmla="*/ 1219200 w 1465943"/>
              <a:gd name="connsiteY18" fmla="*/ 3051877 h 3073414"/>
              <a:gd name="connsiteX19" fmla="*/ 319314 w 1465943"/>
              <a:gd name="connsiteY19" fmla="*/ 3066392 h 3073414"/>
              <a:gd name="connsiteX20" fmla="*/ 43543 w 1465943"/>
              <a:gd name="connsiteY20" fmla="*/ 3066392 h 3073414"/>
              <a:gd name="connsiteX21" fmla="*/ 0 w 1465943"/>
              <a:gd name="connsiteY21" fmla="*/ 2979306 h 3073414"/>
              <a:gd name="connsiteX22" fmla="*/ 29028 w 1465943"/>
              <a:gd name="connsiteY22" fmla="*/ 2834163 h 3073414"/>
              <a:gd name="connsiteX23" fmla="*/ 58057 w 1465943"/>
              <a:gd name="connsiteY23" fmla="*/ 2747077 h 3073414"/>
              <a:gd name="connsiteX24" fmla="*/ 72571 w 1465943"/>
              <a:gd name="connsiteY24" fmla="*/ 2703534 h 3073414"/>
              <a:gd name="connsiteX25" fmla="*/ 130628 w 1465943"/>
              <a:gd name="connsiteY25" fmla="*/ 2543877 h 3073414"/>
              <a:gd name="connsiteX26" fmla="*/ 130628 w 1465943"/>
              <a:gd name="connsiteY26" fmla="*/ 2195534 h 3073414"/>
              <a:gd name="connsiteX27" fmla="*/ 101600 w 1465943"/>
              <a:gd name="connsiteY27" fmla="*/ 2108449 h 3073414"/>
              <a:gd name="connsiteX28" fmla="*/ 130628 w 1465943"/>
              <a:gd name="connsiteY28" fmla="*/ 1760106 h 3073414"/>
              <a:gd name="connsiteX29" fmla="*/ 159657 w 1465943"/>
              <a:gd name="connsiteY29" fmla="*/ 1673020 h 3073414"/>
              <a:gd name="connsiteX30" fmla="*/ 203200 w 1465943"/>
              <a:gd name="connsiteY30" fmla="*/ 1527877 h 3073414"/>
              <a:gd name="connsiteX31" fmla="*/ 246743 w 1465943"/>
              <a:gd name="connsiteY31" fmla="*/ 1353706 h 3073414"/>
              <a:gd name="connsiteX32" fmla="*/ 333828 w 1465943"/>
              <a:gd name="connsiteY32" fmla="*/ 1295649 h 3073414"/>
              <a:gd name="connsiteX33" fmla="*/ 478971 w 1465943"/>
              <a:gd name="connsiteY33" fmla="*/ 1324677 h 3073414"/>
              <a:gd name="connsiteX34" fmla="*/ 566057 w 1465943"/>
              <a:gd name="connsiteY34" fmla="*/ 1382734 h 3073414"/>
              <a:gd name="connsiteX35" fmla="*/ 653143 w 1465943"/>
              <a:gd name="connsiteY35" fmla="*/ 1411763 h 3073414"/>
              <a:gd name="connsiteX36" fmla="*/ 740228 w 1465943"/>
              <a:gd name="connsiteY36" fmla="*/ 1469820 h 3073414"/>
              <a:gd name="connsiteX37" fmla="*/ 798286 w 1465943"/>
              <a:gd name="connsiteY37" fmla="*/ 1542392 h 3073414"/>
              <a:gd name="connsiteX38" fmla="*/ 899886 w 1465943"/>
              <a:gd name="connsiteY38" fmla="*/ 1658506 h 3073414"/>
              <a:gd name="connsiteX39" fmla="*/ 972457 w 1465943"/>
              <a:gd name="connsiteY39" fmla="*/ 1789134 h 3073414"/>
              <a:gd name="connsiteX40" fmla="*/ 1001486 w 1465943"/>
              <a:gd name="connsiteY40" fmla="*/ 1832677 h 3073414"/>
              <a:gd name="connsiteX41" fmla="*/ 1059543 w 1465943"/>
              <a:gd name="connsiteY41" fmla="*/ 1905249 h 3073414"/>
              <a:gd name="connsiteX42" fmla="*/ 1088571 w 1465943"/>
              <a:gd name="connsiteY42" fmla="*/ 1948792 h 3073414"/>
              <a:gd name="connsiteX43" fmla="*/ 1175657 w 1465943"/>
              <a:gd name="connsiteY43" fmla="*/ 2006849 h 3073414"/>
              <a:gd name="connsiteX44" fmla="*/ 1190171 w 1465943"/>
              <a:gd name="connsiteY44" fmla="*/ 1963306 h 3073414"/>
              <a:gd name="connsiteX45" fmla="*/ 1161143 w 1465943"/>
              <a:gd name="connsiteY45" fmla="*/ 1876220 h 3073414"/>
              <a:gd name="connsiteX46" fmla="*/ 1146628 w 1465943"/>
              <a:gd name="connsiteY46" fmla="*/ 1571420 h 3073414"/>
              <a:gd name="connsiteX47" fmla="*/ 1132114 w 1465943"/>
              <a:gd name="connsiteY47" fmla="*/ 1498849 h 3073414"/>
              <a:gd name="connsiteX48" fmla="*/ 1161143 w 1465943"/>
              <a:gd name="connsiteY48" fmla="*/ 1252106 h 3073414"/>
              <a:gd name="connsiteX49" fmla="*/ 1175657 w 1465943"/>
              <a:gd name="connsiteY49" fmla="*/ 1092449 h 3073414"/>
              <a:gd name="connsiteX50" fmla="*/ 1204686 w 1465943"/>
              <a:gd name="connsiteY50" fmla="*/ 961820 h 3073414"/>
              <a:gd name="connsiteX0" fmla="*/ 1233714 w 1465951"/>
              <a:gd name="connsiteY0" fmla="*/ 1019877 h 3073414"/>
              <a:gd name="connsiteX1" fmla="*/ 1219200 w 1465951"/>
              <a:gd name="connsiteY1" fmla="*/ 947306 h 3073414"/>
              <a:gd name="connsiteX2" fmla="*/ 1175657 w 1465951"/>
              <a:gd name="connsiteY2" fmla="*/ 279649 h 3073414"/>
              <a:gd name="connsiteX3" fmla="*/ 1161143 w 1465951"/>
              <a:gd name="connsiteY3" fmla="*/ 221592 h 3073414"/>
              <a:gd name="connsiteX4" fmla="*/ 1146628 w 1465951"/>
              <a:gd name="connsiteY4" fmla="*/ 119992 h 3073414"/>
              <a:gd name="connsiteX5" fmla="*/ 1161143 w 1465951"/>
              <a:gd name="connsiteY5" fmla="*/ 3877 h 3073414"/>
              <a:gd name="connsiteX6" fmla="*/ 1204686 w 1465951"/>
              <a:gd name="connsiteY6" fmla="*/ 32906 h 3073414"/>
              <a:gd name="connsiteX7" fmla="*/ 1219200 w 1465951"/>
              <a:gd name="connsiteY7" fmla="*/ 76449 h 3073414"/>
              <a:gd name="connsiteX8" fmla="*/ 1248228 w 1465951"/>
              <a:gd name="connsiteY8" fmla="*/ 119992 h 3073414"/>
              <a:gd name="connsiteX9" fmla="*/ 1262743 w 1465951"/>
              <a:gd name="connsiteY9" fmla="*/ 192563 h 3073414"/>
              <a:gd name="connsiteX10" fmla="*/ 1277257 w 1465951"/>
              <a:gd name="connsiteY10" fmla="*/ 250620 h 3073414"/>
              <a:gd name="connsiteX11" fmla="*/ 1306286 w 1465951"/>
              <a:gd name="connsiteY11" fmla="*/ 410277 h 3073414"/>
              <a:gd name="connsiteX12" fmla="*/ 1364343 w 1465951"/>
              <a:gd name="connsiteY12" fmla="*/ 497363 h 3073414"/>
              <a:gd name="connsiteX13" fmla="*/ 1393371 w 1465951"/>
              <a:gd name="connsiteY13" fmla="*/ 613477 h 3073414"/>
              <a:gd name="connsiteX14" fmla="*/ 1407886 w 1465951"/>
              <a:gd name="connsiteY14" fmla="*/ 787649 h 3073414"/>
              <a:gd name="connsiteX15" fmla="*/ 1422400 w 1465951"/>
              <a:gd name="connsiteY15" fmla="*/ 831192 h 3073414"/>
              <a:gd name="connsiteX16" fmla="*/ 1465943 w 1465951"/>
              <a:gd name="connsiteY16" fmla="*/ 845706 h 3073414"/>
              <a:gd name="connsiteX17" fmla="*/ 1418661 w 1465951"/>
              <a:gd name="connsiteY17" fmla="*/ 2360126 h 3073414"/>
              <a:gd name="connsiteX18" fmla="*/ 1404146 w 1465951"/>
              <a:gd name="connsiteY18" fmla="*/ 3056987 h 3073414"/>
              <a:gd name="connsiteX19" fmla="*/ 1219200 w 1465951"/>
              <a:gd name="connsiteY19" fmla="*/ 3051877 h 3073414"/>
              <a:gd name="connsiteX20" fmla="*/ 319314 w 1465951"/>
              <a:gd name="connsiteY20" fmla="*/ 3066392 h 3073414"/>
              <a:gd name="connsiteX21" fmla="*/ 43543 w 1465951"/>
              <a:gd name="connsiteY21" fmla="*/ 3066392 h 3073414"/>
              <a:gd name="connsiteX22" fmla="*/ 0 w 1465951"/>
              <a:gd name="connsiteY22" fmla="*/ 2979306 h 3073414"/>
              <a:gd name="connsiteX23" fmla="*/ 29028 w 1465951"/>
              <a:gd name="connsiteY23" fmla="*/ 2834163 h 3073414"/>
              <a:gd name="connsiteX24" fmla="*/ 58057 w 1465951"/>
              <a:gd name="connsiteY24" fmla="*/ 2747077 h 3073414"/>
              <a:gd name="connsiteX25" fmla="*/ 72571 w 1465951"/>
              <a:gd name="connsiteY25" fmla="*/ 2703534 h 3073414"/>
              <a:gd name="connsiteX26" fmla="*/ 130628 w 1465951"/>
              <a:gd name="connsiteY26" fmla="*/ 2543877 h 3073414"/>
              <a:gd name="connsiteX27" fmla="*/ 130628 w 1465951"/>
              <a:gd name="connsiteY27" fmla="*/ 2195534 h 3073414"/>
              <a:gd name="connsiteX28" fmla="*/ 101600 w 1465951"/>
              <a:gd name="connsiteY28" fmla="*/ 2108449 h 3073414"/>
              <a:gd name="connsiteX29" fmla="*/ 130628 w 1465951"/>
              <a:gd name="connsiteY29" fmla="*/ 1760106 h 3073414"/>
              <a:gd name="connsiteX30" fmla="*/ 159657 w 1465951"/>
              <a:gd name="connsiteY30" fmla="*/ 1673020 h 3073414"/>
              <a:gd name="connsiteX31" fmla="*/ 203200 w 1465951"/>
              <a:gd name="connsiteY31" fmla="*/ 1527877 h 3073414"/>
              <a:gd name="connsiteX32" fmla="*/ 246743 w 1465951"/>
              <a:gd name="connsiteY32" fmla="*/ 1353706 h 3073414"/>
              <a:gd name="connsiteX33" fmla="*/ 333828 w 1465951"/>
              <a:gd name="connsiteY33" fmla="*/ 1295649 h 3073414"/>
              <a:gd name="connsiteX34" fmla="*/ 478971 w 1465951"/>
              <a:gd name="connsiteY34" fmla="*/ 1324677 h 3073414"/>
              <a:gd name="connsiteX35" fmla="*/ 566057 w 1465951"/>
              <a:gd name="connsiteY35" fmla="*/ 1382734 h 3073414"/>
              <a:gd name="connsiteX36" fmla="*/ 653143 w 1465951"/>
              <a:gd name="connsiteY36" fmla="*/ 1411763 h 3073414"/>
              <a:gd name="connsiteX37" fmla="*/ 740228 w 1465951"/>
              <a:gd name="connsiteY37" fmla="*/ 1469820 h 3073414"/>
              <a:gd name="connsiteX38" fmla="*/ 798286 w 1465951"/>
              <a:gd name="connsiteY38" fmla="*/ 1542392 h 3073414"/>
              <a:gd name="connsiteX39" fmla="*/ 899886 w 1465951"/>
              <a:gd name="connsiteY39" fmla="*/ 1658506 h 3073414"/>
              <a:gd name="connsiteX40" fmla="*/ 972457 w 1465951"/>
              <a:gd name="connsiteY40" fmla="*/ 1789134 h 3073414"/>
              <a:gd name="connsiteX41" fmla="*/ 1001486 w 1465951"/>
              <a:gd name="connsiteY41" fmla="*/ 1832677 h 3073414"/>
              <a:gd name="connsiteX42" fmla="*/ 1059543 w 1465951"/>
              <a:gd name="connsiteY42" fmla="*/ 1905249 h 3073414"/>
              <a:gd name="connsiteX43" fmla="*/ 1088571 w 1465951"/>
              <a:gd name="connsiteY43" fmla="*/ 1948792 h 3073414"/>
              <a:gd name="connsiteX44" fmla="*/ 1175657 w 1465951"/>
              <a:gd name="connsiteY44" fmla="*/ 2006849 h 3073414"/>
              <a:gd name="connsiteX45" fmla="*/ 1190171 w 1465951"/>
              <a:gd name="connsiteY45" fmla="*/ 1963306 h 3073414"/>
              <a:gd name="connsiteX46" fmla="*/ 1161143 w 1465951"/>
              <a:gd name="connsiteY46" fmla="*/ 1876220 h 3073414"/>
              <a:gd name="connsiteX47" fmla="*/ 1146628 w 1465951"/>
              <a:gd name="connsiteY47" fmla="*/ 1571420 h 3073414"/>
              <a:gd name="connsiteX48" fmla="*/ 1132114 w 1465951"/>
              <a:gd name="connsiteY48" fmla="*/ 1498849 h 3073414"/>
              <a:gd name="connsiteX49" fmla="*/ 1161143 w 1465951"/>
              <a:gd name="connsiteY49" fmla="*/ 1252106 h 3073414"/>
              <a:gd name="connsiteX50" fmla="*/ 1175657 w 1465951"/>
              <a:gd name="connsiteY50" fmla="*/ 1092449 h 3073414"/>
              <a:gd name="connsiteX51" fmla="*/ 1204686 w 1465951"/>
              <a:gd name="connsiteY51" fmla="*/ 961820 h 3073414"/>
              <a:gd name="connsiteX0" fmla="*/ 1233714 w 1423004"/>
              <a:gd name="connsiteY0" fmla="*/ 1019877 h 3073414"/>
              <a:gd name="connsiteX1" fmla="*/ 1219200 w 1423004"/>
              <a:gd name="connsiteY1" fmla="*/ 947306 h 3073414"/>
              <a:gd name="connsiteX2" fmla="*/ 1175657 w 1423004"/>
              <a:gd name="connsiteY2" fmla="*/ 279649 h 3073414"/>
              <a:gd name="connsiteX3" fmla="*/ 1161143 w 1423004"/>
              <a:gd name="connsiteY3" fmla="*/ 221592 h 3073414"/>
              <a:gd name="connsiteX4" fmla="*/ 1146628 w 1423004"/>
              <a:gd name="connsiteY4" fmla="*/ 119992 h 3073414"/>
              <a:gd name="connsiteX5" fmla="*/ 1161143 w 1423004"/>
              <a:gd name="connsiteY5" fmla="*/ 3877 h 3073414"/>
              <a:gd name="connsiteX6" fmla="*/ 1204686 w 1423004"/>
              <a:gd name="connsiteY6" fmla="*/ 32906 h 3073414"/>
              <a:gd name="connsiteX7" fmla="*/ 1219200 w 1423004"/>
              <a:gd name="connsiteY7" fmla="*/ 76449 h 3073414"/>
              <a:gd name="connsiteX8" fmla="*/ 1248228 w 1423004"/>
              <a:gd name="connsiteY8" fmla="*/ 119992 h 3073414"/>
              <a:gd name="connsiteX9" fmla="*/ 1262743 w 1423004"/>
              <a:gd name="connsiteY9" fmla="*/ 192563 h 3073414"/>
              <a:gd name="connsiteX10" fmla="*/ 1277257 w 1423004"/>
              <a:gd name="connsiteY10" fmla="*/ 250620 h 3073414"/>
              <a:gd name="connsiteX11" fmla="*/ 1306286 w 1423004"/>
              <a:gd name="connsiteY11" fmla="*/ 410277 h 3073414"/>
              <a:gd name="connsiteX12" fmla="*/ 1364343 w 1423004"/>
              <a:gd name="connsiteY12" fmla="*/ 497363 h 3073414"/>
              <a:gd name="connsiteX13" fmla="*/ 1393371 w 1423004"/>
              <a:gd name="connsiteY13" fmla="*/ 613477 h 3073414"/>
              <a:gd name="connsiteX14" fmla="*/ 1407886 w 1423004"/>
              <a:gd name="connsiteY14" fmla="*/ 787649 h 3073414"/>
              <a:gd name="connsiteX15" fmla="*/ 1422400 w 1423004"/>
              <a:gd name="connsiteY15" fmla="*/ 831192 h 3073414"/>
              <a:gd name="connsiteX16" fmla="*/ 1418661 w 1423004"/>
              <a:gd name="connsiteY16" fmla="*/ 2360126 h 3073414"/>
              <a:gd name="connsiteX17" fmla="*/ 1404146 w 1423004"/>
              <a:gd name="connsiteY17" fmla="*/ 3056987 h 3073414"/>
              <a:gd name="connsiteX18" fmla="*/ 1219200 w 1423004"/>
              <a:gd name="connsiteY18" fmla="*/ 3051877 h 3073414"/>
              <a:gd name="connsiteX19" fmla="*/ 319314 w 1423004"/>
              <a:gd name="connsiteY19" fmla="*/ 3066392 h 3073414"/>
              <a:gd name="connsiteX20" fmla="*/ 43543 w 1423004"/>
              <a:gd name="connsiteY20" fmla="*/ 3066392 h 3073414"/>
              <a:gd name="connsiteX21" fmla="*/ 0 w 1423004"/>
              <a:gd name="connsiteY21" fmla="*/ 2979306 h 3073414"/>
              <a:gd name="connsiteX22" fmla="*/ 29028 w 1423004"/>
              <a:gd name="connsiteY22" fmla="*/ 2834163 h 3073414"/>
              <a:gd name="connsiteX23" fmla="*/ 58057 w 1423004"/>
              <a:gd name="connsiteY23" fmla="*/ 2747077 h 3073414"/>
              <a:gd name="connsiteX24" fmla="*/ 72571 w 1423004"/>
              <a:gd name="connsiteY24" fmla="*/ 2703534 h 3073414"/>
              <a:gd name="connsiteX25" fmla="*/ 130628 w 1423004"/>
              <a:gd name="connsiteY25" fmla="*/ 2543877 h 3073414"/>
              <a:gd name="connsiteX26" fmla="*/ 130628 w 1423004"/>
              <a:gd name="connsiteY26" fmla="*/ 2195534 h 3073414"/>
              <a:gd name="connsiteX27" fmla="*/ 101600 w 1423004"/>
              <a:gd name="connsiteY27" fmla="*/ 2108449 h 3073414"/>
              <a:gd name="connsiteX28" fmla="*/ 130628 w 1423004"/>
              <a:gd name="connsiteY28" fmla="*/ 1760106 h 3073414"/>
              <a:gd name="connsiteX29" fmla="*/ 159657 w 1423004"/>
              <a:gd name="connsiteY29" fmla="*/ 1673020 h 3073414"/>
              <a:gd name="connsiteX30" fmla="*/ 203200 w 1423004"/>
              <a:gd name="connsiteY30" fmla="*/ 1527877 h 3073414"/>
              <a:gd name="connsiteX31" fmla="*/ 246743 w 1423004"/>
              <a:gd name="connsiteY31" fmla="*/ 1353706 h 3073414"/>
              <a:gd name="connsiteX32" fmla="*/ 333828 w 1423004"/>
              <a:gd name="connsiteY32" fmla="*/ 1295649 h 3073414"/>
              <a:gd name="connsiteX33" fmla="*/ 478971 w 1423004"/>
              <a:gd name="connsiteY33" fmla="*/ 1324677 h 3073414"/>
              <a:gd name="connsiteX34" fmla="*/ 566057 w 1423004"/>
              <a:gd name="connsiteY34" fmla="*/ 1382734 h 3073414"/>
              <a:gd name="connsiteX35" fmla="*/ 653143 w 1423004"/>
              <a:gd name="connsiteY35" fmla="*/ 1411763 h 3073414"/>
              <a:gd name="connsiteX36" fmla="*/ 740228 w 1423004"/>
              <a:gd name="connsiteY36" fmla="*/ 1469820 h 3073414"/>
              <a:gd name="connsiteX37" fmla="*/ 798286 w 1423004"/>
              <a:gd name="connsiteY37" fmla="*/ 1542392 h 3073414"/>
              <a:gd name="connsiteX38" fmla="*/ 899886 w 1423004"/>
              <a:gd name="connsiteY38" fmla="*/ 1658506 h 3073414"/>
              <a:gd name="connsiteX39" fmla="*/ 972457 w 1423004"/>
              <a:gd name="connsiteY39" fmla="*/ 1789134 h 3073414"/>
              <a:gd name="connsiteX40" fmla="*/ 1001486 w 1423004"/>
              <a:gd name="connsiteY40" fmla="*/ 1832677 h 3073414"/>
              <a:gd name="connsiteX41" fmla="*/ 1059543 w 1423004"/>
              <a:gd name="connsiteY41" fmla="*/ 1905249 h 3073414"/>
              <a:gd name="connsiteX42" fmla="*/ 1088571 w 1423004"/>
              <a:gd name="connsiteY42" fmla="*/ 1948792 h 3073414"/>
              <a:gd name="connsiteX43" fmla="*/ 1175657 w 1423004"/>
              <a:gd name="connsiteY43" fmla="*/ 2006849 h 3073414"/>
              <a:gd name="connsiteX44" fmla="*/ 1190171 w 1423004"/>
              <a:gd name="connsiteY44" fmla="*/ 1963306 h 3073414"/>
              <a:gd name="connsiteX45" fmla="*/ 1161143 w 1423004"/>
              <a:gd name="connsiteY45" fmla="*/ 1876220 h 3073414"/>
              <a:gd name="connsiteX46" fmla="*/ 1146628 w 1423004"/>
              <a:gd name="connsiteY46" fmla="*/ 1571420 h 3073414"/>
              <a:gd name="connsiteX47" fmla="*/ 1132114 w 1423004"/>
              <a:gd name="connsiteY47" fmla="*/ 1498849 h 3073414"/>
              <a:gd name="connsiteX48" fmla="*/ 1161143 w 1423004"/>
              <a:gd name="connsiteY48" fmla="*/ 1252106 h 3073414"/>
              <a:gd name="connsiteX49" fmla="*/ 1175657 w 1423004"/>
              <a:gd name="connsiteY49" fmla="*/ 1092449 h 3073414"/>
              <a:gd name="connsiteX50" fmla="*/ 1204686 w 1423004"/>
              <a:gd name="connsiteY50" fmla="*/ 961820 h 3073414"/>
              <a:gd name="connsiteX0" fmla="*/ 1233714 w 1420654"/>
              <a:gd name="connsiteY0" fmla="*/ 1019877 h 3073414"/>
              <a:gd name="connsiteX1" fmla="*/ 1219200 w 1420654"/>
              <a:gd name="connsiteY1" fmla="*/ 947306 h 3073414"/>
              <a:gd name="connsiteX2" fmla="*/ 1175657 w 1420654"/>
              <a:gd name="connsiteY2" fmla="*/ 279649 h 3073414"/>
              <a:gd name="connsiteX3" fmla="*/ 1161143 w 1420654"/>
              <a:gd name="connsiteY3" fmla="*/ 221592 h 3073414"/>
              <a:gd name="connsiteX4" fmla="*/ 1146628 w 1420654"/>
              <a:gd name="connsiteY4" fmla="*/ 119992 h 3073414"/>
              <a:gd name="connsiteX5" fmla="*/ 1161143 w 1420654"/>
              <a:gd name="connsiteY5" fmla="*/ 3877 h 3073414"/>
              <a:gd name="connsiteX6" fmla="*/ 1204686 w 1420654"/>
              <a:gd name="connsiteY6" fmla="*/ 32906 h 3073414"/>
              <a:gd name="connsiteX7" fmla="*/ 1219200 w 1420654"/>
              <a:gd name="connsiteY7" fmla="*/ 76449 h 3073414"/>
              <a:gd name="connsiteX8" fmla="*/ 1248228 w 1420654"/>
              <a:gd name="connsiteY8" fmla="*/ 119992 h 3073414"/>
              <a:gd name="connsiteX9" fmla="*/ 1262743 w 1420654"/>
              <a:gd name="connsiteY9" fmla="*/ 192563 h 3073414"/>
              <a:gd name="connsiteX10" fmla="*/ 1277257 w 1420654"/>
              <a:gd name="connsiteY10" fmla="*/ 250620 h 3073414"/>
              <a:gd name="connsiteX11" fmla="*/ 1306286 w 1420654"/>
              <a:gd name="connsiteY11" fmla="*/ 410277 h 3073414"/>
              <a:gd name="connsiteX12" fmla="*/ 1364343 w 1420654"/>
              <a:gd name="connsiteY12" fmla="*/ 497363 h 3073414"/>
              <a:gd name="connsiteX13" fmla="*/ 1393371 w 1420654"/>
              <a:gd name="connsiteY13" fmla="*/ 613477 h 3073414"/>
              <a:gd name="connsiteX14" fmla="*/ 1407886 w 1420654"/>
              <a:gd name="connsiteY14" fmla="*/ 787649 h 3073414"/>
              <a:gd name="connsiteX15" fmla="*/ 1418661 w 1420654"/>
              <a:gd name="connsiteY15" fmla="*/ 2360126 h 3073414"/>
              <a:gd name="connsiteX16" fmla="*/ 1404146 w 1420654"/>
              <a:gd name="connsiteY16" fmla="*/ 3056987 h 3073414"/>
              <a:gd name="connsiteX17" fmla="*/ 1219200 w 1420654"/>
              <a:gd name="connsiteY17" fmla="*/ 3051877 h 3073414"/>
              <a:gd name="connsiteX18" fmla="*/ 319314 w 1420654"/>
              <a:gd name="connsiteY18" fmla="*/ 3066392 h 3073414"/>
              <a:gd name="connsiteX19" fmla="*/ 43543 w 1420654"/>
              <a:gd name="connsiteY19" fmla="*/ 3066392 h 3073414"/>
              <a:gd name="connsiteX20" fmla="*/ 0 w 1420654"/>
              <a:gd name="connsiteY20" fmla="*/ 2979306 h 3073414"/>
              <a:gd name="connsiteX21" fmla="*/ 29028 w 1420654"/>
              <a:gd name="connsiteY21" fmla="*/ 2834163 h 3073414"/>
              <a:gd name="connsiteX22" fmla="*/ 58057 w 1420654"/>
              <a:gd name="connsiteY22" fmla="*/ 2747077 h 3073414"/>
              <a:gd name="connsiteX23" fmla="*/ 72571 w 1420654"/>
              <a:gd name="connsiteY23" fmla="*/ 2703534 h 3073414"/>
              <a:gd name="connsiteX24" fmla="*/ 130628 w 1420654"/>
              <a:gd name="connsiteY24" fmla="*/ 2543877 h 3073414"/>
              <a:gd name="connsiteX25" fmla="*/ 130628 w 1420654"/>
              <a:gd name="connsiteY25" fmla="*/ 2195534 h 3073414"/>
              <a:gd name="connsiteX26" fmla="*/ 101600 w 1420654"/>
              <a:gd name="connsiteY26" fmla="*/ 2108449 h 3073414"/>
              <a:gd name="connsiteX27" fmla="*/ 130628 w 1420654"/>
              <a:gd name="connsiteY27" fmla="*/ 1760106 h 3073414"/>
              <a:gd name="connsiteX28" fmla="*/ 159657 w 1420654"/>
              <a:gd name="connsiteY28" fmla="*/ 1673020 h 3073414"/>
              <a:gd name="connsiteX29" fmla="*/ 203200 w 1420654"/>
              <a:gd name="connsiteY29" fmla="*/ 1527877 h 3073414"/>
              <a:gd name="connsiteX30" fmla="*/ 246743 w 1420654"/>
              <a:gd name="connsiteY30" fmla="*/ 1353706 h 3073414"/>
              <a:gd name="connsiteX31" fmla="*/ 333828 w 1420654"/>
              <a:gd name="connsiteY31" fmla="*/ 1295649 h 3073414"/>
              <a:gd name="connsiteX32" fmla="*/ 478971 w 1420654"/>
              <a:gd name="connsiteY32" fmla="*/ 1324677 h 3073414"/>
              <a:gd name="connsiteX33" fmla="*/ 566057 w 1420654"/>
              <a:gd name="connsiteY33" fmla="*/ 1382734 h 3073414"/>
              <a:gd name="connsiteX34" fmla="*/ 653143 w 1420654"/>
              <a:gd name="connsiteY34" fmla="*/ 1411763 h 3073414"/>
              <a:gd name="connsiteX35" fmla="*/ 740228 w 1420654"/>
              <a:gd name="connsiteY35" fmla="*/ 1469820 h 3073414"/>
              <a:gd name="connsiteX36" fmla="*/ 798286 w 1420654"/>
              <a:gd name="connsiteY36" fmla="*/ 1542392 h 3073414"/>
              <a:gd name="connsiteX37" fmla="*/ 899886 w 1420654"/>
              <a:gd name="connsiteY37" fmla="*/ 1658506 h 3073414"/>
              <a:gd name="connsiteX38" fmla="*/ 972457 w 1420654"/>
              <a:gd name="connsiteY38" fmla="*/ 1789134 h 3073414"/>
              <a:gd name="connsiteX39" fmla="*/ 1001486 w 1420654"/>
              <a:gd name="connsiteY39" fmla="*/ 1832677 h 3073414"/>
              <a:gd name="connsiteX40" fmla="*/ 1059543 w 1420654"/>
              <a:gd name="connsiteY40" fmla="*/ 1905249 h 3073414"/>
              <a:gd name="connsiteX41" fmla="*/ 1088571 w 1420654"/>
              <a:gd name="connsiteY41" fmla="*/ 1948792 h 3073414"/>
              <a:gd name="connsiteX42" fmla="*/ 1175657 w 1420654"/>
              <a:gd name="connsiteY42" fmla="*/ 2006849 h 3073414"/>
              <a:gd name="connsiteX43" fmla="*/ 1190171 w 1420654"/>
              <a:gd name="connsiteY43" fmla="*/ 1963306 h 3073414"/>
              <a:gd name="connsiteX44" fmla="*/ 1161143 w 1420654"/>
              <a:gd name="connsiteY44" fmla="*/ 1876220 h 3073414"/>
              <a:gd name="connsiteX45" fmla="*/ 1146628 w 1420654"/>
              <a:gd name="connsiteY45" fmla="*/ 1571420 h 3073414"/>
              <a:gd name="connsiteX46" fmla="*/ 1132114 w 1420654"/>
              <a:gd name="connsiteY46" fmla="*/ 1498849 h 3073414"/>
              <a:gd name="connsiteX47" fmla="*/ 1161143 w 1420654"/>
              <a:gd name="connsiteY47" fmla="*/ 1252106 h 3073414"/>
              <a:gd name="connsiteX48" fmla="*/ 1175657 w 1420654"/>
              <a:gd name="connsiteY48" fmla="*/ 1092449 h 3073414"/>
              <a:gd name="connsiteX49" fmla="*/ 1204686 w 1420654"/>
              <a:gd name="connsiteY49" fmla="*/ 961820 h 3073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420654" h="3073414">
                <a:moveTo>
                  <a:pt x="1233714" y="1019877"/>
                </a:moveTo>
                <a:cubicBezTo>
                  <a:pt x="1228876" y="995687"/>
                  <a:pt x="1221655" y="971853"/>
                  <a:pt x="1219200" y="947306"/>
                </a:cubicBezTo>
                <a:cubicBezTo>
                  <a:pt x="1136925" y="124558"/>
                  <a:pt x="1233778" y="1006172"/>
                  <a:pt x="1175657" y="279649"/>
                </a:cubicBezTo>
                <a:cubicBezTo>
                  <a:pt x="1174066" y="259765"/>
                  <a:pt x="1164711" y="241218"/>
                  <a:pt x="1161143" y="221592"/>
                </a:cubicBezTo>
                <a:cubicBezTo>
                  <a:pt x="1155023" y="187933"/>
                  <a:pt x="1151466" y="153859"/>
                  <a:pt x="1146628" y="119992"/>
                </a:cubicBezTo>
                <a:cubicBezTo>
                  <a:pt x="1151466" y="81287"/>
                  <a:pt x="1139506" y="36332"/>
                  <a:pt x="1161143" y="3877"/>
                </a:cubicBezTo>
                <a:cubicBezTo>
                  <a:pt x="1170819" y="-10637"/>
                  <a:pt x="1193789" y="19284"/>
                  <a:pt x="1204686" y="32906"/>
                </a:cubicBezTo>
                <a:cubicBezTo>
                  <a:pt x="1214243" y="44853"/>
                  <a:pt x="1212358" y="62765"/>
                  <a:pt x="1219200" y="76449"/>
                </a:cubicBezTo>
                <a:cubicBezTo>
                  <a:pt x="1227001" y="92051"/>
                  <a:pt x="1238552" y="105478"/>
                  <a:pt x="1248228" y="119992"/>
                </a:cubicBezTo>
                <a:cubicBezTo>
                  <a:pt x="1253066" y="144182"/>
                  <a:pt x="1257391" y="168481"/>
                  <a:pt x="1262743" y="192563"/>
                </a:cubicBezTo>
                <a:cubicBezTo>
                  <a:pt x="1267070" y="212036"/>
                  <a:pt x="1273345" y="231059"/>
                  <a:pt x="1277257" y="250620"/>
                </a:cubicBezTo>
                <a:cubicBezTo>
                  <a:pt x="1278261" y="255639"/>
                  <a:pt x="1300724" y="398041"/>
                  <a:pt x="1306286" y="410277"/>
                </a:cubicBezTo>
                <a:cubicBezTo>
                  <a:pt x="1320723" y="442038"/>
                  <a:pt x="1364343" y="497363"/>
                  <a:pt x="1364343" y="497363"/>
                </a:cubicBezTo>
                <a:cubicBezTo>
                  <a:pt x="1379746" y="543573"/>
                  <a:pt x="1387002" y="559340"/>
                  <a:pt x="1393371" y="613477"/>
                </a:cubicBezTo>
                <a:cubicBezTo>
                  <a:pt x="1400178" y="671337"/>
                  <a:pt x="1403671" y="496541"/>
                  <a:pt x="1407886" y="787649"/>
                </a:cubicBezTo>
                <a:cubicBezTo>
                  <a:pt x="1412101" y="1078757"/>
                  <a:pt x="1419284" y="1981903"/>
                  <a:pt x="1418661" y="2360126"/>
                </a:cubicBezTo>
                <a:cubicBezTo>
                  <a:pt x="1408362" y="2728673"/>
                  <a:pt x="1437390" y="2941695"/>
                  <a:pt x="1404146" y="3056987"/>
                </a:cubicBezTo>
                <a:cubicBezTo>
                  <a:pt x="1368484" y="3054200"/>
                  <a:pt x="1400005" y="3050310"/>
                  <a:pt x="1219200" y="3051877"/>
                </a:cubicBezTo>
                <a:lnTo>
                  <a:pt x="319314" y="3066392"/>
                </a:lnTo>
                <a:cubicBezTo>
                  <a:pt x="123371" y="3068811"/>
                  <a:pt x="96762" y="3080906"/>
                  <a:pt x="43543" y="3066392"/>
                </a:cubicBezTo>
                <a:cubicBezTo>
                  <a:pt x="-9676" y="3051878"/>
                  <a:pt x="8720" y="3005467"/>
                  <a:pt x="0" y="2979306"/>
                </a:cubicBezTo>
                <a:cubicBezTo>
                  <a:pt x="9807" y="2920461"/>
                  <a:pt x="12790" y="2888290"/>
                  <a:pt x="29028" y="2834163"/>
                </a:cubicBezTo>
                <a:cubicBezTo>
                  <a:pt x="37821" y="2804855"/>
                  <a:pt x="48381" y="2776106"/>
                  <a:pt x="58057" y="2747077"/>
                </a:cubicBezTo>
                <a:cubicBezTo>
                  <a:pt x="62895" y="2732563"/>
                  <a:pt x="68860" y="2718377"/>
                  <a:pt x="72571" y="2703534"/>
                </a:cubicBezTo>
                <a:cubicBezTo>
                  <a:pt x="105831" y="2570497"/>
                  <a:pt x="79470" y="2620616"/>
                  <a:pt x="130628" y="2543877"/>
                </a:cubicBezTo>
                <a:cubicBezTo>
                  <a:pt x="152429" y="2391276"/>
                  <a:pt x="157667" y="2402829"/>
                  <a:pt x="130628" y="2195534"/>
                </a:cubicBezTo>
                <a:cubicBezTo>
                  <a:pt x="126670" y="2165193"/>
                  <a:pt x="101600" y="2108449"/>
                  <a:pt x="101600" y="2108449"/>
                </a:cubicBezTo>
                <a:cubicBezTo>
                  <a:pt x="104856" y="2053092"/>
                  <a:pt x="109971" y="1849619"/>
                  <a:pt x="130628" y="1760106"/>
                </a:cubicBezTo>
                <a:cubicBezTo>
                  <a:pt x="137508" y="1730291"/>
                  <a:pt x="149981" y="1702049"/>
                  <a:pt x="159657" y="1673020"/>
                </a:cubicBezTo>
                <a:cubicBezTo>
                  <a:pt x="175818" y="1624538"/>
                  <a:pt x="193147" y="1578145"/>
                  <a:pt x="203200" y="1527877"/>
                </a:cubicBezTo>
                <a:cubicBezTo>
                  <a:pt x="207403" y="1506864"/>
                  <a:pt x="224360" y="1368628"/>
                  <a:pt x="246743" y="1353706"/>
                </a:cubicBezTo>
                <a:lnTo>
                  <a:pt x="333828" y="1295649"/>
                </a:lnTo>
                <a:cubicBezTo>
                  <a:pt x="359068" y="1299255"/>
                  <a:pt x="443896" y="1305191"/>
                  <a:pt x="478971" y="1324677"/>
                </a:cubicBezTo>
                <a:cubicBezTo>
                  <a:pt x="509469" y="1341620"/>
                  <a:pt x="532959" y="1371701"/>
                  <a:pt x="566057" y="1382734"/>
                </a:cubicBezTo>
                <a:lnTo>
                  <a:pt x="653143" y="1411763"/>
                </a:lnTo>
                <a:cubicBezTo>
                  <a:pt x="682171" y="1431115"/>
                  <a:pt x="729195" y="1436723"/>
                  <a:pt x="740228" y="1469820"/>
                </a:cubicBezTo>
                <a:cubicBezTo>
                  <a:pt x="760260" y="1529912"/>
                  <a:pt x="742013" y="1504876"/>
                  <a:pt x="798286" y="1542392"/>
                </a:cubicBezTo>
                <a:cubicBezTo>
                  <a:pt x="866019" y="1643991"/>
                  <a:pt x="827315" y="1610125"/>
                  <a:pt x="899886" y="1658506"/>
                </a:cubicBezTo>
                <a:cubicBezTo>
                  <a:pt x="925432" y="1735146"/>
                  <a:pt x="905914" y="1689320"/>
                  <a:pt x="972457" y="1789134"/>
                </a:cubicBezTo>
                <a:lnTo>
                  <a:pt x="1001486" y="1832677"/>
                </a:lnTo>
                <a:cubicBezTo>
                  <a:pt x="1029742" y="1917446"/>
                  <a:pt x="993891" y="1839597"/>
                  <a:pt x="1059543" y="1905249"/>
                </a:cubicBezTo>
                <a:cubicBezTo>
                  <a:pt x="1071878" y="1917584"/>
                  <a:pt x="1075443" y="1937305"/>
                  <a:pt x="1088571" y="1948792"/>
                </a:cubicBezTo>
                <a:cubicBezTo>
                  <a:pt x="1114827" y="1971766"/>
                  <a:pt x="1175657" y="2006849"/>
                  <a:pt x="1175657" y="2006849"/>
                </a:cubicBezTo>
                <a:cubicBezTo>
                  <a:pt x="1180495" y="1992335"/>
                  <a:pt x="1191860" y="1978512"/>
                  <a:pt x="1190171" y="1963306"/>
                </a:cubicBezTo>
                <a:cubicBezTo>
                  <a:pt x="1186792" y="1932894"/>
                  <a:pt x="1161143" y="1876220"/>
                  <a:pt x="1161143" y="1876220"/>
                </a:cubicBezTo>
                <a:cubicBezTo>
                  <a:pt x="1156305" y="1774620"/>
                  <a:pt x="1154429" y="1672836"/>
                  <a:pt x="1146628" y="1571420"/>
                </a:cubicBezTo>
                <a:cubicBezTo>
                  <a:pt x="1144736" y="1546823"/>
                  <a:pt x="1132114" y="1523518"/>
                  <a:pt x="1132114" y="1498849"/>
                </a:cubicBezTo>
                <a:cubicBezTo>
                  <a:pt x="1132114" y="1382901"/>
                  <a:pt x="1142215" y="1346739"/>
                  <a:pt x="1161143" y="1252106"/>
                </a:cubicBezTo>
                <a:cubicBezTo>
                  <a:pt x="1165981" y="1198887"/>
                  <a:pt x="1166370" y="1145074"/>
                  <a:pt x="1175657" y="1092449"/>
                </a:cubicBezTo>
                <a:cubicBezTo>
                  <a:pt x="1209276" y="901943"/>
                  <a:pt x="1204686" y="1078487"/>
                  <a:pt x="1204686" y="961820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TextBox 117"/>
          <p:cNvSpPr txBox="1"/>
          <p:nvPr/>
        </p:nvSpPr>
        <p:spPr>
          <a:xfrm>
            <a:off x="1115616" y="2969657"/>
            <a:ext cx="33275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solidFill>
                  <a:srgbClr val="FF0000"/>
                </a:solidFill>
                <a:latin typeface="叶根友毛笔行书" pitchFamily="2" charset="-122"/>
                <a:ea typeface="叶根友毛笔行书" pitchFamily="2" charset="-122"/>
              </a:rPr>
              <a:t>中国风</a:t>
            </a:r>
            <a:endParaRPr lang="zh-CN" altLang="en-US" sz="6000" dirty="0">
              <a:solidFill>
                <a:srgbClr val="FF0000"/>
              </a:solidFill>
              <a:latin typeface="叶根友毛笔行书" pitchFamily="2" charset="-122"/>
              <a:ea typeface="叶根友毛笔行书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8174654" y="171828"/>
            <a:ext cx="8096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>
                    <a:lumMod val="50000"/>
                  </a:schemeClr>
                </a:solidFill>
                <a:latin typeface="华文隶书" pitchFamily="2" charset="-122"/>
                <a:ea typeface="华文隶书" pitchFamily="2" charset="-122"/>
              </a:rPr>
              <a:t>爱 国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7262598" y="36593"/>
            <a:ext cx="4917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华文隶书" pitchFamily="2" charset="-122"/>
                <a:ea typeface="华文隶书" pitchFamily="2" charset="-122"/>
              </a:rPr>
              <a:t>明 志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7625953" y="419810"/>
            <a:ext cx="59008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</a:rPr>
              <a:t>持</a:t>
            </a:r>
            <a:r>
              <a:rPr lang="zh-CN" altLang="en-US" dirty="0"/>
              <a:t> 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7720375" y="1040237"/>
            <a:ext cx="492443" cy="4471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华文隶书" pitchFamily="2" charset="-122"/>
                <a:ea typeface="华文隶书" pitchFamily="2" charset="-122"/>
              </a:rPr>
              <a:t>节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7353588" y="1597155"/>
            <a:ext cx="740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华文隶书" pitchFamily="2" charset="-122"/>
                <a:ea typeface="华文隶书" pitchFamily="2" charset="-122"/>
              </a:rPr>
              <a:t>自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7708679" y="1397735"/>
            <a:ext cx="10906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>
                    <a:lumMod val="50000"/>
                  </a:schemeClr>
                </a:solidFill>
                <a:latin typeface="华文隶书" pitchFamily="2" charset="-122"/>
                <a:ea typeface="华文隶书" pitchFamily="2" charset="-122"/>
              </a:rPr>
              <a:t>强</a:t>
            </a:r>
            <a:endParaRPr lang="zh-CN" altLang="en-US" sz="6000" dirty="0">
              <a:solidFill>
                <a:schemeClr val="bg1">
                  <a:lumMod val="50000"/>
                </a:schemeClr>
              </a:solidFill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8550086" y="3641357"/>
            <a:ext cx="6374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75000"/>
                  </a:schemeClr>
                </a:solidFill>
                <a:latin typeface="华文隶书" pitchFamily="2" charset="-122"/>
                <a:ea typeface="华文隶书" pitchFamily="2" charset="-122"/>
              </a:rPr>
              <a:t>诚信</a:t>
            </a:r>
            <a:endParaRPr lang="zh-CN" altLang="en-US" sz="3200" dirty="0">
              <a:solidFill>
                <a:schemeClr val="bg1">
                  <a:lumMod val="75000"/>
                </a:schemeClr>
              </a:solidFill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8379090" y="3307834"/>
            <a:ext cx="764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latin typeface="华文隶书" pitchFamily="2" charset="-122"/>
                <a:ea typeface="华文隶书" pitchFamily="2" charset="-122"/>
              </a:rPr>
              <a:t>知耻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8444026" y="1621219"/>
            <a:ext cx="6644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>
                    <a:lumMod val="75000"/>
                  </a:schemeClr>
                </a:solidFill>
                <a:latin typeface="华文行楷" pitchFamily="2" charset="-122"/>
                <a:ea typeface="华文行楷" pitchFamily="2" charset="-122"/>
              </a:rPr>
              <a:t>改过</a:t>
            </a:r>
            <a:endParaRPr lang="zh-CN" altLang="en-US" sz="4000" dirty="0">
              <a:solidFill>
                <a:schemeClr val="bg1">
                  <a:lumMod val="75000"/>
                </a:schemeClr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2893714" y="4578887"/>
            <a:ext cx="30989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>
                    <a:lumMod val="50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PPT:@</a:t>
            </a:r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一个人也很疯狂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4788024" y="3036823"/>
            <a:ext cx="1440160" cy="1400289"/>
          </a:xfrm>
          <a:custGeom>
            <a:avLst/>
            <a:gdLst>
              <a:gd name="connsiteX0" fmla="*/ 538237 w 1538094"/>
              <a:gd name="connsiteY0" fmla="*/ 227 h 1111942"/>
              <a:gd name="connsiteX1" fmla="*/ 465665 w 1538094"/>
              <a:gd name="connsiteY1" fmla="*/ 14741 h 1111942"/>
              <a:gd name="connsiteX2" fmla="*/ 422123 w 1538094"/>
              <a:gd name="connsiteY2" fmla="*/ 29255 h 1111942"/>
              <a:gd name="connsiteX3" fmla="*/ 320523 w 1538094"/>
              <a:gd name="connsiteY3" fmla="*/ 43769 h 1111942"/>
              <a:gd name="connsiteX4" fmla="*/ 276980 w 1538094"/>
              <a:gd name="connsiteY4" fmla="*/ 58284 h 1111942"/>
              <a:gd name="connsiteX5" fmla="*/ 233437 w 1538094"/>
              <a:gd name="connsiteY5" fmla="*/ 101827 h 1111942"/>
              <a:gd name="connsiteX6" fmla="*/ 175380 w 1538094"/>
              <a:gd name="connsiteY6" fmla="*/ 188912 h 1111942"/>
              <a:gd name="connsiteX7" fmla="*/ 131837 w 1538094"/>
              <a:gd name="connsiteY7" fmla="*/ 217941 h 1111942"/>
              <a:gd name="connsiteX8" fmla="*/ 102808 w 1538094"/>
              <a:gd name="connsiteY8" fmla="*/ 261484 h 1111942"/>
              <a:gd name="connsiteX9" fmla="*/ 30237 w 1538094"/>
              <a:gd name="connsiteY9" fmla="*/ 348569 h 1111942"/>
              <a:gd name="connsiteX10" fmla="*/ 15723 w 1538094"/>
              <a:gd name="connsiteY10" fmla="*/ 551769 h 1111942"/>
              <a:gd name="connsiteX11" fmla="*/ 30237 w 1538094"/>
              <a:gd name="connsiteY11" fmla="*/ 609827 h 1111942"/>
              <a:gd name="connsiteX12" fmla="*/ 88294 w 1538094"/>
              <a:gd name="connsiteY12" fmla="*/ 696912 h 1111942"/>
              <a:gd name="connsiteX13" fmla="*/ 102808 w 1538094"/>
              <a:gd name="connsiteY13" fmla="*/ 740455 h 1111942"/>
              <a:gd name="connsiteX14" fmla="*/ 160865 w 1538094"/>
              <a:gd name="connsiteY14" fmla="*/ 827541 h 1111942"/>
              <a:gd name="connsiteX15" fmla="*/ 204408 w 1538094"/>
              <a:gd name="connsiteY15" fmla="*/ 914627 h 1111942"/>
              <a:gd name="connsiteX16" fmla="*/ 247951 w 1538094"/>
              <a:gd name="connsiteY16" fmla="*/ 943655 h 1111942"/>
              <a:gd name="connsiteX17" fmla="*/ 291494 w 1538094"/>
              <a:gd name="connsiteY17" fmla="*/ 958169 h 1111942"/>
              <a:gd name="connsiteX18" fmla="*/ 378580 w 1538094"/>
              <a:gd name="connsiteY18" fmla="*/ 1030741 h 1111942"/>
              <a:gd name="connsiteX19" fmla="*/ 465665 w 1538094"/>
              <a:gd name="connsiteY19" fmla="*/ 1059769 h 1111942"/>
              <a:gd name="connsiteX20" fmla="*/ 509208 w 1538094"/>
              <a:gd name="connsiteY20" fmla="*/ 1088798 h 1111942"/>
              <a:gd name="connsiteX21" fmla="*/ 886580 w 1538094"/>
              <a:gd name="connsiteY21" fmla="*/ 1088798 h 1111942"/>
              <a:gd name="connsiteX22" fmla="*/ 988180 w 1538094"/>
              <a:gd name="connsiteY22" fmla="*/ 1059769 h 1111942"/>
              <a:gd name="connsiteX23" fmla="*/ 1162351 w 1538094"/>
              <a:gd name="connsiteY23" fmla="*/ 1030741 h 1111942"/>
              <a:gd name="connsiteX24" fmla="*/ 1205894 w 1538094"/>
              <a:gd name="connsiteY24" fmla="*/ 1001712 h 1111942"/>
              <a:gd name="connsiteX25" fmla="*/ 1249437 w 1538094"/>
              <a:gd name="connsiteY25" fmla="*/ 987198 h 1111942"/>
              <a:gd name="connsiteX26" fmla="*/ 1292980 w 1538094"/>
              <a:gd name="connsiteY26" fmla="*/ 943655 h 1111942"/>
              <a:gd name="connsiteX27" fmla="*/ 1336523 w 1538094"/>
              <a:gd name="connsiteY27" fmla="*/ 914627 h 1111942"/>
              <a:gd name="connsiteX28" fmla="*/ 1365551 w 1538094"/>
              <a:gd name="connsiteY28" fmla="*/ 871084 h 1111942"/>
              <a:gd name="connsiteX29" fmla="*/ 1409094 w 1538094"/>
              <a:gd name="connsiteY29" fmla="*/ 842055 h 1111942"/>
              <a:gd name="connsiteX30" fmla="*/ 1510694 w 1538094"/>
              <a:gd name="connsiteY30" fmla="*/ 725941 h 1111942"/>
              <a:gd name="connsiteX31" fmla="*/ 1510694 w 1538094"/>
              <a:gd name="connsiteY31" fmla="*/ 363084 h 1111942"/>
              <a:gd name="connsiteX32" fmla="*/ 1496180 w 1538094"/>
              <a:gd name="connsiteY32" fmla="*/ 319541 h 1111942"/>
              <a:gd name="connsiteX33" fmla="*/ 1467151 w 1538094"/>
              <a:gd name="connsiteY33" fmla="*/ 188912 h 1111942"/>
              <a:gd name="connsiteX34" fmla="*/ 1336523 w 1538094"/>
              <a:gd name="connsiteY34" fmla="*/ 130855 h 1111942"/>
              <a:gd name="connsiteX35" fmla="*/ 1278465 w 1538094"/>
              <a:gd name="connsiteY35" fmla="*/ 116341 h 1111942"/>
              <a:gd name="connsiteX36" fmla="*/ 1234923 w 1538094"/>
              <a:gd name="connsiteY36" fmla="*/ 101827 h 1111942"/>
              <a:gd name="connsiteX37" fmla="*/ 944637 w 1538094"/>
              <a:gd name="connsiteY37" fmla="*/ 87312 h 1111942"/>
              <a:gd name="connsiteX38" fmla="*/ 814008 w 1538094"/>
              <a:gd name="connsiteY38" fmla="*/ 43769 h 1111942"/>
              <a:gd name="connsiteX39" fmla="*/ 770465 w 1538094"/>
              <a:gd name="connsiteY39" fmla="*/ 29255 h 1111942"/>
              <a:gd name="connsiteX40" fmla="*/ 668865 w 1538094"/>
              <a:gd name="connsiteY40" fmla="*/ 227 h 1111942"/>
              <a:gd name="connsiteX41" fmla="*/ 538237 w 1538094"/>
              <a:gd name="connsiteY41" fmla="*/ 227 h 111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538094" h="1111942">
                <a:moveTo>
                  <a:pt x="538237" y="227"/>
                </a:moveTo>
                <a:cubicBezTo>
                  <a:pt x="504370" y="2646"/>
                  <a:pt x="489598" y="8758"/>
                  <a:pt x="465665" y="14741"/>
                </a:cubicBezTo>
                <a:cubicBezTo>
                  <a:pt x="450823" y="18452"/>
                  <a:pt x="437125" y="26255"/>
                  <a:pt x="422123" y="29255"/>
                </a:cubicBezTo>
                <a:cubicBezTo>
                  <a:pt x="388577" y="35964"/>
                  <a:pt x="354390" y="38931"/>
                  <a:pt x="320523" y="43769"/>
                </a:cubicBezTo>
                <a:cubicBezTo>
                  <a:pt x="306009" y="48607"/>
                  <a:pt x="289710" y="49797"/>
                  <a:pt x="276980" y="58284"/>
                </a:cubicBezTo>
                <a:cubicBezTo>
                  <a:pt x="259901" y="69670"/>
                  <a:pt x="246039" y="85624"/>
                  <a:pt x="233437" y="101827"/>
                </a:cubicBezTo>
                <a:cubicBezTo>
                  <a:pt x="212018" y="129366"/>
                  <a:pt x="204408" y="169560"/>
                  <a:pt x="175380" y="188912"/>
                </a:cubicBezTo>
                <a:lnTo>
                  <a:pt x="131837" y="217941"/>
                </a:lnTo>
                <a:cubicBezTo>
                  <a:pt x="122161" y="232455"/>
                  <a:pt x="113975" y="248083"/>
                  <a:pt x="102808" y="261484"/>
                </a:cubicBezTo>
                <a:cubicBezTo>
                  <a:pt x="9680" y="373236"/>
                  <a:pt x="102307" y="240465"/>
                  <a:pt x="30237" y="348569"/>
                </a:cubicBezTo>
                <a:cubicBezTo>
                  <a:pt x="-7935" y="463085"/>
                  <a:pt x="-6656" y="417497"/>
                  <a:pt x="15723" y="551769"/>
                </a:cubicBezTo>
                <a:cubicBezTo>
                  <a:pt x="19003" y="571446"/>
                  <a:pt x="21316" y="591985"/>
                  <a:pt x="30237" y="609827"/>
                </a:cubicBezTo>
                <a:cubicBezTo>
                  <a:pt x="45839" y="641032"/>
                  <a:pt x="88294" y="696912"/>
                  <a:pt x="88294" y="696912"/>
                </a:cubicBezTo>
                <a:cubicBezTo>
                  <a:pt x="93132" y="711426"/>
                  <a:pt x="95378" y="727081"/>
                  <a:pt x="102808" y="740455"/>
                </a:cubicBezTo>
                <a:cubicBezTo>
                  <a:pt x="119751" y="770953"/>
                  <a:pt x="149832" y="794443"/>
                  <a:pt x="160865" y="827541"/>
                </a:cubicBezTo>
                <a:cubicBezTo>
                  <a:pt x="172670" y="862953"/>
                  <a:pt x="176273" y="886492"/>
                  <a:pt x="204408" y="914627"/>
                </a:cubicBezTo>
                <a:cubicBezTo>
                  <a:pt x="216743" y="926962"/>
                  <a:pt x="232349" y="935854"/>
                  <a:pt x="247951" y="943655"/>
                </a:cubicBezTo>
                <a:cubicBezTo>
                  <a:pt x="261635" y="950497"/>
                  <a:pt x="276980" y="953331"/>
                  <a:pt x="291494" y="958169"/>
                </a:cubicBezTo>
                <a:cubicBezTo>
                  <a:pt x="318838" y="985513"/>
                  <a:pt x="342208" y="1014575"/>
                  <a:pt x="378580" y="1030741"/>
                </a:cubicBezTo>
                <a:cubicBezTo>
                  <a:pt x="406541" y="1043168"/>
                  <a:pt x="465665" y="1059769"/>
                  <a:pt x="465665" y="1059769"/>
                </a:cubicBezTo>
                <a:cubicBezTo>
                  <a:pt x="480179" y="1069445"/>
                  <a:pt x="493606" y="1080997"/>
                  <a:pt x="509208" y="1088798"/>
                </a:cubicBezTo>
                <a:cubicBezTo>
                  <a:pt x="612657" y="1140523"/>
                  <a:pt x="870601" y="1089493"/>
                  <a:pt x="886580" y="1088798"/>
                </a:cubicBezTo>
                <a:cubicBezTo>
                  <a:pt x="921087" y="1077296"/>
                  <a:pt x="951737" y="1065843"/>
                  <a:pt x="988180" y="1059769"/>
                </a:cubicBezTo>
                <a:cubicBezTo>
                  <a:pt x="1192056" y="1025789"/>
                  <a:pt x="1031693" y="1063405"/>
                  <a:pt x="1162351" y="1030741"/>
                </a:cubicBezTo>
                <a:cubicBezTo>
                  <a:pt x="1176865" y="1021065"/>
                  <a:pt x="1190292" y="1009513"/>
                  <a:pt x="1205894" y="1001712"/>
                </a:cubicBezTo>
                <a:cubicBezTo>
                  <a:pt x="1219578" y="994870"/>
                  <a:pt x="1236707" y="995685"/>
                  <a:pt x="1249437" y="987198"/>
                </a:cubicBezTo>
                <a:cubicBezTo>
                  <a:pt x="1266516" y="975812"/>
                  <a:pt x="1277211" y="956796"/>
                  <a:pt x="1292980" y="943655"/>
                </a:cubicBezTo>
                <a:cubicBezTo>
                  <a:pt x="1306381" y="932488"/>
                  <a:pt x="1322009" y="924303"/>
                  <a:pt x="1336523" y="914627"/>
                </a:cubicBezTo>
                <a:cubicBezTo>
                  <a:pt x="1346199" y="900113"/>
                  <a:pt x="1353216" y="883419"/>
                  <a:pt x="1365551" y="871084"/>
                </a:cubicBezTo>
                <a:cubicBezTo>
                  <a:pt x="1377886" y="858749"/>
                  <a:pt x="1397607" y="855183"/>
                  <a:pt x="1409094" y="842055"/>
                </a:cubicBezTo>
                <a:cubicBezTo>
                  <a:pt x="1527625" y="706590"/>
                  <a:pt x="1412723" y="791253"/>
                  <a:pt x="1510694" y="725941"/>
                </a:cubicBezTo>
                <a:cubicBezTo>
                  <a:pt x="1557562" y="585333"/>
                  <a:pt x="1535224" y="669717"/>
                  <a:pt x="1510694" y="363084"/>
                </a:cubicBezTo>
                <a:cubicBezTo>
                  <a:pt x="1509474" y="347833"/>
                  <a:pt x="1499499" y="334476"/>
                  <a:pt x="1496180" y="319541"/>
                </a:cubicBezTo>
                <a:cubicBezTo>
                  <a:pt x="1495964" y="318568"/>
                  <a:pt x="1482230" y="207761"/>
                  <a:pt x="1467151" y="188912"/>
                </a:cubicBezTo>
                <a:cubicBezTo>
                  <a:pt x="1443325" y="159129"/>
                  <a:pt x="1360912" y="136952"/>
                  <a:pt x="1336523" y="130855"/>
                </a:cubicBezTo>
                <a:cubicBezTo>
                  <a:pt x="1317170" y="126017"/>
                  <a:pt x="1297646" y="121821"/>
                  <a:pt x="1278465" y="116341"/>
                </a:cubicBezTo>
                <a:cubicBezTo>
                  <a:pt x="1263755" y="112138"/>
                  <a:pt x="1250165" y="103152"/>
                  <a:pt x="1234923" y="101827"/>
                </a:cubicBezTo>
                <a:cubicBezTo>
                  <a:pt x="1138404" y="93434"/>
                  <a:pt x="1041399" y="92150"/>
                  <a:pt x="944637" y="87312"/>
                </a:cubicBezTo>
                <a:lnTo>
                  <a:pt x="814008" y="43769"/>
                </a:lnTo>
                <a:cubicBezTo>
                  <a:pt x="799494" y="38931"/>
                  <a:pt x="785308" y="32966"/>
                  <a:pt x="770465" y="29255"/>
                </a:cubicBezTo>
                <a:cubicBezTo>
                  <a:pt x="697565" y="11030"/>
                  <a:pt x="731332" y="21049"/>
                  <a:pt x="668865" y="227"/>
                </a:cubicBezTo>
                <a:cubicBezTo>
                  <a:pt x="528620" y="15810"/>
                  <a:pt x="572104" y="-2192"/>
                  <a:pt x="538237" y="22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TextBox 80"/>
          <p:cNvSpPr txBox="1"/>
          <p:nvPr/>
        </p:nvSpPr>
        <p:spPr>
          <a:xfrm>
            <a:off x="5023499" y="3212976"/>
            <a:ext cx="10606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传统文化</a:t>
            </a:r>
            <a:endParaRPr lang="zh-CN" altLang="en-US" sz="3200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283968" y="3356992"/>
            <a:ext cx="488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•</a:t>
            </a:r>
            <a:endParaRPr lang="zh-CN" altLang="en-US" sz="4800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642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50000"/>
                <a:lumOff val="50000"/>
              </a:schemeClr>
            </a:gs>
            <a:gs pos="0">
              <a:schemeClr val="bg1">
                <a:lumMod val="9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任意多边形 58"/>
          <p:cNvSpPr/>
          <p:nvPr/>
        </p:nvSpPr>
        <p:spPr>
          <a:xfrm>
            <a:off x="2267744" y="5252824"/>
            <a:ext cx="7051922" cy="1776576"/>
          </a:xfrm>
          <a:custGeom>
            <a:avLst/>
            <a:gdLst>
              <a:gd name="connsiteX0" fmla="*/ 190543 w 6475513"/>
              <a:gd name="connsiteY0" fmla="*/ 232229 h 1611086"/>
              <a:gd name="connsiteX1" fmla="*/ 234086 w 6475513"/>
              <a:gd name="connsiteY1" fmla="*/ 159657 h 1611086"/>
              <a:gd name="connsiteX2" fmla="*/ 277629 w 6475513"/>
              <a:gd name="connsiteY2" fmla="*/ 72572 h 1611086"/>
              <a:gd name="connsiteX3" fmla="*/ 364714 w 6475513"/>
              <a:gd name="connsiteY3" fmla="*/ 29029 h 1611086"/>
              <a:gd name="connsiteX4" fmla="*/ 625972 w 6475513"/>
              <a:gd name="connsiteY4" fmla="*/ 43543 h 1611086"/>
              <a:gd name="connsiteX5" fmla="*/ 713057 w 6475513"/>
              <a:gd name="connsiteY5" fmla="*/ 101600 h 1611086"/>
              <a:gd name="connsiteX6" fmla="*/ 756600 w 6475513"/>
              <a:gd name="connsiteY6" fmla="*/ 130629 h 1611086"/>
              <a:gd name="connsiteX7" fmla="*/ 800143 w 6475513"/>
              <a:gd name="connsiteY7" fmla="*/ 159657 h 1611086"/>
              <a:gd name="connsiteX8" fmla="*/ 843686 w 6475513"/>
              <a:gd name="connsiteY8" fmla="*/ 203200 h 1611086"/>
              <a:gd name="connsiteX9" fmla="*/ 930772 w 6475513"/>
              <a:gd name="connsiteY9" fmla="*/ 261257 h 1611086"/>
              <a:gd name="connsiteX10" fmla="*/ 1032372 w 6475513"/>
              <a:gd name="connsiteY10" fmla="*/ 333829 h 1611086"/>
              <a:gd name="connsiteX11" fmla="*/ 1119457 w 6475513"/>
              <a:gd name="connsiteY11" fmla="*/ 406400 h 1611086"/>
              <a:gd name="connsiteX12" fmla="*/ 1177514 w 6475513"/>
              <a:gd name="connsiteY12" fmla="*/ 420914 h 1611086"/>
              <a:gd name="connsiteX13" fmla="*/ 1235572 w 6475513"/>
              <a:gd name="connsiteY13" fmla="*/ 449943 h 1611086"/>
              <a:gd name="connsiteX14" fmla="*/ 1351686 w 6475513"/>
              <a:gd name="connsiteY14" fmla="*/ 478972 h 1611086"/>
              <a:gd name="connsiteX15" fmla="*/ 1700029 w 6475513"/>
              <a:gd name="connsiteY15" fmla="*/ 464457 h 1611086"/>
              <a:gd name="connsiteX16" fmla="*/ 1830657 w 6475513"/>
              <a:gd name="connsiteY16" fmla="*/ 391886 h 1611086"/>
              <a:gd name="connsiteX17" fmla="*/ 1903229 w 6475513"/>
              <a:gd name="connsiteY17" fmla="*/ 377372 h 1611086"/>
              <a:gd name="connsiteX18" fmla="*/ 2062886 w 6475513"/>
              <a:gd name="connsiteY18" fmla="*/ 333829 h 1611086"/>
              <a:gd name="connsiteX19" fmla="*/ 2120943 w 6475513"/>
              <a:gd name="connsiteY19" fmla="*/ 304800 h 1611086"/>
              <a:gd name="connsiteX20" fmla="*/ 2193514 w 6475513"/>
              <a:gd name="connsiteY20" fmla="*/ 290286 h 1611086"/>
              <a:gd name="connsiteX21" fmla="*/ 2251572 w 6475513"/>
              <a:gd name="connsiteY21" fmla="*/ 261257 h 1611086"/>
              <a:gd name="connsiteX22" fmla="*/ 2324143 w 6475513"/>
              <a:gd name="connsiteY22" fmla="*/ 246743 h 1611086"/>
              <a:gd name="connsiteX23" fmla="*/ 2382200 w 6475513"/>
              <a:gd name="connsiteY23" fmla="*/ 203200 h 1611086"/>
              <a:gd name="connsiteX24" fmla="*/ 2483800 w 6475513"/>
              <a:gd name="connsiteY24" fmla="*/ 174172 h 1611086"/>
              <a:gd name="connsiteX25" fmla="*/ 2541857 w 6475513"/>
              <a:gd name="connsiteY25" fmla="*/ 145143 h 1611086"/>
              <a:gd name="connsiteX26" fmla="*/ 2628943 w 6475513"/>
              <a:gd name="connsiteY26" fmla="*/ 87086 h 1611086"/>
              <a:gd name="connsiteX27" fmla="*/ 2672486 w 6475513"/>
              <a:gd name="connsiteY27" fmla="*/ 72572 h 1611086"/>
              <a:gd name="connsiteX28" fmla="*/ 2832143 w 6475513"/>
              <a:gd name="connsiteY28" fmla="*/ 0 h 1611086"/>
              <a:gd name="connsiteX29" fmla="*/ 3470772 w 6475513"/>
              <a:gd name="connsiteY29" fmla="*/ 14514 h 1611086"/>
              <a:gd name="connsiteX30" fmla="*/ 3514314 w 6475513"/>
              <a:gd name="connsiteY30" fmla="*/ 29029 h 1611086"/>
              <a:gd name="connsiteX31" fmla="*/ 3659457 w 6475513"/>
              <a:gd name="connsiteY31" fmla="*/ 58057 h 1611086"/>
              <a:gd name="connsiteX32" fmla="*/ 3717514 w 6475513"/>
              <a:gd name="connsiteY32" fmla="*/ 87086 h 1611086"/>
              <a:gd name="connsiteX33" fmla="*/ 3761057 w 6475513"/>
              <a:gd name="connsiteY33" fmla="*/ 116114 h 1611086"/>
              <a:gd name="connsiteX34" fmla="*/ 3804600 w 6475513"/>
              <a:gd name="connsiteY34" fmla="*/ 130629 h 1611086"/>
              <a:gd name="connsiteX35" fmla="*/ 3935229 w 6475513"/>
              <a:gd name="connsiteY35" fmla="*/ 232229 h 1611086"/>
              <a:gd name="connsiteX36" fmla="*/ 3978772 w 6475513"/>
              <a:gd name="connsiteY36" fmla="*/ 246743 h 1611086"/>
              <a:gd name="connsiteX37" fmla="*/ 4065857 w 6475513"/>
              <a:gd name="connsiteY37" fmla="*/ 319314 h 1611086"/>
              <a:gd name="connsiteX38" fmla="*/ 4167457 w 6475513"/>
              <a:gd name="connsiteY38" fmla="*/ 377372 h 1611086"/>
              <a:gd name="connsiteX39" fmla="*/ 4225514 w 6475513"/>
              <a:gd name="connsiteY39" fmla="*/ 391886 h 1611086"/>
              <a:gd name="connsiteX40" fmla="*/ 4820600 w 6475513"/>
              <a:gd name="connsiteY40" fmla="*/ 362857 h 1611086"/>
              <a:gd name="connsiteX41" fmla="*/ 4951229 w 6475513"/>
              <a:gd name="connsiteY41" fmla="*/ 333829 h 1611086"/>
              <a:gd name="connsiteX42" fmla="*/ 5473743 w 6475513"/>
              <a:gd name="connsiteY42" fmla="*/ 319314 h 1611086"/>
              <a:gd name="connsiteX43" fmla="*/ 5589857 w 6475513"/>
              <a:gd name="connsiteY43" fmla="*/ 290286 h 1611086"/>
              <a:gd name="connsiteX44" fmla="*/ 5691457 w 6475513"/>
              <a:gd name="connsiteY44" fmla="*/ 246743 h 1611086"/>
              <a:gd name="connsiteX45" fmla="*/ 5807572 w 6475513"/>
              <a:gd name="connsiteY45" fmla="*/ 174172 h 1611086"/>
              <a:gd name="connsiteX46" fmla="*/ 5851114 w 6475513"/>
              <a:gd name="connsiteY46" fmla="*/ 145143 h 1611086"/>
              <a:gd name="connsiteX47" fmla="*/ 5909172 w 6475513"/>
              <a:gd name="connsiteY47" fmla="*/ 130629 h 1611086"/>
              <a:gd name="connsiteX48" fmla="*/ 5952714 w 6475513"/>
              <a:gd name="connsiteY48" fmla="*/ 101600 h 1611086"/>
              <a:gd name="connsiteX49" fmla="*/ 6025286 w 6475513"/>
              <a:gd name="connsiteY49" fmla="*/ 116114 h 1611086"/>
              <a:gd name="connsiteX50" fmla="*/ 6112372 w 6475513"/>
              <a:gd name="connsiteY50" fmla="*/ 159657 h 1611086"/>
              <a:gd name="connsiteX51" fmla="*/ 6141400 w 6475513"/>
              <a:gd name="connsiteY51" fmla="*/ 203200 h 1611086"/>
              <a:gd name="connsiteX52" fmla="*/ 6213972 w 6475513"/>
              <a:gd name="connsiteY52" fmla="*/ 275772 h 1611086"/>
              <a:gd name="connsiteX53" fmla="*/ 6257514 w 6475513"/>
              <a:gd name="connsiteY53" fmla="*/ 362857 h 1611086"/>
              <a:gd name="connsiteX54" fmla="*/ 6272029 w 6475513"/>
              <a:gd name="connsiteY54" fmla="*/ 406400 h 1611086"/>
              <a:gd name="connsiteX55" fmla="*/ 6373629 w 6475513"/>
              <a:gd name="connsiteY55" fmla="*/ 522514 h 1611086"/>
              <a:gd name="connsiteX56" fmla="*/ 6417172 w 6475513"/>
              <a:gd name="connsiteY56" fmla="*/ 609600 h 1611086"/>
              <a:gd name="connsiteX57" fmla="*/ 6446200 w 6475513"/>
              <a:gd name="connsiteY57" fmla="*/ 725714 h 1611086"/>
              <a:gd name="connsiteX58" fmla="*/ 6460714 w 6475513"/>
              <a:gd name="connsiteY58" fmla="*/ 769257 h 1611086"/>
              <a:gd name="connsiteX59" fmla="*/ 6475229 w 6475513"/>
              <a:gd name="connsiteY59" fmla="*/ 870857 h 1611086"/>
              <a:gd name="connsiteX60" fmla="*/ 6446200 w 6475513"/>
              <a:gd name="connsiteY60" fmla="*/ 1132114 h 1611086"/>
              <a:gd name="connsiteX61" fmla="*/ 6431686 w 6475513"/>
              <a:gd name="connsiteY61" fmla="*/ 1233714 h 1611086"/>
              <a:gd name="connsiteX62" fmla="*/ 6417172 w 6475513"/>
              <a:gd name="connsiteY62" fmla="*/ 1480457 h 1611086"/>
              <a:gd name="connsiteX63" fmla="*/ 6257514 w 6475513"/>
              <a:gd name="connsiteY63" fmla="*/ 1494972 h 1611086"/>
              <a:gd name="connsiteX64" fmla="*/ 6083343 w 6475513"/>
              <a:gd name="connsiteY64" fmla="*/ 1524000 h 1611086"/>
              <a:gd name="connsiteX65" fmla="*/ 5488257 w 6475513"/>
              <a:gd name="connsiteY65" fmla="*/ 1509486 h 1611086"/>
              <a:gd name="connsiteX66" fmla="*/ 5241514 w 6475513"/>
              <a:gd name="connsiteY66" fmla="*/ 1480457 h 1611086"/>
              <a:gd name="connsiteX67" fmla="*/ 4994772 w 6475513"/>
              <a:gd name="connsiteY67" fmla="*/ 1465943 h 1611086"/>
              <a:gd name="connsiteX68" fmla="*/ 4951229 w 6475513"/>
              <a:gd name="connsiteY68" fmla="*/ 1451429 h 1611086"/>
              <a:gd name="connsiteX69" fmla="*/ 4501286 w 6475513"/>
              <a:gd name="connsiteY69" fmla="*/ 1480457 h 1611086"/>
              <a:gd name="connsiteX70" fmla="*/ 4312600 w 6475513"/>
              <a:gd name="connsiteY70" fmla="*/ 1494972 h 1611086"/>
              <a:gd name="connsiteX71" fmla="*/ 4269057 w 6475513"/>
              <a:gd name="connsiteY71" fmla="*/ 1509486 h 1611086"/>
              <a:gd name="connsiteX72" fmla="*/ 4211000 w 6475513"/>
              <a:gd name="connsiteY72" fmla="*/ 1524000 h 1611086"/>
              <a:gd name="connsiteX73" fmla="*/ 4138429 w 6475513"/>
              <a:gd name="connsiteY73" fmla="*/ 1553029 h 1611086"/>
              <a:gd name="connsiteX74" fmla="*/ 4051343 w 6475513"/>
              <a:gd name="connsiteY74" fmla="*/ 1567543 h 1611086"/>
              <a:gd name="connsiteX75" fmla="*/ 3978772 w 6475513"/>
              <a:gd name="connsiteY75" fmla="*/ 1582057 h 1611086"/>
              <a:gd name="connsiteX76" fmla="*/ 3935229 w 6475513"/>
              <a:gd name="connsiteY76" fmla="*/ 1596572 h 1611086"/>
              <a:gd name="connsiteX77" fmla="*/ 3848143 w 6475513"/>
              <a:gd name="connsiteY77" fmla="*/ 1611086 h 1611086"/>
              <a:gd name="connsiteX78" fmla="*/ 3601400 w 6475513"/>
              <a:gd name="connsiteY78" fmla="*/ 1596572 h 1611086"/>
              <a:gd name="connsiteX79" fmla="*/ 3485286 w 6475513"/>
              <a:gd name="connsiteY79" fmla="*/ 1567543 h 1611086"/>
              <a:gd name="connsiteX80" fmla="*/ 3398200 w 6475513"/>
              <a:gd name="connsiteY80" fmla="*/ 1553029 h 1611086"/>
              <a:gd name="connsiteX81" fmla="*/ 3064372 w 6475513"/>
              <a:gd name="connsiteY81" fmla="*/ 1524000 h 1611086"/>
              <a:gd name="connsiteX82" fmla="*/ 2846657 w 6475513"/>
              <a:gd name="connsiteY82" fmla="*/ 1494972 h 1611086"/>
              <a:gd name="connsiteX83" fmla="*/ 2251572 w 6475513"/>
              <a:gd name="connsiteY83" fmla="*/ 1480457 h 1611086"/>
              <a:gd name="connsiteX84" fmla="*/ 2048372 w 6475513"/>
              <a:gd name="connsiteY84" fmla="*/ 1422400 h 1611086"/>
              <a:gd name="connsiteX85" fmla="*/ 1990314 w 6475513"/>
              <a:gd name="connsiteY85" fmla="*/ 1407886 h 1611086"/>
              <a:gd name="connsiteX86" fmla="*/ 1888714 w 6475513"/>
              <a:gd name="connsiteY86" fmla="*/ 1393372 h 1611086"/>
              <a:gd name="connsiteX87" fmla="*/ 1322657 w 6475513"/>
              <a:gd name="connsiteY87" fmla="*/ 1407886 h 1611086"/>
              <a:gd name="connsiteX88" fmla="*/ 1279114 w 6475513"/>
              <a:gd name="connsiteY88" fmla="*/ 1422400 h 1611086"/>
              <a:gd name="connsiteX89" fmla="*/ 1119457 w 6475513"/>
              <a:gd name="connsiteY89" fmla="*/ 1451429 h 1611086"/>
              <a:gd name="connsiteX90" fmla="*/ 524372 w 6475513"/>
              <a:gd name="connsiteY90" fmla="*/ 1465943 h 1611086"/>
              <a:gd name="connsiteX91" fmla="*/ 480829 w 6475513"/>
              <a:gd name="connsiteY91" fmla="*/ 1480457 h 1611086"/>
              <a:gd name="connsiteX92" fmla="*/ 147000 w 6475513"/>
              <a:gd name="connsiteY92" fmla="*/ 1509486 h 1611086"/>
              <a:gd name="connsiteX93" fmla="*/ 16372 w 6475513"/>
              <a:gd name="connsiteY93" fmla="*/ 1494972 h 1611086"/>
              <a:gd name="connsiteX94" fmla="*/ 45400 w 6475513"/>
              <a:gd name="connsiteY94" fmla="*/ 1219200 h 1611086"/>
              <a:gd name="connsiteX95" fmla="*/ 59914 w 6475513"/>
              <a:gd name="connsiteY95" fmla="*/ 1016000 h 1611086"/>
              <a:gd name="connsiteX96" fmla="*/ 88943 w 6475513"/>
              <a:gd name="connsiteY96" fmla="*/ 928914 h 1611086"/>
              <a:gd name="connsiteX97" fmla="*/ 117972 w 6475513"/>
              <a:gd name="connsiteY97" fmla="*/ 783772 h 1611086"/>
              <a:gd name="connsiteX98" fmla="*/ 132486 w 6475513"/>
              <a:gd name="connsiteY98" fmla="*/ 275772 h 1611086"/>
              <a:gd name="connsiteX99" fmla="*/ 161514 w 6475513"/>
              <a:gd name="connsiteY99" fmla="*/ 232229 h 1611086"/>
              <a:gd name="connsiteX100" fmla="*/ 205057 w 6475513"/>
              <a:gd name="connsiteY100" fmla="*/ 203200 h 1611086"/>
              <a:gd name="connsiteX101" fmla="*/ 219572 w 6475513"/>
              <a:gd name="connsiteY101" fmla="*/ 188686 h 1611086"/>
              <a:gd name="connsiteX0" fmla="*/ 205285 w 6490255"/>
              <a:gd name="connsiteY0" fmla="*/ 232229 h 1611086"/>
              <a:gd name="connsiteX1" fmla="*/ 248828 w 6490255"/>
              <a:gd name="connsiteY1" fmla="*/ 159657 h 1611086"/>
              <a:gd name="connsiteX2" fmla="*/ 292371 w 6490255"/>
              <a:gd name="connsiteY2" fmla="*/ 72572 h 1611086"/>
              <a:gd name="connsiteX3" fmla="*/ 379456 w 6490255"/>
              <a:gd name="connsiteY3" fmla="*/ 29029 h 1611086"/>
              <a:gd name="connsiteX4" fmla="*/ 640714 w 6490255"/>
              <a:gd name="connsiteY4" fmla="*/ 43543 h 1611086"/>
              <a:gd name="connsiteX5" fmla="*/ 727799 w 6490255"/>
              <a:gd name="connsiteY5" fmla="*/ 101600 h 1611086"/>
              <a:gd name="connsiteX6" fmla="*/ 771342 w 6490255"/>
              <a:gd name="connsiteY6" fmla="*/ 130629 h 1611086"/>
              <a:gd name="connsiteX7" fmla="*/ 814885 w 6490255"/>
              <a:gd name="connsiteY7" fmla="*/ 159657 h 1611086"/>
              <a:gd name="connsiteX8" fmla="*/ 858428 w 6490255"/>
              <a:gd name="connsiteY8" fmla="*/ 203200 h 1611086"/>
              <a:gd name="connsiteX9" fmla="*/ 945514 w 6490255"/>
              <a:gd name="connsiteY9" fmla="*/ 261257 h 1611086"/>
              <a:gd name="connsiteX10" fmla="*/ 1047114 w 6490255"/>
              <a:gd name="connsiteY10" fmla="*/ 333829 h 1611086"/>
              <a:gd name="connsiteX11" fmla="*/ 1134199 w 6490255"/>
              <a:gd name="connsiteY11" fmla="*/ 406400 h 1611086"/>
              <a:gd name="connsiteX12" fmla="*/ 1192256 w 6490255"/>
              <a:gd name="connsiteY12" fmla="*/ 420914 h 1611086"/>
              <a:gd name="connsiteX13" fmla="*/ 1250314 w 6490255"/>
              <a:gd name="connsiteY13" fmla="*/ 449943 h 1611086"/>
              <a:gd name="connsiteX14" fmla="*/ 1366428 w 6490255"/>
              <a:gd name="connsiteY14" fmla="*/ 478972 h 1611086"/>
              <a:gd name="connsiteX15" fmla="*/ 1714771 w 6490255"/>
              <a:gd name="connsiteY15" fmla="*/ 464457 h 1611086"/>
              <a:gd name="connsiteX16" fmla="*/ 1845399 w 6490255"/>
              <a:gd name="connsiteY16" fmla="*/ 391886 h 1611086"/>
              <a:gd name="connsiteX17" fmla="*/ 1917971 w 6490255"/>
              <a:gd name="connsiteY17" fmla="*/ 377372 h 1611086"/>
              <a:gd name="connsiteX18" fmla="*/ 2077628 w 6490255"/>
              <a:gd name="connsiteY18" fmla="*/ 333829 h 1611086"/>
              <a:gd name="connsiteX19" fmla="*/ 2135685 w 6490255"/>
              <a:gd name="connsiteY19" fmla="*/ 304800 h 1611086"/>
              <a:gd name="connsiteX20" fmla="*/ 2208256 w 6490255"/>
              <a:gd name="connsiteY20" fmla="*/ 290286 h 1611086"/>
              <a:gd name="connsiteX21" fmla="*/ 2266314 w 6490255"/>
              <a:gd name="connsiteY21" fmla="*/ 261257 h 1611086"/>
              <a:gd name="connsiteX22" fmla="*/ 2338885 w 6490255"/>
              <a:gd name="connsiteY22" fmla="*/ 246743 h 1611086"/>
              <a:gd name="connsiteX23" fmla="*/ 2396942 w 6490255"/>
              <a:gd name="connsiteY23" fmla="*/ 203200 h 1611086"/>
              <a:gd name="connsiteX24" fmla="*/ 2498542 w 6490255"/>
              <a:gd name="connsiteY24" fmla="*/ 174172 h 1611086"/>
              <a:gd name="connsiteX25" fmla="*/ 2556599 w 6490255"/>
              <a:gd name="connsiteY25" fmla="*/ 145143 h 1611086"/>
              <a:gd name="connsiteX26" fmla="*/ 2643685 w 6490255"/>
              <a:gd name="connsiteY26" fmla="*/ 87086 h 1611086"/>
              <a:gd name="connsiteX27" fmla="*/ 2687228 w 6490255"/>
              <a:gd name="connsiteY27" fmla="*/ 72572 h 1611086"/>
              <a:gd name="connsiteX28" fmla="*/ 2846885 w 6490255"/>
              <a:gd name="connsiteY28" fmla="*/ 0 h 1611086"/>
              <a:gd name="connsiteX29" fmla="*/ 3485514 w 6490255"/>
              <a:gd name="connsiteY29" fmla="*/ 14514 h 1611086"/>
              <a:gd name="connsiteX30" fmla="*/ 3529056 w 6490255"/>
              <a:gd name="connsiteY30" fmla="*/ 29029 h 1611086"/>
              <a:gd name="connsiteX31" fmla="*/ 3674199 w 6490255"/>
              <a:gd name="connsiteY31" fmla="*/ 58057 h 1611086"/>
              <a:gd name="connsiteX32" fmla="*/ 3732256 w 6490255"/>
              <a:gd name="connsiteY32" fmla="*/ 87086 h 1611086"/>
              <a:gd name="connsiteX33" fmla="*/ 3775799 w 6490255"/>
              <a:gd name="connsiteY33" fmla="*/ 116114 h 1611086"/>
              <a:gd name="connsiteX34" fmla="*/ 3819342 w 6490255"/>
              <a:gd name="connsiteY34" fmla="*/ 130629 h 1611086"/>
              <a:gd name="connsiteX35" fmla="*/ 3949971 w 6490255"/>
              <a:gd name="connsiteY35" fmla="*/ 232229 h 1611086"/>
              <a:gd name="connsiteX36" fmla="*/ 3993514 w 6490255"/>
              <a:gd name="connsiteY36" fmla="*/ 246743 h 1611086"/>
              <a:gd name="connsiteX37" fmla="*/ 4080599 w 6490255"/>
              <a:gd name="connsiteY37" fmla="*/ 319314 h 1611086"/>
              <a:gd name="connsiteX38" fmla="*/ 4182199 w 6490255"/>
              <a:gd name="connsiteY38" fmla="*/ 377372 h 1611086"/>
              <a:gd name="connsiteX39" fmla="*/ 4240256 w 6490255"/>
              <a:gd name="connsiteY39" fmla="*/ 391886 h 1611086"/>
              <a:gd name="connsiteX40" fmla="*/ 4835342 w 6490255"/>
              <a:gd name="connsiteY40" fmla="*/ 362857 h 1611086"/>
              <a:gd name="connsiteX41" fmla="*/ 4965971 w 6490255"/>
              <a:gd name="connsiteY41" fmla="*/ 333829 h 1611086"/>
              <a:gd name="connsiteX42" fmla="*/ 5488485 w 6490255"/>
              <a:gd name="connsiteY42" fmla="*/ 319314 h 1611086"/>
              <a:gd name="connsiteX43" fmla="*/ 5604599 w 6490255"/>
              <a:gd name="connsiteY43" fmla="*/ 290286 h 1611086"/>
              <a:gd name="connsiteX44" fmla="*/ 5706199 w 6490255"/>
              <a:gd name="connsiteY44" fmla="*/ 246743 h 1611086"/>
              <a:gd name="connsiteX45" fmla="*/ 5822314 w 6490255"/>
              <a:gd name="connsiteY45" fmla="*/ 174172 h 1611086"/>
              <a:gd name="connsiteX46" fmla="*/ 5865856 w 6490255"/>
              <a:gd name="connsiteY46" fmla="*/ 145143 h 1611086"/>
              <a:gd name="connsiteX47" fmla="*/ 5923914 w 6490255"/>
              <a:gd name="connsiteY47" fmla="*/ 130629 h 1611086"/>
              <a:gd name="connsiteX48" fmla="*/ 5967456 w 6490255"/>
              <a:gd name="connsiteY48" fmla="*/ 101600 h 1611086"/>
              <a:gd name="connsiteX49" fmla="*/ 6040028 w 6490255"/>
              <a:gd name="connsiteY49" fmla="*/ 116114 h 1611086"/>
              <a:gd name="connsiteX50" fmla="*/ 6127114 w 6490255"/>
              <a:gd name="connsiteY50" fmla="*/ 159657 h 1611086"/>
              <a:gd name="connsiteX51" fmla="*/ 6156142 w 6490255"/>
              <a:gd name="connsiteY51" fmla="*/ 203200 h 1611086"/>
              <a:gd name="connsiteX52" fmla="*/ 6228714 w 6490255"/>
              <a:gd name="connsiteY52" fmla="*/ 275772 h 1611086"/>
              <a:gd name="connsiteX53" fmla="*/ 6272256 w 6490255"/>
              <a:gd name="connsiteY53" fmla="*/ 362857 h 1611086"/>
              <a:gd name="connsiteX54" fmla="*/ 6286771 w 6490255"/>
              <a:gd name="connsiteY54" fmla="*/ 406400 h 1611086"/>
              <a:gd name="connsiteX55" fmla="*/ 6388371 w 6490255"/>
              <a:gd name="connsiteY55" fmla="*/ 522514 h 1611086"/>
              <a:gd name="connsiteX56" fmla="*/ 6431914 w 6490255"/>
              <a:gd name="connsiteY56" fmla="*/ 609600 h 1611086"/>
              <a:gd name="connsiteX57" fmla="*/ 6460942 w 6490255"/>
              <a:gd name="connsiteY57" fmla="*/ 725714 h 1611086"/>
              <a:gd name="connsiteX58" fmla="*/ 6475456 w 6490255"/>
              <a:gd name="connsiteY58" fmla="*/ 769257 h 1611086"/>
              <a:gd name="connsiteX59" fmla="*/ 6489971 w 6490255"/>
              <a:gd name="connsiteY59" fmla="*/ 870857 h 1611086"/>
              <a:gd name="connsiteX60" fmla="*/ 6460942 w 6490255"/>
              <a:gd name="connsiteY60" fmla="*/ 1132114 h 1611086"/>
              <a:gd name="connsiteX61" fmla="*/ 6446428 w 6490255"/>
              <a:gd name="connsiteY61" fmla="*/ 1233714 h 1611086"/>
              <a:gd name="connsiteX62" fmla="*/ 6431914 w 6490255"/>
              <a:gd name="connsiteY62" fmla="*/ 1480457 h 1611086"/>
              <a:gd name="connsiteX63" fmla="*/ 6272256 w 6490255"/>
              <a:gd name="connsiteY63" fmla="*/ 1494972 h 1611086"/>
              <a:gd name="connsiteX64" fmla="*/ 6098085 w 6490255"/>
              <a:gd name="connsiteY64" fmla="*/ 1524000 h 1611086"/>
              <a:gd name="connsiteX65" fmla="*/ 5502999 w 6490255"/>
              <a:gd name="connsiteY65" fmla="*/ 1509486 h 1611086"/>
              <a:gd name="connsiteX66" fmla="*/ 5256256 w 6490255"/>
              <a:gd name="connsiteY66" fmla="*/ 1480457 h 1611086"/>
              <a:gd name="connsiteX67" fmla="*/ 5009514 w 6490255"/>
              <a:gd name="connsiteY67" fmla="*/ 1465943 h 1611086"/>
              <a:gd name="connsiteX68" fmla="*/ 4965971 w 6490255"/>
              <a:gd name="connsiteY68" fmla="*/ 1451429 h 1611086"/>
              <a:gd name="connsiteX69" fmla="*/ 4516028 w 6490255"/>
              <a:gd name="connsiteY69" fmla="*/ 1480457 h 1611086"/>
              <a:gd name="connsiteX70" fmla="*/ 4327342 w 6490255"/>
              <a:gd name="connsiteY70" fmla="*/ 1494972 h 1611086"/>
              <a:gd name="connsiteX71" fmla="*/ 4283799 w 6490255"/>
              <a:gd name="connsiteY71" fmla="*/ 1509486 h 1611086"/>
              <a:gd name="connsiteX72" fmla="*/ 4225742 w 6490255"/>
              <a:gd name="connsiteY72" fmla="*/ 1524000 h 1611086"/>
              <a:gd name="connsiteX73" fmla="*/ 4153171 w 6490255"/>
              <a:gd name="connsiteY73" fmla="*/ 1553029 h 1611086"/>
              <a:gd name="connsiteX74" fmla="*/ 4066085 w 6490255"/>
              <a:gd name="connsiteY74" fmla="*/ 1567543 h 1611086"/>
              <a:gd name="connsiteX75" fmla="*/ 3993514 w 6490255"/>
              <a:gd name="connsiteY75" fmla="*/ 1582057 h 1611086"/>
              <a:gd name="connsiteX76" fmla="*/ 3949971 w 6490255"/>
              <a:gd name="connsiteY76" fmla="*/ 1596572 h 1611086"/>
              <a:gd name="connsiteX77" fmla="*/ 3862885 w 6490255"/>
              <a:gd name="connsiteY77" fmla="*/ 1611086 h 1611086"/>
              <a:gd name="connsiteX78" fmla="*/ 3616142 w 6490255"/>
              <a:gd name="connsiteY78" fmla="*/ 1596572 h 1611086"/>
              <a:gd name="connsiteX79" fmla="*/ 3500028 w 6490255"/>
              <a:gd name="connsiteY79" fmla="*/ 1567543 h 1611086"/>
              <a:gd name="connsiteX80" fmla="*/ 3412942 w 6490255"/>
              <a:gd name="connsiteY80" fmla="*/ 1553029 h 1611086"/>
              <a:gd name="connsiteX81" fmla="*/ 3079114 w 6490255"/>
              <a:gd name="connsiteY81" fmla="*/ 1524000 h 1611086"/>
              <a:gd name="connsiteX82" fmla="*/ 2861399 w 6490255"/>
              <a:gd name="connsiteY82" fmla="*/ 1494972 h 1611086"/>
              <a:gd name="connsiteX83" fmla="*/ 2266314 w 6490255"/>
              <a:gd name="connsiteY83" fmla="*/ 1480457 h 1611086"/>
              <a:gd name="connsiteX84" fmla="*/ 2063114 w 6490255"/>
              <a:gd name="connsiteY84" fmla="*/ 1422400 h 1611086"/>
              <a:gd name="connsiteX85" fmla="*/ 2005056 w 6490255"/>
              <a:gd name="connsiteY85" fmla="*/ 1407886 h 1611086"/>
              <a:gd name="connsiteX86" fmla="*/ 1903456 w 6490255"/>
              <a:gd name="connsiteY86" fmla="*/ 1393372 h 1611086"/>
              <a:gd name="connsiteX87" fmla="*/ 1337399 w 6490255"/>
              <a:gd name="connsiteY87" fmla="*/ 1407886 h 1611086"/>
              <a:gd name="connsiteX88" fmla="*/ 1293856 w 6490255"/>
              <a:gd name="connsiteY88" fmla="*/ 1422400 h 1611086"/>
              <a:gd name="connsiteX89" fmla="*/ 1134199 w 6490255"/>
              <a:gd name="connsiteY89" fmla="*/ 1451429 h 1611086"/>
              <a:gd name="connsiteX90" fmla="*/ 539114 w 6490255"/>
              <a:gd name="connsiteY90" fmla="*/ 1465943 h 1611086"/>
              <a:gd name="connsiteX91" fmla="*/ 495571 w 6490255"/>
              <a:gd name="connsiteY91" fmla="*/ 1480457 h 1611086"/>
              <a:gd name="connsiteX92" fmla="*/ 31114 w 6490255"/>
              <a:gd name="connsiteY92" fmla="*/ 1494972 h 1611086"/>
              <a:gd name="connsiteX93" fmla="*/ 60142 w 6490255"/>
              <a:gd name="connsiteY93" fmla="*/ 1219200 h 1611086"/>
              <a:gd name="connsiteX94" fmla="*/ 74656 w 6490255"/>
              <a:gd name="connsiteY94" fmla="*/ 1016000 h 1611086"/>
              <a:gd name="connsiteX95" fmla="*/ 103685 w 6490255"/>
              <a:gd name="connsiteY95" fmla="*/ 928914 h 1611086"/>
              <a:gd name="connsiteX96" fmla="*/ 132714 w 6490255"/>
              <a:gd name="connsiteY96" fmla="*/ 783772 h 1611086"/>
              <a:gd name="connsiteX97" fmla="*/ 147228 w 6490255"/>
              <a:gd name="connsiteY97" fmla="*/ 275772 h 1611086"/>
              <a:gd name="connsiteX98" fmla="*/ 176256 w 6490255"/>
              <a:gd name="connsiteY98" fmla="*/ 232229 h 1611086"/>
              <a:gd name="connsiteX99" fmla="*/ 219799 w 6490255"/>
              <a:gd name="connsiteY99" fmla="*/ 203200 h 1611086"/>
              <a:gd name="connsiteX100" fmla="*/ 234314 w 6490255"/>
              <a:gd name="connsiteY100" fmla="*/ 188686 h 1611086"/>
              <a:gd name="connsiteX0" fmla="*/ 208502 w 6493472"/>
              <a:gd name="connsiteY0" fmla="*/ 232229 h 1611086"/>
              <a:gd name="connsiteX1" fmla="*/ 252045 w 6493472"/>
              <a:gd name="connsiteY1" fmla="*/ 159657 h 1611086"/>
              <a:gd name="connsiteX2" fmla="*/ 295588 w 6493472"/>
              <a:gd name="connsiteY2" fmla="*/ 72572 h 1611086"/>
              <a:gd name="connsiteX3" fmla="*/ 382673 w 6493472"/>
              <a:gd name="connsiteY3" fmla="*/ 29029 h 1611086"/>
              <a:gd name="connsiteX4" fmla="*/ 643931 w 6493472"/>
              <a:gd name="connsiteY4" fmla="*/ 43543 h 1611086"/>
              <a:gd name="connsiteX5" fmla="*/ 731016 w 6493472"/>
              <a:gd name="connsiteY5" fmla="*/ 101600 h 1611086"/>
              <a:gd name="connsiteX6" fmla="*/ 774559 w 6493472"/>
              <a:gd name="connsiteY6" fmla="*/ 130629 h 1611086"/>
              <a:gd name="connsiteX7" fmla="*/ 818102 w 6493472"/>
              <a:gd name="connsiteY7" fmla="*/ 159657 h 1611086"/>
              <a:gd name="connsiteX8" fmla="*/ 861645 w 6493472"/>
              <a:gd name="connsiteY8" fmla="*/ 203200 h 1611086"/>
              <a:gd name="connsiteX9" fmla="*/ 948731 w 6493472"/>
              <a:gd name="connsiteY9" fmla="*/ 261257 h 1611086"/>
              <a:gd name="connsiteX10" fmla="*/ 1050331 w 6493472"/>
              <a:gd name="connsiteY10" fmla="*/ 333829 h 1611086"/>
              <a:gd name="connsiteX11" fmla="*/ 1137416 w 6493472"/>
              <a:gd name="connsiteY11" fmla="*/ 406400 h 1611086"/>
              <a:gd name="connsiteX12" fmla="*/ 1195473 w 6493472"/>
              <a:gd name="connsiteY12" fmla="*/ 420914 h 1611086"/>
              <a:gd name="connsiteX13" fmla="*/ 1253531 w 6493472"/>
              <a:gd name="connsiteY13" fmla="*/ 449943 h 1611086"/>
              <a:gd name="connsiteX14" fmla="*/ 1369645 w 6493472"/>
              <a:gd name="connsiteY14" fmla="*/ 478972 h 1611086"/>
              <a:gd name="connsiteX15" fmla="*/ 1717988 w 6493472"/>
              <a:gd name="connsiteY15" fmla="*/ 464457 h 1611086"/>
              <a:gd name="connsiteX16" fmla="*/ 1848616 w 6493472"/>
              <a:gd name="connsiteY16" fmla="*/ 391886 h 1611086"/>
              <a:gd name="connsiteX17" fmla="*/ 1921188 w 6493472"/>
              <a:gd name="connsiteY17" fmla="*/ 377372 h 1611086"/>
              <a:gd name="connsiteX18" fmla="*/ 2080845 w 6493472"/>
              <a:gd name="connsiteY18" fmla="*/ 333829 h 1611086"/>
              <a:gd name="connsiteX19" fmla="*/ 2138902 w 6493472"/>
              <a:gd name="connsiteY19" fmla="*/ 304800 h 1611086"/>
              <a:gd name="connsiteX20" fmla="*/ 2211473 w 6493472"/>
              <a:gd name="connsiteY20" fmla="*/ 290286 h 1611086"/>
              <a:gd name="connsiteX21" fmla="*/ 2269531 w 6493472"/>
              <a:gd name="connsiteY21" fmla="*/ 261257 h 1611086"/>
              <a:gd name="connsiteX22" fmla="*/ 2342102 w 6493472"/>
              <a:gd name="connsiteY22" fmla="*/ 246743 h 1611086"/>
              <a:gd name="connsiteX23" fmla="*/ 2400159 w 6493472"/>
              <a:gd name="connsiteY23" fmla="*/ 203200 h 1611086"/>
              <a:gd name="connsiteX24" fmla="*/ 2501759 w 6493472"/>
              <a:gd name="connsiteY24" fmla="*/ 174172 h 1611086"/>
              <a:gd name="connsiteX25" fmla="*/ 2559816 w 6493472"/>
              <a:gd name="connsiteY25" fmla="*/ 145143 h 1611086"/>
              <a:gd name="connsiteX26" fmla="*/ 2646902 w 6493472"/>
              <a:gd name="connsiteY26" fmla="*/ 87086 h 1611086"/>
              <a:gd name="connsiteX27" fmla="*/ 2690445 w 6493472"/>
              <a:gd name="connsiteY27" fmla="*/ 72572 h 1611086"/>
              <a:gd name="connsiteX28" fmla="*/ 2850102 w 6493472"/>
              <a:gd name="connsiteY28" fmla="*/ 0 h 1611086"/>
              <a:gd name="connsiteX29" fmla="*/ 3488731 w 6493472"/>
              <a:gd name="connsiteY29" fmla="*/ 14514 h 1611086"/>
              <a:gd name="connsiteX30" fmla="*/ 3532273 w 6493472"/>
              <a:gd name="connsiteY30" fmla="*/ 29029 h 1611086"/>
              <a:gd name="connsiteX31" fmla="*/ 3677416 w 6493472"/>
              <a:gd name="connsiteY31" fmla="*/ 58057 h 1611086"/>
              <a:gd name="connsiteX32" fmla="*/ 3735473 w 6493472"/>
              <a:gd name="connsiteY32" fmla="*/ 87086 h 1611086"/>
              <a:gd name="connsiteX33" fmla="*/ 3779016 w 6493472"/>
              <a:gd name="connsiteY33" fmla="*/ 116114 h 1611086"/>
              <a:gd name="connsiteX34" fmla="*/ 3822559 w 6493472"/>
              <a:gd name="connsiteY34" fmla="*/ 130629 h 1611086"/>
              <a:gd name="connsiteX35" fmla="*/ 3953188 w 6493472"/>
              <a:gd name="connsiteY35" fmla="*/ 232229 h 1611086"/>
              <a:gd name="connsiteX36" fmla="*/ 3996731 w 6493472"/>
              <a:gd name="connsiteY36" fmla="*/ 246743 h 1611086"/>
              <a:gd name="connsiteX37" fmla="*/ 4083816 w 6493472"/>
              <a:gd name="connsiteY37" fmla="*/ 319314 h 1611086"/>
              <a:gd name="connsiteX38" fmla="*/ 4185416 w 6493472"/>
              <a:gd name="connsiteY38" fmla="*/ 377372 h 1611086"/>
              <a:gd name="connsiteX39" fmla="*/ 4243473 w 6493472"/>
              <a:gd name="connsiteY39" fmla="*/ 391886 h 1611086"/>
              <a:gd name="connsiteX40" fmla="*/ 4838559 w 6493472"/>
              <a:gd name="connsiteY40" fmla="*/ 362857 h 1611086"/>
              <a:gd name="connsiteX41" fmla="*/ 4969188 w 6493472"/>
              <a:gd name="connsiteY41" fmla="*/ 333829 h 1611086"/>
              <a:gd name="connsiteX42" fmla="*/ 5491702 w 6493472"/>
              <a:gd name="connsiteY42" fmla="*/ 319314 h 1611086"/>
              <a:gd name="connsiteX43" fmla="*/ 5607816 w 6493472"/>
              <a:gd name="connsiteY43" fmla="*/ 290286 h 1611086"/>
              <a:gd name="connsiteX44" fmla="*/ 5709416 w 6493472"/>
              <a:gd name="connsiteY44" fmla="*/ 246743 h 1611086"/>
              <a:gd name="connsiteX45" fmla="*/ 5825531 w 6493472"/>
              <a:gd name="connsiteY45" fmla="*/ 174172 h 1611086"/>
              <a:gd name="connsiteX46" fmla="*/ 5869073 w 6493472"/>
              <a:gd name="connsiteY46" fmla="*/ 145143 h 1611086"/>
              <a:gd name="connsiteX47" fmla="*/ 5927131 w 6493472"/>
              <a:gd name="connsiteY47" fmla="*/ 130629 h 1611086"/>
              <a:gd name="connsiteX48" fmla="*/ 5970673 w 6493472"/>
              <a:gd name="connsiteY48" fmla="*/ 101600 h 1611086"/>
              <a:gd name="connsiteX49" fmla="*/ 6043245 w 6493472"/>
              <a:gd name="connsiteY49" fmla="*/ 116114 h 1611086"/>
              <a:gd name="connsiteX50" fmla="*/ 6130331 w 6493472"/>
              <a:gd name="connsiteY50" fmla="*/ 159657 h 1611086"/>
              <a:gd name="connsiteX51" fmla="*/ 6159359 w 6493472"/>
              <a:gd name="connsiteY51" fmla="*/ 203200 h 1611086"/>
              <a:gd name="connsiteX52" fmla="*/ 6231931 w 6493472"/>
              <a:gd name="connsiteY52" fmla="*/ 275772 h 1611086"/>
              <a:gd name="connsiteX53" fmla="*/ 6275473 w 6493472"/>
              <a:gd name="connsiteY53" fmla="*/ 362857 h 1611086"/>
              <a:gd name="connsiteX54" fmla="*/ 6289988 w 6493472"/>
              <a:gd name="connsiteY54" fmla="*/ 406400 h 1611086"/>
              <a:gd name="connsiteX55" fmla="*/ 6391588 w 6493472"/>
              <a:gd name="connsiteY55" fmla="*/ 522514 h 1611086"/>
              <a:gd name="connsiteX56" fmla="*/ 6435131 w 6493472"/>
              <a:gd name="connsiteY56" fmla="*/ 609600 h 1611086"/>
              <a:gd name="connsiteX57" fmla="*/ 6464159 w 6493472"/>
              <a:gd name="connsiteY57" fmla="*/ 725714 h 1611086"/>
              <a:gd name="connsiteX58" fmla="*/ 6478673 w 6493472"/>
              <a:gd name="connsiteY58" fmla="*/ 769257 h 1611086"/>
              <a:gd name="connsiteX59" fmla="*/ 6493188 w 6493472"/>
              <a:gd name="connsiteY59" fmla="*/ 870857 h 1611086"/>
              <a:gd name="connsiteX60" fmla="*/ 6464159 w 6493472"/>
              <a:gd name="connsiteY60" fmla="*/ 1132114 h 1611086"/>
              <a:gd name="connsiteX61" fmla="*/ 6449645 w 6493472"/>
              <a:gd name="connsiteY61" fmla="*/ 1233714 h 1611086"/>
              <a:gd name="connsiteX62" fmla="*/ 6435131 w 6493472"/>
              <a:gd name="connsiteY62" fmla="*/ 1480457 h 1611086"/>
              <a:gd name="connsiteX63" fmla="*/ 6275473 w 6493472"/>
              <a:gd name="connsiteY63" fmla="*/ 1494972 h 1611086"/>
              <a:gd name="connsiteX64" fmla="*/ 6101302 w 6493472"/>
              <a:gd name="connsiteY64" fmla="*/ 1524000 h 1611086"/>
              <a:gd name="connsiteX65" fmla="*/ 5506216 w 6493472"/>
              <a:gd name="connsiteY65" fmla="*/ 1509486 h 1611086"/>
              <a:gd name="connsiteX66" fmla="*/ 5259473 w 6493472"/>
              <a:gd name="connsiteY66" fmla="*/ 1480457 h 1611086"/>
              <a:gd name="connsiteX67" fmla="*/ 5012731 w 6493472"/>
              <a:gd name="connsiteY67" fmla="*/ 1465943 h 1611086"/>
              <a:gd name="connsiteX68" fmla="*/ 4969188 w 6493472"/>
              <a:gd name="connsiteY68" fmla="*/ 1451429 h 1611086"/>
              <a:gd name="connsiteX69" fmla="*/ 4519245 w 6493472"/>
              <a:gd name="connsiteY69" fmla="*/ 1480457 h 1611086"/>
              <a:gd name="connsiteX70" fmla="*/ 4330559 w 6493472"/>
              <a:gd name="connsiteY70" fmla="*/ 1494972 h 1611086"/>
              <a:gd name="connsiteX71" fmla="*/ 4287016 w 6493472"/>
              <a:gd name="connsiteY71" fmla="*/ 1509486 h 1611086"/>
              <a:gd name="connsiteX72" fmla="*/ 4228959 w 6493472"/>
              <a:gd name="connsiteY72" fmla="*/ 1524000 h 1611086"/>
              <a:gd name="connsiteX73" fmla="*/ 4156388 w 6493472"/>
              <a:gd name="connsiteY73" fmla="*/ 1553029 h 1611086"/>
              <a:gd name="connsiteX74" fmla="*/ 4069302 w 6493472"/>
              <a:gd name="connsiteY74" fmla="*/ 1567543 h 1611086"/>
              <a:gd name="connsiteX75" fmla="*/ 3996731 w 6493472"/>
              <a:gd name="connsiteY75" fmla="*/ 1582057 h 1611086"/>
              <a:gd name="connsiteX76" fmla="*/ 3953188 w 6493472"/>
              <a:gd name="connsiteY76" fmla="*/ 1596572 h 1611086"/>
              <a:gd name="connsiteX77" fmla="*/ 3866102 w 6493472"/>
              <a:gd name="connsiteY77" fmla="*/ 1611086 h 1611086"/>
              <a:gd name="connsiteX78" fmla="*/ 3619359 w 6493472"/>
              <a:gd name="connsiteY78" fmla="*/ 1596572 h 1611086"/>
              <a:gd name="connsiteX79" fmla="*/ 3503245 w 6493472"/>
              <a:gd name="connsiteY79" fmla="*/ 1567543 h 1611086"/>
              <a:gd name="connsiteX80" fmla="*/ 3416159 w 6493472"/>
              <a:gd name="connsiteY80" fmla="*/ 1553029 h 1611086"/>
              <a:gd name="connsiteX81" fmla="*/ 3082331 w 6493472"/>
              <a:gd name="connsiteY81" fmla="*/ 1524000 h 1611086"/>
              <a:gd name="connsiteX82" fmla="*/ 2864616 w 6493472"/>
              <a:gd name="connsiteY82" fmla="*/ 1494972 h 1611086"/>
              <a:gd name="connsiteX83" fmla="*/ 2269531 w 6493472"/>
              <a:gd name="connsiteY83" fmla="*/ 1480457 h 1611086"/>
              <a:gd name="connsiteX84" fmla="*/ 2066331 w 6493472"/>
              <a:gd name="connsiteY84" fmla="*/ 1422400 h 1611086"/>
              <a:gd name="connsiteX85" fmla="*/ 2008273 w 6493472"/>
              <a:gd name="connsiteY85" fmla="*/ 1407886 h 1611086"/>
              <a:gd name="connsiteX86" fmla="*/ 1906673 w 6493472"/>
              <a:gd name="connsiteY86" fmla="*/ 1393372 h 1611086"/>
              <a:gd name="connsiteX87" fmla="*/ 1340616 w 6493472"/>
              <a:gd name="connsiteY87" fmla="*/ 1407886 h 1611086"/>
              <a:gd name="connsiteX88" fmla="*/ 1297073 w 6493472"/>
              <a:gd name="connsiteY88" fmla="*/ 1422400 h 1611086"/>
              <a:gd name="connsiteX89" fmla="*/ 1137416 w 6493472"/>
              <a:gd name="connsiteY89" fmla="*/ 1451429 h 1611086"/>
              <a:gd name="connsiteX90" fmla="*/ 542331 w 6493472"/>
              <a:gd name="connsiteY90" fmla="*/ 1465943 h 1611086"/>
              <a:gd name="connsiteX91" fmla="*/ 34331 w 6493472"/>
              <a:gd name="connsiteY91" fmla="*/ 1494972 h 1611086"/>
              <a:gd name="connsiteX92" fmla="*/ 63359 w 6493472"/>
              <a:gd name="connsiteY92" fmla="*/ 1219200 h 1611086"/>
              <a:gd name="connsiteX93" fmla="*/ 77873 w 6493472"/>
              <a:gd name="connsiteY93" fmla="*/ 1016000 h 1611086"/>
              <a:gd name="connsiteX94" fmla="*/ 106902 w 6493472"/>
              <a:gd name="connsiteY94" fmla="*/ 928914 h 1611086"/>
              <a:gd name="connsiteX95" fmla="*/ 135931 w 6493472"/>
              <a:gd name="connsiteY95" fmla="*/ 783772 h 1611086"/>
              <a:gd name="connsiteX96" fmla="*/ 150445 w 6493472"/>
              <a:gd name="connsiteY96" fmla="*/ 275772 h 1611086"/>
              <a:gd name="connsiteX97" fmla="*/ 179473 w 6493472"/>
              <a:gd name="connsiteY97" fmla="*/ 232229 h 1611086"/>
              <a:gd name="connsiteX98" fmla="*/ 223016 w 6493472"/>
              <a:gd name="connsiteY98" fmla="*/ 203200 h 1611086"/>
              <a:gd name="connsiteX99" fmla="*/ 237531 w 6493472"/>
              <a:gd name="connsiteY99" fmla="*/ 188686 h 1611086"/>
              <a:gd name="connsiteX0" fmla="*/ 252530 w 6537500"/>
              <a:gd name="connsiteY0" fmla="*/ 232229 h 1611086"/>
              <a:gd name="connsiteX1" fmla="*/ 296073 w 6537500"/>
              <a:gd name="connsiteY1" fmla="*/ 159657 h 1611086"/>
              <a:gd name="connsiteX2" fmla="*/ 339616 w 6537500"/>
              <a:gd name="connsiteY2" fmla="*/ 72572 h 1611086"/>
              <a:gd name="connsiteX3" fmla="*/ 426701 w 6537500"/>
              <a:gd name="connsiteY3" fmla="*/ 29029 h 1611086"/>
              <a:gd name="connsiteX4" fmla="*/ 687959 w 6537500"/>
              <a:gd name="connsiteY4" fmla="*/ 43543 h 1611086"/>
              <a:gd name="connsiteX5" fmla="*/ 775044 w 6537500"/>
              <a:gd name="connsiteY5" fmla="*/ 101600 h 1611086"/>
              <a:gd name="connsiteX6" fmla="*/ 818587 w 6537500"/>
              <a:gd name="connsiteY6" fmla="*/ 130629 h 1611086"/>
              <a:gd name="connsiteX7" fmla="*/ 862130 w 6537500"/>
              <a:gd name="connsiteY7" fmla="*/ 159657 h 1611086"/>
              <a:gd name="connsiteX8" fmla="*/ 905673 w 6537500"/>
              <a:gd name="connsiteY8" fmla="*/ 203200 h 1611086"/>
              <a:gd name="connsiteX9" fmla="*/ 992759 w 6537500"/>
              <a:gd name="connsiteY9" fmla="*/ 261257 h 1611086"/>
              <a:gd name="connsiteX10" fmla="*/ 1094359 w 6537500"/>
              <a:gd name="connsiteY10" fmla="*/ 333829 h 1611086"/>
              <a:gd name="connsiteX11" fmla="*/ 1181444 w 6537500"/>
              <a:gd name="connsiteY11" fmla="*/ 406400 h 1611086"/>
              <a:gd name="connsiteX12" fmla="*/ 1239501 w 6537500"/>
              <a:gd name="connsiteY12" fmla="*/ 420914 h 1611086"/>
              <a:gd name="connsiteX13" fmla="*/ 1297559 w 6537500"/>
              <a:gd name="connsiteY13" fmla="*/ 449943 h 1611086"/>
              <a:gd name="connsiteX14" fmla="*/ 1413673 w 6537500"/>
              <a:gd name="connsiteY14" fmla="*/ 478972 h 1611086"/>
              <a:gd name="connsiteX15" fmla="*/ 1762016 w 6537500"/>
              <a:gd name="connsiteY15" fmla="*/ 464457 h 1611086"/>
              <a:gd name="connsiteX16" fmla="*/ 1892644 w 6537500"/>
              <a:gd name="connsiteY16" fmla="*/ 391886 h 1611086"/>
              <a:gd name="connsiteX17" fmla="*/ 1965216 w 6537500"/>
              <a:gd name="connsiteY17" fmla="*/ 377372 h 1611086"/>
              <a:gd name="connsiteX18" fmla="*/ 2124873 w 6537500"/>
              <a:gd name="connsiteY18" fmla="*/ 333829 h 1611086"/>
              <a:gd name="connsiteX19" fmla="*/ 2182930 w 6537500"/>
              <a:gd name="connsiteY19" fmla="*/ 304800 h 1611086"/>
              <a:gd name="connsiteX20" fmla="*/ 2255501 w 6537500"/>
              <a:gd name="connsiteY20" fmla="*/ 290286 h 1611086"/>
              <a:gd name="connsiteX21" fmla="*/ 2313559 w 6537500"/>
              <a:gd name="connsiteY21" fmla="*/ 261257 h 1611086"/>
              <a:gd name="connsiteX22" fmla="*/ 2386130 w 6537500"/>
              <a:gd name="connsiteY22" fmla="*/ 246743 h 1611086"/>
              <a:gd name="connsiteX23" fmla="*/ 2444187 w 6537500"/>
              <a:gd name="connsiteY23" fmla="*/ 203200 h 1611086"/>
              <a:gd name="connsiteX24" fmla="*/ 2545787 w 6537500"/>
              <a:gd name="connsiteY24" fmla="*/ 174172 h 1611086"/>
              <a:gd name="connsiteX25" fmla="*/ 2603844 w 6537500"/>
              <a:gd name="connsiteY25" fmla="*/ 145143 h 1611086"/>
              <a:gd name="connsiteX26" fmla="*/ 2690930 w 6537500"/>
              <a:gd name="connsiteY26" fmla="*/ 87086 h 1611086"/>
              <a:gd name="connsiteX27" fmla="*/ 2734473 w 6537500"/>
              <a:gd name="connsiteY27" fmla="*/ 72572 h 1611086"/>
              <a:gd name="connsiteX28" fmla="*/ 2894130 w 6537500"/>
              <a:gd name="connsiteY28" fmla="*/ 0 h 1611086"/>
              <a:gd name="connsiteX29" fmla="*/ 3532759 w 6537500"/>
              <a:gd name="connsiteY29" fmla="*/ 14514 h 1611086"/>
              <a:gd name="connsiteX30" fmla="*/ 3576301 w 6537500"/>
              <a:gd name="connsiteY30" fmla="*/ 29029 h 1611086"/>
              <a:gd name="connsiteX31" fmla="*/ 3721444 w 6537500"/>
              <a:gd name="connsiteY31" fmla="*/ 58057 h 1611086"/>
              <a:gd name="connsiteX32" fmla="*/ 3779501 w 6537500"/>
              <a:gd name="connsiteY32" fmla="*/ 87086 h 1611086"/>
              <a:gd name="connsiteX33" fmla="*/ 3823044 w 6537500"/>
              <a:gd name="connsiteY33" fmla="*/ 116114 h 1611086"/>
              <a:gd name="connsiteX34" fmla="*/ 3866587 w 6537500"/>
              <a:gd name="connsiteY34" fmla="*/ 130629 h 1611086"/>
              <a:gd name="connsiteX35" fmla="*/ 3997216 w 6537500"/>
              <a:gd name="connsiteY35" fmla="*/ 232229 h 1611086"/>
              <a:gd name="connsiteX36" fmla="*/ 4040759 w 6537500"/>
              <a:gd name="connsiteY36" fmla="*/ 246743 h 1611086"/>
              <a:gd name="connsiteX37" fmla="*/ 4127844 w 6537500"/>
              <a:gd name="connsiteY37" fmla="*/ 319314 h 1611086"/>
              <a:gd name="connsiteX38" fmla="*/ 4229444 w 6537500"/>
              <a:gd name="connsiteY38" fmla="*/ 377372 h 1611086"/>
              <a:gd name="connsiteX39" fmla="*/ 4287501 w 6537500"/>
              <a:gd name="connsiteY39" fmla="*/ 391886 h 1611086"/>
              <a:gd name="connsiteX40" fmla="*/ 4882587 w 6537500"/>
              <a:gd name="connsiteY40" fmla="*/ 362857 h 1611086"/>
              <a:gd name="connsiteX41" fmla="*/ 5013216 w 6537500"/>
              <a:gd name="connsiteY41" fmla="*/ 333829 h 1611086"/>
              <a:gd name="connsiteX42" fmla="*/ 5535730 w 6537500"/>
              <a:gd name="connsiteY42" fmla="*/ 319314 h 1611086"/>
              <a:gd name="connsiteX43" fmla="*/ 5651844 w 6537500"/>
              <a:gd name="connsiteY43" fmla="*/ 290286 h 1611086"/>
              <a:gd name="connsiteX44" fmla="*/ 5753444 w 6537500"/>
              <a:gd name="connsiteY44" fmla="*/ 246743 h 1611086"/>
              <a:gd name="connsiteX45" fmla="*/ 5869559 w 6537500"/>
              <a:gd name="connsiteY45" fmla="*/ 174172 h 1611086"/>
              <a:gd name="connsiteX46" fmla="*/ 5913101 w 6537500"/>
              <a:gd name="connsiteY46" fmla="*/ 145143 h 1611086"/>
              <a:gd name="connsiteX47" fmla="*/ 5971159 w 6537500"/>
              <a:gd name="connsiteY47" fmla="*/ 130629 h 1611086"/>
              <a:gd name="connsiteX48" fmla="*/ 6014701 w 6537500"/>
              <a:gd name="connsiteY48" fmla="*/ 101600 h 1611086"/>
              <a:gd name="connsiteX49" fmla="*/ 6087273 w 6537500"/>
              <a:gd name="connsiteY49" fmla="*/ 116114 h 1611086"/>
              <a:gd name="connsiteX50" fmla="*/ 6174359 w 6537500"/>
              <a:gd name="connsiteY50" fmla="*/ 159657 h 1611086"/>
              <a:gd name="connsiteX51" fmla="*/ 6203387 w 6537500"/>
              <a:gd name="connsiteY51" fmla="*/ 203200 h 1611086"/>
              <a:gd name="connsiteX52" fmla="*/ 6275959 w 6537500"/>
              <a:gd name="connsiteY52" fmla="*/ 275772 h 1611086"/>
              <a:gd name="connsiteX53" fmla="*/ 6319501 w 6537500"/>
              <a:gd name="connsiteY53" fmla="*/ 362857 h 1611086"/>
              <a:gd name="connsiteX54" fmla="*/ 6334016 w 6537500"/>
              <a:gd name="connsiteY54" fmla="*/ 406400 h 1611086"/>
              <a:gd name="connsiteX55" fmla="*/ 6435616 w 6537500"/>
              <a:gd name="connsiteY55" fmla="*/ 522514 h 1611086"/>
              <a:gd name="connsiteX56" fmla="*/ 6479159 w 6537500"/>
              <a:gd name="connsiteY56" fmla="*/ 609600 h 1611086"/>
              <a:gd name="connsiteX57" fmla="*/ 6508187 w 6537500"/>
              <a:gd name="connsiteY57" fmla="*/ 725714 h 1611086"/>
              <a:gd name="connsiteX58" fmla="*/ 6522701 w 6537500"/>
              <a:gd name="connsiteY58" fmla="*/ 769257 h 1611086"/>
              <a:gd name="connsiteX59" fmla="*/ 6537216 w 6537500"/>
              <a:gd name="connsiteY59" fmla="*/ 870857 h 1611086"/>
              <a:gd name="connsiteX60" fmla="*/ 6508187 w 6537500"/>
              <a:gd name="connsiteY60" fmla="*/ 1132114 h 1611086"/>
              <a:gd name="connsiteX61" fmla="*/ 6493673 w 6537500"/>
              <a:gd name="connsiteY61" fmla="*/ 1233714 h 1611086"/>
              <a:gd name="connsiteX62" fmla="*/ 6479159 w 6537500"/>
              <a:gd name="connsiteY62" fmla="*/ 1480457 h 1611086"/>
              <a:gd name="connsiteX63" fmla="*/ 6319501 w 6537500"/>
              <a:gd name="connsiteY63" fmla="*/ 1494972 h 1611086"/>
              <a:gd name="connsiteX64" fmla="*/ 6145330 w 6537500"/>
              <a:gd name="connsiteY64" fmla="*/ 1524000 h 1611086"/>
              <a:gd name="connsiteX65" fmla="*/ 5550244 w 6537500"/>
              <a:gd name="connsiteY65" fmla="*/ 1509486 h 1611086"/>
              <a:gd name="connsiteX66" fmla="*/ 5303501 w 6537500"/>
              <a:gd name="connsiteY66" fmla="*/ 1480457 h 1611086"/>
              <a:gd name="connsiteX67" fmla="*/ 5056759 w 6537500"/>
              <a:gd name="connsiteY67" fmla="*/ 1465943 h 1611086"/>
              <a:gd name="connsiteX68" fmla="*/ 5013216 w 6537500"/>
              <a:gd name="connsiteY68" fmla="*/ 1451429 h 1611086"/>
              <a:gd name="connsiteX69" fmla="*/ 4563273 w 6537500"/>
              <a:gd name="connsiteY69" fmla="*/ 1480457 h 1611086"/>
              <a:gd name="connsiteX70" fmla="*/ 4374587 w 6537500"/>
              <a:gd name="connsiteY70" fmla="*/ 1494972 h 1611086"/>
              <a:gd name="connsiteX71" fmla="*/ 4331044 w 6537500"/>
              <a:gd name="connsiteY71" fmla="*/ 1509486 h 1611086"/>
              <a:gd name="connsiteX72" fmla="*/ 4272987 w 6537500"/>
              <a:gd name="connsiteY72" fmla="*/ 1524000 h 1611086"/>
              <a:gd name="connsiteX73" fmla="*/ 4200416 w 6537500"/>
              <a:gd name="connsiteY73" fmla="*/ 1553029 h 1611086"/>
              <a:gd name="connsiteX74" fmla="*/ 4113330 w 6537500"/>
              <a:gd name="connsiteY74" fmla="*/ 1567543 h 1611086"/>
              <a:gd name="connsiteX75" fmla="*/ 4040759 w 6537500"/>
              <a:gd name="connsiteY75" fmla="*/ 1582057 h 1611086"/>
              <a:gd name="connsiteX76" fmla="*/ 3997216 w 6537500"/>
              <a:gd name="connsiteY76" fmla="*/ 1596572 h 1611086"/>
              <a:gd name="connsiteX77" fmla="*/ 3910130 w 6537500"/>
              <a:gd name="connsiteY77" fmla="*/ 1611086 h 1611086"/>
              <a:gd name="connsiteX78" fmla="*/ 3663387 w 6537500"/>
              <a:gd name="connsiteY78" fmla="*/ 1596572 h 1611086"/>
              <a:gd name="connsiteX79" fmla="*/ 3547273 w 6537500"/>
              <a:gd name="connsiteY79" fmla="*/ 1567543 h 1611086"/>
              <a:gd name="connsiteX80" fmla="*/ 3460187 w 6537500"/>
              <a:gd name="connsiteY80" fmla="*/ 1553029 h 1611086"/>
              <a:gd name="connsiteX81" fmla="*/ 3126359 w 6537500"/>
              <a:gd name="connsiteY81" fmla="*/ 1524000 h 1611086"/>
              <a:gd name="connsiteX82" fmla="*/ 2908644 w 6537500"/>
              <a:gd name="connsiteY82" fmla="*/ 1494972 h 1611086"/>
              <a:gd name="connsiteX83" fmla="*/ 2313559 w 6537500"/>
              <a:gd name="connsiteY83" fmla="*/ 1480457 h 1611086"/>
              <a:gd name="connsiteX84" fmla="*/ 2110359 w 6537500"/>
              <a:gd name="connsiteY84" fmla="*/ 1422400 h 1611086"/>
              <a:gd name="connsiteX85" fmla="*/ 2052301 w 6537500"/>
              <a:gd name="connsiteY85" fmla="*/ 1407886 h 1611086"/>
              <a:gd name="connsiteX86" fmla="*/ 1950701 w 6537500"/>
              <a:gd name="connsiteY86" fmla="*/ 1393372 h 1611086"/>
              <a:gd name="connsiteX87" fmla="*/ 1384644 w 6537500"/>
              <a:gd name="connsiteY87" fmla="*/ 1407886 h 1611086"/>
              <a:gd name="connsiteX88" fmla="*/ 1341101 w 6537500"/>
              <a:gd name="connsiteY88" fmla="*/ 1422400 h 1611086"/>
              <a:gd name="connsiteX89" fmla="*/ 1181444 w 6537500"/>
              <a:gd name="connsiteY89" fmla="*/ 1451429 h 1611086"/>
              <a:gd name="connsiteX90" fmla="*/ 78359 w 6537500"/>
              <a:gd name="connsiteY90" fmla="*/ 1494972 h 1611086"/>
              <a:gd name="connsiteX91" fmla="*/ 107387 w 6537500"/>
              <a:gd name="connsiteY91" fmla="*/ 1219200 h 1611086"/>
              <a:gd name="connsiteX92" fmla="*/ 121901 w 6537500"/>
              <a:gd name="connsiteY92" fmla="*/ 1016000 h 1611086"/>
              <a:gd name="connsiteX93" fmla="*/ 150930 w 6537500"/>
              <a:gd name="connsiteY93" fmla="*/ 928914 h 1611086"/>
              <a:gd name="connsiteX94" fmla="*/ 179959 w 6537500"/>
              <a:gd name="connsiteY94" fmla="*/ 783772 h 1611086"/>
              <a:gd name="connsiteX95" fmla="*/ 194473 w 6537500"/>
              <a:gd name="connsiteY95" fmla="*/ 275772 h 1611086"/>
              <a:gd name="connsiteX96" fmla="*/ 223501 w 6537500"/>
              <a:gd name="connsiteY96" fmla="*/ 232229 h 1611086"/>
              <a:gd name="connsiteX97" fmla="*/ 267044 w 6537500"/>
              <a:gd name="connsiteY97" fmla="*/ 203200 h 1611086"/>
              <a:gd name="connsiteX98" fmla="*/ 281559 w 6537500"/>
              <a:gd name="connsiteY98" fmla="*/ 188686 h 1611086"/>
              <a:gd name="connsiteX0" fmla="*/ 264351 w 6549321"/>
              <a:gd name="connsiteY0" fmla="*/ 232229 h 1611086"/>
              <a:gd name="connsiteX1" fmla="*/ 307894 w 6549321"/>
              <a:gd name="connsiteY1" fmla="*/ 159657 h 1611086"/>
              <a:gd name="connsiteX2" fmla="*/ 351437 w 6549321"/>
              <a:gd name="connsiteY2" fmla="*/ 72572 h 1611086"/>
              <a:gd name="connsiteX3" fmla="*/ 438522 w 6549321"/>
              <a:gd name="connsiteY3" fmla="*/ 29029 h 1611086"/>
              <a:gd name="connsiteX4" fmla="*/ 699780 w 6549321"/>
              <a:gd name="connsiteY4" fmla="*/ 43543 h 1611086"/>
              <a:gd name="connsiteX5" fmla="*/ 786865 w 6549321"/>
              <a:gd name="connsiteY5" fmla="*/ 101600 h 1611086"/>
              <a:gd name="connsiteX6" fmla="*/ 830408 w 6549321"/>
              <a:gd name="connsiteY6" fmla="*/ 130629 h 1611086"/>
              <a:gd name="connsiteX7" fmla="*/ 873951 w 6549321"/>
              <a:gd name="connsiteY7" fmla="*/ 159657 h 1611086"/>
              <a:gd name="connsiteX8" fmla="*/ 917494 w 6549321"/>
              <a:gd name="connsiteY8" fmla="*/ 203200 h 1611086"/>
              <a:gd name="connsiteX9" fmla="*/ 1004580 w 6549321"/>
              <a:gd name="connsiteY9" fmla="*/ 261257 h 1611086"/>
              <a:gd name="connsiteX10" fmla="*/ 1106180 w 6549321"/>
              <a:gd name="connsiteY10" fmla="*/ 333829 h 1611086"/>
              <a:gd name="connsiteX11" fmla="*/ 1193265 w 6549321"/>
              <a:gd name="connsiteY11" fmla="*/ 406400 h 1611086"/>
              <a:gd name="connsiteX12" fmla="*/ 1251322 w 6549321"/>
              <a:gd name="connsiteY12" fmla="*/ 420914 h 1611086"/>
              <a:gd name="connsiteX13" fmla="*/ 1309380 w 6549321"/>
              <a:gd name="connsiteY13" fmla="*/ 449943 h 1611086"/>
              <a:gd name="connsiteX14" fmla="*/ 1425494 w 6549321"/>
              <a:gd name="connsiteY14" fmla="*/ 478972 h 1611086"/>
              <a:gd name="connsiteX15" fmla="*/ 1773837 w 6549321"/>
              <a:gd name="connsiteY15" fmla="*/ 464457 h 1611086"/>
              <a:gd name="connsiteX16" fmla="*/ 1904465 w 6549321"/>
              <a:gd name="connsiteY16" fmla="*/ 391886 h 1611086"/>
              <a:gd name="connsiteX17" fmla="*/ 1977037 w 6549321"/>
              <a:gd name="connsiteY17" fmla="*/ 377372 h 1611086"/>
              <a:gd name="connsiteX18" fmla="*/ 2136694 w 6549321"/>
              <a:gd name="connsiteY18" fmla="*/ 333829 h 1611086"/>
              <a:gd name="connsiteX19" fmla="*/ 2194751 w 6549321"/>
              <a:gd name="connsiteY19" fmla="*/ 304800 h 1611086"/>
              <a:gd name="connsiteX20" fmla="*/ 2267322 w 6549321"/>
              <a:gd name="connsiteY20" fmla="*/ 290286 h 1611086"/>
              <a:gd name="connsiteX21" fmla="*/ 2325380 w 6549321"/>
              <a:gd name="connsiteY21" fmla="*/ 261257 h 1611086"/>
              <a:gd name="connsiteX22" fmla="*/ 2397951 w 6549321"/>
              <a:gd name="connsiteY22" fmla="*/ 246743 h 1611086"/>
              <a:gd name="connsiteX23" fmla="*/ 2456008 w 6549321"/>
              <a:gd name="connsiteY23" fmla="*/ 203200 h 1611086"/>
              <a:gd name="connsiteX24" fmla="*/ 2557608 w 6549321"/>
              <a:gd name="connsiteY24" fmla="*/ 174172 h 1611086"/>
              <a:gd name="connsiteX25" fmla="*/ 2615665 w 6549321"/>
              <a:gd name="connsiteY25" fmla="*/ 145143 h 1611086"/>
              <a:gd name="connsiteX26" fmla="*/ 2702751 w 6549321"/>
              <a:gd name="connsiteY26" fmla="*/ 87086 h 1611086"/>
              <a:gd name="connsiteX27" fmla="*/ 2746294 w 6549321"/>
              <a:gd name="connsiteY27" fmla="*/ 72572 h 1611086"/>
              <a:gd name="connsiteX28" fmla="*/ 2905951 w 6549321"/>
              <a:gd name="connsiteY28" fmla="*/ 0 h 1611086"/>
              <a:gd name="connsiteX29" fmla="*/ 3544580 w 6549321"/>
              <a:gd name="connsiteY29" fmla="*/ 14514 h 1611086"/>
              <a:gd name="connsiteX30" fmla="*/ 3588122 w 6549321"/>
              <a:gd name="connsiteY30" fmla="*/ 29029 h 1611086"/>
              <a:gd name="connsiteX31" fmla="*/ 3733265 w 6549321"/>
              <a:gd name="connsiteY31" fmla="*/ 58057 h 1611086"/>
              <a:gd name="connsiteX32" fmla="*/ 3791322 w 6549321"/>
              <a:gd name="connsiteY32" fmla="*/ 87086 h 1611086"/>
              <a:gd name="connsiteX33" fmla="*/ 3834865 w 6549321"/>
              <a:gd name="connsiteY33" fmla="*/ 116114 h 1611086"/>
              <a:gd name="connsiteX34" fmla="*/ 3878408 w 6549321"/>
              <a:gd name="connsiteY34" fmla="*/ 130629 h 1611086"/>
              <a:gd name="connsiteX35" fmla="*/ 4009037 w 6549321"/>
              <a:gd name="connsiteY35" fmla="*/ 232229 h 1611086"/>
              <a:gd name="connsiteX36" fmla="*/ 4052580 w 6549321"/>
              <a:gd name="connsiteY36" fmla="*/ 246743 h 1611086"/>
              <a:gd name="connsiteX37" fmla="*/ 4139665 w 6549321"/>
              <a:gd name="connsiteY37" fmla="*/ 319314 h 1611086"/>
              <a:gd name="connsiteX38" fmla="*/ 4241265 w 6549321"/>
              <a:gd name="connsiteY38" fmla="*/ 377372 h 1611086"/>
              <a:gd name="connsiteX39" fmla="*/ 4299322 w 6549321"/>
              <a:gd name="connsiteY39" fmla="*/ 391886 h 1611086"/>
              <a:gd name="connsiteX40" fmla="*/ 4894408 w 6549321"/>
              <a:gd name="connsiteY40" fmla="*/ 362857 h 1611086"/>
              <a:gd name="connsiteX41" fmla="*/ 5025037 w 6549321"/>
              <a:gd name="connsiteY41" fmla="*/ 333829 h 1611086"/>
              <a:gd name="connsiteX42" fmla="*/ 5547551 w 6549321"/>
              <a:gd name="connsiteY42" fmla="*/ 319314 h 1611086"/>
              <a:gd name="connsiteX43" fmla="*/ 5663665 w 6549321"/>
              <a:gd name="connsiteY43" fmla="*/ 290286 h 1611086"/>
              <a:gd name="connsiteX44" fmla="*/ 5765265 w 6549321"/>
              <a:gd name="connsiteY44" fmla="*/ 246743 h 1611086"/>
              <a:gd name="connsiteX45" fmla="*/ 5881380 w 6549321"/>
              <a:gd name="connsiteY45" fmla="*/ 174172 h 1611086"/>
              <a:gd name="connsiteX46" fmla="*/ 5924922 w 6549321"/>
              <a:gd name="connsiteY46" fmla="*/ 145143 h 1611086"/>
              <a:gd name="connsiteX47" fmla="*/ 5982980 w 6549321"/>
              <a:gd name="connsiteY47" fmla="*/ 130629 h 1611086"/>
              <a:gd name="connsiteX48" fmla="*/ 6026522 w 6549321"/>
              <a:gd name="connsiteY48" fmla="*/ 101600 h 1611086"/>
              <a:gd name="connsiteX49" fmla="*/ 6099094 w 6549321"/>
              <a:gd name="connsiteY49" fmla="*/ 116114 h 1611086"/>
              <a:gd name="connsiteX50" fmla="*/ 6186180 w 6549321"/>
              <a:gd name="connsiteY50" fmla="*/ 159657 h 1611086"/>
              <a:gd name="connsiteX51" fmla="*/ 6215208 w 6549321"/>
              <a:gd name="connsiteY51" fmla="*/ 203200 h 1611086"/>
              <a:gd name="connsiteX52" fmla="*/ 6287780 w 6549321"/>
              <a:gd name="connsiteY52" fmla="*/ 275772 h 1611086"/>
              <a:gd name="connsiteX53" fmla="*/ 6331322 w 6549321"/>
              <a:gd name="connsiteY53" fmla="*/ 362857 h 1611086"/>
              <a:gd name="connsiteX54" fmla="*/ 6345837 w 6549321"/>
              <a:gd name="connsiteY54" fmla="*/ 406400 h 1611086"/>
              <a:gd name="connsiteX55" fmla="*/ 6447437 w 6549321"/>
              <a:gd name="connsiteY55" fmla="*/ 522514 h 1611086"/>
              <a:gd name="connsiteX56" fmla="*/ 6490980 w 6549321"/>
              <a:gd name="connsiteY56" fmla="*/ 609600 h 1611086"/>
              <a:gd name="connsiteX57" fmla="*/ 6520008 w 6549321"/>
              <a:gd name="connsiteY57" fmla="*/ 725714 h 1611086"/>
              <a:gd name="connsiteX58" fmla="*/ 6534522 w 6549321"/>
              <a:gd name="connsiteY58" fmla="*/ 769257 h 1611086"/>
              <a:gd name="connsiteX59" fmla="*/ 6549037 w 6549321"/>
              <a:gd name="connsiteY59" fmla="*/ 870857 h 1611086"/>
              <a:gd name="connsiteX60" fmla="*/ 6520008 w 6549321"/>
              <a:gd name="connsiteY60" fmla="*/ 1132114 h 1611086"/>
              <a:gd name="connsiteX61" fmla="*/ 6505494 w 6549321"/>
              <a:gd name="connsiteY61" fmla="*/ 1233714 h 1611086"/>
              <a:gd name="connsiteX62" fmla="*/ 6490980 w 6549321"/>
              <a:gd name="connsiteY62" fmla="*/ 1480457 h 1611086"/>
              <a:gd name="connsiteX63" fmla="*/ 6331322 w 6549321"/>
              <a:gd name="connsiteY63" fmla="*/ 1494972 h 1611086"/>
              <a:gd name="connsiteX64" fmla="*/ 6157151 w 6549321"/>
              <a:gd name="connsiteY64" fmla="*/ 1524000 h 1611086"/>
              <a:gd name="connsiteX65" fmla="*/ 5562065 w 6549321"/>
              <a:gd name="connsiteY65" fmla="*/ 1509486 h 1611086"/>
              <a:gd name="connsiteX66" fmla="*/ 5315322 w 6549321"/>
              <a:gd name="connsiteY66" fmla="*/ 1480457 h 1611086"/>
              <a:gd name="connsiteX67" fmla="*/ 5068580 w 6549321"/>
              <a:gd name="connsiteY67" fmla="*/ 1465943 h 1611086"/>
              <a:gd name="connsiteX68" fmla="*/ 5025037 w 6549321"/>
              <a:gd name="connsiteY68" fmla="*/ 1451429 h 1611086"/>
              <a:gd name="connsiteX69" fmla="*/ 4575094 w 6549321"/>
              <a:gd name="connsiteY69" fmla="*/ 1480457 h 1611086"/>
              <a:gd name="connsiteX70" fmla="*/ 4386408 w 6549321"/>
              <a:gd name="connsiteY70" fmla="*/ 1494972 h 1611086"/>
              <a:gd name="connsiteX71" fmla="*/ 4342865 w 6549321"/>
              <a:gd name="connsiteY71" fmla="*/ 1509486 h 1611086"/>
              <a:gd name="connsiteX72" fmla="*/ 4284808 w 6549321"/>
              <a:gd name="connsiteY72" fmla="*/ 1524000 h 1611086"/>
              <a:gd name="connsiteX73" fmla="*/ 4212237 w 6549321"/>
              <a:gd name="connsiteY73" fmla="*/ 1553029 h 1611086"/>
              <a:gd name="connsiteX74" fmla="*/ 4125151 w 6549321"/>
              <a:gd name="connsiteY74" fmla="*/ 1567543 h 1611086"/>
              <a:gd name="connsiteX75" fmla="*/ 4052580 w 6549321"/>
              <a:gd name="connsiteY75" fmla="*/ 1582057 h 1611086"/>
              <a:gd name="connsiteX76" fmla="*/ 4009037 w 6549321"/>
              <a:gd name="connsiteY76" fmla="*/ 1596572 h 1611086"/>
              <a:gd name="connsiteX77" fmla="*/ 3921951 w 6549321"/>
              <a:gd name="connsiteY77" fmla="*/ 1611086 h 1611086"/>
              <a:gd name="connsiteX78" fmla="*/ 3675208 w 6549321"/>
              <a:gd name="connsiteY78" fmla="*/ 1596572 h 1611086"/>
              <a:gd name="connsiteX79" fmla="*/ 3559094 w 6549321"/>
              <a:gd name="connsiteY79" fmla="*/ 1567543 h 1611086"/>
              <a:gd name="connsiteX80" fmla="*/ 3472008 w 6549321"/>
              <a:gd name="connsiteY80" fmla="*/ 1553029 h 1611086"/>
              <a:gd name="connsiteX81" fmla="*/ 3138180 w 6549321"/>
              <a:gd name="connsiteY81" fmla="*/ 1524000 h 1611086"/>
              <a:gd name="connsiteX82" fmla="*/ 2920465 w 6549321"/>
              <a:gd name="connsiteY82" fmla="*/ 1494972 h 1611086"/>
              <a:gd name="connsiteX83" fmla="*/ 2325380 w 6549321"/>
              <a:gd name="connsiteY83" fmla="*/ 1480457 h 1611086"/>
              <a:gd name="connsiteX84" fmla="*/ 2122180 w 6549321"/>
              <a:gd name="connsiteY84" fmla="*/ 1422400 h 1611086"/>
              <a:gd name="connsiteX85" fmla="*/ 2064122 w 6549321"/>
              <a:gd name="connsiteY85" fmla="*/ 1407886 h 1611086"/>
              <a:gd name="connsiteX86" fmla="*/ 1962522 w 6549321"/>
              <a:gd name="connsiteY86" fmla="*/ 1393372 h 1611086"/>
              <a:gd name="connsiteX87" fmla="*/ 1396465 w 6549321"/>
              <a:gd name="connsiteY87" fmla="*/ 1407886 h 1611086"/>
              <a:gd name="connsiteX88" fmla="*/ 1352922 w 6549321"/>
              <a:gd name="connsiteY88" fmla="*/ 1422400 h 1611086"/>
              <a:gd name="connsiteX89" fmla="*/ 90180 w 6549321"/>
              <a:gd name="connsiteY89" fmla="*/ 1494972 h 1611086"/>
              <a:gd name="connsiteX90" fmla="*/ 119208 w 6549321"/>
              <a:gd name="connsiteY90" fmla="*/ 1219200 h 1611086"/>
              <a:gd name="connsiteX91" fmla="*/ 133722 w 6549321"/>
              <a:gd name="connsiteY91" fmla="*/ 1016000 h 1611086"/>
              <a:gd name="connsiteX92" fmla="*/ 162751 w 6549321"/>
              <a:gd name="connsiteY92" fmla="*/ 928914 h 1611086"/>
              <a:gd name="connsiteX93" fmla="*/ 191780 w 6549321"/>
              <a:gd name="connsiteY93" fmla="*/ 783772 h 1611086"/>
              <a:gd name="connsiteX94" fmla="*/ 206294 w 6549321"/>
              <a:gd name="connsiteY94" fmla="*/ 275772 h 1611086"/>
              <a:gd name="connsiteX95" fmla="*/ 235322 w 6549321"/>
              <a:gd name="connsiteY95" fmla="*/ 232229 h 1611086"/>
              <a:gd name="connsiteX96" fmla="*/ 278865 w 6549321"/>
              <a:gd name="connsiteY96" fmla="*/ 203200 h 1611086"/>
              <a:gd name="connsiteX97" fmla="*/ 293380 w 6549321"/>
              <a:gd name="connsiteY97" fmla="*/ 188686 h 1611086"/>
              <a:gd name="connsiteX0" fmla="*/ 264351 w 6549321"/>
              <a:gd name="connsiteY0" fmla="*/ 232229 h 1611086"/>
              <a:gd name="connsiteX1" fmla="*/ 307894 w 6549321"/>
              <a:gd name="connsiteY1" fmla="*/ 159657 h 1611086"/>
              <a:gd name="connsiteX2" fmla="*/ 351437 w 6549321"/>
              <a:gd name="connsiteY2" fmla="*/ 72572 h 1611086"/>
              <a:gd name="connsiteX3" fmla="*/ 438522 w 6549321"/>
              <a:gd name="connsiteY3" fmla="*/ 29029 h 1611086"/>
              <a:gd name="connsiteX4" fmla="*/ 699780 w 6549321"/>
              <a:gd name="connsiteY4" fmla="*/ 43543 h 1611086"/>
              <a:gd name="connsiteX5" fmla="*/ 786865 w 6549321"/>
              <a:gd name="connsiteY5" fmla="*/ 101600 h 1611086"/>
              <a:gd name="connsiteX6" fmla="*/ 830408 w 6549321"/>
              <a:gd name="connsiteY6" fmla="*/ 130629 h 1611086"/>
              <a:gd name="connsiteX7" fmla="*/ 873951 w 6549321"/>
              <a:gd name="connsiteY7" fmla="*/ 159657 h 1611086"/>
              <a:gd name="connsiteX8" fmla="*/ 917494 w 6549321"/>
              <a:gd name="connsiteY8" fmla="*/ 203200 h 1611086"/>
              <a:gd name="connsiteX9" fmla="*/ 1004580 w 6549321"/>
              <a:gd name="connsiteY9" fmla="*/ 261257 h 1611086"/>
              <a:gd name="connsiteX10" fmla="*/ 1106180 w 6549321"/>
              <a:gd name="connsiteY10" fmla="*/ 333829 h 1611086"/>
              <a:gd name="connsiteX11" fmla="*/ 1193265 w 6549321"/>
              <a:gd name="connsiteY11" fmla="*/ 406400 h 1611086"/>
              <a:gd name="connsiteX12" fmla="*/ 1251322 w 6549321"/>
              <a:gd name="connsiteY12" fmla="*/ 420914 h 1611086"/>
              <a:gd name="connsiteX13" fmla="*/ 1309380 w 6549321"/>
              <a:gd name="connsiteY13" fmla="*/ 449943 h 1611086"/>
              <a:gd name="connsiteX14" fmla="*/ 1425494 w 6549321"/>
              <a:gd name="connsiteY14" fmla="*/ 478972 h 1611086"/>
              <a:gd name="connsiteX15" fmla="*/ 1773837 w 6549321"/>
              <a:gd name="connsiteY15" fmla="*/ 464457 h 1611086"/>
              <a:gd name="connsiteX16" fmla="*/ 1904465 w 6549321"/>
              <a:gd name="connsiteY16" fmla="*/ 391886 h 1611086"/>
              <a:gd name="connsiteX17" fmla="*/ 1977037 w 6549321"/>
              <a:gd name="connsiteY17" fmla="*/ 377372 h 1611086"/>
              <a:gd name="connsiteX18" fmla="*/ 2136694 w 6549321"/>
              <a:gd name="connsiteY18" fmla="*/ 333829 h 1611086"/>
              <a:gd name="connsiteX19" fmla="*/ 2194751 w 6549321"/>
              <a:gd name="connsiteY19" fmla="*/ 304800 h 1611086"/>
              <a:gd name="connsiteX20" fmla="*/ 2267322 w 6549321"/>
              <a:gd name="connsiteY20" fmla="*/ 290286 h 1611086"/>
              <a:gd name="connsiteX21" fmla="*/ 2325380 w 6549321"/>
              <a:gd name="connsiteY21" fmla="*/ 261257 h 1611086"/>
              <a:gd name="connsiteX22" fmla="*/ 2397951 w 6549321"/>
              <a:gd name="connsiteY22" fmla="*/ 246743 h 1611086"/>
              <a:gd name="connsiteX23" fmla="*/ 2456008 w 6549321"/>
              <a:gd name="connsiteY23" fmla="*/ 203200 h 1611086"/>
              <a:gd name="connsiteX24" fmla="*/ 2557608 w 6549321"/>
              <a:gd name="connsiteY24" fmla="*/ 174172 h 1611086"/>
              <a:gd name="connsiteX25" fmla="*/ 2615665 w 6549321"/>
              <a:gd name="connsiteY25" fmla="*/ 145143 h 1611086"/>
              <a:gd name="connsiteX26" fmla="*/ 2702751 w 6549321"/>
              <a:gd name="connsiteY26" fmla="*/ 87086 h 1611086"/>
              <a:gd name="connsiteX27" fmla="*/ 2746294 w 6549321"/>
              <a:gd name="connsiteY27" fmla="*/ 72572 h 1611086"/>
              <a:gd name="connsiteX28" fmla="*/ 2905951 w 6549321"/>
              <a:gd name="connsiteY28" fmla="*/ 0 h 1611086"/>
              <a:gd name="connsiteX29" fmla="*/ 3544580 w 6549321"/>
              <a:gd name="connsiteY29" fmla="*/ 14514 h 1611086"/>
              <a:gd name="connsiteX30" fmla="*/ 3588122 w 6549321"/>
              <a:gd name="connsiteY30" fmla="*/ 29029 h 1611086"/>
              <a:gd name="connsiteX31" fmla="*/ 3733265 w 6549321"/>
              <a:gd name="connsiteY31" fmla="*/ 58057 h 1611086"/>
              <a:gd name="connsiteX32" fmla="*/ 3791322 w 6549321"/>
              <a:gd name="connsiteY32" fmla="*/ 87086 h 1611086"/>
              <a:gd name="connsiteX33" fmla="*/ 3834865 w 6549321"/>
              <a:gd name="connsiteY33" fmla="*/ 116114 h 1611086"/>
              <a:gd name="connsiteX34" fmla="*/ 3878408 w 6549321"/>
              <a:gd name="connsiteY34" fmla="*/ 130629 h 1611086"/>
              <a:gd name="connsiteX35" fmla="*/ 4009037 w 6549321"/>
              <a:gd name="connsiteY35" fmla="*/ 232229 h 1611086"/>
              <a:gd name="connsiteX36" fmla="*/ 4052580 w 6549321"/>
              <a:gd name="connsiteY36" fmla="*/ 246743 h 1611086"/>
              <a:gd name="connsiteX37" fmla="*/ 4139665 w 6549321"/>
              <a:gd name="connsiteY37" fmla="*/ 319314 h 1611086"/>
              <a:gd name="connsiteX38" fmla="*/ 4241265 w 6549321"/>
              <a:gd name="connsiteY38" fmla="*/ 377372 h 1611086"/>
              <a:gd name="connsiteX39" fmla="*/ 4299322 w 6549321"/>
              <a:gd name="connsiteY39" fmla="*/ 391886 h 1611086"/>
              <a:gd name="connsiteX40" fmla="*/ 4894408 w 6549321"/>
              <a:gd name="connsiteY40" fmla="*/ 362857 h 1611086"/>
              <a:gd name="connsiteX41" fmla="*/ 5025037 w 6549321"/>
              <a:gd name="connsiteY41" fmla="*/ 333829 h 1611086"/>
              <a:gd name="connsiteX42" fmla="*/ 5547551 w 6549321"/>
              <a:gd name="connsiteY42" fmla="*/ 319314 h 1611086"/>
              <a:gd name="connsiteX43" fmla="*/ 5663665 w 6549321"/>
              <a:gd name="connsiteY43" fmla="*/ 290286 h 1611086"/>
              <a:gd name="connsiteX44" fmla="*/ 5765265 w 6549321"/>
              <a:gd name="connsiteY44" fmla="*/ 246743 h 1611086"/>
              <a:gd name="connsiteX45" fmla="*/ 5881380 w 6549321"/>
              <a:gd name="connsiteY45" fmla="*/ 174172 h 1611086"/>
              <a:gd name="connsiteX46" fmla="*/ 5924922 w 6549321"/>
              <a:gd name="connsiteY46" fmla="*/ 145143 h 1611086"/>
              <a:gd name="connsiteX47" fmla="*/ 5982980 w 6549321"/>
              <a:gd name="connsiteY47" fmla="*/ 130629 h 1611086"/>
              <a:gd name="connsiteX48" fmla="*/ 6026522 w 6549321"/>
              <a:gd name="connsiteY48" fmla="*/ 101600 h 1611086"/>
              <a:gd name="connsiteX49" fmla="*/ 6099094 w 6549321"/>
              <a:gd name="connsiteY49" fmla="*/ 116114 h 1611086"/>
              <a:gd name="connsiteX50" fmla="*/ 6186180 w 6549321"/>
              <a:gd name="connsiteY50" fmla="*/ 159657 h 1611086"/>
              <a:gd name="connsiteX51" fmla="*/ 6215208 w 6549321"/>
              <a:gd name="connsiteY51" fmla="*/ 203200 h 1611086"/>
              <a:gd name="connsiteX52" fmla="*/ 6287780 w 6549321"/>
              <a:gd name="connsiteY52" fmla="*/ 275772 h 1611086"/>
              <a:gd name="connsiteX53" fmla="*/ 6331322 w 6549321"/>
              <a:gd name="connsiteY53" fmla="*/ 362857 h 1611086"/>
              <a:gd name="connsiteX54" fmla="*/ 6345837 w 6549321"/>
              <a:gd name="connsiteY54" fmla="*/ 406400 h 1611086"/>
              <a:gd name="connsiteX55" fmla="*/ 6447437 w 6549321"/>
              <a:gd name="connsiteY55" fmla="*/ 522514 h 1611086"/>
              <a:gd name="connsiteX56" fmla="*/ 6490980 w 6549321"/>
              <a:gd name="connsiteY56" fmla="*/ 609600 h 1611086"/>
              <a:gd name="connsiteX57" fmla="*/ 6520008 w 6549321"/>
              <a:gd name="connsiteY57" fmla="*/ 725714 h 1611086"/>
              <a:gd name="connsiteX58" fmla="*/ 6534522 w 6549321"/>
              <a:gd name="connsiteY58" fmla="*/ 769257 h 1611086"/>
              <a:gd name="connsiteX59" fmla="*/ 6549037 w 6549321"/>
              <a:gd name="connsiteY59" fmla="*/ 870857 h 1611086"/>
              <a:gd name="connsiteX60" fmla="*/ 6520008 w 6549321"/>
              <a:gd name="connsiteY60" fmla="*/ 1132114 h 1611086"/>
              <a:gd name="connsiteX61" fmla="*/ 6505494 w 6549321"/>
              <a:gd name="connsiteY61" fmla="*/ 1233714 h 1611086"/>
              <a:gd name="connsiteX62" fmla="*/ 6490980 w 6549321"/>
              <a:gd name="connsiteY62" fmla="*/ 1480457 h 1611086"/>
              <a:gd name="connsiteX63" fmla="*/ 6331322 w 6549321"/>
              <a:gd name="connsiteY63" fmla="*/ 1494972 h 1611086"/>
              <a:gd name="connsiteX64" fmla="*/ 6157151 w 6549321"/>
              <a:gd name="connsiteY64" fmla="*/ 1524000 h 1611086"/>
              <a:gd name="connsiteX65" fmla="*/ 5562065 w 6549321"/>
              <a:gd name="connsiteY65" fmla="*/ 1509486 h 1611086"/>
              <a:gd name="connsiteX66" fmla="*/ 5315322 w 6549321"/>
              <a:gd name="connsiteY66" fmla="*/ 1480457 h 1611086"/>
              <a:gd name="connsiteX67" fmla="*/ 5068580 w 6549321"/>
              <a:gd name="connsiteY67" fmla="*/ 1465943 h 1611086"/>
              <a:gd name="connsiteX68" fmla="*/ 5025037 w 6549321"/>
              <a:gd name="connsiteY68" fmla="*/ 1451429 h 1611086"/>
              <a:gd name="connsiteX69" fmla="*/ 4575094 w 6549321"/>
              <a:gd name="connsiteY69" fmla="*/ 1480457 h 1611086"/>
              <a:gd name="connsiteX70" fmla="*/ 4386408 w 6549321"/>
              <a:gd name="connsiteY70" fmla="*/ 1494972 h 1611086"/>
              <a:gd name="connsiteX71" fmla="*/ 4342865 w 6549321"/>
              <a:gd name="connsiteY71" fmla="*/ 1509486 h 1611086"/>
              <a:gd name="connsiteX72" fmla="*/ 4284808 w 6549321"/>
              <a:gd name="connsiteY72" fmla="*/ 1524000 h 1611086"/>
              <a:gd name="connsiteX73" fmla="*/ 4212237 w 6549321"/>
              <a:gd name="connsiteY73" fmla="*/ 1553029 h 1611086"/>
              <a:gd name="connsiteX74" fmla="*/ 4125151 w 6549321"/>
              <a:gd name="connsiteY74" fmla="*/ 1567543 h 1611086"/>
              <a:gd name="connsiteX75" fmla="*/ 4052580 w 6549321"/>
              <a:gd name="connsiteY75" fmla="*/ 1582057 h 1611086"/>
              <a:gd name="connsiteX76" fmla="*/ 4009037 w 6549321"/>
              <a:gd name="connsiteY76" fmla="*/ 1596572 h 1611086"/>
              <a:gd name="connsiteX77" fmla="*/ 3921951 w 6549321"/>
              <a:gd name="connsiteY77" fmla="*/ 1611086 h 1611086"/>
              <a:gd name="connsiteX78" fmla="*/ 3675208 w 6549321"/>
              <a:gd name="connsiteY78" fmla="*/ 1596572 h 1611086"/>
              <a:gd name="connsiteX79" fmla="*/ 3559094 w 6549321"/>
              <a:gd name="connsiteY79" fmla="*/ 1567543 h 1611086"/>
              <a:gd name="connsiteX80" fmla="*/ 3472008 w 6549321"/>
              <a:gd name="connsiteY80" fmla="*/ 1553029 h 1611086"/>
              <a:gd name="connsiteX81" fmla="*/ 3138180 w 6549321"/>
              <a:gd name="connsiteY81" fmla="*/ 1524000 h 1611086"/>
              <a:gd name="connsiteX82" fmla="*/ 2920465 w 6549321"/>
              <a:gd name="connsiteY82" fmla="*/ 1494972 h 1611086"/>
              <a:gd name="connsiteX83" fmla="*/ 2325380 w 6549321"/>
              <a:gd name="connsiteY83" fmla="*/ 1480457 h 1611086"/>
              <a:gd name="connsiteX84" fmla="*/ 2122180 w 6549321"/>
              <a:gd name="connsiteY84" fmla="*/ 1422400 h 1611086"/>
              <a:gd name="connsiteX85" fmla="*/ 2064122 w 6549321"/>
              <a:gd name="connsiteY85" fmla="*/ 1407886 h 1611086"/>
              <a:gd name="connsiteX86" fmla="*/ 1962522 w 6549321"/>
              <a:gd name="connsiteY86" fmla="*/ 1393372 h 1611086"/>
              <a:gd name="connsiteX87" fmla="*/ 1352922 w 6549321"/>
              <a:gd name="connsiteY87" fmla="*/ 1422400 h 1611086"/>
              <a:gd name="connsiteX88" fmla="*/ 90180 w 6549321"/>
              <a:gd name="connsiteY88" fmla="*/ 1494972 h 1611086"/>
              <a:gd name="connsiteX89" fmla="*/ 119208 w 6549321"/>
              <a:gd name="connsiteY89" fmla="*/ 1219200 h 1611086"/>
              <a:gd name="connsiteX90" fmla="*/ 133722 w 6549321"/>
              <a:gd name="connsiteY90" fmla="*/ 1016000 h 1611086"/>
              <a:gd name="connsiteX91" fmla="*/ 162751 w 6549321"/>
              <a:gd name="connsiteY91" fmla="*/ 928914 h 1611086"/>
              <a:gd name="connsiteX92" fmla="*/ 191780 w 6549321"/>
              <a:gd name="connsiteY92" fmla="*/ 783772 h 1611086"/>
              <a:gd name="connsiteX93" fmla="*/ 206294 w 6549321"/>
              <a:gd name="connsiteY93" fmla="*/ 275772 h 1611086"/>
              <a:gd name="connsiteX94" fmla="*/ 235322 w 6549321"/>
              <a:gd name="connsiteY94" fmla="*/ 232229 h 1611086"/>
              <a:gd name="connsiteX95" fmla="*/ 278865 w 6549321"/>
              <a:gd name="connsiteY95" fmla="*/ 203200 h 1611086"/>
              <a:gd name="connsiteX96" fmla="*/ 293380 w 6549321"/>
              <a:gd name="connsiteY96" fmla="*/ 188686 h 1611086"/>
              <a:gd name="connsiteX0" fmla="*/ 309493 w 6594463"/>
              <a:gd name="connsiteY0" fmla="*/ 232229 h 1611086"/>
              <a:gd name="connsiteX1" fmla="*/ 353036 w 6594463"/>
              <a:gd name="connsiteY1" fmla="*/ 159657 h 1611086"/>
              <a:gd name="connsiteX2" fmla="*/ 396579 w 6594463"/>
              <a:gd name="connsiteY2" fmla="*/ 72572 h 1611086"/>
              <a:gd name="connsiteX3" fmla="*/ 483664 w 6594463"/>
              <a:gd name="connsiteY3" fmla="*/ 29029 h 1611086"/>
              <a:gd name="connsiteX4" fmla="*/ 744922 w 6594463"/>
              <a:gd name="connsiteY4" fmla="*/ 43543 h 1611086"/>
              <a:gd name="connsiteX5" fmla="*/ 832007 w 6594463"/>
              <a:gd name="connsiteY5" fmla="*/ 101600 h 1611086"/>
              <a:gd name="connsiteX6" fmla="*/ 875550 w 6594463"/>
              <a:gd name="connsiteY6" fmla="*/ 130629 h 1611086"/>
              <a:gd name="connsiteX7" fmla="*/ 919093 w 6594463"/>
              <a:gd name="connsiteY7" fmla="*/ 159657 h 1611086"/>
              <a:gd name="connsiteX8" fmla="*/ 962636 w 6594463"/>
              <a:gd name="connsiteY8" fmla="*/ 203200 h 1611086"/>
              <a:gd name="connsiteX9" fmla="*/ 1049722 w 6594463"/>
              <a:gd name="connsiteY9" fmla="*/ 261257 h 1611086"/>
              <a:gd name="connsiteX10" fmla="*/ 1151322 w 6594463"/>
              <a:gd name="connsiteY10" fmla="*/ 333829 h 1611086"/>
              <a:gd name="connsiteX11" fmla="*/ 1238407 w 6594463"/>
              <a:gd name="connsiteY11" fmla="*/ 406400 h 1611086"/>
              <a:gd name="connsiteX12" fmla="*/ 1296464 w 6594463"/>
              <a:gd name="connsiteY12" fmla="*/ 420914 h 1611086"/>
              <a:gd name="connsiteX13" fmla="*/ 1354522 w 6594463"/>
              <a:gd name="connsiteY13" fmla="*/ 449943 h 1611086"/>
              <a:gd name="connsiteX14" fmla="*/ 1470636 w 6594463"/>
              <a:gd name="connsiteY14" fmla="*/ 478972 h 1611086"/>
              <a:gd name="connsiteX15" fmla="*/ 1818979 w 6594463"/>
              <a:gd name="connsiteY15" fmla="*/ 464457 h 1611086"/>
              <a:gd name="connsiteX16" fmla="*/ 1949607 w 6594463"/>
              <a:gd name="connsiteY16" fmla="*/ 391886 h 1611086"/>
              <a:gd name="connsiteX17" fmla="*/ 2022179 w 6594463"/>
              <a:gd name="connsiteY17" fmla="*/ 377372 h 1611086"/>
              <a:gd name="connsiteX18" fmla="*/ 2181836 w 6594463"/>
              <a:gd name="connsiteY18" fmla="*/ 333829 h 1611086"/>
              <a:gd name="connsiteX19" fmla="*/ 2239893 w 6594463"/>
              <a:gd name="connsiteY19" fmla="*/ 304800 h 1611086"/>
              <a:gd name="connsiteX20" fmla="*/ 2312464 w 6594463"/>
              <a:gd name="connsiteY20" fmla="*/ 290286 h 1611086"/>
              <a:gd name="connsiteX21" fmla="*/ 2370522 w 6594463"/>
              <a:gd name="connsiteY21" fmla="*/ 261257 h 1611086"/>
              <a:gd name="connsiteX22" fmla="*/ 2443093 w 6594463"/>
              <a:gd name="connsiteY22" fmla="*/ 246743 h 1611086"/>
              <a:gd name="connsiteX23" fmla="*/ 2501150 w 6594463"/>
              <a:gd name="connsiteY23" fmla="*/ 203200 h 1611086"/>
              <a:gd name="connsiteX24" fmla="*/ 2602750 w 6594463"/>
              <a:gd name="connsiteY24" fmla="*/ 174172 h 1611086"/>
              <a:gd name="connsiteX25" fmla="*/ 2660807 w 6594463"/>
              <a:gd name="connsiteY25" fmla="*/ 145143 h 1611086"/>
              <a:gd name="connsiteX26" fmla="*/ 2747893 w 6594463"/>
              <a:gd name="connsiteY26" fmla="*/ 87086 h 1611086"/>
              <a:gd name="connsiteX27" fmla="*/ 2791436 w 6594463"/>
              <a:gd name="connsiteY27" fmla="*/ 72572 h 1611086"/>
              <a:gd name="connsiteX28" fmla="*/ 2951093 w 6594463"/>
              <a:gd name="connsiteY28" fmla="*/ 0 h 1611086"/>
              <a:gd name="connsiteX29" fmla="*/ 3589722 w 6594463"/>
              <a:gd name="connsiteY29" fmla="*/ 14514 h 1611086"/>
              <a:gd name="connsiteX30" fmla="*/ 3633264 w 6594463"/>
              <a:gd name="connsiteY30" fmla="*/ 29029 h 1611086"/>
              <a:gd name="connsiteX31" fmla="*/ 3778407 w 6594463"/>
              <a:gd name="connsiteY31" fmla="*/ 58057 h 1611086"/>
              <a:gd name="connsiteX32" fmla="*/ 3836464 w 6594463"/>
              <a:gd name="connsiteY32" fmla="*/ 87086 h 1611086"/>
              <a:gd name="connsiteX33" fmla="*/ 3880007 w 6594463"/>
              <a:gd name="connsiteY33" fmla="*/ 116114 h 1611086"/>
              <a:gd name="connsiteX34" fmla="*/ 3923550 w 6594463"/>
              <a:gd name="connsiteY34" fmla="*/ 130629 h 1611086"/>
              <a:gd name="connsiteX35" fmla="*/ 4054179 w 6594463"/>
              <a:gd name="connsiteY35" fmla="*/ 232229 h 1611086"/>
              <a:gd name="connsiteX36" fmla="*/ 4097722 w 6594463"/>
              <a:gd name="connsiteY36" fmla="*/ 246743 h 1611086"/>
              <a:gd name="connsiteX37" fmla="*/ 4184807 w 6594463"/>
              <a:gd name="connsiteY37" fmla="*/ 319314 h 1611086"/>
              <a:gd name="connsiteX38" fmla="*/ 4286407 w 6594463"/>
              <a:gd name="connsiteY38" fmla="*/ 377372 h 1611086"/>
              <a:gd name="connsiteX39" fmla="*/ 4344464 w 6594463"/>
              <a:gd name="connsiteY39" fmla="*/ 391886 h 1611086"/>
              <a:gd name="connsiteX40" fmla="*/ 4939550 w 6594463"/>
              <a:gd name="connsiteY40" fmla="*/ 362857 h 1611086"/>
              <a:gd name="connsiteX41" fmla="*/ 5070179 w 6594463"/>
              <a:gd name="connsiteY41" fmla="*/ 333829 h 1611086"/>
              <a:gd name="connsiteX42" fmla="*/ 5592693 w 6594463"/>
              <a:gd name="connsiteY42" fmla="*/ 319314 h 1611086"/>
              <a:gd name="connsiteX43" fmla="*/ 5708807 w 6594463"/>
              <a:gd name="connsiteY43" fmla="*/ 290286 h 1611086"/>
              <a:gd name="connsiteX44" fmla="*/ 5810407 w 6594463"/>
              <a:gd name="connsiteY44" fmla="*/ 246743 h 1611086"/>
              <a:gd name="connsiteX45" fmla="*/ 5926522 w 6594463"/>
              <a:gd name="connsiteY45" fmla="*/ 174172 h 1611086"/>
              <a:gd name="connsiteX46" fmla="*/ 5970064 w 6594463"/>
              <a:gd name="connsiteY46" fmla="*/ 145143 h 1611086"/>
              <a:gd name="connsiteX47" fmla="*/ 6028122 w 6594463"/>
              <a:gd name="connsiteY47" fmla="*/ 130629 h 1611086"/>
              <a:gd name="connsiteX48" fmla="*/ 6071664 w 6594463"/>
              <a:gd name="connsiteY48" fmla="*/ 101600 h 1611086"/>
              <a:gd name="connsiteX49" fmla="*/ 6144236 w 6594463"/>
              <a:gd name="connsiteY49" fmla="*/ 116114 h 1611086"/>
              <a:gd name="connsiteX50" fmla="*/ 6231322 w 6594463"/>
              <a:gd name="connsiteY50" fmla="*/ 159657 h 1611086"/>
              <a:gd name="connsiteX51" fmla="*/ 6260350 w 6594463"/>
              <a:gd name="connsiteY51" fmla="*/ 203200 h 1611086"/>
              <a:gd name="connsiteX52" fmla="*/ 6332922 w 6594463"/>
              <a:gd name="connsiteY52" fmla="*/ 275772 h 1611086"/>
              <a:gd name="connsiteX53" fmla="*/ 6376464 w 6594463"/>
              <a:gd name="connsiteY53" fmla="*/ 362857 h 1611086"/>
              <a:gd name="connsiteX54" fmla="*/ 6390979 w 6594463"/>
              <a:gd name="connsiteY54" fmla="*/ 406400 h 1611086"/>
              <a:gd name="connsiteX55" fmla="*/ 6492579 w 6594463"/>
              <a:gd name="connsiteY55" fmla="*/ 522514 h 1611086"/>
              <a:gd name="connsiteX56" fmla="*/ 6536122 w 6594463"/>
              <a:gd name="connsiteY56" fmla="*/ 609600 h 1611086"/>
              <a:gd name="connsiteX57" fmla="*/ 6565150 w 6594463"/>
              <a:gd name="connsiteY57" fmla="*/ 725714 h 1611086"/>
              <a:gd name="connsiteX58" fmla="*/ 6579664 w 6594463"/>
              <a:gd name="connsiteY58" fmla="*/ 769257 h 1611086"/>
              <a:gd name="connsiteX59" fmla="*/ 6594179 w 6594463"/>
              <a:gd name="connsiteY59" fmla="*/ 870857 h 1611086"/>
              <a:gd name="connsiteX60" fmla="*/ 6565150 w 6594463"/>
              <a:gd name="connsiteY60" fmla="*/ 1132114 h 1611086"/>
              <a:gd name="connsiteX61" fmla="*/ 6550636 w 6594463"/>
              <a:gd name="connsiteY61" fmla="*/ 1233714 h 1611086"/>
              <a:gd name="connsiteX62" fmla="*/ 6536122 w 6594463"/>
              <a:gd name="connsiteY62" fmla="*/ 1480457 h 1611086"/>
              <a:gd name="connsiteX63" fmla="*/ 6376464 w 6594463"/>
              <a:gd name="connsiteY63" fmla="*/ 1494972 h 1611086"/>
              <a:gd name="connsiteX64" fmla="*/ 6202293 w 6594463"/>
              <a:gd name="connsiteY64" fmla="*/ 1524000 h 1611086"/>
              <a:gd name="connsiteX65" fmla="*/ 5607207 w 6594463"/>
              <a:gd name="connsiteY65" fmla="*/ 1509486 h 1611086"/>
              <a:gd name="connsiteX66" fmla="*/ 5360464 w 6594463"/>
              <a:gd name="connsiteY66" fmla="*/ 1480457 h 1611086"/>
              <a:gd name="connsiteX67" fmla="*/ 5113722 w 6594463"/>
              <a:gd name="connsiteY67" fmla="*/ 1465943 h 1611086"/>
              <a:gd name="connsiteX68" fmla="*/ 5070179 w 6594463"/>
              <a:gd name="connsiteY68" fmla="*/ 1451429 h 1611086"/>
              <a:gd name="connsiteX69" fmla="*/ 4620236 w 6594463"/>
              <a:gd name="connsiteY69" fmla="*/ 1480457 h 1611086"/>
              <a:gd name="connsiteX70" fmla="*/ 4431550 w 6594463"/>
              <a:gd name="connsiteY70" fmla="*/ 1494972 h 1611086"/>
              <a:gd name="connsiteX71" fmla="*/ 4388007 w 6594463"/>
              <a:gd name="connsiteY71" fmla="*/ 1509486 h 1611086"/>
              <a:gd name="connsiteX72" fmla="*/ 4329950 w 6594463"/>
              <a:gd name="connsiteY72" fmla="*/ 1524000 h 1611086"/>
              <a:gd name="connsiteX73" fmla="*/ 4257379 w 6594463"/>
              <a:gd name="connsiteY73" fmla="*/ 1553029 h 1611086"/>
              <a:gd name="connsiteX74" fmla="*/ 4170293 w 6594463"/>
              <a:gd name="connsiteY74" fmla="*/ 1567543 h 1611086"/>
              <a:gd name="connsiteX75" fmla="*/ 4097722 w 6594463"/>
              <a:gd name="connsiteY75" fmla="*/ 1582057 h 1611086"/>
              <a:gd name="connsiteX76" fmla="*/ 4054179 w 6594463"/>
              <a:gd name="connsiteY76" fmla="*/ 1596572 h 1611086"/>
              <a:gd name="connsiteX77" fmla="*/ 3967093 w 6594463"/>
              <a:gd name="connsiteY77" fmla="*/ 1611086 h 1611086"/>
              <a:gd name="connsiteX78" fmla="*/ 3720350 w 6594463"/>
              <a:gd name="connsiteY78" fmla="*/ 1596572 h 1611086"/>
              <a:gd name="connsiteX79" fmla="*/ 3604236 w 6594463"/>
              <a:gd name="connsiteY79" fmla="*/ 1567543 h 1611086"/>
              <a:gd name="connsiteX80" fmla="*/ 3517150 w 6594463"/>
              <a:gd name="connsiteY80" fmla="*/ 1553029 h 1611086"/>
              <a:gd name="connsiteX81" fmla="*/ 3183322 w 6594463"/>
              <a:gd name="connsiteY81" fmla="*/ 1524000 h 1611086"/>
              <a:gd name="connsiteX82" fmla="*/ 2965607 w 6594463"/>
              <a:gd name="connsiteY82" fmla="*/ 1494972 h 1611086"/>
              <a:gd name="connsiteX83" fmla="*/ 2370522 w 6594463"/>
              <a:gd name="connsiteY83" fmla="*/ 1480457 h 1611086"/>
              <a:gd name="connsiteX84" fmla="*/ 2167322 w 6594463"/>
              <a:gd name="connsiteY84" fmla="*/ 1422400 h 1611086"/>
              <a:gd name="connsiteX85" fmla="*/ 2109264 w 6594463"/>
              <a:gd name="connsiteY85" fmla="*/ 1407886 h 1611086"/>
              <a:gd name="connsiteX86" fmla="*/ 2007664 w 6594463"/>
              <a:gd name="connsiteY86" fmla="*/ 1393372 h 1611086"/>
              <a:gd name="connsiteX87" fmla="*/ 135322 w 6594463"/>
              <a:gd name="connsiteY87" fmla="*/ 1494972 h 1611086"/>
              <a:gd name="connsiteX88" fmla="*/ 164350 w 6594463"/>
              <a:gd name="connsiteY88" fmla="*/ 1219200 h 1611086"/>
              <a:gd name="connsiteX89" fmla="*/ 178864 w 6594463"/>
              <a:gd name="connsiteY89" fmla="*/ 1016000 h 1611086"/>
              <a:gd name="connsiteX90" fmla="*/ 207893 w 6594463"/>
              <a:gd name="connsiteY90" fmla="*/ 928914 h 1611086"/>
              <a:gd name="connsiteX91" fmla="*/ 236922 w 6594463"/>
              <a:gd name="connsiteY91" fmla="*/ 783772 h 1611086"/>
              <a:gd name="connsiteX92" fmla="*/ 251436 w 6594463"/>
              <a:gd name="connsiteY92" fmla="*/ 275772 h 1611086"/>
              <a:gd name="connsiteX93" fmla="*/ 280464 w 6594463"/>
              <a:gd name="connsiteY93" fmla="*/ 232229 h 1611086"/>
              <a:gd name="connsiteX94" fmla="*/ 324007 w 6594463"/>
              <a:gd name="connsiteY94" fmla="*/ 203200 h 1611086"/>
              <a:gd name="connsiteX95" fmla="*/ 338522 w 6594463"/>
              <a:gd name="connsiteY95" fmla="*/ 188686 h 1611086"/>
              <a:gd name="connsiteX0" fmla="*/ 309493 w 6594463"/>
              <a:gd name="connsiteY0" fmla="*/ 232229 h 1611086"/>
              <a:gd name="connsiteX1" fmla="*/ 353036 w 6594463"/>
              <a:gd name="connsiteY1" fmla="*/ 159657 h 1611086"/>
              <a:gd name="connsiteX2" fmla="*/ 396579 w 6594463"/>
              <a:gd name="connsiteY2" fmla="*/ 72572 h 1611086"/>
              <a:gd name="connsiteX3" fmla="*/ 483664 w 6594463"/>
              <a:gd name="connsiteY3" fmla="*/ 29029 h 1611086"/>
              <a:gd name="connsiteX4" fmla="*/ 744922 w 6594463"/>
              <a:gd name="connsiteY4" fmla="*/ 43543 h 1611086"/>
              <a:gd name="connsiteX5" fmla="*/ 832007 w 6594463"/>
              <a:gd name="connsiteY5" fmla="*/ 101600 h 1611086"/>
              <a:gd name="connsiteX6" fmla="*/ 875550 w 6594463"/>
              <a:gd name="connsiteY6" fmla="*/ 130629 h 1611086"/>
              <a:gd name="connsiteX7" fmla="*/ 919093 w 6594463"/>
              <a:gd name="connsiteY7" fmla="*/ 159657 h 1611086"/>
              <a:gd name="connsiteX8" fmla="*/ 962636 w 6594463"/>
              <a:gd name="connsiteY8" fmla="*/ 203200 h 1611086"/>
              <a:gd name="connsiteX9" fmla="*/ 1049722 w 6594463"/>
              <a:gd name="connsiteY9" fmla="*/ 261257 h 1611086"/>
              <a:gd name="connsiteX10" fmla="*/ 1151322 w 6594463"/>
              <a:gd name="connsiteY10" fmla="*/ 333829 h 1611086"/>
              <a:gd name="connsiteX11" fmla="*/ 1238407 w 6594463"/>
              <a:gd name="connsiteY11" fmla="*/ 406400 h 1611086"/>
              <a:gd name="connsiteX12" fmla="*/ 1296464 w 6594463"/>
              <a:gd name="connsiteY12" fmla="*/ 420914 h 1611086"/>
              <a:gd name="connsiteX13" fmla="*/ 1354522 w 6594463"/>
              <a:gd name="connsiteY13" fmla="*/ 449943 h 1611086"/>
              <a:gd name="connsiteX14" fmla="*/ 1470636 w 6594463"/>
              <a:gd name="connsiteY14" fmla="*/ 478972 h 1611086"/>
              <a:gd name="connsiteX15" fmla="*/ 1818979 w 6594463"/>
              <a:gd name="connsiteY15" fmla="*/ 464457 h 1611086"/>
              <a:gd name="connsiteX16" fmla="*/ 1949607 w 6594463"/>
              <a:gd name="connsiteY16" fmla="*/ 391886 h 1611086"/>
              <a:gd name="connsiteX17" fmla="*/ 2022179 w 6594463"/>
              <a:gd name="connsiteY17" fmla="*/ 377372 h 1611086"/>
              <a:gd name="connsiteX18" fmla="*/ 2181836 w 6594463"/>
              <a:gd name="connsiteY18" fmla="*/ 333829 h 1611086"/>
              <a:gd name="connsiteX19" fmla="*/ 2239893 w 6594463"/>
              <a:gd name="connsiteY19" fmla="*/ 304800 h 1611086"/>
              <a:gd name="connsiteX20" fmla="*/ 2312464 w 6594463"/>
              <a:gd name="connsiteY20" fmla="*/ 290286 h 1611086"/>
              <a:gd name="connsiteX21" fmla="*/ 2370522 w 6594463"/>
              <a:gd name="connsiteY21" fmla="*/ 261257 h 1611086"/>
              <a:gd name="connsiteX22" fmla="*/ 2443093 w 6594463"/>
              <a:gd name="connsiteY22" fmla="*/ 246743 h 1611086"/>
              <a:gd name="connsiteX23" fmla="*/ 2501150 w 6594463"/>
              <a:gd name="connsiteY23" fmla="*/ 203200 h 1611086"/>
              <a:gd name="connsiteX24" fmla="*/ 2602750 w 6594463"/>
              <a:gd name="connsiteY24" fmla="*/ 174172 h 1611086"/>
              <a:gd name="connsiteX25" fmla="*/ 2660807 w 6594463"/>
              <a:gd name="connsiteY25" fmla="*/ 145143 h 1611086"/>
              <a:gd name="connsiteX26" fmla="*/ 2747893 w 6594463"/>
              <a:gd name="connsiteY26" fmla="*/ 87086 h 1611086"/>
              <a:gd name="connsiteX27" fmla="*/ 2791436 w 6594463"/>
              <a:gd name="connsiteY27" fmla="*/ 72572 h 1611086"/>
              <a:gd name="connsiteX28" fmla="*/ 2951093 w 6594463"/>
              <a:gd name="connsiteY28" fmla="*/ 0 h 1611086"/>
              <a:gd name="connsiteX29" fmla="*/ 3589722 w 6594463"/>
              <a:gd name="connsiteY29" fmla="*/ 14514 h 1611086"/>
              <a:gd name="connsiteX30" fmla="*/ 3633264 w 6594463"/>
              <a:gd name="connsiteY30" fmla="*/ 29029 h 1611086"/>
              <a:gd name="connsiteX31" fmla="*/ 3778407 w 6594463"/>
              <a:gd name="connsiteY31" fmla="*/ 58057 h 1611086"/>
              <a:gd name="connsiteX32" fmla="*/ 3836464 w 6594463"/>
              <a:gd name="connsiteY32" fmla="*/ 87086 h 1611086"/>
              <a:gd name="connsiteX33" fmla="*/ 3880007 w 6594463"/>
              <a:gd name="connsiteY33" fmla="*/ 116114 h 1611086"/>
              <a:gd name="connsiteX34" fmla="*/ 3923550 w 6594463"/>
              <a:gd name="connsiteY34" fmla="*/ 130629 h 1611086"/>
              <a:gd name="connsiteX35" fmla="*/ 4054179 w 6594463"/>
              <a:gd name="connsiteY35" fmla="*/ 232229 h 1611086"/>
              <a:gd name="connsiteX36" fmla="*/ 4097722 w 6594463"/>
              <a:gd name="connsiteY36" fmla="*/ 246743 h 1611086"/>
              <a:gd name="connsiteX37" fmla="*/ 4184807 w 6594463"/>
              <a:gd name="connsiteY37" fmla="*/ 319314 h 1611086"/>
              <a:gd name="connsiteX38" fmla="*/ 4286407 w 6594463"/>
              <a:gd name="connsiteY38" fmla="*/ 377372 h 1611086"/>
              <a:gd name="connsiteX39" fmla="*/ 4344464 w 6594463"/>
              <a:gd name="connsiteY39" fmla="*/ 391886 h 1611086"/>
              <a:gd name="connsiteX40" fmla="*/ 4939550 w 6594463"/>
              <a:gd name="connsiteY40" fmla="*/ 362857 h 1611086"/>
              <a:gd name="connsiteX41" fmla="*/ 5070179 w 6594463"/>
              <a:gd name="connsiteY41" fmla="*/ 333829 h 1611086"/>
              <a:gd name="connsiteX42" fmla="*/ 5592693 w 6594463"/>
              <a:gd name="connsiteY42" fmla="*/ 319314 h 1611086"/>
              <a:gd name="connsiteX43" fmla="*/ 5708807 w 6594463"/>
              <a:gd name="connsiteY43" fmla="*/ 290286 h 1611086"/>
              <a:gd name="connsiteX44" fmla="*/ 5810407 w 6594463"/>
              <a:gd name="connsiteY44" fmla="*/ 246743 h 1611086"/>
              <a:gd name="connsiteX45" fmla="*/ 5926522 w 6594463"/>
              <a:gd name="connsiteY45" fmla="*/ 174172 h 1611086"/>
              <a:gd name="connsiteX46" fmla="*/ 5970064 w 6594463"/>
              <a:gd name="connsiteY46" fmla="*/ 145143 h 1611086"/>
              <a:gd name="connsiteX47" fmla="*/ 6028122 w 6594463"/>
              <a:gd name="connsiteY47" fmla="*/ 130629 h 1611086"/>
              <a:gd name="connsiteX48" fmla="*/ 6071664 w 6594463"/>
              <a:gd name="connsiteY48" fmla="*/ 101600 h 1611086"/>
              <a:gd name="connsiteX49" fmla="*/ 6144236 w 6594463"/>
              <a:gd name="connsiteY49" fmla="*/ 116114 h 1611086"/>
              <a:gd name="connsiteX50" fmla="*/ 6231322 w 6594463"/>
              <a:gd name="connsiteY50" fmla="*/ 159657 h 1611086"/>
              <a:gd name="connsiteX51" fmla="*/ 6260350 w 6594463"/>
              <a:gd name="connsiteY51" fmla="*/ 203200 h 1611086"/>
              <a:gd name="connsiteX52" fmla="*/ 6332922 w 6594463"/>
              <a:gd name="connsiteY52" fmla="*/ 275772 h 1611086"/>
              <a:gd name="connsiteX53" fmla="*/ 6376464 w 6594463"/>
              <a:gd name="connsiteY53" fmla="*/ 362857 h 1611086"/>
              <a:gd name="connsiteX54" fmla="*/ 6390979 w 6594463"/>
              <a:gd name="connsiteY54" fmla="*/ 406400 h 1611086"/>
              <a:gd name="connsiteX55" fmla="*/ 6492579 w 6594463"/>
              <a:gd name="connsiteY55" fmla="*/ 522514 h 1611086"/>
              <a:gd name="connsiteX56" fmla="*/ 6536122 w 6594463"/>
              <a:gd name="connsiteY56" fmla="*/ 609600 h 1611086"/>
              <a:gd name="connsiteX57" fmla="*/ 6565150 w 6594463"/>
              <a:gd name="connsiteY57" fmla="*/ 725714 h 1611086"/>
              <a:gd name="connsiteX58" fmla="*/ 6579664 w 6594463"/>
              <a:gd name="connsiteY58" fmla="*/ 769257 h 1611086"/>
              <a:gd name="connsiteX59" fmla="*/ 6594179 w 6594463"/>
              <a:gd name="connsiteY59" fmla="*/ 870857 h 1611086"/>
              <a:gd name="connsiteX60" fmla="*/ 6565150 w 6594463"/>
              <a:gd name="connsiteY60" fmla="*/ 1132114 h 1611086"/>
              <a:gd name="connsiteX61" fmla="*/ 6550636 w 6594463"/>
              <a:gd name="connsiteY61" fmla="*/ 1233714 h 1611086"/>
              <a:gd name="connsiteX62" fmla="*/ 6536122 w 6594463"/>
              <a:gd name="connsiteY62" fmla="*/ 1480457 h 1611086"/>
              <a:gd name="connsiteX63" fmla="*/ 6376464 w 6594463"/>
              <a:gd name="connsiteY63" fmla="*/ 1494972 h 1611086"/>
              <a:gd name="connsiteX64" fmla="*/ 6202293 w 6594463"/>
              <a:gd name="connsiteY64" fmla="*/ 1524000 h 1611086"/>
              <a:gd name="connsiteX65" fmla="*/ 5607207 w 6594463"/>
              <a:gd name="connsiteY65" fmla="*/ 1509486 h 1611086"/>
              <a:gd name="connsiteX66" fmla="*/ 5360464 w 6594463"/>
              <a:gd name="connsiteY66" fmla="*/ 1480457 h 1611086"/>
              <a:gd name="connsiteX67" fmla="*/ 5113722 w 6594463"/>
              <a:gd name="connsiteY67" fmla="*/ 1465943 h 1611086"/>
              <a:gd name="connsiteX68" fmla="*/ 5070179 w 6594463"/>
              <a:gd name="connsiteY68" fmla="*/ 1451429 h 1611086"/>
              <a:gd name="connsiteX69" fmla="*/ 4620236 w 6594463"/>
              <a:gd name="connsiteY69" fmla="*/ 1480457 h 1611086"/>
              <a:gd name="connsiteX70" fmla="*/ 4431550 w 6594463"/>
              <a:gd name="connsiteY70" fmla="*/ 1494972 h 1611086"/>
              <a:gd name="connsiteX71" fmla="*/ 4388007 w 6594463"/>
              <a:gd name="connsiteY71" fmla="*/ 1509486 h 1611086"/>
              <a:gd name="connsiteX72" fmla="*/ 4329950 w 6594463"/>
              <a:gd name="connsiteY72" fmla="*/ 1524000 h 1611086"/>
              <a:gd name="connsiteX73" fmla="*/ 4257379 w 6594463"/>
              <a:gd name="connsiteY73" fmla="*/ 1553029 h 1611086"/>
              <a:gd name="connsiteX74" fmla="*/ 4170293 w 6594463"/>
              <a:gd name="connsiteY74" fmla="*/ 1567543 h 1611086"/>
              <a:gd name="connsiteX75" fmla="*/ 4097722 w 6594463"/>
              <a:gd name="connsiteY75" fmla="*/ 1582057 h 1611086"/>
              <a:gd name="connsiteX76" fmla="*/ 4054179 w 6594463"/>
              <a:gd name="connsiteY76" fmla="*/ 1596572 h 1611086"/>
              <a:gd name="connsiteX77" fmla="*/ 3967093 w 6594463"/>
              <a:gd name="connsiteY77" fmla="*/ 1611086 h 1611086"/>
              <a:gd name="connsiteX78" fmla="*/ 3720350 w 6594463"/>
              <a:gd name="connsiteY78" fmla="*/ 1596572 h 1611086"/>
              <a:gd name="connsiteX79" fmla="*/ 3604236 w 6594463"/>
              <a:gd name="connsiteY79" fmla="*/ 1567543 h 1611086"/>
              <a:gd name="connsiteX80" fmla="*/ 3517150 w 6594463"/>
              <a:gd name="connsiteY80" fmla="*/ 1553029 h 1611086"/>
              <a:gd name="connsiteX81" fmla="*/ 3183322 w 6594463"/>
              <a:gd name="connsiteY81" fmla="*/ 1524000 h 1611086"/>
              <a:gd name="connsiteX82" fmla="*/ 2965607 w 6594463"/>
              <a:gd name="connsiteY82" fmla="*/ 1494972 h 1611086"/>
              <a:gd name="connsiteX83" fmla="*/ 2370522 w 6594463"/>
              <a:gd name="connsiteY83" fmla="*/ 1480457 h 1611086"/>
              <a:gd name="connsiteX84" fmla="*/ 2167322 w 6594463"/>
              <a:gd name="connsiteY84" fmla="*/ 1422400 h 1611086"/>
              <a:gd name="connsiteX85" fmla="*/ 2109264 w 6594463"/>
              <a:gd name="connsiteY85" fmla="*/ 1407886 h 1611086"/>
              <a:gd name="connsiteX86" fmla="*/ 135322 w 6594463"/>
              <a:gd name="connsiteY86" fmla="*/ 1494972 h 1611086"/>
              <a:gd name="connsiteX87" fmla="*/ 164350 w 6594463"/>
              <a:gd name="connsiteY87" fmla="*/ 1219200 h 1611086"/>
              <a:gd name="connsiteX88" fmla="*/ 178864 w 6594463"/>
              <a:gd name="connsiteY88" fmla="*/ 1016000 h 1611086"/>
              <a:gd name="connsiteX89" fmla="*/ 207893 w 6594463"/>
              <a:gd name="connsiteY89" fmla="*/ 928914 h 1611086"/>
              <a:gd name="connsiteX90" fmla="*/ 236922 w 6594463"/>
              <a:gd name="connsiteY90" fmla="*/ 783772 h 1611086"/>
              <a:gd name="connsiteX91" fmla="*/ 251436 w 6594463"/>
              <a:gd name="connsiteY91" fmla="*/ 275772 h 1611086"/>
              <a:gd name="connsiteX92" fmla="*/ 280464 w 6594463"/>
              <a:gd name="connsiteY92" fmla="*/ 232229 h 1611086"/>
              <a:gd name="connsiteX93" fmla="*/ 324007 w 6594463"/>
              <a:gd name="connsiteY93" fmla="*/ 203200 h 1611086"/>
              <a:gd name="connsiteX94" fmla="*/ 338522 w 6594463"/>
              <a:gd name="connsiteY94" fmla="*/ 188686 h 1611086"/>
              <a:gd name="connsiteX0" fmla="*/ 309493 w 6594463"/>
              <a:gd name="connsiteY0" fmla="*/ 232229 h 1611086"/>
              <a:gd name="connsiteX1" fmla="*/ 353036 w 6594463"/>
              <a:gd name="connsiteY1" fmla="*/ 159657 h 1611086"/>
              <a:gd name="connsiteX2" fmla="*/ 396579 w 6594463"/>
              <a:gd name="connsiteY2" fmla="*/ 72572 h 1611086"/>
              <a:gd name="connsiteX3" fmla="*/ 483664 w 6594463"/>
              <a:gd name="connsiteY3" fmla="*/ 29029 h 1611086"/>
              <a:gd name="connsiteX4" fmla="*/ 744922 w 6594463"/>
              <a:gd name="connsiteY4" fmla="*/ 43543 h 1611086"/>
              <a:gd name="connsiteX5" fmla="*/ 832007 w 6594463"/>
              <a:gd name="connsiteY5" fmla="*/ 101600 h 1611086"/>
              <a:gd name="connsiteX6" fmla="*/ 875550 w 6594463"/>
              <a:gd name="connsiteY6" fmla="*/ 130629 h 1611086"/>
              <a:gd name="connsiteX7" fmla="*/ 919093 w 6594463"/>
              <a:gd name="connsiteY7" fmla="*/ 159657 h 1611086"/>
              <a:gd name="connsiteX8" fmla="*/ 962636 w 6594463"/>
              <a:gd name="connsiteY8" fmla="*/ 203200 h 1611086"/>
              <a:gd name="connsiteX9" fmla="*/ 1049722 w 6594463"/>
              <a:gd name="connsiteY9" fmla="*/ 261257 h 1611086"/>
              <a:gd name="connsiteX10" fmla="*/ 1151322 w 6594463"/>
              <a:gd name="connsiteY10" fmla="*/ 333829 h 1611086"/>
              <a:gd name="connsiteX11" fmla="*/ 1238407 w 6594463"/>
              <a:gd name="connsiteY11" fmla="*/ 406400 h 1611086"/>
              <a:gd name="connsiteX12" fmla="*/ 1296464 w 6594463"/>
              <a:gd name="connsiteY12" fmla="*/ 420914 h 1611086"/>
              <a:gd name="connsiteX13" fmla="*/ 1354522 w 6594463"/>
              <a:gd name="connsiteY13" fmla="*/ 449943 h 1611086"/>
              <a:gd name="connsiteX14" fmla="*/ 1470636 w 6594463"/>
              <a:gd name="connsiteY14" fmla="*/ 478972 h 1611086"/>
              <a:gd name="connsiteX15" fmla="*/ 1818979 w 6594463"/>
              <a:gd name="connsiteY15" fmla="*/ 464457 h 1611086"/>
              <a:gd name="connsiteX16" fmla="*/ 1949607 w 6594463"/>
              <a:gd name="connsiteY16" fmla="*/ 391886 h 1611086"/>
              <a:gd name="connsiteX17" fmla="*/ 2022179 w 6594463"/>
              <a:gd name="connsiteY17" fmla="*/ 377372 h 1611086"/>
              <a:gd name="connsiteX18" fmla="*/ 2181836 w 6594463"/>
              <a:gd name="connsiteY18" fmla="*/ 333829 h 1611086"/>
              <a:gd name="connsiteX19" fmla="*/ 2239893 w 6594463"/>
              <a:gd name="connsiteY19" fmla="*/ 304800 h 1611086"/>
              <a:gd name="connsiteX20" fmla="*/ 2312464 w 6594463"/>
              <a:gd name="connsiteY20" fmla="*/ 290286 h 1611086"/>
              <a:gd name="connsiteX21" fmla="*/ 2370522 w 6594463"/>
              <a:gd name="connsiteY21" fmla="*/ 261257 h 1611086"/>
              <a:gd name="connsiteX22" fmla="*/ 2443093 w 6594463"/>
              <a:gd name="connsiteY22" fmla="*/ 246743 h 1611086"/>
              <a:gd name="connsiteX23" fmla="*/ 2501150 w 6594463"/>
              <a:gd name="connsiteY23" fmla="*/ 203200 h 1611086"/>
              <a:gd name="connsiteX24" fmla="*/ 2602750 w 6594463"/>
              <a:gd name="connsiteY24" fmla="*/ 174172 h 1611086"/>
              <a:gd name="connsiteX25" fmla="*/ 2660807 w 6594463"/>
              <a:gd name="connsiteY25" fmla="*/ 145143 h 1611086"/>
              <a:gd name="connsiteX26" fmla="*/ 2747893 w 6594463"/>
              <a:gd name="connsiteY26" fmla="*/ 87086 h 1611086"/>
              <a:gd name="connsiteX27" fmla="*/ 2791436 w 6594463"/>
              <a:gd name="connsiteY27" fmla="*/ 72572 h 1611086"/>
              <a:gd name="connsiteX28" fmla="*/ 2951093 w 6594463"/>
              <a:gd name="connsiteY28" fmla="*/ 0 h 1611086"/>
              <a:gd name="connsiteX29" fmla="*/ 3589722 w 6594463"/>
              <a:gd name="connsiteY29" fmla="*/ 14514 h 1611086"/>
              <a:gd name="connsiteX30" fmla="*/ 3633264 w 6594463"/>
              <a:gd name="connsiteY30" fmla="*/ 29029 h 1611086"/>
              <a:gd name="connsiteX31" fmla="*/ 3778407 w 6594463"/>
              <a:gd name="connsiteY31" fmla="*/ 58057 h 1611086"/>
              <a:gd name="connsiteX32" fmla="*/ 3836464 w 6594463"/>
              <a:gd name="connsiteY32" fmla="*/ 87086 h 1611086"/>
              <a:gd name="connsiteX33" fmla="*/ 3880007 w 6594463"/>
              <a:gd name="connsiteY33" fmla="*/ 116114 h 1611086"/>
              <a:gd name="connsiteX34" fmla="*/ 3923550 w 6594463"/>
              <a:gd name="connsiteY34" fmla="*/ 130629 h 1611086"/>
              <a:gd name="connsiteX35" fmla="*/ 4054179 w 6594463"/>
              <a:gd name="connsiteY35" fmla="*/ 232229 h 1611086"/>
              <a:gd name="connsiteX36" fmla="*/ 4097722 w 6594463"/>
              <a:gd name="connsiteY36" fmla="*/ 246743 h 1611086"/>
              <a:gd name="connsiteX37" fmla="*/ 4184807 w 6594463"/>
              <a:gd name="connsiteY37" fmla="*/ 319314 h 1611086"/>
              <a:gd name="connsiteX38" fmla="*/ 4286407 w 6594463"/>
              <a:gd name="connsiteY38" fmla="*/ 377372 h 1611086"/>
              <a:gd name="connsiteX39" fmla="*/ 4344464 w 6594463"/>
              <a:gd name="connsiteY39" fmla="*/ 391886 h 1611086"/>
              <a:gd name="connsiteX40" fmla="*/ 4939550 w 6594463"/>
              <a:gd name="connsiteY40" fmla="*/ 362857 h 1611086"/>
              <a:gd name="connsiteX41" fmla="*/ 5070179 w 6594463"/>
              <a:gd name="connsiteY41" fmla="*/ 333829 h 1611086"/>
              <a:gd name="connsiteX42" fmla="*/ 5592693 w 6594463"/>
              <a:gd name="connsiteY42" fmla="*/ 319314 h 1611086"/>
              <a:gd name="connsiteX43" fmla="*/ 5708807 w 6594463"/>
              <a:gd name="connsiteY43" fmla="*/ 290286 h 1611086"/>
              <a:gd name="connsiteX44" fmla="*/ 5810407 w 6594463"/>
              <a:gd name="connsiteY44" fmla="*/ 246743 h 1611086"/>
              <a:gd name="connsiteX45" fmla="*/ 5926522 w 6594463"/>
              <a:gd name="connsiteY45" fmla="*/ 174172 h 1611086"/>
              <a:gd name="connsiteX46" fmla="*/ 5970064 w 6594463"/>
              <a:gd name="connsiteY46" fmla="*/ 145143 h 1611086"/>
              <a:gd name="connsiteX47" fmla="*/ 6028122 w 6594463"/>
              <a:gd name="connsiteY47" fmla="*/ 130629 h 1611086"/>
              <a:gd name="connsiteX48" fmla="*/ 6071664 w 6594463"/>
              <a:gd name="connsiteY48" fmla="*/ 101600 h 1611086"/>
              <a:gd name="connsiteX49" fmla="*/ 6144236 w 6594463"/>
              <a:gd name="connsiteY49" fmla="*/ 116114 h 1611086"/>
              <a:gd name="connsiteX50" fmla="*/ 6231322 w 6594463"/>
              <a:gd name="connsiteY50" fmla="*/ 159657 h 1611086"/>
              <a:gd name="connsiteX51" fmla="*/ 6260350 w 6594463"/>
              <a:gd name="connsiteY51" fmla="*/ 203200 h 1611086"/>
              <a:gd name="connsiteX52" fmla="*/ 6332922 w 6594463"/>
              <a:gd name="connsiteY52" fmla="*/ 275772 h 1611086"/>
              <a:gd name="connsiteX53" fmla="*/ 6376464 w 6594463"/>
              <a:gd name="connsiteY53" fmla="*/ 362857 h 1611086"/>
              <a:gd name="connsiteX54" fmla="*/ 6390979 w 6594463"/>
              <a:gd name="connsiteY54" fmla="*/ 406400 h 1611086"/>
              <a:gd name="connsiteX55" fmla="*/ 6492579 w 6594463"/>
              <a:gd name="connsiteY55" fmla="*/ 522514 h 1611086"/>
              <a:gd name="connsiteX56" fmla="*/ 6536122 w 6594463"/>
              <a:gd name="connsiteY56" fmla="*/ 609600 h 1611086"/>
              <a:gd name="connsiteX57" fmla="*/ 6565150 w 6594463"/>
              <a:gd name="connsiteY57" fmla="*/ 725714 h 1611086"/>
              <a:gd name="connsiteX58" fmla="*/ 6579664 w 6594463"/>
              <a:gd name="connsiteY58" fmla="*/ 769257 h 1611086"/>
              <a:gd name="connsiteX59" fmla="*/ 6594179 w 6594463"/>
              <a:gd name="connsiteY59" fmla="*/ 870857 h 1611086"/>
              <a:gd name="connsiteX60" fmla="*/ 6565150 w 6594463"/>
              <a:gd name="connsiteY60" fmla="*/ 1132114 h 1611086"/>
              <a:gd name="connsiteX61" fmla="*/ 6550636 w 6594463"/>
              <a:gd name="connsiteY61" fmla="*/ 1233714 h 1611086"/>
              <a:gd name="connsiteX62" fmla="*/ 6536122 w 6594463"/>
              <a:gd name="connsiteY62" fmla="*/ 1480457 h 1611086"/>
              <a:gd name="connsiteX63" fmla="*/ 6376464 w 6594463"/>
              <a:gd name="connsiteY63" fmla="*/ 1494972 h 1611086"/>
              <a:gd name="connsiteX64" fmla="*/ 6202293 w 6594463"/>
              <a:gd name="connsiteY64" fmla="*/ 1524000 h 1611086"/>
              <a:gd name="connsiteX65" fmla="*/ 5607207 w 6594463"/>
              <a:gd name="connsiteY65" fmla="*/ 1509486 h 1611086"/>
              <a:gd name="connsiteX66" fmla="*/ 5360464 w 6594463"/>
              <a:gd name="connsiteY66" fmla="*/ 1480457 h 1611086"/>
              <a:gd name="connsiteX67" fmla="*/ 5113722 w 6594463"/>
              <a:gd name="connsiteY67" fmla="*/ 1465943 h 1611086"/>
              <a:gd name="connsiteX68" fmla="*/ 5070179 w 6594463"/>
              <a:gd name="connsiteY68" fmla="*/ 1451429 h 1611086"/>
              <a:gd name="connsiteX69" fmla="*/ 4620236 w 6594463"/>
              <a:gd name="connsiteY69" fmla="*/ 1480457 h 1611086"/>
              <a:gd name="connsiteX70" fmla="*/ 4431550 w 6594463"/>
              <a:gd name="connsiteY70" fmla="*/ 1494972 h 1611086"/>
              <a:gd name="connsiteX71" fmla="*/ 4388007 w 6594463"/>
              <a:gd name="connsiteY71" fmla="*/ 1509486 h 1611086"/>
              <a:gd name="connsiteX72" fmla="*/ 4329950 w 6594463"/>
              <a:gd name="connsiteY72" fmla="*/ 1524000 h 1611086"/>
              <a:gd name="connsiteX73" fmla="*/ 4257379 w 6594463"/>
              <a:gd name="connsiteY73" fmla="*/ 1553029 h 1611086"/>
              <a:gd name="connsiteX74" fmla="*/ 4170293 w 6594463"/>
              <a:gd name="connsiteY74" fmla="*/ 1567543 h 1611086"/>
              <a:gd name="connsiteX75" fmla="*/ 4097722 w 6594463"/>
              <a:gd name="connsiteY75" fmla="*/ 1582057 h 1611086"/>
              <a:gd name="connsiteX76" fmla="*/ 4054179 w 6594463"/>
              <a:gd name="connsiteY76" fmla="*/ 1596572 h 1611086"/>
              <a:gd name="connsiteX77" fmla="*/ 3967093 w 6594463"/>
              <a:gd name="connsiteY77" fmla="*/ 1611086 h 1611086"/>
              <a:gd name="connsiteX78" fmla="*/ 3720350 w 6594463"/>
              <a:gd name="connsiteY78" fmla="*/ 1596572 h 1611086"/>
              <a:gd name="connsiteX79" fmla="*/ 3604236 w 6594463"/>
              <a:gd name="connsiteY79" fmla="*/ 1567543 h 1611086"/>
              <a:gd name="connsiteX80" fmla="*/ 3517150 w 6594463"/>
              <a:gd name="connsiteY80" fmla="*/ 1553029 h 1611086"/>
              <a:gd name="connsiteX81" fmla="*/ 3183322 w 6594463"/>
              <a:gd name="connsiteY81" fmla="*/ 1524000 h 1611086"/>
              <a:gd name="connsiteX82" fmla="*/ 2965607 w 6594463"/>
              <a:gd name="connsiteY82" fmla="*/ 1494972 h 1611086"/>
              <a:gd name="connsiteX83" fmla="*/ 2370522 w 6594463"/>
              <a:gd name="connsiteY83" fmla="*/ 1480457 h 1611086"/>
              <a:gd name="connsiteX84" fmla="*/ 2109264 w 6594463"/>
              <a:gd name="connsiteY84" fmla="*/ 1407886 h 1611086"/>
              <a:gd name="connsiteX85" fmla="*/ 135322 w 6594463"/>
              <a:gd name="connsiteY85" fmla="*/ 1494972 h 1611086"/>
              <a:gd name="connsiteX86" fmla="*/ 164350 w 6594463"/>
              <a:gd name="connsiteY86" fmla="*/ 1219200 h 1611086"/>
              <a:gd name="connsiteX87" fmla="*/ 178864 w 6594463"/>
              <a:gd name="connsiteY87" fmla="*/ 1016000 h 1611086"/>
              <a:gd name="connsiteX88" fmla="*/ 207893 w 6594463"/>
              <a:gd name="connsiteY88" fmla="*/ 928914 h 1611086"/>
              <a:gd name="connsiteX89" fmla="*/ 236922 w 6594463"/>
              <a:gd name="connsiteY89" fmla="*/ 783772 h 1611086"/>
              <a:gd name="connsiteX90" fmla="*/ 251436 w 6594463"/>
              <a:gd name="connsiteY90" fmla="*/ 275772 h 1611086"/>
              <a:gd name="connsiteX91" fmla="*/ 280464 w 6594463"/>
              <a:gd name="connsiteY91" fmla="*/ 232229 h 1611086"/>
              <a:gd name="connsiteX92" fmla="*/ 324007 w 6594463"/>
              <a:gd name="connsiteY92" fmla="*/ 203200 h 1611086"/>
              <a:gd name="connsiteX93" fmla="*/ 338522 w 6594463"/>
              <a:gd name="connsiteY93" fmla="*/ 188686 h 1611086"/>
              <a:gd name="connsiteX0" fmla="*/ 309493 w 6594463"/>
              <a:gd name="connsiteY0" fmla="*/ 232229 h 1611086"/>
              <a:gd name="connsiteX1" fmla="*/ 353036 w 6594463"/>
              <a:gd name="connsiteY1" fmla="*/ 159657 h 1611086"/>
              <a:gd name="connsiteX2" fmla="*/ 396579 w 6594463"/>
              <a:gd name="connsiteY2" fmla="*/ 72572 h 1611086"/>
              <a:gd name="connsiteX3" fmla="*/ 483664 w 6594463"/>
              <a:gd name="connsiteY3" fmla="*/ 29029 h 1611086"/>
              <a:gd name="connsiteX4" fmla="*/ 744922 w 6594463"/>
              <a:gd name="connsiteY4" fmla="*/ 43543 h 1611086"/>
              <a:gd name="connsiteX5" fmla="*/ 832007 w 6594463"/>
              <a:gd name="connsiteY5" fmla="*/ 101600 h 1611086"/>
              <a:gd name="connsiteX6" fmla="*/ 875550 w 6594463"/>
              <a:gd name="connsiteY6" fmla="*/ 130629 h 1611086"/>
              <a:gd name="connsiteX7" fmla="*/ 919093 w 6594463"/>
              <a:gd name="connsiteY7" fmla="*/ 159657 h 1611086"/>
              <a:gd name="connsiteX8" fmla="*/ 962636 w 6594463"/>
              <a:gd name="connsiteY8" fmla="*/ 203200 h 1611086"/>
              <a:gd name="connsiteX9" fmla="*/ 1049722 w 6594463"/>
              <a:gd name="connsiteY9" fmla="*/ 261257 h 1611086"/>
              <a:gd name="connsiteX10" fmla="*/ 1151322 w 6594463"/>
              <a:gd name="connsiteY10" fmla="*/ 333829 h 1611086"/>
              <a:gd name="connsiteX11" fmla="*/ 1238407 w 6594463"/>
              <a:gd name="connsiteY11" fmla="*/ 406400 h 1611086"/>
              <a:gd name="connsiteX12" fmla="*/ 1296464 w 6594463"/>
              <a:gd name="connsiteY12" fmla="*/ 420914 h 1611086"/>
              <a:gd name="connsiteX13" fmla="*/ 1354522 w 6594463"/>
              <a:gd name="connsiteY13" fmla="*/ 449943 h 1611086"/>
              <a:gd name="connsiteX14" fmla="*/ 1470636 w 6594463"/>
              <a:gd name="connsiteY14" fmla="*/ 478972 h 1611086"/>
              <a:gd name="connsiteX15" fmla="*/ 1818979 w 6594463"/>
              <a:gd name="connsiteY15" fmla="*/ 464457 h 1611086"/>
              <a:gd name="connsiteX16" fmla="*/ 1949607 w 6594463"/>
              <a:gd name="connsiteY16" fmla="*/ 391886 h 1611086"/>
              <a:gd name="connsiteX17" fmla="*/ 2022179 w 6594463"/>
              <a:gd name="connsiteY17" fmla="*/ 377372 h 1611086"/>
              <a:gd name="connsiteX18" fmla="*/ 2181836 w 6594463"/>
              <a:gd name="connsiteY18" fmla="*/ 333829 h 1611086"/>
              <a:gd name="connsiteX19" fmla="*/ 2239893 w 6594463"/>
              <a:gd name="connsiteY19" fmla="*/ 304800 h 1611086"/>
              <a:gd name="connsiteX20" fmla="*/ 2312464 w 6594463"/>
              <a:gd name="connsiteY20" fmla="*/ 290286 h 1611086"/>
              <a:gd name="connsiteX21" fmla="*/ 2370522 w 6594463"/>
              <a:gd name="connsiteY21" fmla="*/ 261257 h 1611086"/>
              <a:gd name="connsiteX22" fmla="*/ 2443093 w 6594463"/>
              <a:gd name="connsiteY22" fmla="*/ 246743 h 1611086"/>
              <a:gd name="connsiteX23" fmla="*/ 2501150 w 6594463"/>
              <a:gd name="connsiteY23" fmla="*/ 203200 h 1611086"/>
              <a:gd name="connsiteX24" fmla="*/ 2602750 w 6594463"/>
              <a:gd name="connsiteY24" fmla="*/ 174172 h 1611086"/>
              <a:gd name="connsiteX25" fmla="*/ 2660807 w 6594463"/>
              <a:gd name="connsiteY25" fmla="*/ 145143 h 1611086"/>
              <a:gd name="connsiteX26" fmla="*/ 2747893 w 6594463"/>
              <a:gd name="connsiteY26" fmla="*/ 87086 h 1611086"/>
              <a:gd name="connsiteX27" fmla="*/ 2791436 w 6594463"/>
              <a:gd name="connsiteY27" fmla="*/ 72572 h 1611086"/>
              <a:gd name="connsiteX28" fmla="*/ 2951093 w 6594463"/>
              <a:gd name="connsiteY28" fmla="*/ 0 h 1611086"/>
              <a:gd name="connsiteX29" fmla="*/ 3589722 w 6594463"/>
              <a:gd name="connsiteY29" fmla="*/ 14514 h 1611086"/>
              <a:gd name="connsiteX30" fmla="*/ 3633264 w 6594463"/>
              <a:gd name="connsiteY30" fmla="*/ 29029 h 1611086"/>
              <a:gd name="connsiteX31" fmla="*/ 3778407 w 6594463"/>
              <a:gd name="connsiteY31" fmla="*/ 58057 h 1611086"/>
              <a:gd name="connsiteX32" fmla="*/ 3836464 w 6594463"/>
              <a:gd name="connsiteY32" fmla="*/ 87086 h 1611086"/>
              <a:gd name="connsiteX33" fmla="*/ 3880007 w 6594463"/>
              <a:gd name="connsiteY33" fmla="*/ 116114 h 1611086"/>
              <a:gd name="connsiteX34" fmla="*/ 3923550 w 6594463"/>
              <a:gd name="connsiteY34" fmla="*/ 130629 h 1611086"/>
              <a:gd name="connsiteX35" fmla="*/ 4054179 w 6594463"/>
              <a:gd name="connsiteY35" fmla="*/ 232229 h 1611086"/>
              <a:gd name="connsiteX36" fmla="*/ 4097722 w 6594463"/>
              <a:gd name="connsiteY36" fmla="*/ 246743 h 1611086"/>
              <a:gd name="connsiteX37" fmla="*/ 4184807 w 6594463"/>
              <a:gd name="connsiteY37" fmla="*/ 319314 h 1611086"/>
              <a:gd name="connsiteX38" fmla="*/ 4286407 w 6594463"/>
              <a:gd name="connsiteY38" fmla="*/ 377372 h 1611086"/>
              <a:gd name="connsiteX39" fmla="*/ 4344464 w 6594463"/>
              <a:gd name="connsiteY39" fmla="*/ 391886 h 1611086"/>
              <a:gd name="connsiteX40" fmla="*/ 4939550 w 6594463"/>
              <a:gd name="connsiteY40" fmla="*/ 362857 h 1611086"/>
              <a:gd name="connsiteX41" fmla="*/ 5070179 w 6594463"/>
              <a:gd name="connsiteY41" fmla="*/ 333829 h 1611086"/>
              <a:gd name="connsiteX42" fmla="*/ 5592693 w 6594463"/>
              <a:gd name="connsiteY42" fmla="*/ 319314 h 1611086"/>
              <a:gd name="connsiteX43" fmla="*/ 5708807 w 6594463"/>
              <a:gd name="connsiteY43" fmla="*/ 290286 h 1611086"/>
              <a:gd name="connsiteX44" fmla="*/ 5810407 w 6594463"/>
              <a:gd name="connsiteY44" fmla="*/ 246743 h 1611086"/>
              <a:gd name="connsiteX45" fmla="*/ 5926522 w 6594463"/>
              <a:gd name="connsiteY45" fmla="*/ 174172 h 1611086"/>
              <a:gd name="connsiteX46" fmla="*/ 5970064 w 6594463"/>
              <a:gd name="connsiteY46" fmla="*/ 145143 h 1611086"/>
              <a:gd name="connsiteX47" fmla="*/ 6028122 w 6594463"/>
              <a:gd name="connsiteY47" fmla="*/ 130629 h 1611086"/>
              <a:gd name="connsiteX48" fmla="*/ 6071664 w 6594463"/>
              <a:gd name="connsiteY48" fmla="*/ 101600 h 1611086"/>
              <a:gd name="connsiteX49" fmla="*/ 6144236 w 6594463"/>
              <a:gd name="connsiteY49" fmla="*/ 116114 h 1611086"/>
              <a:gd name="connsiteX50" fmla="*/ 6231322 w 6594463"/>
              <a:gd name="connsiteY50" fmla="*/ 159657 h 1611086"/>
              <a:gd name="connsiteX51" fmla="*/ 6260350 w 6594463"/>
              <a:gd name="connsiteY51" fmla="*/ 203200 h 1611086"/>
              <a:gd name="connsiteX52" fmla="*/ 6332922 w 6594463"/>
              <a:gd name="connsiteY52" fmla="*/ 275772 h 1611086"/>
              <a:gd name="connsiteX53" fmla="*/ 6376464 w 6594463"/>
              <a:gd name="connsiteY53" fmla="*/ 362857 h 1611086"/>
              <a:gd name="connsiteX54" fmla="*/ 6390979 w 6594463"/>
              <a:gd name="connsiteY54" fmla="*/ 406400 h 1611086"/>
              <a:gd name="connsiteX55" fmla="*/ 6492579 w 6594463"/>
              <a:gd name="connsiteY55" fmla="*/ 522514 h 1611086"/>
              <a:gd name="connsiteX56" fmla="*/ 6536122 w 6594463"/>
              <a:gd name="connsiteY56" fmla="*/ 609600 h 1611086"/>
              <a:gd name="connsiteX57" fmla="*/ 6565150 w 6594463"/>
              <a:gd name="connsiteY57" fmla="*/ 725714 h 1611086"/>
              <a:gd name="connsiteX58" fmla="*/ 6579664 w 6594463"/>
              <a:gd name="connsiteY58" fmla="*/ 769257 h 1611086"/>
              <a:gd name="connsiteX59" fmla="*/ 6594179 w 6594463"/>
              <a:gd name="connsiteY59" fmla="*/ 870857 h 1611086"/>
              <a:gd name="connsiteX60" fmla="*/ 6565150 w 6594463"/>
              <a:gd name="connsiteY60" fmla="*/ 1132114 h 1611086"/>
              <a:gd name="connsiteX61" fmla="*/ 6550636 w 6594463"/>
              <a:gd name="connsiteY61" fmla="*/ 1233714 h 1611086"/>
              <a:gd name="connsiteX62" fmla="*/ 6536122 w 6594463"/>
              <a:gd name="connsiteY62" fmla="*/ 1480457 h 1611086"/>
              <a:gd name="connsiteX63" fmla="*/ 6376464 w 6594463"/>
              <a:gd name="connsiteY63" fmla="*/ 1494972 h 1611086"/>
              <a:gd name="connsiteX64" fmla="*/ 6202293 w 6594463"/>
              <a:gd name="connsiteY64" fmla="*/ 1524000 h 1611086"/>
              <a:gd name="connsiteX65" fmla="*/ 5607207 w 6594463"/>
              <a:gd name="connsiteY65" fmla="*/ 1509486 h 1611086"/>
              <a:gd name="connsiteX66" fmla="*/ 5360464 w 6594463"/>
              <a:gd name="connsiteY66" fmla="*/ 1480457 h 1611086"/>
              <a:gd name="connsiteX67" fmla="*/ 5113722 w 6594463"/>
              <a:gd name="connsiteY67" fmla="*/ 1465943 h 1611086"/>
              <a:gd name="connsiteX68" fmla="*/ 5070179 w 6594463"/>
              <a:gd name="connsiteY68" fmla="*/ 1451429 h 1611086"/>
              <a:gd name="connsiteX69" fmla="*/ 4620236 w 6594463"/>
              <a:gd name="connsiteY69" fmla="*/ 1480457 h 1611086"/>
              <a:gd name="connsiteX70" fmla="*/ 4431550 w 6594463"/>
              <a:gd name="connsiteY70" fmla="*/ 1494972 h 1611086"/>
              <a:gd name="connsiteX71" fmla="*/ 4388007 w 6594463"/>
              <a:gd name="connsiteY71" fmla="*/ 1509486 h 1611086"/>
              <a:gd name="connsiteX72" fmla="*/ 4329950 w 6594463"/>
              <a:gd name="connsiteY72" fmla="*/ 1524000 h 1611086"/>
              <a:gd name="connsiteX73" fmla="*/ 4257379 w 6594463"/>
              <a:gd name="connsiteY73" fmla="*/ 1553029 h 1611086"/>
              <a:gd name="connsiteX74" fmla="*/ 4170293 w 6594463"/>
              <a:gd name="connsiteY74" fmla="*/ 1567543 h 1611086"/>
              <a:gd name="connsiteX75" fmla="*/ 4097722 w 6594463"/>
              <a:gd name="connsiteY75" fmla="*/ 1582057 h 1611086"/>
              <a:gd name="connsiteX76" fmla="*/ 4054179 w 6594463"/>
              <a:gd name="connsiteY76" fmla="*/ 1596572 h 1611086"/>
              <a:gd name="connsiteX77" fmla="*/ 3967093 w 6594463"/>
              <a:gd name="connsiteY77" fmla="*/ 1611086 h 1611086"/>
              <a:gd name="connsiteX78" fmla="*/ 3720350 w 6594463"/>
              <a:gd name="connsiteY78" fmla="*/ 1596572 h 1611086"/>
              <a:gd name="connsiteX79" fmla="*/ 3604236 w 6594463"/>
              <a:gd name="connsiteY79" fmla="*/ 1567543 h 1611086"/>
              <a:gd name="connsiteX80" fmla="*/ 3517150 w 6594463"/>
              <a:gd name="connsiteY80" fmla="*/ 1553029 h 1611086"/>
              <a:gd name="connsiteX81" fmla="*/ 3183322 w 6594463"/>
              <a:gd name="connsiteY81" fmla="*/ 1524000 h 1611086"/>
              <a:gd name="connsiteX82" fmla="*/ 2965607 w 6594463"/>
              <a:gd name="connsiteY82" fmla="*/ 1494972 h 1611086"/>
              <a:gd name="connsiteX83" fmla="*/ 2109264 w 6594463"/>
              <a:gd name="connsiteY83" fmla="*/ 1407886 h 1611086"/>
              <a:gd name="connsiteX84" fmla="*/ 135322 w 6594463"/>
              <a:gd name="connsiteY84" fmla="*/ 1494972 h 1611086"/>
              <a:gd name="connsiteX85" fmla="*/ 164350 w 6594463"/>
              <a:gd name="connsiteY85" fmla="*/ 1219200 h 1611086"/>
              <a:gd name="connsiteX86" fmla="*/ 178864 w 6594463"/>
              <a:gd name="connsiteY86" fmla="*/ 1016000 h 1611086"/>
              <a:gd name="connsiteX87" fmla="*/ 207893 w 6594463"/>
              <a:gd name="connsiteY87" fmla="*/ 928914 h 1611086"/>
              <a:gd name="connsiteX88" fmla="*/ 236922 w 6594463"/>
              <a:gd name="connsiteY88" fmla="*/ 783772 h 1611086"/>
              <a:gd name="connsiteX89" fmla="*/ 251436 w 6594463"/>
              <a:gd name="connsiteY89" fmla="*/ 275772 h 1611086"/>
              <a:gd name="connsiteX90" fmla="*/ 280464 w 6594463"/>
              <a:gd name="connsiteY90" fmla="*/ 232229 h 1611086"/>
              <a:gd name="connsiteX91" fmla="*/ 324007 w 6594463"/>
              <a:gd name="connsiteY91" fmla="*/ 203200 h 1611086"/>
              <a:gd name="connsiteX92" fmla="*/ 338522 w 6594463"/>
              <a:gd name="connsiteY92" fmla="*/ 188686 h 1611086"/>
              <a:gd name="connsiteX0" fmla="*/ 309493 w 6594463"/>
              <a:gd name="connsiteY0" fmla="*/ 232229 h 1611086"/>
              <a:gd name="connsiteX1" fmla="*/ 353036 w 6594463"/>
              <a:gd name="connsiteY1" fmla="*/ 159657 h 1611086"/>
              <a:gd name="connsiteX2" fmla="*/ 396579 w 6594463"/>
              <a:gd name="connsiteY2" fmla="*/ 72572 h 1611086"/>
              <a:gd name="connsiteX3" fmla="*/ 483664 w 6594463"/>
              <a:gd name="connsiteY3" fmla="*/ 29029 h 1611086"/>
              <a:gd name="connsiteX4" fmla="*/ 744922 w 6594463"/>
              <a:gd name="connsiteY4" fmla="*/ 43543 h 1611086"/>
              <a:gd name="connsiteX5" fmla="*/ 832007 w 6594463"/>
              <a:gd name="connsiteY5" fmla="*/ 101600 h 1611086"/>
              <a:gd name="connsiteX6" fmla="*/ 875550 w 6594463"/>
              <a:gd name="connsiteY6" fmla="*/ 130629 h 1611086"/>
              <a:gd name="connsiteX7" fmla="*/ 919093 w 6594463"/>
              <a:gd name="connsiteY7" fmla="*/ 159657 h 1611086"/>
              <a:gd name="connsiteX8" fmla="*/ 962636 w 6594463"/>
              <a:gd name="connsiteY8" fmla="*/ 203200 h 1611086"/>
              <a:gd name="connsiteX9" fmla="*/ 1049722 w 6594463"/>
              <a:gd name="connsiteY9" fmla="*/ 261257 h 1611086"/>
              <a:gd name="connsiteX10" fmla="*/ 1151322 w 6594463"/>
              <a:gd name="connsiteY10" fmla="*/ 333829 h 1611086"/>
              <a:gd name="connsiteX11" fmla="*/ 1238407 w 6594463"/>
              <a:gd name="connsiteY11" fmla="*/ 406400 h 1611086"/>
              <a:gd name="connsiteX12" fmla="*/ 1296464 w 6594463"/>
              <a:gd name="connsiteY12" fmla="*/ 420914 h 1611086"/>
              <a:gd name="connsiteX13" fmla="*/ 1354522 w 6594463"/>
              <a:gd name="connsiteY13" fmla="*/ 449943 h 1611086"/>
              <a:gd name="connsiteX14" fmla="*/ 1470636 w 6594463"/>
              <a:gd name="connsiteY14" fmla="*/ 478972 h 1611086"/>
              <a:gd name="connsiteX15" fmla="*/ 1818979 w 6594463"/>
              <a:gd name="connsiteY15" fmla="*/ 464457 h 1611086"/>
              <a:gd name="connsiteX16" fmla="*/ 1949607 w 6594463"/>
              <a:gd name="connsiteY16" fmla="*/ 391886 h 1611086"/>
              <a:gd name="connsiteX17" fmla="*/ 2022179 w 6594463"/>
              <a:gd name="connsiteY17" fmla="*/ 377372 h 1611086"/>
              <a:gd name="connsiteX18" fmla="*/ 2181836 w 6594463"/>
              <a:gd name="connsiteY18" fmla="*/ 333829 h 1611086"/>
              <a:gd name="connsiteX19" fmla="*/ 2239893 w 6594463"/>
              <a:gd name="connsiteY19" fmla="*/ 304800 h 1611086"/>
              <a:gd name="connsiteX20" fmla="*/ 2312464 w 6594463"/>
              <a:gd name="connsiteY20" fmla="*/ 290286 h 1611086"/>
              <a:gd name="connsiteX21" fmla="*/ 2370522 w 6594463"/>
              <a:gd name="connsiteY21" fmla="*/ 261257 h 1611086"/>
              <a:gd name="connsiteX22" fmla="*/ 2443093 w 6594463"/>
              <a:gd name="connsiteY22" fmla="*/ 246743 h 1611086"/>
              <a:gd name="connsiteX23" fmla="*/ 2501150 w 6594463"/>
              <a:gd name="connsiteY23" fmla="*/ 203200 h 1611086"/>
              <a:gd name="connsiteX24" fmla="*/ 2602750 w 6594463"/>
              <a:gd name="connsiteY24" fmla="*/ 174172 h 1611086"/>
              <a:gd name="connsiteX25" fmla="*/ 2660807 w 6594463"/>
              <a:gd name="connsiteY25" fmla="*/ 145143 h 1611086"/>
              <a:gd name="connsiteX26" fmla="*/ 2747893 w 6594463"/>
              <a:gd name="connsiteY26" fmla="*/ 87086 h 1611086"/>
              <a:gd name="connsiteX27" fmla="*/ 2791436 w 6594463"/>
              <a:gd name="connsiteY27" fmla="*/ 72572 h 1611086"/>
              <a:gd name="connsiteX28" fmla="*/ 2951093 w 6594463"/>
              <a:gd name="connsiteY28" fmla="*/ 0 h 1611086"/>
              <a:gd name="connsiteX29" fmla="*/ 3589722 w 6594463"/>
              <a:gd name="connsiteY29" fmla="*/ 14514 h 1611086"/>
              <a:gd name="connsiteX30" fmla="*/ 3633264 w 6594463"/>
              <a:gd name="connsiteY30" fmla="*/ 29029 h 1611086"/>
              <a:gd name="connsiteX31" fmla="*/ 3778407 w 6594463"/>
              <a:gd name="connsiteY31" fmla="*/ 58057 h 1611086"/>
              <a:gd name="connsiteX32" fmla="*/ 3836464 w 6594463"/>
              <a:gd name="connsiteY32" fmla="*/ 87086 h 1611086"/>
              <a:gd name="connsiteX33" fmla="*/ 3880007 w 6594463"/>
              <a:gd name="connsiteY33" fmla="*/ 116114 h 1611086"/>
              <a:gd name="connsiteX34" fmla="*/ 3923550 w 6594463"/>
              <a:gd name="connsiteY34" fmla="*/ 130629 h 1611086"/>
              <a:gd name="connsiteX35" fmla="*/ 4054179 w 6594463"/>
              <a:gd name="connsiteY35" fmla="*/ 232229 h 1611086"/>
              <a:gd name="connsiteX36" fmla="*/ 4097722 w 6594463"/>
              <a:gd name="connsiteY36" fmla="*/ 246743 h 1611086"/>
              <a:gd name="connsiteX37" fmla="*/ 4184807 w 6594463"/>
              <a:gd name="connsiteY37" fmla="*/ 319314 h 1611086"/>
              <a:gd name="connsiteX38" fmla="*/ 4286407 w 6594463"/>
              <a:gd name="connsiteY38" fmla="*/ 377372 h 1611086"/>
              <a:gd name="connsiteX39" fmla="*/ 4344464 w 6594463"/>
              <a:gd name="connsiteY39" fmla="*/ 391886 h 1611086"/>
              <a:gd name="connsiteX40" fmla="*/ 4939550 w 6594463"/>
              <a:gd name="connsiteY40" fmla="*/ 362857 h 1611086"/>
              <a:gd name="connsiteX41" fmla="*/ 5070179 w 6594463"/>
              <a:gd name="connsiteY41" fmla="*/ 333829 h 1611086"/>
              <a:gd name="connsiteX42" fmla="*/ 5592693 w 6594463"/>
              <a:gd name="connsiteY42" fmla="*/ 319314 h 1611086"/>
              <a:gd name="connsiteX43" fmla="*/ 5708807 w 6594463"/>
              <a:gd name="connsiteY43" fmla="*/ 290286 h 1611086"/>
              <a:gd name="connsiteX44" fmla="*/ 5810407 w 6594463"/>
              <a:gd name="connsiteY44" fmla="*/ 246743 h 1611086"/>
              <a:gd name="connsiteX45" fmla="*/ 5926522 w 6594463"/>
              <a:gd name="connsiteY45" fmla="*/ 174172 h 1611086"/>
              <a:gd name="connsiteX46" fmla="*/ 5970064 w 6594463"/>
              <a:gd name="connsiteY46" fmla="*/ 145143 h 1611086"/>
              <a:gd name="connsiteX47" fmla="*/ 6028122 w 6594463"/>
              <a:gd name="connsiteY47" fmla="*/ 130629 h 1611086"/>
              <a:gd name="connsiteX48" fmla="*/ 6071664 w 6594463"/>
              <a:gd name="connsiteY48" fmla="*/ 101600 h 1611086"/>
              <a:gd name="connsiteX49" fmla="*/ 6144236 w 6594463"/>
              <a:gd name="connsiteY49" fmla="*/ 116114 h 1611086"/>
              <a:gd name="connsiteX50" fmla="*/ 6231322 w 6594463"/>
              <a:gd name="connsiteY50" fmla="*/ 159657 h 1611086"/>
              <a:gd name="connsiteX51" fmla="*/ 6260350 w 6594463"/>
              <a:gd name="connsiteY51" fmla="*/ 203200 h 1611086"/>
              <a:gd name="connsiteX52" fmla="*/ 6332922 w 6594463"/>
              <a:gd name="connsiteY52" fmla="*/ 275772 h 1611086"/>
              <a:gd name="connsiteX53" fmla="*/ 6376464 w 6594463"/>
              <a:gd name="connsiteY53" fmla="*/ 362857 h 1611086"/>
              <a:gd name="connsiteX54" fmla="*/ 6390979 w 6594463"/>
              <a:gd name="connsiteY54" fmla="*/ 406400 h 1611086"/>
              <a:gd name="connsiteX55" fmla="*/ 6492579 w 6594463"/>
              <a:gd name="connsiteY55" fmla="*/ 522514 h 1611086"/>
              <a:gd name="connsiteX56" fmla="*/ 6536122 w 6594463"/>
              <a:gd name="connsiteY56" fmla="*/ 609600 h 1611086"/>
              <a:gd name="connsiteX57" fmla="*/ 6565150 w 6594463"/>
              <a:gd name="connsiteY57" fmla="*/ 725714 h 1611086"/>
              <a:gd name="connsiteX58" fmla="*/ 6579664 w 6594463"/>
              <a:gd name="connsiteY58" fmla="*/ 769257 h 1611086"/>
              <a:gd name="connsiteX59" fmla="*/ 6594179 w 6594463"/>
              <a:gd name="connsiteY59" fmla="*/ 870857 h 1611086"/>
              <a:gd name="connsiteX60" fmla="*/ 6565150 w 6594463"/>
              <a:gd name="connsiteY60" fmla="*/ 1132114 h 1611086"/>
              <a:gd name="connsiteX61" fmla="*/ 6550636 w 6594463"/>
              <a:gd name="connsiteY61" fmla="*/ 1233714 h 1611086"/>
              <a:gd name="connsiteX62" fmla="*/ 6536122 w 6594463"/>
              <a:gd name="connsiteY62" fmla="*/ 1480457 h 1611086"/>
              <a:gd name="connsiteX63" fmla="*/ 6376464 w 6594463"/>
              <a:gd name="connsiteY63" fmla="*/ 1494972 h 1611086"/>
              <a:gd name="connsiteX64" fmla="*/ 6202293 w 6594463"/>
              <a:gd name="connsiteY64" fmla="*/ 1524000 h 1611086"/>
              <a:gd name="connsiteX65" fmla="*/ 5607207 w 6594463"/>
              <a:gd name="connsiteY65" fmla="*/ 1509486 h 1611086"/>
              <a:gd name="connsiteX66" fmla="*/ 5360464 w 6594463"/>
              <a:gd name="connsiteY66" fmla="*/ 1480457 h 1611086"/>
              <a:gd name="connsiteX67" fmla="*/ 5113722 w 6594463"/>
              <a:gd name="connsiteY67" fmla="*/ 1465943 h 1611086"/>
              <a:gd name="connsiteX68" fmla="*/ 5070179 w 6594463"/>
              <a:gd name="connsiteY68" fmla="*/ 1451429 h 1611086"/>
              <a:gd name="connsiteX69" fmla="*/ 4620236 w 6594463"/>
              <a:gd name="connsiteY69" fmla="*/ 1480457 h 1611086"/>
              <a:gd name="connsiteX70" fmla="*/ 4431550 w 6594463"/>
              <a:gd name="connsiteY70" fmla="*/ 1494972 h 1611086"/>
              <a:gd name="connsiteX71" fmla="*/ 4388007 w 6594463"/>
              <a:gd name="connsiteY71" fmla="*/ 1509486 h 1611086"/>
              <a:gd name="connsiteX72" fmla="*/ 4329950 w 6594463"/>
              <a:gd name="connsiteY72" fmla="*/ 1524000 h 1611086"/>
              <a:gd name="connsiteX73" fmla="*/ 4257379 w 6594463"/>
              <a:gd name="connsiteY73" fmla="*/ 1553029 h 1611086"/>
              <a:gd name="connsiteX74" fmla="*/ 4170293 w 6594463"/>
              <a:gd name="connsiteY74" fmla="*/ 1567543 h 1611086"/>
              <a:gd name="connsiteX75" fmla="*/ 4097722 w 6594463"/>
              <a:gd name="connsiteY75" fmla="*/ 1582057 h 1611086"/>
              <a:gd name="connsiteX76" fmla="*/ 4054179 w 6594463"/>
              <a:gd name="connsiteY76" fmla="*/ 1596572 h 1611086"/>
              <a:gd name="connsiteX77" fmla="*/ 3967093 w 6594463"/>
              <a:gd name="connsiteY77" fmla="*/ 1611086 h 1611086"/>
              <a:gd name="connsiteX78" fmla="*/ 3720350 w 6594463"/>
              <a:gd name="connsiteY78" fmla="*/ 1596572 h 1611086"/>
              <a:gd name="connsiteX79" fmla="*/ 3604236 w 6594463"/>
              <a:gd name="connsiteY79" fmla="*/ 1567543 h 1611086"/>
              <a:gd name="connsiteX80" fmla="*/ 3517150 w 6594463"/>
              <a:gd name="connsiteY80" fmla="*/ 1553029 h 1611086"/>
              <a:gd name="connsiteX81" fmla="*/ 3183322 w 6594463"/>
              <a:gd name="connsiteY81" fmla="*/ 1524000 h 1611086"/>
              <a:gd name="connsiteX82" fmla="*/ 2109264 w 6594463"/>
              <a:gd name="connsiteY82" fmla="*/ 1407886 h 1611086"/>
              <a:gd name="connsiteX83" fmla="*/ 135322 w 6594463"/>
              <a:gd name="connsiteY83" fmla="*/ 1494972 h 1611086"/>
              <a:gd name="connsiteX84" fmla="*/ 164350 w 6594463"/>
              <a:gd name="connsiteY84" fmla="*/ 1219200 h 1611086"/>
              <a:gd name="connsiteX85" fmla="*/ 178864 w 6594463"/>
              <a:gd name="connsiteY85" fmla="*/ 1016000 h 1611086"/>
              <a:gd name="connsiteX86" fmla="*/ 207893 w 6594463"/>
              <a:gd name="connsiteY86" fmla="*/ 928914 h 1611086"/>
              <a:gd name="connsiteX87" fmla="*/ 236922 w 6594463"/>
              <a:gd name="connsiteY87" fmla="*/ 783772 h 1611086"/>
              <a:gd name="connsiteX88" fmla="*/ 251436 w 6594463"/>
              <a:gd name="connsiteY88" fmla="*/ 275772 h 1611086"/>
              <a:gd name="connsiteX89" fmla="*/ 280464 w 6594463"/>
              <a:gd name="connsiteY89" fmla="*/ 232229 h 1611086"/>
              <a:gd name="connsiteX90" fmla="*/ 324007 w 6594463"/>
              <a:gd name="connsiteY90" fmla="*/ 203200 h 1611086"/>
              <a:gd name="connsiteX91" fmla="*/ 338522 w 6594463"/>
              <a:gd name="connsiteY91" fmla="*/ 188686 h 1611086"/>
              <a:gd name="connsiteX0" fmla="*/ 309493 w 6594463"/>
              <a:gd name="connsiteY0" fmla="*/ 232229 h 1611086"/>
              <a:gd name="connsiteX1" fmla="*/ 353036 w 6594463"/>
              <a:gd name="connsiteY1" fmla="*/ 159657 h 1611086"/>
              <a:gd name="connsiteX2" fmla="*/ 396579 w 6594463"/>
              <a:gd name="connsiteY2" fmla="*/ 72572 h 1611086"/>
              <a:gd name="connsiteX3" fmla="*/ 483664 w 6594463"/>
              <a:gd name="connsiteY3" fmla="*/ 29029 h 1611086"/>
              <a:gd name="connsiteX4" fmla="*/ 744922 w 6594463"/>
              <a:gd name="connsiteY4" fmla="*/ 43543 h 1611086"/>
              <a:gd name="connsiteX5" fmla="*/ 832007 w 6594463"/>
              <a:gd name="connsiteY5" fmla="*/ 101600 h 1611086"/>
              <a:gd name="connsiteX6" fmla="*/ 875550 w 6594463"/>
              <a:gd name="connsiteY6" fmla="*/ 130629 h 1611086"/>
              <a:gd name="connsiteX7" fmla="*/ 919093 w 6594463"/>
              <a:gd name="connsiteY7" fmla="*/ 159657 h 1611086"/>
              <a:gd name="connsiteX8" fmla="*/ 962636 w 6594463"/>
              <a:gd name="connsiteY8" fmla="*/ 203200 h 1611086"/>
              <a:gd name="connsiteX9" fmla="*/ 1049722 w 6594463"/>
              <a:gd name="connsiteY9" fmla="*/ 261257 h 1611086"/>
              <a:gd name="connsiteX10" fmla="*/ 1151322 w 6594463"/>
              <a:gd name="connsiteY10" fmla="*/ 333829 h 1611086"/>
              <a:gd name="connsiteX11" fmla="*/ 1238407 w 6594463"/>
              <a:gd name="connsiteY11" fmla="*/ 406400 h 1611086"/>
              <a:gd name="connsiteX12" fmla="*/ 1296464 w 6594463"/>
              <a:gd name="connsiteY12" fmla="*/ 420914 h 1611086"/>
              <a:gd name="connsiteX13" fmla="*/ 1354522 w 6594463"/>
              <a:gd name="connsiteY13" fmla="*/ 449943 h 1611086"/>
              <a:gd name="connsiteX14" fmla="*/ 1470636 w 6594463"/>
              <a:gd name="connsiteY14" fmla="*/ 478972 h 1611086"/>
              <a:gd name="connsiteX15" fmla="*/ 1818979 w 6594463"/>
              <a:gd name="connsiteY15" fmla="*/ 464457 h 1611086"/>
              <a:gd name="connsiteX16" fmla="*/ 1949607 w 6594463"/>
              <a:gd name="connsiteY16" fmla="*/ 391886 h 1611086"/>
              <a:gd name="connsiteX17" fmla="*/ 2022179 w 6594463"/>
              <a:gd name="connsiteY17" fmla="*/ 377372 h 1611086"/>
              <a:gd name="connsiteX18" fmla="*/ 2181836 w 6594463"/>
              <a:gd name="connsiteY18" fmla="*/ 333829 h 1611086"/>
              <a:gd name="connsiteX19" fmla="*/ 2239893 w 6594463"/>
              <a:gd name="connsiteY19" fmla="*/ 304800 h 1611086"/>
              <a:gd name="connsiteX20" fmla="*/ 2312464 w 6594463"/>
              <a:gd name="connsiteY20" fmla="*/ 290286 h 1611086"/>
              <a:gd name="connsiteX21" fmla="*/ 2370522 w 6594463"/>
              <a:gd name="connsiteY21" fmla="*/ 261257 h 1611086"/>
              <a:gd name="connsiteX22" fmla="*/ 2443093 w 6594463"/>
              <a:gd name="connsiteY22" fmla="*/ 246743 h 1611086"/>
              <a:gd name="connsiteX23" fmla="*/ 2501150 w 6594463"/>
              <a:gd name="connsiteY23" fmla="*/ 203200 h 1611086"/>
              <a:gd name="connsiteX24" fmla="*/ 2602750 w 6594463"/>
              <a:gd name="connsiteY24" fmla="*/ 174172 h 1611086"/>
              <a:gd name="connsiteX25" fmla="*/ 2660807 w 6594463"/>
              <a:gd name="connsiteY25" fmla="*/ 145143 h 1611086"/>
              <a:gd name="connsiteX26" fmla="*/ 2747893 w 6594463"/>
              <a:gd name="connsiteY26" fmla="*/ 87086 h 1611086"/>
              <a:gd name="connsiteX27" fmla="*/ 2791436 w 6594463"/>
              <a:gd name="connsiteY27" fmla="*/ 72572 h 1611086"/>
              <a:gd name="connsiteX28" fmla="*/ 2951093 w 6594463"/>
              <a:gd name="connsiteY28" fmla="*/ 0 h 1611086"/>
              <a:gd name="connsiteX29" fmla="*/ 3589722 w 6594463"/>
              <a:gd name="connsiteY29" fmla="*/ 14514 h 1611086"/>
              <a:gd name="connsiteX30" fmla="*/ 3633264 w 6594463"/>
              <a:gd name="connsiteY30" fmla="*/ 29029 h 1611086"/>
              <a:gd name="connsiteX31" fmla="*/ 3778407 w 6594463"/>
              <a:gd name="connsiteY31" fmla="*/ 58057 h 1611086"/>
              <a:gd name="connsiteX32" fmla="*/ 3836464 w 6594463"/>
              <a:gd name="connsiteY32" fmla="*/ 87086 h 1611086"/>
              <a:gd name="connsiteX33" fmla="*/ 3880007 w 6594463"/>
              <a:gd name="connsiteY33" fmla="*/ 116114 h 1611086"/>
              <a:gd name="connsiteX34" fmla="*/ 3923550 w 6594463"/>
              <a:gd name="connsiteY34" fmla="*/ 130629 h 1611086"/>
              <a:gd name="connsiteX35" fmla="*/ 4054179 w 6594463"/>
              <a:gd name="connsiteY35" fmla="*/ 232229 h 1611086"/>
              <a:gd name="connsiteX36" fmla="*/ 4097722 w 6594463"/>
              <a:gd name="connsiteY36" fmla="*/ 246743 h 1611086"/>
              <a:gd name="connsiteX37" fmla="*/ 4184807 w 6594463"/>
              <a:gd name="connsiteY37" fmla="*/ 319314 h 1611086"/>
              <a:gd name="connsiteX38" fmla="*/ 4286407 w 6594463"/>
              <a:gd name="connsiteY38" fmla="*/ 377372 h 1611086"/>
              <a:gd name="connsiteX39" fmla="*/ 4344464 w 6594463"/>
              <a:gd name="connsiteY39" fmla="*/ 391886 h 1611086"/>
              <a:gd name="connsiteX40" fmla="*/ 4939550 w 6594463"/>
              <a:gd name="connsiteY40" fmla="*/ 362857 h 1611086"/>
              <a:gd name="connsiteX41" fmla="*/ 5070179 w 6594463"/>
              <a:gd name="connsiteY41" fmla="*/ 333829 h 1611086"/>
              <a:gd name="connsiteX42" fmla="*/ 5592693 w 6594463"/>
              <a:gd name="connsiteY42" fmla="*/ 319314 h 1611086"/>
              <a:gd name="connsiteX43" fmla="*/ 5708807 w 6594463"/>
              <a:gd name="connsiteY43" fmla="*/ 290286 h 1611086"/>
              <a:gd name="connsiteX44" fmla="*/ 5810407 w 6594463"/>
              <a:gd name="connsiteY44" fmla="*/ 246743 h 1611086"/>
              <a:gd name="connsiteX45" fmla="*/ 5926522 w 6594463"/>
              <a:gd name="connsiteY45" fmla="*/ 174172 h 1611086"/>
              <a:gd name="connsiteX46" fmla="*/ 5970064 w 6594463"/>
              <a:gd name="connsiteY46" fmla="*/ 145143 h 1611086"/>
              <a:gd name="connsiteX47" fmla="*/ 6028122 w 6594463"/>
              <a:gd name="connsiteY47" fmla="*/ 130629 h 1611086"/>
              <a:gd name="connsiteX48" fmla="*/ 6071664 w 6594463"/>
              <a:gd name="connsiteY48" fmla="*/ 101600 h 1611086"/>
              <a:gd name="connsiteX49" fmla="*/ 6144236 w 6594463"/>
              <a:gd name="connsiteY49" fmla="*/ 116114 h 1611086"/>
              <a:gd name="connsiteX50" fmla="*/ 6231322 w 6594463"/>
              <a:gd name="connsiteY50" fmla="*/ 159657 h 1611086"/>
              <a:gd name="connsiteX51" fmla="*/ 6260350 w 6594463"/>
              <a:gd name="connsiteY51" fmla="*/ 203200 h 1611086"/>
              <a:gd name="connsiteX52" fmla="*/ 6332922 w 6594463"/>
              <a:gd name="connsiteY52" fmla="*/ 275772 h 1611086"/>
              <a:gd name="connsiteX53" fmla="*/ 6376464 w 6594463"/>
              <a:gd name="connsiteY53" fmla="*/ 362857 h 1611086"/>
              <a:gd name="connsiteX54" fmla="*/ 6390979 w 6594463"/>
              <a:gd name="connsiteY54" fmla="*/ 406400 h 1611086"/>
              <a:gd name="connsiteX55" fmla="*/ 6492579 w 6594463"/>
              <a:gd name="connsiteY55" fmla="*/ 522514 h 1611086"/>
              <a:gd name="connsiteX56" fmla="*/ 6536122 w 6594463"/>
              <a:gd name="connsiteY56" fmla="*/ 609600 h 1611086"/>
              <a:gd name="connsiteX57" fmla="*/ 6565150 w 6594463"/>
              <a:gd name="connsiteY57" fmla="*/ 725714 h 1611086"/>
              <a:gd name="connsiteX58" fmla="*/ 6579664 w 6594463"/>
              <a:gd name="connsiteY58" fmla="*/ 769257 h 1611086"/>
              <a:gd name="connsiteX59" fmla="*/ 6594179 w 6594463"/>
              <a:gd name="connsiteY59" fmla="*/ 870857 h 1611086"/>
              <a:gd name="connsiteX60" fmla="*/ 6565150 w 6594463"/>
              <a:gd name="connsiteY60" fmla="*/ 1132114 h 1611086"/>
              <a:gd name="connsiteX61" fmla="*/ 6550636 w 6594463"/>
              <a:gd name="connsiteY61" fmla="*/ 1233714 h 1611086"/>
              <a:gd name="connsiteX62" fmla="*/ 6536122 w 6594463"/>
              <a:gd name="connsiteY62" fmla="*/ 1480457 h 1611086"/>
              <a:gd name="connsiteX63" fmla="*/ 6376464 w 6594463"/>
              <a:gd name="connsiteY63" fmla="*/ 1494972 h 1611086"/>
              <a:gd name="connsiteX64" fmla="*/ 6202293 w 6594463"/>
              <a:gd name="connsiteY64" fmla="*/ 1524000 h 1611086"/>
              <a:gd name="connsiteX65" fmla="*/ 5607207 w 6594463"/>
              <a:gd name="connsiteY65" fmla="*/ 1509486 h 1611086"/>
              <a:gd name="connsiteX66" fmla="*/ 5360464 w 6594463"/>
              <a:gd name="connsiteY66" fmla="*/ 1480457 h 1611086"/>
              <a:gd name="connsiteX67" fmla="*/ 5113722 w 6594463"/>
              <a:gd name="connsiteY67" fmla="*/ 1465943 h 1611086"/>
              <a:gd name="connsiteX68" fmla="*/ 5070179 w 6594463"/>
              <a:gd name="connsiteY68" fmla="*/ 1451429 h 1611086"/>
              <a:gd name="connsiteX69" fmla="*/ 4620236 w 6594463"/>
              <a:gd name="connsiteY69" fmla="*/ 1480457 h 1611086"/>
              <a:gd name="connsiteX70" fmla="*/ 4431550 w 6594463"/>
              <a:gd name="connsiteY70" fmla="*/ 1494972 h 1611086"/>
              <a:gd name="connsiteX71" fmla="*/ 4388007 w 6594463"/>
              <a:gd name="connsiteY71" fmla="*/ 1509486 h 1611086"/>
              <a:gd name="connsiteX72" fmla="*/ 4329950 w 6594463"/>
              <a:gd name="connsiteY72" fmla="*/ 1524000 h 1611086"/>
              <a:gd name="connsiteX73" fmla="*/ 4257379 w 6594463"/>
              <a:gd name="connsiteY73" fmla="*/ 1553029 h 1611086"/>
              <a:gd name="connsiteX74" fmla="*/ 4170293 w 6594463"/>
              <a:gd name="connsiteY74" fmla="*/ 1567543 h 1611086"/>
              <a:gd name="connsiteX75" fmla="*/ 4097722 w 6594463"/>
              <a:gd name="connsiteY75" fmla="*/ 1582057 h 1611086"/>
              <a:gd name="connsiteX76" fmla="*/ 4054179 w 6594463"/>
              <a:gd name="connsiteY76" fmla="*/ 1596572 h 1611086"/>
              <a:gd name="connsiteX77" fmla="*/ 3967093 w 6594463"/>
              <a:gd name="connsiteY77" fmla="*/ 1611086 h 1611086"/>
              <a:gd name="connsiteX78" fmla="*/ 3720350 w 6594463"/>
              <a:gd name="connsiteY78" fmla="*/ 1596572 h 1611086"/>
              <a:gd name="connsiteX79" fmla="*/ 3604236 w 6594463"/>
              <a:gd name="connsiteY79" fmla="*/ 1567543 h 1611086"/>
              <a:gd name="connsiteX80" fmla="*/ 3517150 w 6594463"/>
              <a:gd name="connsiteY80" fmla="*/ 1553029 h 1611086"/>
              <a:gd name="connsiteX81" fmla="*/ 2109264 w 6594463"/>
              <a:gd name="connsiteY81" fmla="*/ 1407886 h 1611086"/>
              <a:gd name="connsiteX82" fmla="*/ 135322 w 6594463"/>
              <a:gd name="connsiteY82" fmla="*/ 1494972 h 1611086"/>
              <a:gd name="connsiteX83" fmla="*/ 164350 w 6594463"/>
              <a:gd name="connsiteY83" fmla="*/ 1219200 h 1611086"/>
              <a:gd name="connsiteX84" fmla="*/ 178864 w 6594463"/>
              <a:gd name="connsiteY84" fmla="*/ 1016000 h 1611086"/>
              <a:gd name="connsiteX85" fmla="*/ 207893 w 6594463"/>
              <a:gd name="connsiteY85" fmla="*/ 928914 h 1611086"/>
              <a:gd name="connsiteX86" fmla="*/ 236922 w 6594463"/>
              <a:gd name="connsiteY86" fmla="*/ 783772 h 1611086"/>
              <a:gd name="connsiteX87" fmla="*/ 251436 w 6594463"/>
              <a:gd name="connsiteY87" fmla="*/ 275772 h 1611086"/>
              <a:gd name="connsiteX88" fmla="*/ 280464 w 6594463"/>
              <a:gd name="connsiteY88" fmla="*/ 232229 h 1611086"/>
              <a:gd name="connsiteX89" fmla="*/ 324007 w 6594463"/>
              <a:gd name="connsiteY89" fmla="*/ 203200 h 1611086"/>
              <a:gd name="connsiteX90" fmla="*/ 338522 w 6594463"/>
              <a:gd name="connsiteY90" fmla="*/ 188686 h 1611086"/>
              <a:gd name="connsiteX0" fmla="*/ 309493 w 6594463"/>
              <a:gd name="connsiteY0" fmla="*/ 232229 h 1611086"/>
              <a:gd name="connsiteX1" fmla="*/ 353036 w 6594463"/>
              <a:gd name="connsiteY1" fmla="*/ 159657 h 1611086"/>
              <a:gd name="connsiteX2" fmla="*/ 396579 w 6594463"/>
              <a:gd name="connsiteY2" fmla="*/ 72572 h 1611086"/>
              <a:gd name="connsiteX3" fmla="*/ 483664 w 6594463"/>
              <a:gd name="connsiteY3" fmla="*/ 29029 h 1611086"/>
              <a:gd name="connsiteX4" fmla="*/ 744922 w 6594463"/>
              <a:gd name="connsiteY4" fmla="*/ 43543 h 1611086"/>
              <a:gd name="connsiteX5" fmla="*/ 832007 w 6594463"/>
              <a:gd name="connsiteY5" fmla="*/ 101600 h 1611086"/>
              <a:gd name="connsiteX6" fmla="*/ 875550 w 6594463"/>
              <a:gd name="connsiteY6" fmla="*/ 130629 h 1611086"/>
              <a:gd name="connsiteX7" fmla="*/ 919093 w 6594463"/>
              <a:gd name="connsiteY7" fmla="*/ 159657 h 1611086"/>
              <a:gd name="connsiteX8" fmla="*/ 962636 w 6594463"/>
              <a:gd name="connsiteY8" fmla="*/ 203200 h 1611086"/>
              <a:gd name="connsiteX9" fmla="*/ 1049722 w 6594463"/>
              <a:gd name="connsiteY9" fmla="*/ 261257 h 1611086"/>
              <a:gd name="connsiteX10" fmla="*/ 1151322 w 6594463"/>
              <a:gd name="connsiteY10" fmla="*/ 333829 h 1611086"/>
              <a:gd name="connsiteX11" fmla="*/ 1238407 w 6594463"/>
              <a:gd name="connsiteY11" fmla="*/ 406400 h 1611086"/>
              <a:gd name="connsiteX12" fmla="*/ 1296464 w 6594463"/>
              <a:gd name="connsiteY12" fmla="*/ 420914 h 1611086"/>
              <a:gd name="connsiteX13" fmla="*/ 1354522 w 6594463"/>
              <a:gd name="connsiteY13" fmla="*/ 449943 h 1611086"/>
              <a:gd name="connsiteX14" fmla="*/ 1470636 w 6594463"/>
              <a:gd name="connsiteY14" fmla="*/ 478972 h 1611086"/>
              <a:gd name="connsiteX15" fmla="*/ 1818979 w 6594463"/>
              <a:gd name="connsiteY15" fmla="*/ 464457 h 1611086"/>
              <a:gd name="connsiteX16" fmla="*/ 1949607 w 6594463"/>
              <a:gd name="connsiteY16" fmla="*/ 391886 h 1611086"/>
              <a:gd name="connsiteX17" fmla="*/ 2022179 w 6594463"/>
              <a:gd name="connsiteY17" fmla="*/ 377372 h 1611086"/>
              <a:gd name="connsiteX18" fmla="*/ 2181836 w 6594463"/>
              <a:gd name="connsiteY18" fmla="*/ 333829 h 1611086"/>
              <a:gd name="connsiteX19" fmla="*/ 2239893 w 6594463"/>
              <a:gd name="connsiteY19" fmla="*/ 304800 h 1611086"/>
              <a:gd name="connsiteX20" fmla="*/ 2312464 w 6594463"/>
              <a:gd name="connsiteY20" fmla="*/ 290286 h 1611086"/>
              <a:gd name="connsiteX21" fmla="*/ 2370522 w 6594463"/>
              <a:gd name="connsiteY21" fmla="*/ 261257 h 1611086"/>
              <a:gd name="connsiteX22" fmla="*/ 2443093 w 6594463"/>
              <a:gd name="connsiteY22" fmla="*/ 246743 h 1611086"/>
              <a:gd name="connsiteX23" fmla="*/ 2501150 w 6594463"/>
              <a:gd name="connsiteY23" fmla="*/ 203200 h 1611086"/>
              <a:gd name="connsiteX24" fmla="*/ 2602750 w 6594463"/>
              <a:gd name="connsiteY24" fmla="*/ 174172 h 1611086"/>
              <a:gd name="connsiteX25" fmla="*/ 2660807 w 6594463"/>
              <a:gd name="connsiteY25" fmla="*/ 145143 h 1611086"/>
              <a:gd name="connsiteX26" fmla="*/ 2747893 w 6594463"/>
              <a:gd name="connsiteY26" fmla="*/ 87086 h 1611086"/>
              <a:gd name="connsiteX27" fmla="*/ 2791436 w 6594463"/>
              <a:gd name="connsiteY27" fmla="*/ 72572 h 1611086"/>
              <a:gd name="connsiteX28" fmla="*/ 2951093 w 6594463"/>
              <a:gd name="connsiteY28" fmla="*/ 0 h 1611086"/>
              <a:gd name="connsiteX29" fmla="*/ 3589722 w 6594463"/>
              <a:gd name="connsiteY29" fmla="*/ 14514 h 1611086"/>
              <a:gd name="connsiteX30" fmla="*/ 3633264 w 6594463"/>
              <a:gd name="connsiteY30" fmla="*/ 29029 h 1611086"/>
              <a:gd name="connsiteX31" fmla="*/ 3778407 w 6594463"/>
              <a:gd name="connsiteY31" fmla="*/ 58057 h 1611086"/>
              <a:gd name="connsiteX32" fmla="*/ 3836464 w 6594463"/>
              <a:gd name="connsiteY32" fmla="*/ 87086 h 1611086"/>
              <a:gd name="connsiteX33" fmla="*/ 3880007 w 6594463"/>
              <a:gd name="connsiteY33" fmla="*/ 116114 h 1611086"/>
              <a:gd name="connsiteX34" fmla="*/ 3923550 w 6594463"/>
              <a:gd name="connsiteY34" fmla="*/ 130629 h 1611086"/>
              <a:gd name="connsiteX35" fmla="*/ 4054179 w 6594463"/>
              <a:gd name="connsiteY35" fmla="*/ 232229 h 1611086"/>
              <a:gd name="connsiteX36" fmla="*/ 4097722 w 6594463"/>
              <a:gd name="connsiteY36" fmla="*/ 246743 h 1611086"/>
              <a:gd name="connsiteX37" fmla="*/ 4184807 w 6594463"/>
              <a:gd name="connsiteY37" fmla="*/ 319314 h 1611086"/>
              <a:gd name="connsiteX38" fmla="*/ 4286407 w 6594463"/>
              <a:gd name="connsiteY38" fmla="*/ 377372 h 1611086"/>
              <a:gd name="connsiteX39" fmla="*/ 4344464 w 6594463"/>
              <a:gd name="connsiteY39" fmla="*/ 391886 h 1611086"/>
              <a:gd name="connsiteX40" fmla="*/ 4939550 w 6594463"/>
              <a:gd name="connsiteY40" fmla="*/ 362857 h 1611086"/>
              <a:gd name="connsiteX41" fmla="*/ 5070179 w 6594463"/>
              <a:gd name="connsiteY41" fmla="*/ 333829 h 1611086"/>
              <a:gd name="connsiteX42" fmla="*/ 5592693 w 6594463"/>
              <a:gd name="connsiteY42" fmla="*/ 319314 h 1611086"/>
              <a:gd name="connsiteX43" fmla="*/ 5708807 w 6594463"/>
              <a:gd name="connsiteY43" fmla="*/ 290286 h 1611086"/>
              <a:gd name="connsiteX44" fmla="*/ 5810407 w 6594463"/>
              <a:gd name="connsiteY44" fmla="*/ 246743 h 1611086"/>
              <a:gd name="connsiteX45" fmla="*/ 5926522 w 6594463"/>
              <a:gd name="connsiteY45" fmla="*/ 174172 h 1611086"/>
              <a:gd name="connsiteX46" fmla="*/ 5970064 w 6594463"/>
              <a:gd name="connsiteY46" fmla="*/ 145143 h 1611086"/>
              <a:gd name="connsiteX47" fmla="*/ 6028122 w 6594463"/>
              <a:gd name="connsiteY47" fmla="*/ 130629 h 1611086"/>
              <a:gd name="connsiteX48" fmla="*/ 6071664 w 6594463"/>
              <a:gd name="connsiteY48" fmla="*/ 101600 h 1611086"/>
              <a:gd name="connsiteX49" fmla="*/ 6144236 w 6594463"/>
              <a:gd name="connsiteY49" fmla="*/ 116114 h 1611086"/>
              <a:gd name="connsiteX50" fmla="*/ 6231322 w 6594463"/>
              <a:gd name="connsiteY50" fmla="*/ 159657 h 1611086"/>
              <a:gd name="connsiteX51" fmla="*/ 6260350 w 6594463"/>
              <a:gd name="connsiteY51" fmla="*/ 203200 h 1611086"/>
              <a:gd name="connsiteX52" fmla="*/ 6332922 w 6594463"/>
              <a:gd name="connsiteY52" fmla="*/ 275772 h 1611086"/>
              <a:gd name="connsiteX53" fmla="*/ 6376464 w 6594463"/>
              <a:gd name="connsiteY53" fmla="*/ 362857 h 1611086"/>
              <a:gd name="connsiteX54" fmla="*/ 6390979 w 6594463"/>
              <a:gd name="connsiteY54" fmla="*/ 406400 h 1611086"/>
              <a:gd name="connsiteX55" fmla="*/ 6492579 w 6594463"/>
              <a:gd name="connsiteY55" fmla="*/ 522514 h 1611086"/>
              <a:gd name="connsiteX56" fmla="*/ 6536122 w 6594463"/>
              <a:gd name="connsiteY56" fmla="*/ 609600 h 1611086"/>
              <a:gd name="connsiteX57" fmla="*/ 6565150 w 6594463"/>
              <a:gd name="connsiteY57" fmla="*/ 725714 h 1611086"/>
              <a:gd name="connsiteX58" fmla="*/ 6579664 w 6594463"/>
              <a:gd name="connsiteY58" fmla="*/ 769257 h 1611086"/>
              <a:gd name="connsiteX59" fmla="*/ 6594179 w 6594463"/>
              <a:gd name="connsiteY59" fmla="*/ 870857 h 1611086"/>
              <a:gd name="connsiteX60" fmla="*/ 6565150 w 6594463"/>
              <a:gd name="connsiteY60" fmla="*/ 1132114 h 1611086"/>
              <a:gd name="connsiteX61" fmla="*/ 6550636 w 6594463"/>
              <a:gd name="connsiteY61" fmla="*/ 1233714 h 1611086"/>
              <a:gd name="connsiteX62" fmla="*/ 6536122 w 6594463"/>
              <a:gd name="connsiteY62" fmla="*/ 1480457 h 1611086"/>
              <a:gd name="connsiteX63" fmla="*/ 6376464 w 6594463"/>
              <a:gd name="connsiteY63" fmla="*/ 1494972 h 1611086"/>
              <a:gd name="connsiteX64" fmla="*/ 6202293 w 6594463"/>
              <a:gd name="connsiteY64" fmla="*/ 1524000 h 1611086"/>
              <a:gd name="connsiteX65" fmla="*/ 5607207 w 6594463"/>
              <a:gd name="connsiteY65" fmla="*/ 1509486 h 1611086"/>
              <a:gd name="connsiteX66" fmla="*/ 5360464 w 6594463"/>
              <a:gd name="connsiteY66" fmla="*/ 1480457 h 1611086"/>
              <a:gd name="connsiteX67" fmla="*/ 5113722 w 6594463"/>
              <a:gd name="connsiteY67" fmla="*/ 1465943 h 1611086"/>
              <a:gd name="connsiteX68" fmla="*/ 5070179 w 6594463"/>
              <a:gd name="connsiteY68" fmla="*/ 1451429 h 1611086"/>
              <a:gd name="connsiteX69" fmla="*/ 4620236 w 6594463"/>
              <a:gd name="connsiteY69" fmla="*/ 1480457 h 1611086"/>
              <a:gd name="connsiteX70" fmla="*/ 4431550 w 6594463"/>
              <a:gd name="connsiteY70" fmla="*/ 1494972 h 1611086"/>
              <a:gd name="connsiteX71" fmla="*/ 4388007 w 6594463"/>
              <a:gd name="connsiteY71" fmla="*/ 1509486 h 1611086"/>
              <a:gd name="connsiteX72" fmla="*/ 4329950 w 6594463"/>
              <a:gd name="connsiteY72" fmla="*/ 1524000 h 1611086"/>
              <a:gd name="connsiteX73" fmla="*/ 4257379 w 6594463"/>
              <a:gd name="connsiteY73" fmla="*/ 1553029 h 1611086"/>
              <a:gd name="connsiteX74" fmla="*/ 4170293 w 6594463"/>
              <a:gd name="connsiteY74" fmla="*/ 1567543 h 1611086"/>
              <a:gd name="connsiteX75" fmla="*/ 4097722 w 6594463"/>
              <a:gd name="connsiteY75" fmla="*/ 1582057 h 1611086"/>
              <a:gd name="connsiteX76" fmla="*/ 4054179 w 6594463"/>
              <a:gd name="connsiteY76" fmla="*/ 1596572 h 1611086"/>
              <a:gd name="connsiteX77" fmla="*/ 3967093 w 6594463"/>
              <a:gd name="connsiteY77" fmla="*/ 1611086 h 1611086"/>
              <a:gd name="connsiteX78" fmla="*/ 3720350 w 6594463"/>
              <a:gd name="connsiteY78" fmla="*/ 1596572 h 1611086"/>
              <a:gd name="connsiteX79" fmla="*/ 3604236 w 6594463"/>
              <a:gd name="connsiteY79" fmla="*/ 1567543 h 1611086"/>
              <a:gd name="connsiteX80" fmla="*/ 2109264 w 6594463"/>
              <a:gd name="connsiteY80" fmla="*/ 1407886 h 1611086"/>
              <a:gd name="connsiteX81" fmla="*/ 135322 w 6594463"/>
              <a:gd name="connsiteY81" fmla="*/ 1494972 h 1611086"/>
              <a:gd name="connsiteX82" fmla="*/ 164350 w 6594463"/>
              <a:gd name="connsiteY82" fmla="*/ 1219200 h 1611086"/>
              <a:gd name="connsiteX83" fmla="*/ 178864 w 6594463"/>
              <a:gd name="connsiteY83" fmla="*/ 1016000 h 1611086"/>
              <a:gd name="connsiteX84" fmla="*/ 207893 w 6594463"/>
              <a:gd name="connsiteY84" fmla="*/ 928914 h 1611086"/>
              <a:gd name="connsiteX85" fmla="*/ 236922 w 6594463"/>
              <a:gd name="connsiteY85" fmla="*/ 783772 h 1611086"/>
              <a:gd name="connsiteX86" fmla="*/ 251436 w 6594463"/>
              <a:gd name="connsiteY86" fmla="*/ 275772 h 1611086"/>
              <a:gd name="connsiteX87" fmla="*/ 280464 w 6594463"/>
              <a:gd name="connsiteY87" fmla="*/ 232229 h 1611086"/>
              <a:gd name="connsiteX88" fmla="*/ 324007 w 6594463"/>
              <a:gd name="connsiteY88" fmla="*/ 203200 h 1611086"/>
              <a:gd name="connsiteX89" fmla="*/ 338522 w 6594463"/>
              <a:gd name="connsiteY89" fmla="*/ 188686 h 1611086"/>
              <a:gd name="connsiteX0" fmla="*/ 309493 w 6594463"/>
              <a:gd name="connsiteY0" fmla="*/ 232229 h 1614852"/>
              <a:gd name="connsiteX1" fmla="*/ 353036 w 6594463"/>
              <a:gd name="connsiteY1" fmla="*/ 159657 h 1614852"/>
              <a:gd name="connsiteX2" fmla="*/ 396579 w 6594463"/>
              <a:gd name="connsiteY2" fmla="*/ 72572 h 1614852"/>
              <a:gd name="connsiteX3" fmla="*/ 483664 w 6594463"/>
              <a:gd name="connsiteY3" fmla="*/ 29029 h 1614852"/>
              <a:gd name="connsiteX4" fmla="*/ 744922 w 6594463"/>
              <a:gd name="connsiteY4" fmla="*/ 43543 h 1614852"/>
              <a:gd name="connsiteX5" fmla="*/ 832007 w 6594463"/>
              <a:gd name="connsiteY5" fmla="*/ 101600 h 1614852"/>
              <a:gd name="connsiteX6" fmla="*/ 875550 w 6594463"/>
              <a:gd name="connsiteY6" fmla="*/ 130629 h 1614852"/>
              <a:gd name="connsiteX7" fmla="*/ 919093 w 6594463"/>
              <a:gd name="connsiteY7" fmla="*/ 159657 h 1614852"/>
              <a:gd name="connsiteX8" fmla="*/ 962636 w 6594463"/>
              <a:gd name="connsiteY8" fmla="*/ 203200 h 1614852"/>
              <a:gd name="connsiteX9" fmla="*/ 1049722 w 6594463"/>
              <a:gd name="connsiteY9" fmla="*/ 261257 h 1614852"/>
              <a:gd name="connsiteX10" fmla="*/ 1151322 w 6594463"/>
              <a:gd name="connsiteY10" fmla="*/ 333829 h 1614852"/>
              <a:gd name="connsiteX11" fmla="*/ 1238407 w 6594463"/>
              <a:gd name="connsiteY11" fmla="*/ 406400 h 1614852"/>
              <a:gd name="connsiteX12" fmla="*/ 1296464 w 6594463"/>
              <a:gd name="connsiteY12" fmla="*/ 420914 h 1614852"/>
              <a:gd name="connsiteX13" fmla="*/ 1354522 w 6594463"/>
              <a:gd name="connsiteY13" fmla="*/ 449943 h 1614852"/>
              <a:gd name="connsiteX14" fmla="*/ 1470636 w 6594463"/>
              <a:gd name="connsiteY14" fmla="*/ 478972 h 1614852"/>
              <a:gd name="connsiteX15" fmla="*/ 1818979 w 6594463"/>
              <a:gd name="connsiteY15" fmla="*/ 464457 h 1614852"/>
              <a:gd name="connsiteX16" fmla="*/ 1949607 w 6594463"/>
              <a:gd name="connsiteY16" fmla="*/ 391886 h 1614852"/>
              <a:gd name="connsiteX17" fmla="*/ 2022179 w 6594463"/>
              <a:gd name="connsiteY17" fmla="*/ 377372 h 1614852"/>
              <a:gd name="connsiteX18" fmla="*/ 2181836 w 6594463"/>
              <a:gd name="connsiteY18" fmla="*/ 333829 h 1614852"/>
              <a:gd name="connsiteX19" fmla="*/ 2239893 w 6594463"/>
              <a:gd name="connsiteY19" fmla="*/ 304800 h 1614852"/>
              <a:gd name="connsiteX20" fmla="*/ 2312464 w 6594463"/>
              <a:gd name="connsiteY20" fmla="*/ 290286 h 1614852"/>
              <a:gd name="connsiteX21" fmla="*/ 2370522 w 6594463"/>
              <a:gd name="connsiteY21" fmla="*/ 261257 h 1614852"/>
              <a:gd name="connsiteX22" fmla="*/ 2443093 w 6594463"/>
              <a:gd name="connsiteY22" fmla="*/ 246743 h 1614852"/>
              <a:gd name="connsiteX23" fmla="*/ 2501150 w 6594463"/>
              <a:gd name="connsiteY23" fmla="*/ 203200 h 1614852"/>
              <a:gd name="connsiteX24" fmla="*/ 2602750 w 6594463"/>
              <a:gd name="connsiteY24" fmla="*/ 174172 h 1614852"/>
              <a:gd name="connsiteX25" fmla="*/ 2660807 w 6594463"/>
              <a:gd name="connsiteY25" fmla="*/ 145143 h 1614852"/>
              <a:gd name="connsiteX26" fmla="*/ 2747893 w 6594463"/>
              <a:gd name="connsiteY26" fmla="*/ 87086 h 1614852"/>
              <a:gd name="connsiteX27" fmla="*/ 2791436 w 6594463"/>
              <a:gd name="connsiteY27" fmla="*/ 72572 h 1614852"/>
              <a:gd name="connsiteX28" fmla="*/ 2951093 w 6594463"/>
              <a:gd name="connsiteY28" fmla="*/ 0 h 1614852"/>
              <a:gd name="connsiteX29" fmla="*/ 3589722 w 6594463"/>
              <a:gd name="connsiteY29" fmla="*/ 14514 h 1614852"/>
              <a:gd name="connsiteX30" fmla="*/ 3633264 w 6594463"/>
              <a:gd name="connsiteY30" fmla="*/ 29029 h 1614852"/>
              <a:gd name="connsiteX31" fmla="*/ 3778407 w 6594463"/>
              <a:gd name="connsiteY31" fmla="*/ 58057 h 1614852"/>
              <a:gd name="connsiteX32" fmla="*/ 3836464 w 6594463"/>
              <a:gd name="connsiteY32" fmla="*/ 87086 h 1614852"/>
              <a:gd name="connsiteX33" fmla="*/ 3880007 w 6594463"/>
              <a:gd name="connsiteY33" fmla="*/ 116114 h 1614852"/>
              <a:gd name="connsiteX34" fmla="*/ 3923550 w 6594463"/>
              <a:gd name="connsiteY34" fmla="*/ 130629 h 1614852"/>
              <a:gd name="connsiteX35" fmla="*/ 4054179 w 6594463"/>
              <a:gd name="connsiteY35" fmla="*/ 232229 h 1614852"/>
              <a:gd name="connsiteX36" fmla="*/ 4097722 w 6594463"/>
              <a:gd name="connsiteY36" fmla="*/ 246743 h 1614852"/>
              <a:gd name="connsiteX37" fmla="*/ 4184807 w 6594463"/>
              <a:gd name="connsiteY37" fmla="*/ 319314 h 1614852"/>
              <a:gd name="connsiteX38" fmla="*/ 4286407 w 6594463"/>
              <a:gd name="connsiteY38" fmla="*/ 377372 h 1614852"/>
              <a:gd name="connsiteX39" fmla="*/ 4344464 w 6594463"/>
              <a:gd name="connsiteY39" fmla="*/ 391886 h 1614852"/>
              <a:gd name="connsiteX40" fmla="*/ 4939550 w 6594463"/>
              <a:gd name="connsiteY40" fmla="*/ 362857 h 1614852"/>
              <a:gd name="connsiteX41" fmla="*/ 5070179 w 6594463"/>
              <a:gd name="connsiteY41" fmla="*/ 333829 h 1614852"/>
              <a:gd name="connsiteX42" fmla="*/ 5592693 w 6594463"/>
              <a:gd name="connsiteY42" fmla="*/ 319314 h 1614852"/>
              <a:gd name="connsiteX43" fmla="*/ 5708807 w 6594463"/>
              <a:gd name="connsiteY43" fmla="*/ 290286 h 1614852"/>
              <a:gd name="connsiteX44" fmla="*/ 5810407 w 6594463"/>
              <a:gd name="connsiteY44" fmla="*/ 246743 h 1614852"/>
              <a:gd name="connsiteX45" fmla="*/ 5926522 w 6594463"/>
              <a:gd name="connsiteY45" fmla="*/ 174172 h 1614852"/>
              <a:gd name="connsiteX46" fmla="*/ 5970064 w 6594463"/>
              <a:gd name="connsiteY46" fmla="*/ 145143 h 1614852"/>
              <a:gd name="connsiteX47" fmla="*/ 6028122 w 6594463"/>
              <a:gd name="connsiteY47" fmla="*/ 130629 h 1614852"/>
              <a:gd name="connsiteX48" fmla="*/ 6071664 w 6594463"/>
              <a:gd name="connsiteY48" fmla="*/ 101600 h 1614852"/>
              <a:gd name="connsiteX49" fmla="*/ 6144236 w 6594463"/>
              <a:gd name="connsiteY49" fmla="*/ 116114 h 1614852"/>
              <a:gd name="connsiteX50" fmla="*/ 6231322 w 6594463"/>
              <a:gd name="connsiteY50" fmla="*/ 159657 h 1614852"/>
              <a:gd name="connsiteX51" fmla="*/ 6260350 w 6594463"/>
              <a:gd name="connsiteY51" fmla="*/ 203200 h 1614852"/>
              <a:gd name="connsiteX52" fmla="*/ 6332922 w 6594463"/>
              <a:gd name="connsiteY52" fmla="*/ 275772 h 1614852"/>
              <a:gd name="connsiteX53" fmla="*/ 6376464 w 6594463"/>
              <a:gd name="connsiteY53" fmla="*/ 362857 h 1614852"/>
              <a:gd name="connsiteX54" fmla="*/ 6390979 w 6594463"/>
              <a:gd name="connsiteY54" fmla="*/ 406400 h 1614852"/>
              <a:gd name="connsiteX55" fmla="*/ 6492579 w 6594463"/>
              <a:gd name="connsiteY55" fmla="*/ 522514 h 1614852"/>
              <a:gd name="connsiteX56" fmla="*/ 6536122 w 6594463"/>
              <a:gd name="connsiteY56" fmla="*/ 609600 h 1614852"/>
              <a:gd name="connsiteX57" fmla="*/ 6565150 w 6594463"/>
              <a:gd name="connsiteY57" fmla="*/ 725714 h 1614852"/>
              <a:gd name="connsiteX58" fmla="*/ 6579664 w 6594463"/>
              <a:gd name="connsiteY58" fmla="*/ 769257 h 1614852"/>
              <a:gd name="connsiteX59" fmla="*/ 6594179 w 6594463"/>
              <a:gd name="connsiteY59" fmla="*/ 870857 h 1614852"/>
              <a:gd name="connsiteX60" fmla="*/ 6565150 w 6594463"/>
              <a:gd name="connsiteY60" fmla="*/ 1132114 h 1614852"/>
              <a:gd name="connsiteX61" fmla="*/ 6550636 w 6594463"/>
              <a:gd name="connsiteY61" fmla="*/ 1233714 h 1614852"/>
              <a:gd name="connsiteX62" fmla="*/ 6536122 w 6594463"/>
              <a:gd name="connsiteY62" fmla="*/ 1480457 h 1614852"/>
              <a:gd name="connsiteX63" fmla="*/ 6376464 w 6594463"/>
              <a:gd name="connsiteY63" fmla="*/ 1494972 h 1614852"/>
              <a:gd name="connsiteX64" fmla="*/ 6202293 w 6594463"/>
              <a:gd name="connsiteY64" fmla="*/ 1524000 h 1614852"/>
              <a:gd name="connsiteX65" fmla="*/ 5607207 w 6594463"/>
              <a:gd name="connsiteY65" fmla="*/ 1509486 h 1614852"/>
              <a:gd name="connsiteX66" fmla="*/ 5360464 w 6594463"/>
              <a:gd name="connsiteY66" fmla="*/ 1480457 h 1614852"/>
              <a:gd name="connsiteX67" fmla="*/ 5113722 w 6594463"/>
              <a:gd name="connsiteY67" fmla="*/ 1465943 h 1614852"/>
              <a:gd name="connsiteX68" fmla="*/ 5070179 w 6594463"/>
              <a:gd name="connsiteY68" fmla="*/ 1451429 h 1614852"/>
              <a:gd name="connsiteX69" fmla="*/ 4620236 w 6594463"/>
              <a:gd name="connsiteY69" fmla="*/ 1480457 h 1614852"/>
              <a:gd name="connsiteX70" fmla="*/ 4431550 w 6594463"/>
              <a:gd name="connsiteY70" fmla="*/ 1494972 h 1614852"/>
              <a:gd name="connsiteX71" fmla="*/ 4388007 w 6594463"/>
              <a:gd name="connsiteY71" fmla="*/ 1509486 h 1614852"/>
              <a:gd name="connsiteX72" fmla="*/ 4329950 w 6594463"/>
              <a:gd name="connsiteY72" fmla="*/ 1524000 h 1614852"/>
              <a:gd name="connsiteX73" fmla="*/ 4257379 w 6594463"/>
              <a:gd name="connsiteY73" fmla="*/ 1553029 h 1614852"/>
              <a:gd name="connsiteX74" fmla="*/ 4170293 w 6594463"/>
              <a:gd name="connsiteY74" fmla="*/ 1567543 h 1614852"/>
              <a:gd name="connsiteX75" fmla="*/ 4097722 w 6594463"/>
              <a:gd name="connsiteY75" fmla="*/ 1582057 h 1614852"/>
              <a:gd name="connsiteX76" fmla="*/ 4054179 w 6594463"/>
              <a:gd name="connsiteY76" fmla="*/ 1596572 h 1614852"/>
              <a:gd name="connsiteX77" fmla="*/ 3967093 w 6594463"/>
              <a:gd name="connsiteY77" fmla="*/ 1611086 h 1614852"/>
              <a:gd name="connsiteX78" fmla="*/ 3720350 w 6594463"/>
              <a:gd name="connsiteY78" fmla="*/ 1596572 h 1614852"/>
              <a:gd name="connsiteX79" fmla="*/ 3604237 w 6594463"/>
              <a:gd name="connsiteY79" fmla="*/ 1409712 h 1614852"/>
              <a:gd name="connsiteX80" fmla="*/ 2109264 w 6594463"/>
              <a:gd name="connsiteY80" fmla="*/ 1407886 h 1614852"/>
              <a:gd name="connsiteX81" fmla="*/ 135322 w 6594463"/>
              <a:gd name="connsiteY81" fmla="*/ 1494972 h 1614852"/>
              <a:gd name="connsiteX82" fmla="*/ 164350 w 6594463"/>
              <a:gd name="connsiteY82" fmla="*/ 1219200 h 1614852"/>
              <a:gd name="connsiteX83" fmla="*/ 178864 w 6594463"/>
              <a:gd name="connsiteY83" fmla="*/ 1016000 h 1614852"/>
              <a:gd name="connsiteX84" fmla="*/ 207893 w 6594463"/>
              <a:gd name="connsiteY84" fmla="*/ 928914 h 1614852"/>
              <a:gd name="connsiteX85" fmla="*/ 236922 w 6594463"/>
              <a:gd name="connsiteY85" fmla="*/ 783772 h 1614852"/>
              <a:gd name="connsiteX86" fmla="*/ 251436 w 6594463"/>
              <a:gd name="connsiteY86" fmla="*/ 275772 h 1614852"/>
              <a:gd name="connsiteX87" fmla="*/ 280464 w 6594463"/>
              <a:gd name="connsiteY87" fmla="*/ 232229 h 1614852"/>
              <a:gd name="connsiteX88" fmla="*/ 324007 w 6594463"/>
              <a:gd name="connsiteY88" fmla="*/ 203200 h 1614852"/>
              <a:gd name="connsiteX89" fmla="*/ 338522 w 6594463"/>
              <a:gd name="connsiteY89" fmla="*/ 188686 h 1614852"/>
              <a:gd name="connsiteX0" fmla="*/ 309493 w 6594463"/>
              <a:gd name="connsiteY0" fmla="*/ 232229 h 1611086"/>
              <a:gd name="connsiteX1" fmla="*/ 353036 w 6594463"/>
              <a:gd name="connsiteY1" fmla="*/ 159657 h 1611086"/>
              <a:gd name="connsiteX2" fmla="*/ 396579 w 6594463"/>
              <a:gd name="connsiteY2" fmla="*/ 72572 h 1611086"/>
              <a:gd name="connsiteX3" fmla="*/ 483664 w 6594463"/>
              <a:gd name="connsiteY3" fmla="*/ 29029 h 1611086"/>
              <a:gd name="connsiteX4" fmla="*/ 744922 w 6594463"/>
              <a:gd name="connsiteY4" fmla="*/ 43543 h 1611086"/>
              <a:gd name="connsiteX5" fmla="*/ 832007 w 6594463"/>
              <a:gd name="connsiteY5" fmla="*/ 101600 h 1611086"/>
              <a:gd name="connsiteX6" fmla="*/ 875550 w 6594463"/>
              <a:gd name="connsiteY6" fmla="*/ 130629 h 1611086"/>
              <a:gd name="connsiteX7" fmla="*/ 919093 w 6594463"/>
              <a:gd name="connsiteY7" fmla="*/ 159657 h 1611086"/>
              <a:gd name="connsiteX8" fmla="*/ 962636 w 6594463"/>
              <a:gd name="connsiteY8" fmla="*/ 203200 h 1611086"/>
              <a:gd name="connsiteX9" fmla="*/ 1049722 w 6594463"/>
              <a:gd name="connsiteY9" fmla="*/ 261257 h 1611086"/>
              <a:gd name="connsiteX10" fmla="*/ 1151322 w 6594463"/>
              <a:gd name="connsiteY10" fmla="*/ 333829 h 1611086"/>
              <a:gd name="connsiteX11" fmla="*/ 1238407 w 6594463"/>
              <a:gd name="connsiteY11" fmla="*/ 406400 h 1611086"/>
              <a:gd name="connsiteX12" fmla="*/ 1296464 w 6594463"/>
              <a:gd name="connsiteY12" fmla="*/ 420914 h 1611086"/>
              <a:gd name="connsiteX13" fmla="*/ 1354522 w 6594463"/>
              <a:gd name="connsiteY13" fmla="*/ 449943 h 1611086"/>
              <a:gd name="connsiteX14" fmla="*/ 1470636 w 6594463"/>
              <a:gd name="connsiteY14" fmla="*/ 478972 h 1611086"/>
              <a:gd name="connsiteX15" fmla="*/ 1818979 w 6594463"/>
              <a:gd name="connsiteY15" fmla="*/ 464457 h 1611086"/>
              <a:gd name="connsiteX16" fmla="*/ 1949607 w 6594463"/>
              <a:gd name="connsiteY16" fmla="*/ 391886 h 1611086"/>
              <a:gd name="connsiteX17" fmla="*/ 2022179 w 6594463"/>
              <a:gd name="connsiteY17" fmla="*/ 377372 h 1611086"/>
              <a:gd name="connsiteX18" fmla="*/ 2181836 w 6594463"/>
              <a:gd name="connsiteY18" fmla="*/ 333829 h 1611086"/>
              <a:gd name="connsiteX19" fmla="*/ 2239893 w 6594463"/>
              <a:gd name="connsiteY19" fmla="*/ 304800 h 1611086"/>
              <a:gd name="connsiteX20" fmla="*/ 2312464 w 6594463"/>
              <a:gd name="connsiteY20" fmla="*/ 290286 h 1611086"/>
              <a:gd name="connsiteX21" fmla="*/ 2370522 w 6594463"/>
              <a:gd name="connsiteY21" fmla="*/ 261257 h 1611086"/>
              <a:gd name="connsiteX22" fmla="*/ 2443093 w 6594463"/>
              <a:gd name="connsiteY22" fmla="*/ 246743 h 1611086"/>
              <a:gd name="connsiteX23" fmla="*/ 2501150 w 6594463"/>
              <a:gd name="connsiteY23" fmla="*/ 203200 h 1611086"/>
              <a:gd name="connsiteX24" fmla="*/ 2602750 w 6594463"/>
              <a:gd name="connsiteY24" fmla="*/ 174172 h 1611086"/>
              <a:gd name="connsiteX25" fmla="*/ 2660807 w 6594463"/>
              <a:gd name="connsiteY25" fmla="*/ 145143 h 1611086"/>
              <a:gd name="connsiteX26" fmla="*/ 2747893 w 6594463"/>
              <a:gd name="connsiteY26" fmla="*/ 87086 h 1611086"/>
              <a:gd name="connsiteX27" fmla="*/ 2791436 w 6594463"/>
              <a:gd name="connsiteY27" fmla="*/ 72572 h 1611086"/>
              <a:gd name="connsiteX28" fmla="*/ 2951093 w 6594463"/>
              <a:gd name="connsiteY28" fmla="*/ 0 h 1611086"/>
              <a:gd name="connsiteX29" fmla="*/ 3589722 w 6594463"/>
              <a:gd name="connsiteY29" fmla="*/ 14514 h 1611086"/>
              <a:gd name="connsiteX30" fmla="*/ 3633264 w 6594463"/>
              <a:gd name="connsiteY30" fmla="*/ 29029 h 1611086"/>
              <a:gd name="connsiteX31" fmla="*/ 3778407 w 6594463"/>
              <a:gd name="connsiteY31" fmla="*/ 58057 h 1611086"/>
              <a:gd name="connsiteX32" fmla="*/ 3836464 w 6594463"/>
              <a:gd name="connsiteY32" fmla="*/ 87086 h 1611086"/>
              <a:gd name="connsiteX33" fmla="*/ 3880007 w 6594463"/>
              <a:gd name="connsiteY33" fmla="*/ 116114 h 1611086"/>
              <a:gd name="connsiteX34" fmla="*/ 3923550 w 6594463"/>
              <a:gd name="connsiteY34" fmla="*/ 130629 h 1611086"/>
              <a:gd name="connsiteX35" fmla="*/ 4054179 w 6594463"/>
              <a:gd name="connsiteY35" fmla="*/ 232229 h 1611086"/>
              <a:gd name="connsiteX36" fmla="*/ 4097722 w 6594463"/>
              <a:gd name="connsiteY36" fmla="*/ 246743 h 1611086"/>
              <a:gd name="connsiteX37" fmla="*/ 4184807 w 6594463"/>
              <a:gd name="connsiteY37" fmla="*/ 319314 h 1611086"/>
              <a:gd name="connsiteX38" fmla="*/ 4286407 w 6594463"/>
              <a:gd name="connsiteY38" fmla="*/ 377372 h 1611086"/>
              <a:gd name="connsiteX39" fmla="*/ 4344464 w 6594463"/>
              <a:gd name="connsiteY39" fmla="*/ 391886 h 1611086"/>
              <a:gd name="connsiteX40" fmla="*/ 4939550 w 6594463"/>
              <a:gd name="connsiteY40" fmla="*/ 362857 h 1611086"/>
              <a:gd name="connsiteX41" fmla="*/ 5070179 w 6594463"/>
              <a:gd name="connsiteY41" fmla="*/ 333829 h 1611086"/>
              <a:gd name="connsiteX42" fmla="*/ 5592693 w 6594463"/>
              <a:gd name="connsiteY42" fmla="*/ 319314 h 1611086"/>
              <a:gd name="connsiteX43" fmla="*/ 5708807 w 6594463"/>
              <a:gd name="connsiteY43" fmla="*/ 290286 h 1611086"/>
              <a:gd name="connsiteX44" fmla="*/ 5810407 w 6594463"/>
              <a:gd name="connsiteY44" fmla="*/ 246743 h 1611086"/>
              <a:gd name="connsiteX45" fmla="*/ 5926522 w 6594463"/>
              <a:gd name="connsiteY45" fmla="*/ 174172 h 1611086"/>
              <a:gd name="connsiteX46" fmla="*/ 5970064 w 6594463"/>
              <a:gd name="connsiteY46" fmla="*/ 145143 h 1611086"/>
              <a:gd name="connsiteX47" fmla="*/ 6028122 w 6594463"/>
              <a:gd name="connsiteY47" fmla="*/ 130629 h 1611086"/>
              <a:gd name="connsiteX48" fmla="*/ 6071664 w 6594463"/>
              <a:gd name="connsiteY48" fmla="*/ 101600 h 1611086"/>
              <a:gd name="connsiteX49" fmla="*/ 6144236 w 6594463"/>
              <a:gd name="connsiteY49" fmla="*/ 116114 h 1611086"/>
              <a:gd name="connsiteX50" fmla="*/ 6231322 w 6594463"/>
              <a:gd name="connsiteY50" fmla="*/ 159657 h 1611086"/>
              <a:gd name="connsiteX51" fmla="*/ 6260350 w 6594463"/>
              <a:gd name="connsiteY51" fmla="*/ 203200 h 1611086"/>
              <a:gd name="connsiteX52" fmla="*/ 6332922 w 6594463"/>
              <a:gd name="connsiteY52" fmla="*/ 275772 h 1611086"/>
              <a:gd name="connsiteX53" fmla="*/ 6376464 w 6594463"/>
              <a:gd name="connsiteY53" fmla="*/ 362857 h 1611086"/>
              <a:gd name="connsiteX54" fmla="*/ 6390979 w 6594463"/>
              <a:gd name="connsiteY54" fmla="*/ 406400 h 1611086"/>
              <a:gd name="connsiteX55" fmla="*/ 6492579 w 6594463"/>
              <a:gd name="connsiteY55" fmla="*/ 522514 h 1611086"/>
              <a:gd name="connsiteX56" fmla="*/ 6536122 w 6594463"/>
              <a:gd name="connsiteY56" fmla="*/ 609600 h 1611086"/>
              <a:gd name="connsiteX57" fmla="*/ 6565150 w 6594463"/>
              <a:gd name="connsiteY57" fmla="*/ 725714 h 1611086"/>
              <a:gd name="connsiteX58" fmla="*/ 6579664 w 6594463"/>
              <a:gd name="connsiteY58" fmla="*/ 769257 h 1611086"/>
              <a:gd name="connsiteX59" fmla="*/ 6594179 w 6594463"/>
              <a:gd name="connsiteY59" fmla="*/ 870857 h 1611086"/>
              <a:gd name="connsiteX60" fmla="*/ 6565150 w 6594463"/>
              <a:gd name="connsiteY60" fmla="*/ 1132114 h 1611086"/>
              <a:gd name="connsiteX61" fmla="*/ 6550636 w 6594463"/>
              <a:gd name="connsiteY61" fmla="*/ 1233714 h 1611086"/>
              <a:gd name="connsiteX62" fmla="*/ 6536122 w 6594463"/>
              <a:gd name="connsiteY62" fmla="*/ 1480457 h 1611086"/>
              <a:gd name="connsiteX63" fmla="*/ 6376464 w 6594463"/>
              <a:gd name="connsiteY63" fmla="*/ 1494972 h 1611086"/>
              <a:gd name="connsiteX64" fmla="*/ 6202293 w 6594463"/>
              <a:gd name="connsiteY64" fmla="*/ 1524000 h 1611086"/>
              <a:gd name="connsiteX65" fmla="*/ 5607207 w 6594463"/>
              <a:gd name="connsiteY65" fmla="*/ 1509486 h 1611086"/>
              <a:gd name="connsiteX66" fmla="*/ 5360464 w 6594463"/>
              <a:gd name="connsiteY66" fmla="*/ 1480457 h 1611086"/>
              <a:gd name="connsiteX67" fmla="*/ 5113722 w 6594463"/>
              <a:gd name="connsiteY67" fmla="*/ 1465943 h 1611086"/>
              <a:gd name="connsiteX68" fmla="*/ 5070179 w 6594463"/>
              <a:gd name="connsiteY68" fmla="*/ 1451429 h 1611086"/>
              <a:gd name="connsiteX69" fmla="*/ 4620236 w 6594463"/>
              <a:gd name="connsiteY69" fmla="*/ 1480457 h 1611086"/>
              <a:gd name="connsiteX70" fmla="*/ 4431550 w 6594463"/>
              <a:gd name="connsiteY70" fmla="*/ 1494972 h 1611086"/>
              <a:gd name="connsiteX71" fmla="*/ 4388007 w 6594463"/>
              <a:gd name="connsiteY71" fmla="*/ 1509486 h 1611086"/>
              <a:gd name="connsiteX72" fmla="*/ 4329950 w 6594463"/>
              <a:gd name="connsiteY72" fmla="*/ 1524000 h 1611086"/>
              <a:gd name="connsiteX73" fmla="*/ 4257379 w 6594463"/>
              <a:gd name="connsiteY73" fmla="*/ 1553029 h 1611086"/>
              <a:gd name="connsiteX74" fmla="*/ 4170293 w 6594463"/>
              <a:gd name="connsiteY74" fmla="*/ 1567543 h 1611086"/>
              <a:gd name="connsiteX75" fmla="*/ 4097722 w 6594463"/>
              <a:gd name="connsiteY75" fmla="*/ 1582057 h 1611086"/>
              <a:gd name="connsiteX76" fmla="*/ 4054179 w 6594463"/>
              <a:gd name="connsiteY76" fmla="*/ 1596572 h 1611086"/>
              <a:gd name="connsiteX77" fmla="*/ 3967093 w 6594463"/>
              <a:gd name="connsiteY77" fmla="*/ 1611086 h 1611086"/>
              <a:gd name="connsiteX78" fmla="*/ 3604237 w 6594463"/>
              <a:gd name="connsiteY78" fmla="*/ 1409712 h 1611086"/>
              <a:gd name="connsiteX79" fmla="*/ 2109264 w 6594463"/>
              <a:gd name="connsiteY79" fmla="*/ 1407886 h 1611086"/>
              <a:gd name="connsiteX80" fmla="*/ 135322 w 6594463"/>
              <a:gd name="connsiteY80" fmla="*/ 1494972 h 1611086"/>
              <a:gd name="connsiteX81" fmla="*/ 164350 w 6594463"/>
              <a:gd name="connsiteY81" fmla="*/ 1219200 h 1611086"/>
              <a:gd name="connsiteX82" fmla="*/ 178864 w 6594463"/>
              <a:gd name="connsiteY82" fmla="*/ 1016000 h 1611086"/>
              <a:gd name="connsiteX83" fmla="*/ 207893 w 6594463"/>
              <a:gd name="connsiteY83" fmla="*/ 928914 h 1611086"/>
              <a:gd name="connsiteX84" fmla="*/ 236922 w 6594463"/>
              <a:gd name="connsiteY84" fmla="*/ 783772 h 1611086"/>
              <a:gd name="connsiteX85" fmla="*/ 251436 w 6594463"/>
              <a:gd name="connsiteY85" fmla="*/ 275772 h 1611086"/>
              <a:gd name="connsiteX86" fmla="*/ 280464 w 6594463"/>
              <a:gd name="connsiteY86" fmla="*/ 232229 h 1611086"/>
              <a:gd name="connsiteX87" fmla="*/ 324007 w 6594463"/>
              <a:gd name="connsiteY87" fmla="*/ 203200 h 1611086"/>
              <a:gd name="connsiteX88" fmla="*/ 338522 w 6594463"/>
              <a:gd name="connsiteY88" fmla="*/ 188686 h 1611086"/>
              <a:gd name="connsiteX0" fmla="*/ 309493 w 6594463"/>
              <a:gd name="connsiteY0" fmla="*/ 232229 h 1603883"/>
              <a:gd name="connsiteX1" fmla="*/ 353036 w 6594463"/>
              <a:gd name="connsiteY1" fmla="*/ 159657 h 1603883"/>
              <a:gd name="connsiteX2" fmla="*/ 396579 w 6594463"/>
              <a:gd name="connsiteY2" fmla="*/ 72572 h 1603883"/>
              <a:gd name="connsiteX3" fmla="*/ 483664 w 6594463"/>
              <a:gd name="connsiteY3" fmla="*/ 29029 h 1603883"/>
              <a:gd name="connsiteX4" fmla="*/ 744922 w 6594463"/>
              <a:gd name="connsiteY4" fmla="*/ 43543 h 1603883"/>
              <a:gd name="connsiteX5" fmla="*/ 832007 w 6594463"/>
              <a:gd name="connsiteY5" fmla="*/ 101600 h 1603883"/>
              <a:gd name="connsiteX6" fmla="*/ 875550 w 6594463"/>
              <a:gd name="connsiteY6" fmla="*/ 130629 h 1603883"/>
              <a:gd name="connsiteX7" fmla="*/ 919093 w 6594463"/>
              <a:gd name="connsiteY7" fmla="*/ 159657 h 1603883"/>
              <a:gd name="connsiteX8" fmla="*/ 962636 w 6594463"/>
              <a:gd name="connsiteY8" fmla="*/ 203200 h 1603883"/>
              <a:gd name="connsiteX9" fmla="*/ 1049722 w 6594463"/>
              <a:gd name="connsiteY9" fmla="*/ 261257 h 1603883"/>
              <a:gd name="connsiteX10" fmla="*/ 1151322 w 6594463"/>
              <a:gd name="connsiteY10" fmla="*/ 333829 h 1603883"/>
              <a:gd name="connsiteX11" fmla="*/ 1238407 w 6594463"/>
              <a:gd name="connsiteY11" fmla="*/ 406400 h 1603883"/>
              <a:gd name="connsiteX12" fmla="*/ 1296464 w 6594463"/>
              <a:gd name="connsiteY12" fmla="*/ 420914 h 1603883"/>
              <a:gd name="connsiteX13" fmla="*/ 1354522 w 6594463"/>
              <a:gd name="connsiteY13" fmla="*/ 449943 h 1603883"/>
              <a:gd name="connsiteX14" fmla="*/ 1470636 w 6594463"/>
              <a:gd name="connsiteY14" fmla="*/ 478972 h 1603883"/>
              <a:gd name="connsiteX15" fmla="*/ 1818979 w 6594463"/>
              <a:gd name="connsiteY15" fmla="*/ 464457 h 1603883"/>
              <a:gd name="connsiteX16" fmla="*/ 1949607 w 6594463"/>
              <a:gd name="connsiteY16" fmla="*/ 391886 h 1603883"/>
              <a:gd name="connsiteX17" fmla="*/ 2022179 w 6594463"/>
              <a:gd name="connsiteY17" fmla="*/ 377372 h 1603883"/>
              <a:gd name="connsiteX18" fmla="*/ 2181836 w 6594463"/>
              <a:gd name="connsiteY18" fmla="*/ 333829 h 1603883"/>
              <a:gd name="connsiteX19" fmla="*/ 2239893 w 6594463"/>
              <a:gd name="connsiteY19" fmla="*/ 304800 h 1603883"/>
              <a:gd name="connsiteX20" fmla="*/ 2312464 w 6594463"/>
              <a:gd name="connsiteY20" fmla="*/ 290286 h 1603883"/>
              <a:gd name="connsiteX21" fmla="*/ 2370522 w 6594463"/>
              <a:gd name="connsiteY21" fmla="*/ 261257 h 1603883"/>
              <a:gd name="connsiteX22" fmla="*/ 2443093 w 6594463"/>
              <a:gd name="connsiteY22" fmla="*/ 246743 h 1603883"/>
              <a:gd name="connsiteX23" fmla="*/ 2501150 w 6594463"/>
              <a:gd name="connsiteY23" fmla="*/ 203200 h 1603883"/>
              <a:gd name="connsiteX24" fmla="*/ 2602750 w 6594463"/>
              <a:gd name="connsiteY24" fmla="*/ 174172 h 1603883"/>
              <a:gd name="connsiteX25" fmla="*/ 2660807 w 6594463"/>
              <a:gd name="connsiteY25" fmla="*/ 145143 h 1603883"/>
              <a:gd name="connsiteX26" fmla="*/ 2747893 w 6594463"/>
              <a:gd name="connsiteY26" fmla="*/ 87086 h 1603883"/>
              <a:gd name="connsiteX27" fmla="*/ 2791436 w 6594463"/>
              <a:gd name="connsiteY27" fmla="*/ 72572 h 1603883"/>
              <a:gd name="connsiteX28" fmla="*/ 2951093 w 6594463"/>
              <a:gd name="connsiteY28" fmla="*/ 0 h 1603883"/>
              <a:gd name="connsiteX29" fmla="*/ 3589722 w 6594463"/>
              <a:gd name="connsiteY29" fmla="*/ 14514 h 1603883"/>
              <a:gd name="connsiteX30" fmla="*/ 3633264 w 6594463"/>
              <a:gd name="connsiteY30" fmla="*/ 29029 h 1603883"/>
              <a:gd name="connsiteX31" fmla="*/ 3778407 w 6594463"/>
              <a:gd name="connsiteY31" fmla="*/ 58057 h 1603883"/>
              <a:gd name="connsiteX32" fmla="*/ 3836464 w 6594463"/>
              <a:gd name="connsiteY32" fmla="*/ 87086 h 1603883"/>
              <a:gd name="connsiteX33" fmla="*/ 3880007 w 6594463"/>
              <a:gd name="connsiteY33" fmla="*/ 116114 h 1603883"/>
              <a:gd name="connsiteX34" fmla="*/ 3923550 w 6594463"/>
              <a:gd name="connsiteY34" fmla="*/ 130629 h 1603883"/>
              <a:gd name="connsiteX35" fmla="*/ 4054179 w 6594463"/>
              <a:gd name="connsiteY35" fmla="*/ 232229 h 1603883"/>
              <a:gd name="connsiteX36" fmla="*/ 4097722 w 6594463"/>
              <a:gd name="connsiteY36" fmla="*/ 246743 h 1603883"/>
              <a:gd name="connsiteX37" fmla="*/ 4184807 w 6594463"/>
              <a:gd name="connsiteY37" fmla="*/ 319314 h 1603883"/>
              <a:gd name="connsiteX38" fmla="*/ 4286407 w 6594463"/>
              <a:gd name="connsiteY38" fmla="*/ 377372 h 1603883"/>
              <a:gd name="connsiteX39" fmla="*/ 4344464 w 6594463"/>
              <a:gd name="connsiteY39" fmla="*/ 391886 h 1603883"/>
              <a:gd name="connsiteX40" fmla="*/ 4939550 w 6594463"/>
              <a:gd name="connsiteY40" fmla="*/ 362857 h 1603883"/>
              <a:gd name="connsiteX41" fmla="*/ 5070179 w 6594463"/>
              <a:gd name="connsiteY41" fmla="*/ 333829 h 1603883"/>
              <a:gd name="connsiteX42" fmla="*/ 5592693 w 6594463"/>
              <a:gd name="connsiteY42" fmla="*/ 319314 h 1603883"/>
              <a:gd name="connsiteX43" fmla="*/ 5708807 w 6594463"/>
              <a:gd name="connsiteY43" fmla="*/ 290286 h 1603883"/>
              <a:gd name="connsiteX44" fmla="*/ 5810407 w 6594463"/>
              <a:gd name="connsiteY44" fmla="*/ 246743 h 1603883"/>
              <a:gd name="connsiteX45" fmla="*/ 5926522 w 6594463"/>
              <a:gd name="connsiteY45" fmla="*/ 174172 h 1603883"/>
              <a:gd name="connsiteX46" fmla="*/ 5970064 w 6594463"/>
              <a:gd name="connsiteY46" fmla="*/ 145143 h 1603883"/>
              <a:gd name="connsiteX47" fmla="*/ 6028122 w 6594463"/>
              <a:gd name="connsiteY47" fmla="*/ 130629 h 1603883"/>
              <a:gd name="connsiteX48" fmla="*/ 6071664 w 6594463"/>
              <a:gd name="connsiteY48" fmla="*/ 101600 h 1603883"/>
              <a:gd name="connsiteX49" fmla="*/ 6144236 w 6594463"/>
              <a:gd name="connsiteY49" fmla="*/ 116114 h 1603883"/>
              <a:gd name="connsiteX50" fmla="*/ 6231322 w 6594463"/>
              <a:gd name="connsiteY50" fmla="*/ 159657 h 1603883"/>
              <a:gd name="connsiteX51" fmla="*/ 6260350 w 6594463"/>
              <a:gd name="connsiteY51" fmla="*/ 203200 h 1603883"/>
              <a:gd name="connsiteX52" fmla="*/ 6332922 w 6594463"/>
              <a:gd name="connsiteY52" fmla="*/ 275772 h 1603883"/>
              <a:gd name="connsiteX53" fmla="*/ 6376464 w 6594463"/>
              <a:gd name="connsiteY53" fmla="*/ 362857 h 1603883"/>
              <a:gd name="connsiteX54" fmla="*/ 6390979 w 6594463"/>
              <a:gd name="connsiteY54" fmla="*/ 406400 h 1603883"/>
              <a:gd name="connsiteX55" fmla="*/ 6492579 w 6594463"/>
              <a:gd name="connsiteY55" fmla="*/ 522514 h 1603883"/>
              <a:gd name="connsiteX56" fmla="*/ 6536122 w 6594463"/>
              <a:gd name="connsiteY56" fmla="*/ 609600 h 1603883"/>
              <a:gd name="connsiteX57" fmla="*/ 6565150 w 6594463"/>
              <a:gd name="connsiteY57" fmla="*/ 725714 h 1603883"/>
              <a:gd name="connsiteX58" fmla="*/ 6579664 w 6594463"/>
              <a:gd name="connsiteY58" fmla="*/ 769257 h 1603883"/>
              <a:gd name="connsiteX59" fmla="*/ 6594179 w 6594463"/>
              <a:gd name="connsiteY59" fmla="*/ 870857 h 1603883"/>
              <a:gd name="connsiteX60" fmla="*/ 6565150 w 6594463"/>
              <a:gd name="connsiteY60" fmla="*/ 1132114 h 1603883"/>
              <a:gd name="connsiteX61" fmla="*/ 6550636 w 6594463"/>
              <a:gd name="connsiteY61" fmla="*/ 1233714 h 1603883"/>
              <a:gd name="connsiteX62" fmla="*/ 6536122 w 6594463"/>
              <a:gd name="connsiteY62" fmla="*/ 1480457 h 1603883"/>
              <a:gd name="connsiteX63" fmla="*/ 6376464 w 6594463"/>
              <a:gd name="connsiteY63" fmla="*/ 1494972 h 1603883"/>
              <a:gd name="connsiteX64" fmla="*/ 6202293 w 6594463"/>
              <a:gd name="connsiteY64" fmla="*/ 1524000 h 1603883"/>
              <a:gd name="connsiteX65" fmla="*/ 5607207 w 6594463"/>
              <a:gd name="connsiteY65" fmla="*/ 1509486 h 1603883"/>
              <a:gd name="connsiteX66" fmla="*/ 5360464 w 6594463"/>
              <a:gd name="connsiteY66" fmla="*/ 1480457 h 1603883"/>
              <a:gd name="connsiteX67" fmla="*/ 5113722 w 6594463"/>
              <a:gd name="connsiteY67" fmla="*/ 1465943 h 1603883"/>
              <a:gd name="connsiteX68" fmla="*/ 5070179 w 6594463"/>
              <a:gd name="connsiteY68" fmla="*/ 1451429 h 1603883"/>
              <a:gd name="connsiteX69" fmla="*/ 4620236 w 6594463"/>
              <a:gd name="connsiteY69" fmla="*/ 1480457 h 1603883"/>
              <a:gd name="connsiteX70" fmla="*/ 4431550 w 6594463"/>
              <a:gd name="connsiteY70" fmla="*/ 1494972 h 1603883"/>
              <a:gd name="connsiteX71" fmla="*/ 4388007 w 6594463"/>
              <a:gd name="connsiteY71" fmla="*/ 1509486 h 1603883"/>
              <a:gd name="connsiteX72" fmla="*/ 4329950 w 6594463"/>
              <a:gd name="connsiteY72" fmla="*/ 1524000 h 1603883"/>
              <a:gd name="connsiteX73" fmla="*/ 4257379 w 6594463"/>
              <a:gd name="connsiteY73" fmla="*/ 1553029 h 1603883"/>
              <a:gd name="connsiteX74" fmla="*/ 4170293 w 6594463"/>
              <a:gd name="connsiteY74" fmla="*/ 1567543 h 1603883"/>
              <a:gd name="connsiteX75" fmla="*/ 4097722 w 6594463"/>
              <a:gd name="connsiteY75" fmla="*/ 1582057 h 1603883"/>
              <a:gd name="connsiteX76" fmla="*/ 4054179 w 6594463"/>
              <a:gd name="connsiteY76" fmla="*/ 1596572 h 1603883"/>
              <a:gd name="connsiteX77" fmla="*/ 3980549 w 6594463"/>
              <a:gd name="connsiteY77" fmla="*/ 1453257 h 1603883"/>
              <a:gd name="connsiteX78" fmla="*/ 3604237 w 6594463"/>
              <a:gd name="connsiteY78" fmla="*/ 1409712 h 1603883"/>
              <a:gd name="connsiteX79" fmla="*/ 2109264 w 6594463"/>
              <a:gd name="connsiteY79" fmla="*/ 1407886 h 1603883"/>
              <a:gd name="connsiteX80" fmla="*/ 135322 w 6594463"/>
              <a:gd name="connsiteY80" fmla="*/ 1494972 h 1603883"/>
              <a:gd name="connsiteX81" fmla="*/ 164350 w 6594463"/>
              <a:gd name="connsiteY81" fmla="*/ 1219200 h 1603883"/>
              <a:gd name="connsiteX82" fmla="*/ 178864 w 6594463"/>
              <a:gd name="connsiteY82" fmla="*/ 1016000 h 1603883"/>
              <a:gd name="connsiteX83" fmla="*/ 207893 w 6594463"/>
              <a:gd name="connsiteY83" fmla="*/ 928914 h 1603883"/>
              <a:gd name="connsiteX84" fmla="*/ 236922 w 6594463"/>
              <a:gd name="connsiteY84" fmla="*/ 783772 h 1603883"/>
              <a:gd name="connsiteX85" fmla="*/ 251436 w 6594463"/>
              <a:gd name="connsiteY85" fmla="*/ 275772 h 1603883"/>
              <a:gd name="connsiteX86" fmla="*/ 280464 w 6594463"/>
              <a:gd name="connsiteY86" fmla="*/ 232229 h 1603883"/>
              <a:gd name="connsiteX87" fmla="*/ 324007 w 6594463"/>
              <a:gd name="connsiteY87" fmla="*/ 203200 h 1603883"/>
              <a:gd name="connsiteX88" fmla="*/ 338522 w 6594463"/>
              <a:gd name="connsiteY88" fmla="*/ 188686 h 1603883"/>
              <a:gd name="connsiteX0" fmla="*/ 309493 w 6594463"/>
              <a:gd name="connsiteY0" fmla="*/ 232229 h 1588451"/>
              <a:gd name="connsiteX1" fmla="*/ 353036 w 6594463"/>
              <a:gd name="connsiteY1" fmla="*/ 159657 h 1588451"/>
              <a:gd name="connsiteX2" fmla="*/ 396579 w 6594463"/>
              <a:gd name="connsiteY2" fmla="*/ 72572 h 1588451"/>
              <a:gd name="connsiteX3" fmla="*/ 483664 w 6594463"/>
              <a:gd name="connsiteY3" fmla="*/ 29029 h 1588451"/>
              <a:gd name="connsiteX4" fmla="*/ 744922 w 6594463"/>
              <a:gd name="connsiteY4" fmla="*/ 43543 h 1588451"/>
              <a:gd name="connsiteX5" fmla="*/ 832007 w 6594463"/>
              <a:gd name="connsiteY5" fmla="*/ 101600 h 1588451"/>
              <a:gd name="connsiteX6" fmla="*/ 875550 w 6594463"/>
              <a:gd name="connsiteY6" fmla="*/ 130629 h 1588451"/>
              <a:gd name="connsiteX7" fmla="*/ 919093 w 6594463"/>
              <a:gd name="connsiteY7" fmla="*/ 159657 h 1588451"/>
              <a:gd name="connsiteX8" fmla="*/ 962636 w 6594463"/>
              <a:gd name="connsiteY8" fmla="*/ 203200 h 1588451"/>
              <a:gd name="connsiteX9" fmla="*/ 1049722 w 6594463"/>
              <a:gd name="connsiteY9" fmla="*/ 261257 h 1588451"/>
              <a:gd name="connsiteX10" fmla="*/ 1151322 w 6594463"/>
              <a:gd name="connsiteY10" fmla="*/ 333829 h 1588451"/>
              <a:gd name="connsiteX11" fmla="*/ 1238407 w 6594463"/>
              <a:gd name="connsiteY11" fmla="*/ 406400 h 1588451"/>
              <a:gd name="connsiteX12" fmla="*/ 1296464 w 6594463"/>
              <a:gd name="connsiteY12" fmla="*/ 420914 h 1588451"/>
              <a:gd name="connsiteX13" fmla="*/ 1354522 w 6594463"/>
              <a:gd name="connsiteY13" fmla="*/ 449943 h 1588451"/>
              <a:gd name="connsiteX14" fmla="*/ 1470636 w 6594463"/>
              <a:gd name="connsiteY14" fmla="*/ 478972 h 1588451"/>
              <a:gd name="connsiteX15" fmla="*/ 1818979 w 6594463"/>
              <a:gd name="connsiteY15" fmla="*/ 464457 h 1588451"/>
              <a:gd name="connsiteX16" fmla="*/ 1949607 w 6594463"/>
              <a:gd name="connsiteY16" fmla="*/ 391886 h 1588451"/>
              <a:gd name="connsiteX17" fmla="*/ 2022179 w 6594463"/>
              <a:gd name="connsiteY17" fmla="*/ 377372 h 1588451"/>
              <a:gd name="connsiteX18" fmla="*/ 2181836 w 6594463"/>
              <a:gd name="connsiteY18" fmla="*/ 333829 h 1588451"/>
              <a:gd name="connsiteX19" fmla="*/ 2239893 w 6594463"/>
              <a:gd name="connsiteY19" fmla="*/ 304800 h 1588451"/>
              <a:gd name="connsiteX20" fmla="*/ 2312464 w 6594463"/>
              <a:gd name="connsiteY20" fmla="*/ 290286 h 1588451"/>
              <a:gd name="connsiteX21" fmla="*/ 2370522 w 6594463"/>
              <a:gd name="connsiteY21" fmla="*/ 261257 h 1588451"/>
              <a:gd name="connsiteX22" fmla="*/ 2443093 w 6594463"/>
              <a:gd name="connsiteY22" fmla="*/ 246743 h 1588451"/>
              <a:gd name="connsiteX23" fmla="*/ 2501150 w 6594463"/>
              <a:gd name="connsiteY23" fmla="*/ 203200 h 1588451"/>
              <a:gd name="connsiteX24" fmla="*/ 2602750 w 6594463"/>
              <a:gd name="connsiteY24" fmla="*/ 174172 h 1588451"/>
              <a:gd name="connsiteX25" fmla="*/ 2660807 w 6594463"/>
              <a:gd name="connsiteY25" fmla="*/ 145143 h 1588451"/>
              <a:gd name="connsiteX26" fmla="*/ 2747893 w 6594463"/>
              <a:gd name="connsiteY26" fmla="*/ 87086 h 1588451"/>
              <a:gd name="connsiteX27" fmla="*/ 2791436 w 6594463"/>
              <a:gd name="connsiteY27" fmla="*/ 72572 h 1588451"/>
              <a:gd name="connsiteX28" fmla="*/ 2951093 w 6594463"/>
              <a:gd name="connsiteY28" fmla="*/ 0 h 1588451"/>
              <a:gd name="connsiteX29" fmla="*/ 3589722 w 6594463"/>
              <a:gd name="connsiteY29" fmla="*/ 14514 h 1588451"/>
              <a:gd name="connsiteX30" fmla="*/ 3633264 w 6594463"/>
              <a:gd name="connsiteY30" fmla="*/ 29029 h 1588451"/>
              <a:gd name="connsiteX31" fmla="*/ 3778407 w 6594463"/>
              <a:gd name="connsiteY31" fmla="*/ 58057 h 1588451"/>
              <a:gd name="connsiteX32" fmla="*/ 3836464 w 6594463"/>
              <a:gd name="connsiteY32" fmla="*/ 87086 h 1588451"/>
              <a:gd name="connsiteX33" fmla="*/ 3880007 w 6594463"/>
              <a:gd name="connsiteY33" fmla="*/ 116114 h 1588451"/>
              <a:gd name="connsiteX34" fmla="*/ 3923550 w 6594463"/>
              <a:gd name="connsiteY34" fmla="*/ 130629 h 1588451"/>
              <a:gd name="connsiteX35" fmla="*/ 4054179 w 6594463"/>
              <a:gd name="connsiteY35" fmla="*/ 232229 h 1588451"/>
              <a:gd name="connsiteX36" fmla="*/ 4097722 w 6594463"/>
              <a:gd name="connsiteY36" fmla="*/ 246743 h 1588451"/>
              <a:gd name="connsiteX37" fmla="*/ 4184807 w 6594463"/>
              <a:gd name="connsiteY37" fmla="*/ 319314 h 1588451"/>
              <a:gd name="connsiteX38" fmla="*/ 4286407 w 6594463"/>
              <a:gd name="connsiteY38" fmla="*/ 377372 h 1588451"/>
              <a:gd name="connsiteX39" fmla="*/ 4344464 w 6594463"/>
              <a:gd name="connsiteY39" fmla="*/ 391886 h 1588451"/>
              <a:gd name="connsiteX40" fmla="*/ 4939550 w 6594463"/>
              <a:gd name="connsiteY40" fmla="*/ 362857 h 1588451"/>
              <a:gd name="connsiteX41" fmla="*/ 5070179 w 6594463"/>
              <a:gd name="connsiteY41" fmla="*/ 333829 h 1588451"/>
              <a:gd name="connsiteX42" fmla="*/ 5592693 w 6594463"/>
              <a:gd name="connsiteY42" fmla="*/ 319314 h 1588451"/>
              <a:gd name="connsiteX43" fmla="*/ 5708807 w 6594463"/>
              <a:gd name="connsiteY43" fmla="*/ 290286 h 1588451"/>
              <a:gd name="connsiteX44" fmla="*/ 5810407 w 6594463"/>
              <a:gd name="connsiteY44" fmla="*/ 246743 h 1588451"/>
              <a:gd name="connsiteX45" fmla="*/ 5926522 w 6594463"/>
              <a:gd name="connsiteY45" fmla="*/ 174172 h 1588451"/>
              <a:gd name="connsiteX46" fmla="*/ 5970064 w 6594463"/>
              <a:gd name="connsiteY46" fmla="*/ 145143 h 1588451"/>
              <a:gd name="connsiteX47" fmla="*/ 6028122 w 6594463"/>
              <a:gd name="connsiteY47" fmla="*/ 130629 h 1588451"/>
              <a:gd name="connsiteX48" fmla="*/ 6071664 w 6594463"/>
              <a:gd name="connsiteY48" fmla="*/ 101600 h 1588451"/>
              <a:gd name="connsiteX49" fmla="*/ 6144236 w 6594463"/>
              <a:gd name="connsiteY49" fmla="*/ 116114 h 1588451"/>
              <a:gd name="connsiteX50" fmla="*/ 6231322 w 6594463"/>
              <a:gd name="connsiteY50" fmla="*/ 159657 h 1588451"/>
              <a:gd name="connsiteX51" fmla="*/ 6260350 w 6594463"/>
              <a:gd name="connsiteY51" fmla="*/ 203200 h 1588451"/>
              <a:gd name="connsiteX52" fmla="*/ 6332922 w 6594463"/>
              <a:gd name="connsiteY52" fmla="*/ 275772 h 1588451"/>
              <a:gd name="connsiteX53" fmla="*/ 6376464 w 6594463"/>
              <a:gd name="connsiteY53" fmla="*/ 362857 h 1588451"/>
              <a:gd name="connsiteX54" fmla="*/ 6390979 w 6594463"/>
              <a:gd name="connsiteY54" fmla="*/ 406400 h 1588451"/>
              <a:gd name="connsiteX55" fmla="*/ 6492579 w 6594463"/>
              <a:gd name="connsiteY55" fmla="*/ 522514 h 1588451"/>
              <a:gd name="connsiteX56" fmla="*/ 6536122 w 6594463"/>
              <a:gd name="connsiteY56" fmla="*/ 609600 h 1588451"/>
              <a:gd name="connsiteX57" fmla="*/ 6565150 w 6594463"/>
              <a:gd name="connsiteY57" fmla="*/ 725714 h 1588451"/>
              <a:gd name="connsiteX58" fmla="*/ 6579664 w 6594463"/>
              <a:gd name="connsiteY58" fmla="*/ 769257 h 1588451"/>
              <a:gd name="connsiteX59" fmla="*/ 6594179 w 6594463"/>
              <a:gd name="connsiteY59" fmla="*/ 870857 h 1588451"/>
              <a:gd name="connsiteX60" fmla="*/ 6565150 w 6594463"/>
              <a:gd name="connsiteY60" fmla="*/ 1132114 h 1588451"/>
              <a:gd name="connsiteX61" fmla="*/ 6550636 w 6594463"/>
              <a:gd name="connsiteY61" fmla="*/ 1233714 h 1588451"/>
              <a:gd name="connsiteX62" fmla="*/ 6536122 w 6594463"/>
              <a:gd name="connsiteY62" fmla="*/ 1480457 h 1588451"/>
              <a:gd name="connsiteX63" fmla="*/ 6376464 w 6594463"/>
              <a:gd name="connsiteY63" fmla="*/ 1494972 h 1588451"/>
              <a:gd name="connsiteX64" fmla="*/ 6202293 w 6594463"/>
              <a:gd name="connsiteY64" fmla="*/ 1524000 h 1588451"/>
              <a:gd name="connsiteX65" fmla="*/ 5607207 w 6594463"/>
              <a:gd name="connsiteY65" fmla="*/ 1509486 h 1588451"/>
              <a:gd name="connsiteX66" fmla="*/ 5360464 w 6594463"/>
              <a:gd name="connsiteY66" fmla="*/ 1480457 h 1588451"/>
              <a:gd name="connsiteX67" fmla="*/ 5113722 w 6594463"/>
              <a:gd name="connsiteY67" fmla="*/ 1465943 h 1588451"/>
              <a:gd name="connsiteX68" fmla="*/ 5070179 w 6594463"/>
              <a:gd name="connsiteY68" fmla="*/ 1451429 h 1588451"/>
              <a:gd name="connsiteX69" fmla="*/ 4620236 w 6594463"/>
              <a:gd name="connsiteY69" fmla="*/ 1480457 h 1588451"/>
              <a:gd name="connsiteX70" fmla="*/ 4431550 w 6594463"/>
              <a:gd name="connsiteY70" fmla="*/ 1494972 h 1588451"/>
              <a:gd name="connsiteX71" fmla="*/ 4388007 w 6594463"/>
              <a:gd name="connsiteY71" fmla="*/ 1509486 h 1588451"/>
              <a:gd name="connsiteX72" fmla="*/ 4329950 w 6594463"/>
              <a:gd name="connsiteY72" fmla="*/ 1524000 h 1588451"/>
              <a:gd name="connsiteX73" fmla="*/ 4257379 w 6594463"/>
              <a:gd name="connsiteY73" fmla="*/ 1553029 h 1588451"/>
              <a:gd name="connsiteX74" fmla="*/ 4170293 w 6594463"/>
              <a:gd name="connsiteY74" fmla="*/ 1567543 h 1588451"/>
              <a:gd name="connsiteX75" fmla="*/ 4097722 w 6594463"/>
              <a:gd name="connsiteY75" fmla="*/ 1582057 h 1588451"/>
              <a:gd name="connsiteX76" fmla="*/ 3980549 w 6594463"/>
              <a:gd name="connsiteY76" fmla="*/ 1453257 h 1588451"/>
              <a:gd name="connsiteX77" fmla="*/ 3604237 w 6594463"/>
              <a:gd name="connsiteY77" fmla="*/ 1409712 h 1588451"/>
              <a:gd name="connsiteX78" fmla="*/ 2109264 w 6594463"/>
              <a:gd name="connsiteY78" fmla="*/ 1407886 h 1588451"/>
              <a:gd name="connsiteX79" fmla="*/ 135322 w 6594463"/>
              <a:gd name="connsiteY79" fmla="*/ 1494972 h 1588451"/>
              <a:gd name="connsiteX80" fmla="*/ 164350 w 6594463"/>
              <a:gd name="connsiteY80" fmla="*/ 1219200 h 1588451"/>
              <a:gd name="connsiteX81" fmla="*/ 178864 w 6594463"/>
              <a:gd name="connsiteY81" fmla="*/ 1016000 h 1588451"/>
              <a:gd name="connsiteX82" fmla="*/ 207893 w 6594463"/>
              <a:gd name="connsiteY82" fmla="*/ 928914 h 1588451"/>
              <a:gd name="connsiteX83" fmla="*/ 236922 w 6594463"/>
              <a:gd name="connsiteY83" fmla="*/ 783772 h 1588451"/>
              <a:gd name="connsiteX84" fmla="*/ 251436 w 6594463"/>
              <a:gd name="connsiteY84" fmla="*/ 275772 h 1588451"/>
              <a:gd name="connsiteX85" fmla="*/ 280464 w 6594463"/>
              <a:gd name="connsiteY85" fmla="*/ 232229 h 1588451"/>
              <a:gd name="connsiteX86" fmla="*/ 324007 w 6594463"/>
              <a:gd name="connsiteY86" fmla="*/ 203200 h 1588451"/>
              <a:gd name="connsiteX87" fmla="*/ 338522 w 6594463"/>
              <a:gd name="connsiteY87" fmla="*/ 188686 h 1588451"/>
              <a:gd name="connsiteX0" fmla="*/ 309493 w 6594463"/>
              <a:gd name="connsiteY0" fmla="*/ 232229 h 1586384"/>
              <a:gd name="connsiteX1" fmla="*/ 353036 w 6594463"/>
              <a:gd name="connsiteY1" fmla="*/ 159657 h 1586384"/>
              <a:gd name="connsiteX2" fmla="*/ 396579 w 6594463"/>
              <a:gd name="connsiteY2" fmla="*/ 72572 h 1586384"/>
              <a:gd name="connsiteX3" fmla="*/ 483664 w 6594463"/>
              <a:gd name="connsiteY3" fmla="*/ 29029 h 1586384"/>
              <a:gd name="connsiteX4" fmla="*/ 744922 w 6594463"/>
              <a:gd name="connsiteY4" fmla="*/ 43543 h 1586384"/>
              <a:gd name="connsiteX5" fmla="*/ 832007 w 6594463"/>
              <a:gd name="connsiteY5" fmla="*/ 101600 h 1586384"/>
              <a:gd name="connsiteX6" fmla="*/ 875550 w 6594463"/>
              <a:gd name="connsiteY6" fmla="*/ 130629 h 1586384"/>
              <a:gd name="connsiteX7" fmla="*/ 919093 w 6594463"/>
              <a:gd name="connsiteY7" fmla="*/ 159657 h 1586384"/>
              <a:gd name="connsiteX8" fmla="*/ 962636 w 6594463"/>
              <a:gd name="connsiteY8" fmla="*/ 203200 h 1586384"/>
              <a:gd name="connsiteX9" fmla="*/ 1049722 w 6594463"/>
              <a:gd name="connsiteY9" fmla="*/ 261257 h 1586384"/>
              <a:gd name="connsiteX10" fmla="*/ 1151322 w 6594463"/>
              <a:gd name="connsiteY10" fmla="*/ 333829 h 1586384"/>
              <a:gd name="connsiteX11" fmla="*/ 1238407 w 6594463"/>
              <a:gd name="connsiteY11" fmla="*/ 406400 h 1586384"/>
              <a:gd name="connsiteX12" fmla="*/ 1296464 w 6594463"/>
              <a:gd name="connsiteY12" fmla="*/ 420914 h 1586384"/>
              <a:gd name="connsiteX13" fmla="*/ 1354522 w 6594463"/>
              <a:gd name="connsiteY13" fmla="*/ 449943 h 1586384"/>
              <a:gd name="connsiteX14" fmla="*/ 1470636 w 6594463"/>
              <a:gd name="connsiteY14" fmla="*/ 478972 h 1586384"/>
              <a:gd name="connsiteX15" fmla="*/ 1818979 w 6594463"/>
              <a:gd name="connsiteY15" fmla="*/ 464457 h 1586384"/>
              <a:gd name="connsiteX16" fmla="*/ 1949607 w 6594463"/>
              <a:gd name="connsiteY16" fmla="*/ 391886 h 1586384"/>
              <a:gd name="connsiteX17" fmla="*/ 2022179 w 6594463"/>
              <a:gd name="connsiteY17" fmla="*/ 377372 h 1586384"/>
              <a:gd name="connsiteX18" fmla="*/ 2181836 w 6594463"/>
              <a:gd name="connsiteY18" fmla="*/ 333829 h 1586384"/>
              <a:gd name="connsiteX19" fmla="*/ 2239893 w 6594463"/>
              <a:gd name="connsiteY19" fmla="*/ 304800 h 1586384"/>
              <a:gd name="connsiteX20" fmla="*/ 2312464 w 6594463"/>
              <a:gd name="connsiteY20" fmla="*/ 290286 h 1586384"/>
              <a:gd name="connsiteX21" fmla="*/ 2370522 w 6594463"/>
              <a:gd name="connsiteY21" fmla="*/ 261257 h 1586384"/>
              <a:gd name="connsiteX22" fmla="*/ 2443093 w 6594463"/>
              <a:gd name="connsiteY22" fmla="*/ 246743 h 1586384"/>
              <a:gd name="connsiteX23" fmla="*/ 2501150 w 6594463"/>
              <a:gd name="connsiteY23" fmla="*/ 203200 h 1586384"/>
              <a:gd name="connsiteX24" fmla="*/ 2602750 w 6594463"/>
              <a:gd name="connsiteY24" fmla="*/ 174172 h 1586384"/>
              <a:gd name="connsiteX25" fmla="*/ 2660807 w 6594463"/>
              <a:gd name="connsiteY25" fmla="*/ 145143 h 1586384"/>
              <a:gd name="connsiteX26" fmla="*/ 2747893 w 6594463"/>
              <a:gd name="connsiteY26" fmla="*/ 87086 h 1586384"/>
              <a:gd name="connsiteX27" fmla="*/ 2791436 w 6594463"/>
              <a:gd name="connsiteY27" fmla="*/ 72572 h 1586384"/>
              <a:gd name="connsiteX28" fmla="*/ 2951093 w 6594463"/>
              <a:gd name="connsiteY28" fmla="*/ 0 h 1586384"/>
              <a:gd name="connsiteX29" fmla="*/ 3589722 w 6594463"/>
              <a:gd name="connsiteY29" fmla="*/ 14514 h 1586384"/>
              <a:gd name="connsiteX30" fmla="*/ 3633264 w 6594463"/>
              <a:gd name="connsiteY30" fmla="*/ 29029 h 1586384"/>
              <a:gd name="connsiteX31" fmla="*/ 3778407 w 6594463"/>
              <a:gd name="connsiteY31" fmla="*/ 58057 h 1586384"/>
              <a:gd name="connsiteX32" fmla="*/ 3836464 w 6594463"/>
              <a:gd name="connsiteY32" fmla="*/ 87086 h 1586384"/>
              <a:gd name="connsiteX33" fmla="*/ 3880007 w 6594463"/>
              <a:gd name="connsiteY33" fmla="*/ 116114 h 1586384"/>
              <a:gd name="connsiteX34" fmla="*/ 3923550 w 6594463"/>
              <a:gd name="connsiteY34" fmla="*/ 130629 h 1586384"/>
              <a:gd name="connsiteX35" fmla="*/ 4054179 w 6594463"/>
              <a:gd name="connsiteY35" fmla="*/ 232229 h 1586384"/>
              <a:gd name="connsiteX36" fmla="*/ 4097722 w 6594463"/>
              <a:gd name="connsiteY36" fmla="*/ 246743 h 1586384"/>
              <a:gd name="connsiteX37" fmla="*/ 4184807 w 6594463"/>
              <a:gd name="connsiteY37" fmla="*/ 319314 h 1586384"/>
              <a:gd name="connsiteX38" fmla="*/ 4286407 w 6594463"/>
              <a:gd name="connsiteY38" fmla="*/ 377372 h 1586384"/>
              <a:gd name="connsiteX39" fmla="*/ 4344464 w 6594463"/>
              <a:gd name="connsiteY39" fmla="*/ 391886 h 1586384"/>
              <a:gd name="connsiteX40" fmla="*/ 4939550 w 6594463"/>
              <a:gd name="connsiteY40" fmla="*/ 362857 h 1586384"/>
              <a:gd name="connsiteX41" fmla="*/ 5070179 w 6594463"/>
              <a:gd name="connsiteY41" fmla="*/ 333829 h 1586384"/>
              <a:gd name="connsiteX42" fmla="*/ 5592693 w 6594463"/>
              <a:gd name="connsiteY42" fmla="*/ 319314 h 1586384"/>
              <a:gd name="connsiteX43" fmla="*/ 5708807 w 6594463"/>
              <a:gd name="connsiteY43" fmla="*/ 290286 h 1586384"/>
              <a:gd name="connsiteX44" fmla="*/ 5810407 w 6594463"/>
              <a:gd name="connsiteY44" fmla="*/ 246743 h 1586384"/>
              <a:gd name="connsiteX45" fmla="*/ 5926522 w 6594463"/>
              <a:gd name="connsiteY45" fmla="*/ 174172 h 1586384"/>
              <a:gd name="connsiteX46" fmla="*/ 5970064 w 6594463"/>
              <a:gd name="connsiteY46" fmla="*/ 145143 h 1586384"/>
              <a:gd name="connsiteX47" fmla="*/ 6028122 w 6594463"/>
              <a:gd name="connsiteY47" fmla="*/ 130629 h 1586384"/>
              <a:gd name="connsiteX48" fmla="*/ 6071664 w 6594463"/>
              <a:gd name="connsiteY48" fmla="*/ 101600 h 1586384"/>
              <a:gd name="connsiteX49" fmla="*/ 6144236 w 6594463"/>
              <a:gd name="connsiteY49" fmla="*/ 116114 h 1586384"/>
              <a:gd name="connsiteX50" fmla="*/ 6231322 w 6594463"/>
              <a:gd name="connsiteY50" fmla="*/ 159657 h 1586384"/>
              <a:gd name="connsiteX51" fmla="*/ 6260350 w 6594463"/>
              <a:gd name="connsiteY51" fmla="*/ 203200 h 1586384"/>
              <a:gd name="connsiteX52" fmla="*/ 6332922 w 6594463"/>
              <a:gd name="connsiteY52" fmla="*/ 275772 h 1586384"/>
              <a:gd name="connsiteX53" fmla="*/ 6376464 w 6594463"/>
              <a:gd name="connsiteY53" fmla="*/ 362857 h 1586384"/>
              <a:gd name="connsiteX54" fmla="*/ 6390979 w 6594463"/>
              <a:gd name="connsiteY54" fmla="*/ 406400 h 1586384"/>
              <a:gd name="connsiteX55" fmla="*/ 6492579 w 6594463"/>
              <a:gd name="connsiteY55" fmla="*/ 522514 h 1586384"/>
              <a:gd name="connsiteX56" fmla="*/ 6536122 w 6594463"/>
              <a:gd name="connsiteY56" fmla="*/ 609600 h 1586384"/>
              <a:gd name="connsiteX57" fmla="*/ 6565150 w 6594463"/>
              <a:gd name="connsiteY57" fmla="*/ 725714 h 1586384"/>
              <a:gd name="connsiteX58" fmla="*/ 6579664 w 6594463"/>
              <a:gd name="connsiteY58" fmla="*/ 769257 h 1586384"/>
              <a:gd name="connsiteX59" fmla="*/ 6594179 w 6594463"/>
              <a:gd name="connsiteY59" fmla="*/ 870857 h 1586384"/>
              <a:gd name="connsiteX60" fmla="*/ 6565150 w 6594463"/>
              <a:gd name="connsiteY60" fmla="*/ 1132114 h 1586384"/>
              <a:gd name="connsiteX61" fmla="*/ 6550636 w 6594463"/>
              <a:gd name="connsiteY61" fmla="*/ 1233714 h 1586384"/>
              <a:gd name="connsiteX62" fmla="*/ 6536122 w 6594463"/>
              <a:gd name="connsiteY62" fmla="*/ 1480457 h 1586384"/>
              <a:gd name="connsiteX63" fmla="*/ 6376464 w 6594463"/>
              <a:gd name="connsiteY63" fmla="*/ 1494972 h 1586384"/>
              <a:gd name="connsiteX64" fmla="*/ 6202293 w 6594463"/>
              <a:gd name="connsiteY64" fmla="*/ 1524000 h 1586384"/>
              <a:gd name="connsiteX65" fmla="*/ 5607207 w 6594463"/>
              <a:gd name="connsiteY65" fmla="*/ 1509486 h 1586384"/>
              <a:gd name="connsiteX66" fmla="*/ 5360464 w 6594463"/>
              <a:gd name="connsiteY66" fmla="*/ 1480457 h 1586384"/>
              <a:gd name="connsiteX67" fmla="*/ 5113722 w 6594463"/>
              <a:gd name="connsiteY67" fmla="*/ 1465943 h 1586384"/>
              <a:gd name="connsiteX68" fmla="*/ 5070179 w 6594463"/>
              <a:gd name="connsiteY68" fmla="*/ 1451429 h 1586384"/>
              <a:gd name="connsiteX69" fmla="*/ 4620236 w 6594463"/>
              <a:gd name="connsiteY69" fmla="*/ 1480457 h 1586384"/>
              <a:gd name="connsiteX70" fmla="*/ 4431550 w 6594463"/>
              <a:gd name="connsiteY70" fmla="*/ 1494972 h 1586384"/>
              <a:gd name="connsiteX71" fmla="*/ 4388007 w 6594463"/>
              <a:gd name="connsiteY71" fmla="*/ 1509486 h 1586384"/>
              <a:gd name="connsiteX72" fmla="*/ 4329950 w 6594463"/>
              <a:gd name="connsiteY72" fmla="*/ 1524000 h 1586384"/>
              <a:gd name="connsiteX73" fmla="*/ 4257379 w 6594463"/>
              <a:gd name="connsiteY73" fmla="*/ 1553029 h 1586384"/>
              <a:gd name="connsiteX74" fmla="*/ 4097722 w 6594463"/>
              <a:gd name="connsiteY74" fmla="*/ 1582057 h 1586384"/>
              <a:gd name="connsiteX75" fmla="*/ 3980549 w 6594463"/>
              <a:gd name="connsiteY75" fmla="*/ 1453257 h 1586384"/>
              <a:gd name="connsiteX76" fmla="*/ 3604237 w 6594463"/>
              <a:gd name="connsiteY76" fmla="*/ 1409712 h 1586384"/>
              <a:gd name="connsiteX77" fmla="*/ 2109264 w 6594463"/>
              <a:gd name="connsiteY77" fmla="*/ 1407886 h 1586384"/>
              <a:gd name="connsiteX78" fmla="*/ 135322 w 6594463"/>
              <a:gd name="connsiteY78" fmla="*/ 1494972 h 1586384"/>
              <a:gd name="connsiteX79" fmla="*/ 164350 w 6594463"/>
              <a:gd name="connsiteY79" fmla="*/ 1219200 h 1586384"/>
              <a:gd name="connsiteX80" fmla="*/ 178864 w 6594463"/>
              <a:gd name="connsiteY80" fmla="*/ 1016000 h 1586384"/>
              <a:gd name="connsiteX81" fmla="*/ 207893 w 6594463"/>
              <a:gd name="connsiteY81" fmla="*/ 928914 h 1586384"/>
              <a:gd name="connsiteX82" fmla="*/ 236922 w 6594463"/>
              <a:gd name="connsiteY82" fmla="*/ 783772 h 1586384"/>
              <a:gd name="connsiteX83" fmla="*/ 251436 w 6594463"/>
              <a:gd name="connsiteY83" fmla="*/ 275772 h 1586384"/>
              <a:gd name="connsiteX84" fmla="*/ 280464 w 6594463"/>
              <a:gd name="connsiteY84" fmla="*/ 232229 h 1586384"/>
              <a:gd name="connsiteX85" fmla="*/ 324007 w 6594463"/>
              <a:gd name="connsiteY85" fmla="*/ 203200 h 1586384"/>
              <a:gd name="connsiteX86" fmla="*/ 338522 w 6594463"/>
              <a:gd name="connsiteY86" fmla="*/ 188686 h 1586384"/>
              <a:gd name="connsiteX0" fmla="*/ 309493 w 6594463"/>
              <a:gd name="connsiteY0" fmla="*/ 232229 h 1555571"/>
              <a:gd name="connsiteX1" fmla="*/ 353036 w 6594463"/>
              <a:gd name="connsiteY1" fmla="*/ 159657 h 1555571"/>
              <a:gd name="connsiteX2" fmla="*/ 396579 w 6594463"/>
              <a:gd name="connsiteY2" fmla="*/ 72572 h 1555571"/>
              <a:gd name="connsiteX3" fmla="*/ 483664 w 6594463"/>
              <a:gd name="connsiteY3" fmla="*/ 29029 h 1555571"/>
              <a:gd name="connsiteX4" fmla="*/ 744922 w 6594463"/>
              <a:gd name="connsiteY4" fmla="*/ 43543 h 1555571"/>
              <a:gd name="connsiteX5" fmla="*/ 832007 w 6594463"/>
              <a:gd name="connsiteY5" fmla="*/ 101600 h 1555571"/>
              <a:gd name="connsiteX6" fmla="*/ 875550 w 6594463"/>
              <a:gd name="connsiteY6" fmla="*/ 130629 h 1555571"/>
              <a:gd name="connsiteX7" fmla="*/ 919093 w 6594463"/>
              <a:gd name="connsiteY7" fmla="*/ 159657 h 1555571"/>
              <a:gd name="connsiteX8" fmla="*/ 962636 w 6594463"/>
              <a:gd name="connsiteY8" fmla="*/ 203200 h 1555571"/>
              <a:gd name="connsiteX9" fmla="*/ 1049722 w 6594463"/>
              <a:gd name="connsiteY9" fmla="*/ 261257 h 1555571"/>
              <a:gd name="connsiteX10" fmla="*/ 1151322 w 6594463"/>
              <a:gd name="connsiteY10" fmla="*/ 333829 h 1555571"/>
              <a:gd name="connsiteX11" fmla="*/ 1238407 w 6594463"/>
              <a:gd name="connsiteY11" fmla="*/ 406400 h 1555571"/>
              <a:gd name="connsiteX12" fmla="*/ 1296464 w 6594463"/>
              <a:gd name="connsiteY12" fmla="*/ 420914 h 1555571"/>
              <a:gd name="connsiteX13" fmla="*/ 1354522 w 6594463"/>
              <a:gd name="connsiteY13" fmla="*/ 449943 h 1555571"/>
              <a:gd name="connsiteX14" fmla="*/ 1470636 w 6594463"/>
              <a:gd name="connsiteY14" fmla="*/ 478972 h 1555571"/>
              <a:gd name="connsiteX15" fmla="*/ 1818979 w 6594463"/>
              <a:gd name="connsiteY15" fmla="*/ 464457 h 1555571"/>
              <a:gd name="connsiteX16" fmla="*/ 1949607 w 6594463"/>
              <a:gd name="connsiteY16" fmla="*/ 391886 h 1555571"/>
              <a:gd name="connsiteX17" fmla="*/ 2022179 w 6594463"/>
              <a:gd name="connsiteY17" fmla="*/ 377372 h 1555571"/>
              <a:gd name="connsiteX18" fmla="*/ 2181836 w 6594463"/>
              <a:gd name="connsiteY18" fmla="*/ 333829 h 1555571"/>
              <a:gd name="connsiteX19" fmla="*/ 2239893 w 6594463"/>
              <a:gd name="connsiteY19" fmla="*/ 304800 h 1555571"/>
              <a:gd name="connsiteX20" fmla="*/ 2312464 w 6594463"/>
              <a:gd name="connsiteY20" fmla="*/ 290286 h 1555571"/>
              <a:gd name="connsiteX21" fmla="*/ 2370522 w 6594463"/>
              <a:gd name="connsiteY21" fmla="*/ 261257 h 1555571"/>
              <a:gd name="connsiteX22" fmla="*/ 2443093 w 6594463"/>
              <a:gd name="connsiteY22" fmla="*/ 246743 h 1555571"/>
              <a:gd name="connsiteX23" fmla="*/ 2501150 w 6594463"/>
              <a:gd name="connsiteY23" fmla="*/ 203200 h 1555571"/>
              <a:gd name="connsiteX24" fmla="*/ 2602750 w 6594463"/>
              <a:gd name="connsiteY24" fmla="*/ 174172 h 1555571"/>
              <a:gd name="connsiteX25" fmla="*/ 2660807 w 6594463"/>
              <a:gd name="connsiteY25" fmla="*/ 145143 h 1555571"/>
              <a:gd name="connsiteX26" fmla="*/ 2747893 w 6594463"/>
              <a:gd name="connsiteY26" fmla="*/ 87086 h 1555571"/>
              <a:gd name="connsiteX27" fmla="*/ 2791436 w 6594463"/>
              <a:gd name="connsiteY27" fmla="*/ 72572 h 1555571"/>
              <a:gd name="connsiteX28" fmla="*/ 2951093 w 6594463"/>
              <a:gd name="connsiteY28" fmla="*/ 0 h 1555571"/>
              <a:gd name="connsiteX29" fmla="*/ 3589722 w 6594463"/>
              <a:gd name="connsiteY29" fmla="*/ 14514 h 1555571"/>
              <a:gd name="connsiteX30" fmla="*/ 3633264 w 6594463"/>
              <a:gd name="connsiteY30" fmla="*/ 29029 h 1555571"/>
              <a:gd name="connsiteX31" fmla="*/ 3778407 w 6594463"/>
              <a:gd name="connsiteY31" fmla="*/ 58057 h 1555571"/>
              <a:gd name="connsiteX32" fmla="*/ 3836464 w 6594463"/>
              <a:gd name="connsiteY32" fmla="*/ 87086 h 1555571"/>
              <a:gd name="connsiteX33" fmla="*/ 3880007 w 6594463"/>
              <a:gd name="connsiteY33" fmla="*/ 116114 h 1555571"/>
              <a:gd name="connsiteX34" fmla="*/ 3923550 w 6594463"/>
              <a:gd name="connsiteY34" fmla="*/ 130629 h 1555571"/>
              <a:gd name="connsiteX35" fmla="*/ 4054179 w 6594463"/>
              <a:gd name="connsiteY35" fmla="*/ 232229 h 1555571"/>
              <a:gd name="connsiteX36" fmla="*/ 4097722 w 6594463"/>
              <a:gd name="connsiteY36" fmla="*/ 246743 h 1555571"/>
              <a:gd name="connsiteX37" fmla="*/ 4184807 w 6594463"/>
              <a:gd name="connsiteY37" fmla="*/ 319314 h 1555571"/>
              <a:gd name="connsiteX38" fmla="*/ 4286407 w 6594463"/>
              <a:gd name="connsiteY38" fmla="*/ 377372 h 1555571"/>
              <a:gd name="connsiteX39" fmla="*/ 4344464 w 6594463"/>
              <a:gd name="connsiteY39" fmla="*/ 391886 h 1555571"/>
              <a:gd name="connsiteX40" fmla="*/ 4939550 w 6594463"/>
              <a:gd name="connsiteY40" fmla="*/ 362857 h 1555571"/>
              <a:gd name="connsiteX41" fmla="*/ 5070179 w 6594463"/>
              <a:gd name="connsiteY41" fmla="*/ 333829 h 1555571"/>
              <a:gd name="connsiteX42" fmla="*/ 5592693 w 6594463"/>
              <a:gd name="connsiteY42" fmla="*/ 319314 h 1555571"/>
              <a:gd name="connsiteX43" fmla="*/ 5708807 w 6594463"/>
              <a:gd name="connsiteY43" fmla="*/ 290286 h 1555571"/>
              <a:gd name="connsiteX44" fmla="*/ 5810407 w 6594463"/>
              <a:gd name="connsiteY44" fmla="*/ 246743 h 1555571"/>
              <a:gd name="connsiteX45" fmla="*/ 5926522 w 6594463"/>
              <a:gd name="connsiteY45" fmla="*/ 174172 h 1555571"/>
              <a:gd name="connsiteX46" fmla="*/ 5970064 w 6594463"/>
              <a:gd name="connsiteY46" fmla="*/ 145143 h 1555571"/>
              <a:gd name="connsiteX47" fmla="*/ 6028122 w 6594463"/>
              <a:gd name="connsiteY47" fmla="*/ 130629 h 1555571"/>
              <a:gd name="connsiteX48" fmla="*/ 6071664 w 6594463"/>
              <a:gd name="connsiteY48" fmla="*/ 101600 h 1555571"/>
              <a:gd name="connsiteX49" fmla="*/ 6144236 w 6594463"/>
              <a:gd name="connsiteY49" fmla="*/ 116114 h 1555571"/>
              <a:gd name="connsiteX50" fmla="*/ 6231322 w 6594463"/>
              <a:gd name="connsiteY50" fmla="*/ 159657 h 1555571"/>
              <a:gd name="connsiteX51" fmla="*/ 6260350 w 6594463"/>
              <a:gd name="connsiteY51" fmla="*/ 203200 h 1555571"/>
              <a:gd name="connsiteX52" fmla="*/ 6332922 w 6594463"/>
              <a:gd name="connsiteY52" fmla="*/ 275772 h 1555571"/>
              <a:gd name="connsiteX53" fmla="*/ 6376464 w 6594463"/>
              <a:gd name="connsiteY53" fmla="*/ 362857 h 1555571"/>
              <a:gd name="connsiteX54" fmla="*/ 6390979 w 6594463"/>
              <a:gd name="connsiteY54" fmla="*/ 406400 h 1555571"/>
              <a:gd name="connsiteX55" fmla="*/ 6492579 w 6594463"/>
              <a:gd name="connsiteY55" fmla="*/ 522514 h 1555571"/>
              <a:gd name="connsiteX56" fmla="*/ 6536122 w 6594463"/>
              <a:gd name="connsiteY56" fmla="*/ 609600 h 1555571"/>
              <a:gd name="connsiteX57" fmla="*/ 6565150 w 6594463"/>
              <a:gd name="connsiteY57" fmla="*/ 725714 h 1555571"/>
              <a:gd name="connsiteX58" fmla="*/ 6579664 w 6594463"/>
              <a:gd name="connsiteY58" fmla="*/ 769257 h 1555571"/>
              <a:gd name="connsiteX59" fmla="*/ 6594179 w 6594463"/>
              <a:gd name="connsiteY59" fmla="*/ 870857 h 1555571"/>
              <a:gd name="connsiteX60" fmla="*/ 6565150 w 6594463"/>
              <a:gd name="connsiteY60" fmla="*/ 1132114 h 1555571"/>
              <a:gd name="connsiteX61" fmla="*/ 6550636 w 6594463"/>
              <a:gd name="connsiteY61" fmla="*/ 1233714 h 1555571"/>
              <a:gd name="connsiteX62" fmla="*/ 6536122 w 6594463"/>
              <a:gd name="connsiteY62" fmla="*/ 1480457 h 1555571"/>
              <a:gd name="connsiteX63" fmla="*/ 6376464 w 6594463"/>
              <a:gd name="connsiteY63" fmla="*/ 1494972 h 1555571"/>
              <a:gd name="connsiteX64" fmla="*/ 6202293 w 6594463"/>
              <a:gd name="connsiteY64" fmla="*/ 1524000 h 1555571"/>
              <a:gd name="connsiteX65" fmla="*/ 5607207 w 6594463"/>
              <a:gd name="connsiteY65" fmla="*/ 1509486 h 1555571"/>
              <a:gd name="connsiteX66" fmla="*/ 5360464 w 6594463"/>
              <a:gd name="connsiteY66" fmla="*/ 1480457 h 1555571"/>
              <a:gd name="connsiteX67" fmla="*/ 5113722 w 6594463"/>
              <a:gd name="connsiteY67" fmla="*/ 1465943 h 1555571"/>
              <a:gd name="connsiteX68" fmla="*/ 5070179 w 6594463"/>
              <a:gd name="connsiteY68" fmla="*/ 1451429 h 1555571"/>
              <a:gd name="connsiteX69" fmla="*/ 4620236 w 6594463"/>
              <a:gd name="connsiteY69" fmla="*/ 1480457 h 1555571"/>
              <a:gd name="connsiteX70" fmla="*/ 4431550 w 6594463"/>
              <a:gd name="connsiteY70" fmla="*/ 1494972 h 1555571"/>
              <a:gd name="connsiteX71" fmla="*/ 4388007 w 6594463"/>
              <a:gd name="connsiteY71" fmla="*/ 1509486 h 1555571"/>
              <a:gd name="connsiteX72" fmla="*/ 4329950 w 6594463"/>
              <a:gd name="connsiteY72" fmla="*/ 1524000 h 1555571"/>
              <a:gd name="connsiteX73" fmla="*/ 4257379 w 6594463"/>
              <a:gd name="connsiteY73" fmla="*/ 1553029 h 1555571"/>
              <a:gd name="connsiteX74" fmla="*/ 3980549 w 6594463"/>
              <a:gd name="connsiteY74" fmla="*/ 1453257 h 1555571"/>
              <a:gd name="connsiteX75" fmla="*/ 3604237 w 6594463"/>
              <a:gd name="connsiteY75" fmla="*/ 1409712 h 1555571"/>
              <a:gd name="connsiteX76" fmla="*/ 2109264 w 6594463"/>
              <a:gd name="connsiteY76" fmla="*/ 1407886 h 1555571"/>
              <a:gd name="connsiteX77" fmla="*/ 135322 w 6594463"/>
              <a:gd name="connsiteY77" fmla="*/ 1494972 h 1555571"/>
              <a:gd name="connsiteX78" fmla="*/ 164350 w 6594463"/>
              <a:gd name="connsiteY78" fmla="*/ 1219200 h 1555571"/>
              <a:gd name="connsiteX79" fmla="*/ 178864 w 6594463"/>
              <a:gd name="connsiteY79" fmla="*/ 1016000 h 1555571"/>
              <a:gd name="connsiteX80" fmla="*/ 207893 w 6594463"/>
              <a:gd name="connsiteY80" fmla="*/ 928914 h 1555571"/>
              <a:gd name="connsiteX81" fmla="*/ 236922 w 6594463"/>
              <a:gd name="connsiteY81" fmla="*/ 783772 h 1555571"/>
              <a:gd name="connsiteX82" fmla="*/ 251436 w 6594463"/>
              <a:gd name="connsiteY82" fmla="*/ 275772 h 1555571"/>
              <a:gd name="connsiteX83" fmla="*/ 280464 w 6594463"/>
              <a:gd name="connsiteY83" fmla="*/ 232229 h 1555571"/>
              <a:gd name="connsiteX84" fmla="*/ 324007 w 6594463"/>
              <a:gd name="connsiteY84" fmla="*/ 203200 h 1555571"/>
              <a:gd name="connsiteX85" fmla="*/ 338522 w 6594463"/>
              <a:gd name="connsiteY85" fmla="*/ 188686 h 1555571"/>
              <a:gd name="connsiteX0" fmla="*/ 309493 w 6594463"/>
              <a:gd name="connsiteY0" fmla="*/ 232229 h 1554349"/>
              <a:gd name="connsiteX1" fmla="*/ 353036 w 6594463"/>
              <a:gd name="connsiteY1" fmla="*/ 159657 h 1554349"/>
              <a:gd name="connsiteX2" fmla="*/ 396579 w 6594463"/>
              <a:gd name="connsiteY2" fmla="*/ 72572 h 1554349"/>
              <a:gd name="connsiteX3" fmla="*/ 483664 w 6594463"/>
              <a:gd name="connsiteY3" fmla="*/ 29029 h 1554349"/>
              <a:gd name="connsiteX4" fmla="*/ 744922 w 6594463"/>
              <a:gd name="connsiteY4" fmla="*/ 43543 h 1554349"/>
              <a:gd name="connsiteX5" fmla="*/ 832007 w 6594463"/>
              <a:gd name="connsiteY5" fmla="*/ 101600 h 1554349"/>
              <a:gd name="connsiteX6" fmla="*/ 875550 w 6594463"/>
              <a:gd name="connsiteY6" fmla="*/ 130629 h 1554349"/>
              <a:gd name="connsiteX7" fmla="*/ 919093 w 6594463"/>
              <a:gd name="connsiteY7" fmla="*/ 159657 h 1554349"/>
              <a:gd name="connsiteX8" fmla="*/ 962636 w 6594463"/>
              <a:gd name="connsiteY8" fmla="*/ 203200 h 1554349"/>
              <a:gd name="connsiteX9" fmla="*/ 1049722 w 6594463"/>
              <a:gd name="connsiteY9" fmla="*/ 261257 h 1554349"/>
              <a:gd name="connsiteX10" fmla="*/ 1151322 w 6594463"/>
              <a:gd name="connsiteY10" fmla="*/ 333829 h 1554349"/>
              <a:gd name="connsiteX11" fmla="*/ 1238407 w 6594463"/>
              <a:gd name="connsiteY11" fmla="*/ 406400 h 1554349"/>
              <a:gd name="connsiteX12" fmla="*/ 1296464 w 6594463"/>
              <a:gd name="connsiteY12" fmla="*/ 420914 h 1554349"/>
              <a:gd name="connsiteX13" fmla="*/ 1354522 w 6594463"/>
              <a:gd name="connsiteY13" fmla="*/ 449943 h 1554349"/>
              <a:gd name="connsiteX14" fmla="*/ 1470636 w 6594463"/>
              <a:gd name="connsiteY14" fmla="*/ 478972 h 1554349"/>
              <a:gd name="connsiteX15" fmla="*/ 1818979 w 6594463"/>
              <a:gd name="connsiteY15" fmla="*/ 464457 h 1554349"/>
              <a:gd name="connsiteX16" fmla="*/ 1949607 w 6594463"/>
              <a:gd name="connsiteY16" fmla="*/ 391886 h 1554349"/>
              <a:gd name="connsiteX17" fmla="*/ 2022179 w 6594463"/>
              <a:gd name="connsiteY17" fmla="*/ 377372 h 1554349"/>
              <a:gd name="connsiteX18" fmla="*/ 2181836 w 6594463"/>
              <a:gd name="connsiteY18" fmla="*/ 333829 h 1554349"/>
              <a:gd name="connsiteX19" fmla="*/ 2239893 w 6594463"/>
              <a:gd name="connsiteY19" fmla="*/ 304800 h 1554349"/>
              <a:gd name="connsiteX20" fmla="*/ 2312464 w 6594463"/>
              <a:gd name="connsiteY20" fmla="*/ 290286 h 1554349"/>
              <a:gd name="connsiteX21" fmla="*/ 2370522 w 6594463"/>
              <a:gd name="connsiteY21" fmla="*/ 261257 h 1554349"/>
              <a:gd name="connsiteX22" fmla="*/ 2443093 w 6594463"/>
              <a:gd name="connsiteY22" fmla="*/ 246743 h 1554349"/>
              <a:gd name="connsiteX23" fmla="*/ 2501150 w 6594463"/>
              <a:gd name="connsiteY23" fmla="*/ 203200 h 1554349"/>
              <a:gd name="connsiteX24" fmla="*/ 2602750 w 6594463"/>
              <a:gd name="connsiteY24" fmla="*/ 174172 h 1554349"/>
              <a:gd name="connsiteX25" fmla="*/ 2660807 w 6594463"/>
              <a:gd name="connsiteY25" fmla="*/ 145143 h 1554349"/>
              <a:gd name="connsiteX26" fmla="*/ 2747893 w 6594463"/>
              <a:gd name="connsiteY26" fmla="*/ 87086 h 1554349"/>
              <a:gd name="connsiteX27" fmla="*/ 2791436 w 6594463"/>
              <a:gd name="connsiteY27" fmla="*/ 72572 h 1554349"/>
              <a:gd name="connsiteX28" fmla="*/ 2951093 w 6594463"/>
              <a:gd name="connsiteY28" fmla="*/ 0 h 1554349"/>
              <a:gd name="connsiteX29" fmla="*/ 3589722 w 6594463"/>
              <a:gd name="connsiteY29" fmla="*/ 14514 h 1554349"/>
              <a:gd name="connsiteX30" fmla="*/ 3633264 w 6594463"/>
              <a:gd name="connsiteY30" fmla="*/ 29029 h 1554349"/>
              <a:gd name="connsiteX31" fmla="*/ 3778407 w 6594463"/>
              <a:gd name="connsiteY31" fmla="*/ 58057 h 1554349"/>
              <a:gd name="connsiteX32" fmla="*/ 3836464 w 6594463"/>
              <a:gd name="connsiteY32" fmla="*/ 87086 h 1554349"/>
              <a:gd name="connsiteX33" fmla="*/ 3880007 w 6594463"/>
              <a:gd name="connsiteY33" fmla="*/ 116114 h 1554349"/>
              <a:gd name="connsiteX34" fmla="*/ 3923550 w 6594463"/>
              <a:gd name="connsiteY34" fmla="*/ 130629 h 1554349"/>
              <a:gd name="connsiteX35" fmla="*/ 4054179 w 6594463"/>
              <a:gd name="connsiteY35" fmla="*/ 232229 h 1554349"/>
              <a:gd name="connsiteX36" fmla="*/ 4097722 w 6594463"/>
              <a:gd name="connsiteY36" fmla="*/ 246743 h 1554349"/>
              <a:gd name="connsiteX37" fmla="*/ 4184807 w 6594463"/>
              <a:gd name="connsiteY37" fmla="*/ 319314 h 1554349"/>
              <a:gd name="connsiteX38" fmla="*/ 4286407 w 6594463"/>
              <a:gd name="connsiteY38" fmla="*/ 377372 h 1554349"/>
              <a:gd name="connsiteX39" fmla="*/ 4344464 w 6594463"/>
              <a:gd name="connsiteY39" fmla="*/ 391886 h 1554349"/>
              <a:gd name="connsiteX40" fmla="*/ 4939550 w 6594463"/>
              <a:gd name="connsiteY40" fmla="*/ 362857 h 1554349"/>
              <a:gd name="connsiteX41" fmla="*/ 5070179 w 6594463"/>
              <a:gd name="connsiteY41" fmla="*/ 333829 h 1554349"/>
              <a:gd name="connsiteX42" fmla="*/ 5592693 w 6594463"/>
              <a:gd name="connsiteY42" fmla="*/ 319314 h 1554349"/>
              <a:gd name="connsiteX43" fmla="*/ 5708807 w 6594463"/>
              <a:gd name="connsiteY43" fmla="*/ 290286 h 1554349"/>
              <a:gd name="connsiteX44" fmla="*/ 5810407 w 6594463"/>
              <a:gd name="connsiteY44" fmla="*/ 246743 h 1554349"/>
              <a:gd name="connsiteX45" fmla="*/ 5926522 w 6594463"/>
              <a:gd name="connsiteY45" fmla="*/ 174172 h 1554349"/>
              <a:gd name="connsiteX46" fmla="*/ 5970064 w 6594463"/>
              <a:gd name="connsiteY46" fmla="*/ 145143 h 1554349"/>
              <a:gd name="connsiteX47" fmla="*/ 6028122 w 6594463"/>
              <a:gd name="connsiteY47" fmla="*/ 130629 h 1554349"/>
              <a:gd name="connsiteX48" fmla="*/ 6071664 w 6594463"/>
              <a:gd name="connsiteY48" fmla="*/ 101600 h 1554349"/>
              <a:gd name="connsiteX49" fmla="*/ 6144236 w 6594463"/>
              <a:gd name="connsiteY49" fmla="*/ 116114 h 1554349"/>
              <a:gd name="connsiteX50" fmla="*/ 6231322 w 6594463"/>
              <a:gd name="connsiteY50" fmla="*/ 159657 h 1554349"/>
              <a:gd name="connsiteX51" fmla="*/ 6260350 w 6594463"/>
              <a:gd name="connsiteY51" fmla="*/ 203200 h 1554349"/>
              <a:gd name="connsiteX52" fmla="*/ 6332922 w 6594463"/>
              <a:gd name="connsiteY52" fmla="*/ 275772 h 1554349"/>
              <a:gd name="connsiteX53" fmla="*/ 6376464 w 6594463"/>
              <a:gd name="connsiteY53" fmla="*/ 362857 h 1554349"/>
              <a:gd name="connsiteX54" fmla="*/ 6390979 w 6594463"/>
              <a:gd name="connsiteY54" fmla="*/ 406400 h 1554349"/>
              <a:gd name="connsiteX55" fmla="*/ 6492579 w 6594463"/>
              <a:gd name="connsiteY55" fmla="*/ 522514 h 1554349"/>
              <a:gd name="connsiteX56" fmla="*/ 6536122 w 6594463"/>
              <a:gd name="connsiteY56" fmla="*/ 609600 h 1554349"/>
              <a:gd name="connsiteX57" fmla="*/ 6565150 w 6594463"/>
              <a:gd name="connsiteY57" fmla="*/ 725714 h 1554349"/>
              <a:gd name="connsiteX58" fmla="*/ 6579664 w 6594463"/>
              <a:gd name="connsiteY58" fmla="*/ 769257 h 1554349"/>
              <a:gd name="connsiteX59" fmla="*/ 6594179 w 6594463"/>
              <a:gd name="connsiteY59" fmla="*/ 870857 h 1554349"/>
              <a:gd name="connsiteX60" fmla="*/ 6565150 w 6594463"/>
              <a:gd name="connsiteY60" fmla="*/ 1132114 h 1554349"/>
              <a:gd name="connsiteX61" fmla="*/ 6550636 w 6594463"/>
              <a:gd name="connsiteY61" fmla="*/ 1233714 h 1554349"/>
              <a:gd name="connsiteX62" fmla="*/ 6536122 w 6594463"/>
              <a:gd name="connsiteY62" fmla="*/ 1480457 h 1554349"/>
              <a:gd name="connsiteX63" fmla="*/ 6376464 w 6594463"/>
              <a:gd name="connsiteY63" fmla="*/ 1494972 h 1554349"/>
              <a:gd name="connsiteX64" fmla="*/ 6202293 w 6594463"/>
              <a:gd name="connsiteY64" fmla="*/ 1524000 h 1554349"/>
              <a:gd name="connsiteX65" fmla="*/ 5607207 w 6594463"/>
              <a:gd name="connsiteY65" fmla="*/ 1509486 h 1554349"/>
              <a:gd name="connsiteX66" fmla="*/ 5360464 w 6594463"/>
              <a:gd name="connsiteY66" fmla="*/ 1480457 h 1554349"/>
              <a:gd name="connsiteX67" fmla="*/ 5113722 w 6594463"/>
              <a:gd name="connsiteY67" fmla="*/ 1465943 h 1554349"/>
              <a:gd name="connsiteX68" fmla="*/ 5070179 w 6594463"/>
              <a:gd name="connsiteY68" fmla="*/ 1451429 h 1554349"/>
              <a:gd name="connsiteX69" fmla="*/ 4620236 w 6594463"/>
              <a:gd name="connsiteY69" fmla="*/ 1480457 h 1554349"/>
              <a:gd name="connsiteX70" fmla="*/ 4431550 w 6594463"/>
              <a:gd name="connsiteY70" fmla="*/ 1494972 h 1554349"/>
              <a:gd name="connsiteX71" fmla="*/ 4388007 w 6594463"/>
              <a:gd name="connsiteY71" fmla="*/ 1509486 h 1554349"/>
              <a:gd name="connsiteX72" fmla="*/ 4257379 w 6594463"/>
              <a:gd name="connsiteY72" fmla="*/ 1553029 h 1554349"/>
              <a:gd name="connsiteX73" fmla="*/ 3980549 w 6594463"/>
              <a:gd name="connsiteY73" fmla="*/ 1453257 h 1554349"/>
              <a:gd name="connsiteX74" fmla="*/ 3604237 w 6594463"/>
              <a:gd name="connsiteY74" fmla="*/ 1409712 h 1554349"/>
              <a:gd name="connsiteX75" fmla="*/ 2109264 w 6594463"/>
              <a:gd name="connsiteY75" fmla="*/ 1407886 h 1554349"/>
              <a:gd name="connsiteX76" fmla="*/ 135322 w 6594463"/>
              <a:gd name="connsiteY76" fmla="*/ 1494972 h 1554349"/>
              <a:gd name="connsiteX77" fmla="*/ 164350 w 6594463"/>
              <a:gd name="connsiteY77" fmla="*/ 1219200 h 1554349"/>
              <a:gd name="connsiteX78" fmla="*/ 178864 w 6594463"/>
              <a:gd name="connsiteY78" fmla="*/ 1016000 h 1554349"/>
              <a:gd name="connsiteX79" fmla="*/ 207893 w 6594463"/>
              <a:gd name="connsiteY79" fmla="*/ 928914 h 1554349"/>
              <a:gd name="connsiteX80" fmla="*/ 236922 w 6594463"/>
              <a:gd name="connsiteY80" fmla="*/ 783772 h 1554349"/>
              <a:gd name="connsiteX81" fmla="*/ 251436 w 6594463"/>
              <a:gd name="connsiteY81" fmla="*/ 275772 h 1554349"/>
              <a:gd name="connsiteX82" fmla="*/ 280464 w 6594463"/>
              <a:gd name="connsiteY82" fmla="*/ 232229 h 1554349"/>
              <a:gd name="connsiteX83" fmla="*/ 324007 w 6594463"/>
              <a:gd name="connsiteY83" fmla="*/ 203200 h 1554349"/>
              <a:gd name="connsiteX84" fmla="*/ 338522 w 6594463"/>
              <a:gd name="connsiteY84" fmla="*/ 188686 h 1554349"/>
              <a:gd name="connsiteX0" fmla="*/ 309493 w 6594463"/>
              <a:gd name="connsiteY0" fmla="*/ 232229 h 1553029"/>
              <a:gd name="connsiteX1" fmla="*/ 353036 w 6594463"/>
              <a:gd name="connsiteY1" fmla="*/ 159657 h 1553029"/>
              <a:gd name="connsiteX2" fmla="*/ 396579 w 6594463"/>
              <a:gd name="connsiteY2" fmla="*/ 72572 h 1553029"/>
              <a:gd name="connsiteX3" fmla="*/ 483664 w 6594463"/>
              <a:gd name="connsiteY3" fmla="*/ 29029 h 1553029"/>
              <a:gd name="connsiteX4" fmla="*/ 744922 w 6594463"/>
              <a:gd name="connsiteY4" fmla="*/ 43543 h 1553029"/>
              <a:gd name="connsiteX5" fmla="*/ 832007 w 6594463"/>
              <a:gd name="connsiteY5" fmla="*/ 101600 h 1553029"/>
              <a:gd name="connsiteX6" fmla="*/ 875550 w 6594463"/>
              <a:gd name="connsiteY6" fmla="*/ 130629 h 1553029"/>
              <a:gd name="connsiteX7" fmla="*/ 919093 w 6594463"/>
              <a:gd name="connsiteY7" fmla="*/ 159657 h 1553029"/>
              <a:gd name="connsiteX8" fmla="*/ 962636 w 6594463"/>
              <a:gd name="connsiteY8" fmla="*/ 203200 h 1553029"/>
              <a:gd name="connsiteX9" fmla="*/ 1049722 w 6594463"/>
              <a:gd name="connsiteY9" fmla="*/ 261257 h 1553029"/>
              <a:gd name="connsiteX10" fmla="*/ 1151322 w 6594463"/>
              <a:gd name="connsiteY10" fmla="*/ 333829 h 1553029"/>
              <a:gd name="connsiteX11" fmla="*/ 1238407 w 6594463"/>
              <a:gd name="connsiteY11" fmla="*/ 406400 h 1553029"/>
              <a:gd name="connsiteX12" fmla="*/ 1296464 w 6594463"/>
              <a:gd name="connsiteY12" fmla="*/ 420914 h 1553029"/>
              <a:gd name="connsiteX13" fmla="*/ 1354522 w 6594463"/>
              <a:gd name="connsiteY13" fmla="*/ 449943 h 1553029"/>
              <a:gd name="connsiteX14" fmla="*/ 1470636 w 6594463"/>
              <a:gd name="connsiteY14" fmla="*/ 478972 h 1553029"/>
              <a:gd name="connsiteX15" fmla="*/ 1818979 w 6594463"/>
              <a:gd name="connsiteY15" fmla="*/ 464457 h 1553029"/>
              <a:gd name="connsiteX16" fmla="*/ 1949607 w 6594463"/>
              <a:gd name="connsiteY16" fmla="*/ 391886 h 1553029"/>
              <a:gd name="connsiteX17" fmla="*/ 2022179 w 6594463"/>
              <a:gd name="connsiteY17" fmla="*/ 377372 h 1553029"/>
              <a:gd name="connsiteX18" fmla="*/ 2181836 w 6594463"/>
              <a:gd name="connsiteY18" fmla="*/ 333829 h 1553029"/>
              <a:gd name="connsiteX19" fmla="*/ 2239893 w 6594463"/>
              <a:gd name="connsiteY19" fmla="*/ 304800 h 1553029"/>
              <a:gd name="connsiteX20" fmla="*/ 2312464 w 6594463"/>
              <a:gd name="connsiteY20" fmla="*/ 290286 h 1553029"/>
              <a:gd name="connsiteX21" fmla="*/ 2370522 w 6594463"/>
              <a:gd name="connsiteY21" fmla="*/ 261257 h 1553029"/>
              <a:gd name="connsiteX22" fmla="*/ 2443093 w 6594463"/>
              <a:gd name="connsiteY22" fmla="*/ 246743 h 1553029"/>
              <a:gd name="connsiteX23" fmla="*/ 2501150 w 6594463"/>
              <a:gd name="connsiteY23" fmla="*/ 203200 h 1553029"/>
              <a:gd name="connsiteX24" fmla="*/ 2602750 w 6594463"/>
              <a:gd name="connsiteY24" fmla="*/ 174172 h 1553029"/>
              <a:gd name="connsiteX25" fmla="*/ 2660807 w 6594463"/>
              <a:gd name="connsiteY25" fmla="*/ 145143 h 1553029"/>
              <a:gd name="connsiteX26" fmla="*/ 2747893 w 6594463"/>
              <a:gd name="connsiteY26" fmla="*/ 87086 h 1553029"/>
              <a:gd name="connsiteX27" fmla="*/ 2791436 w 6594463"/>
              <a:gd name="connsiteY27" fmla="*/ 72572 h 1553029"/>
              <a:gd name="connsiteX28" fmla="*/ 2951093 w 6594463"/>
              <a:gd name="connsiteY28" fmla="*/ 0 h 1553029"/>
              <a:gd name="connsiteX29" fmla="*/ 3589722 w 6594463"/>
              <a:gd name="connsiteY29" fmla="*/ 14514 h 1553029"/>
              <a:gd name="connsiteX30" fmla="*/ 3633264 w 6594463"/>
              <a:gd name="connsiteY30" fmla="*/ 29029 h 1553029"/>
              <a:gd name="connsiteX31" fmla="*/ 3778407 w 6594463"/>
              <a:gd name="connsiteY31" fmla="*/ 58057 h 1553029"/>
              <a:gd name="connsiteX32" fmla="*/ 3836464 w 6594463"/>
              <a:gd name="connsiteY32" fmla="*/ 87086 h 1553029"/>
              <a:gd name="connsiteX33" fmla="*/ 3880007 w 6594463"/>
              <a:gd name="connsiteY33" fmla="*/ 116114 h 1553029"/>
              <a:gd name="connsiteX34" fmla="*/ 3923550 w 6594463"/>
              <a:gd name="connsiteY34" fmla="*/ 130629 h 1553029"/>
              <a:gd name="connsiteX35" fmla="*/ 4054179 w 6594463"/>
              <a:gd name="connsiteY35" fmla="*/ 232229 h 1553029"/>
              <a:gd name="connsiteX36" fmla="*/ 4097722 w 6594463"/>
              <a:gd name="connsiteY36" fmla="*/ 246743 h 1553029"/>
              <a:gd name="connsiteX37" fmla="*/ 4184807 w 6594463"/>
              <a:gd name="connsiteY37" fmla="*/ 319314 h 1553029"/>
              <a:gd name="connsiteX38" fmla="*/ 4286407 w 6594463"/>
              <a:gd name="connsiteY38" fmla="*/ 377372 h 1553029"/>
              <a:gd name="connsiteX39" fmla="*/ 4344464 w 6594463"/>
              <a:gd name="connsiteY39" fmla="*/ 391886 h 1553029"/>
              <a:gd name="connsiteX40" fmla="*/ 4939550 w 6594463"/>
              <a:gd name="connsiteY40" fmla="*/ 362857 h 1553029"/>
              <a:gd name="connsiteX41" fmla="*/ 5070179 w 6594463"/>
              <a:gd name="connsiteY41" fmla="*/ 333829 h 1553029"/>
              <a:gd name="connsiteX42" fmla="*/ 5592693 w 6594463"/>
              <a:gd name="connsiteY42" fmla="*/ 319314 h 1553029"/>
              <a:gd name="connsiteX43" fmla="*/ 5708807 w 6594463"/>
              <a:gd name="connsiteY43" fmla="*/ 290286 h 1553029"/>
              <a:gd name="connsiteX44" fmla="*/ 5810407 w 6594463"/>
              <a:gd name="connsiteY44" fmla="*/ 246743 h 1553029"/>
              <a:gd name="connsiteX45" fmla="*/ 5926522 w 6594463"/>
              <a:gd name="connsiteY45" fmla="*/ 174172 h 1553029"/>
              <a:gd name="connsiteX46" fmla="*/ 5970064 w 6594463"/>
              <a:gd name="connsiteY46" fmla="*/ 145143 h 1553029"/>
              <a:gd name="connsiteX47" fmla="*/ 6028122 w 6594463"/>
              <a:gd name="connsiteY47" fmla="*/ 130629 h 1553029"/>
              <a:gd name="connsiteX48" fmla="*/ 6071664 w 6594463"/>
              <a:gd name="connsiteY48" fmla="*/ 101600 h 1553029"/>
              <a:gd name="connsiteX49" fmla="*/ 6144236 w 6594463"/>
              <a:gd name="connsiteY49" fmla="*/ 116114 h 1553029"/>
              <a:gd name="connsiteX50" fmla="*/ 6231322 w 6594463"/>
              <a:gd name="connsiteY50" fmla="*/ 159657 h 1553029"/>
              <a:gd name="connsiteX51" fmla="*/ 6260350 w 6594463"/>
              <a:gd name="connsiteY51" fmla="*/ 203200 h 1553029"/>
              <a:gd name="connsiteX52" fmla="*/ 6332922 w 6594463"/>
              <a:gd name="connsiteY52" fmla="*/ 275772 h 1553029"/>
              <a:gd name="connsiteX53" fmla="*/ 6376464 w 6594463"/>
              <a:gd name="connsiteY53" fmla="*/ 362857 h 1553029"/>
              <a:gd name="connsiteX54" fmla="*/ 6390979 w 6594463"/>
              <a:gd name="connsiteY54" fmla="*/ 406400 h 1553029"/>
              <a:gd name="connsiteX55" fmla="*/ 6492579 w 6594463"/>
              <a:gd name="connsiteY55" fmla="*/ 522514 h 1553029"/>
              <a:gd name="connsiteX56" fmla="*/ 6536122 w 6594463"/>
              <a:gd name="connsiteY56" fmla="*/ 609600 h 1553029"/>
              <a:gd name="connsiteX57" fmla="*/ 6565150 w 6594463"/>
              <a:gd name="connsiteY57" fmla="*/ 725714 h 1553029"/>
              <a:gd name="connsiteX58" fmla="*/ 6579664 w 6594463"/>
              <a:gd name="connsiteY58" fmla="*/ 769257 h 1553029"/>
              <a:gd name="connsiteX59" fmla="*/ 6594179 w 6594463"/>
              <a:gd name="connsiteY59" fmla="*/ 870857 h 1553029"/>
              <a:gd name="connsiteX60" fmla="*/ 6565150 w 6594463"/>
              <a:gd name="connsiteY60" fmla="*/ 1132114 h 1553029"/>
              <a:gd name="connsiteX61" fmla="*/ 6550636 w 6594463"/>
              <a:gd name="connsiteY61" fmla="*/ 1233714 h 1553029"/>
              <a:gd name="connsiteX62" fmla="*/ 6536122 w 6594463"/>
              <a:gd name="connsiteY62" fmla="*/ 1480457 h 1553029"/>
              <a:gd name="connsiteX63" fmla="*/ 6376464 w 6594463"/>
              <a:gd name="connsiteY63" fmla="*/ 1494972 h 1553029"/>
              <a:gd name="connsiteX64" fmla="*/ 6202293 w 6594463"/>
              <a:gd name="connsiteY64" fmla="*/ 1524000 h 1553029"/>
              <a:gd name="connsiteX65" fmla="*/ 5607207 w 6594463"/>
              <a:gd name="connsiteY65" fmla="*/ 1509486 h 1553029"/>
              <a:gd name="connsiteX66" fmla="*/ 5360464 w 6594463"/>
              <a:gd name="connsiteY66" fmla="*/ 1480457 h 1553029"/>
              <a:gd name="connsiteX67" fmla="*/ 5113722 w 6594463"/>
              <a:gd name="connsiteY67" fmla="*/ 1465943 h 1553029"/>
              <a:gd name="connsiteX68" fmla="*/ 5070179 w 6594463"/>
              <a:gd name="connsiteY68" fmla="*/ 1451429 h 1553029"/>
              <a:gd name="connsiteX69" fmla="*/ 4620236 w 6594463"/>
              <a:gd name="connsiteY69" fmla="*/ 1480457 h 1553029"/>
              <a:gd name="connsiteX70" fmla="*/ 4431550 w 6594463"/>
              <a:gd name="connsiteY70" fmla="*/ 1494972 h 1553029"/>
              <a:gd name="connsiteX71" fmla="*/ 4257379 w 6594463"/>
              <a:gd name="connsiteY71" fmla="*/ 1553029 h 1553029"/>
              <a:gd name="connsiteX72" fmla="*/ 3980549 w 6594463"/>
              <a:gd name="connsiteY72" fmla="*/ 1453257 h 1553029"/>
              <a:gd name="connsiteX73" fmla="*/ 3604237 w 6594463"/>
              <a:gd name="connsiteY73" fmla="*/ 1409712 h 1553029"/>
              <a:gd name="connsiteX74" fmla="*/ 2109264 w 6594463"/>
              <a:gd name="connsiteY74" fmla="*/ 1407886 h 1553029"/>
              <a:gd name="connsiteX75" fmla="*/ 135322 w 6594463"/>
              <a:gd name="connsiteY75" fmla="*/ 1494972 h 1553029"/>
              <a:gd name="connsiteX76" fmla="*/ 164350 w 6594463"/>
              <a:gd name="connsiteY76" fmla="*/ 1219200 h 1553029"/>
              <a:gd name="connsiteX77" fmla="*/ 178864 w 6594463"/>
              <a:gd name="connsiteY77" fmla="*/ 1016000 h 1553029"/>
              <a:gd name="connsiteX78" fmla="*/ 207893 w 6594463"/>
              <a:gd name="connsiteY78" fmla="*/ 928914 h 1553029"/>
              <a:gd name="connsiteX79" fmla="*/ 236922 w 6594463"/>
              <a:gd name="connsiteY79" fmla="*/ 783772 h 1553029"/>
              <a:gd name="connsiteX80" fmla="*/ 251436 w 6594463"/>
              <a:gd name="connsiteY80" fmla="*/ 275772 h 1553029"/>
              <a:gd name="connsiteX81" fmla="*/ 280464 w 6594463"/>
              <a:gd name="connsiteY81" fmla="*/ 232229 h 1553029"/>
              <a:gd name="connsiteX82" fmla="*/ 324007 w 6594463"/>
              <a:gd name="connsiteY82" fmla="*/ 203200 h 1553029"/>
              <a:gd name="connsiteX83" fmla="*/ 338522 w 6594463"/>
              <a:gd name="connsiteY83" fmla="*/ 188686 h 1553029"/>
              <a:gd name="connsiteX0" fmla="*/ 309493 w 6594463"/>
              <a:gd name="connsiteY0" fmla="*/ 232229 h 1553272"/>
              <a:gd name="connsiteX1" fmla="*/ 353036 w 6594463"/>
              <a:gd name="connsiteY1" fmla="*/ 159657 h 1553272"/>
              <a:gd name="connsiteX2" fmla="*/ 396579 w 6594463"/>
              <a:gd name="connsiteY2" fmla="*/ 72572 h 1553272"/>
              <a:gd name="connsiteX3" fmla="*/ 483664 w 6594463"/>
              <a:gd name="connsiteY3" fmla="*/ 29029 h 1553272"/>
              <a:gd name="connsiteX4" fmla="*/ 744922 w 6594463"/>
              <a:gd name="connsiteY4" fmla="*/ 43543 h 1553272"/>
              <a:gd name="connsiteX5" fmla="*/ 832007 w 6594463"/>
              <a:gd name="connsiteY5" fmla="*/ 101600 h 1553272"/>
              <a:gd name="connsiteX6" fmla="*/ 875550 w 6594463"/>
              <a:gd name="connsiteY6" fmla="*/ 130629 h 1553272"/>
              <a:gd name="connsiteX7" fmla="*/ 919093 w 6594463"/>
              <a:gd name="connsiteY7" fmla="*/ 159657 h 1553272"/>
              <a:gd name="connsiteX8" fmla="*/ 962636 w 6594463"/>
              <a:gd name="connsiteY8" fmla="*/ 203200 h 1553272"/>
              <a:gd name="connsiteX9" fmla="*/ 1049722 w 6594463"/>
              <a:gd name="connsiteY9" fmla="*/ 261257 h 1553272"/>
              <a:gd name="connsiteX10" fmla="*/ 1151322 w 6594463"/>
              <a:gd name="connsiteY10" fmla="*/ 333829 h 1553272"/>
              <a:gd name="connsiteX11" fmla="*/ 1238407 w 6594463"/>
              <a:gd name="connsiteY11" fmla="*/ 406400 h 1553272"/>
              <a:gd name="connsiteX12" fmla="*/ 1296464 w 6594463"/>
              <a:gd name="connsiteY12" fmla="*/ 420914 h 1553272"/>
              <a:gd name="connsiteX13" fmla="*/ 1354522 w 6594463"/>
              <a:gd name="connsiteY13" fmla="*/ 449943 h 1553272"/>
              <a:gd name="connsiteX14" fmla="*/ 1470636 w 6594463"/>
              <a:gd name="connsiteY14" fmla="*/ 478972 h 1553272"/>
              <a:gd name="connsiteX15" fmla="*/ 1818979 w 6594463"/>
              <a:gd name="connsiteY15" fmla="*/ 464457 h 1553272"/>
              <a:gd name="connsiteX16" fmla="*/ 1949607 w 6594463"/>
              <a:gd name="connsiteY16" fmla="*/ 391886 h 1553272"/>
              <a:gd name="connsiteX17" fmla="*/ 2022179 w 6594463"/>
              <a:gd name="connsiteY17" fmla="*/ 377372 h 1553272"/>
              <a:gd name="connsiteX18" fmla="*/ 2181836 w 6594463"/>
              <a:gd name="connsiteY18" fmla="*/ 333829 h 1553272"/>
              <a:gd name="connsiteX19" fmla="*/ 2239893 w 6594463"/>
              <a:gd name="connsiteY19" fmla="*/ 304800 h 1553272"/>
              <a:gd name="connsiteX20" fmla="*/ 2312464 w 6594463"/>
              <a:gd name="connsiteY20" fmla="*/ 290286 h 1553272"/>
              <a:gd name="connsiteX21" fmla="*/ 2370522 w 6594463"/>
              <a:gd name="connsiteY21" fmla="*/ 261257 h 1553272"/>
              <a:gd name="connsiteX22" fmla="*/ 2443093 w 6594463"/>
              <a:gd name="connsiteY22" fmla="*/ 246743 h 1553272"/>
              <a:gd name="connsiteX23" fmla="*/ 2501150 w 6594463"/>
              <a:gd name="connsiteY23" fmla="*/ 203200 h 1553272"/>
              <a:gd name="connsiteX24" fmla="*/ 2602750 w 6594463"/>
              <a:gd name="connsiteY24" fmla="*/ 174172 h 1553272"/>
              <a:gd name="connsiteX25" fmla="*/ 2660807 w 6594463"/>
              <a:gd name="connsiteY25" fmla="*/ 145143 h 1553272"/>
              <a:gd name="connsiteX26" fmla="*/ 2747893 w 6594463"/>
              <a:gd name="connsiteY26" fmla="*/ 87086 h 1553272"/>
              <a:gd name="connsiteX27" fmla="*/ 2791436 w 6594463"/>
              <a:gd name="connsiteY27" fmla="*/ 72572 h 1553272"/>
              <a:gd name="connsiteX28" fmla="*/ 2951093 w 6594463"/>
              <a:gd name="connsiteY28" fmla="*/ 0 h 1553272"/>
              <a:gd name="connsiteX29" fmla="*/ 3589722 w 6594463"/>
              <a:gd name="connsiteY29" fmla="*/ 14514 h 1553272"/>
              <a:gd name="connsiteX30" fmla="*/ 3633264 w 6594463"/>
              <a:gd name="connsiteY30" fmla="*/ 29029 h 1553272"/>
              <a:gd name="connsiteX31" fmla="*/ 3778407 w 6594463"/>
              <a:gd name="connsiteY31" fmla="*/ 58057 h 1553272"/>
              <a:gd name="connsiteX32" fmla="*/ 3836464 w 6594463"/>
              <a:gd name="connsiteY32" fmla="*/ 87086 h 1553272"/>
              <a:gd name="connsiteX33" fmla="*/ 3880007 w 6594463"/>
              <a:gd name="connsiteY33" fmla="*/ 116114 h 1553272"/>
              <a:gd name="connsiteX34" fmla="*/ 3923550 w 6594463"/>
              <a:gd name="connsiteY34" fmla="*/ 130629 h 1553272"/>
              <a:gd name="connsiteX35" fmla="*/ 4054179 w 6594463"/>
              <a:gd name="connsiteY35" fmla="*/ 232229 h 1553272"/>
              <a:gd name="connsiteX36" fmla="*/ 4097722 w 6594463"/>
              <a:gd name="connsiteY36" fmla="*/ 246743 h 1553272"/>
              <a:gd name="connsiteX37" fmla="*/ 4184807 w 6594463"/>
              <a:gd name="connsiteY37" fmla="*/ 319314 h 1553272"/>
              <a:gd name="connsiteX38" fmla="*/ 4286407 w 6594463"/>
              <a:gd name="connsiteY38" fmla="*/ 377372 h 1553272"/>
              <a:gd name="connsiteX39" fmla="*/ 4344464 w 6594463"/>
              <a:gd name="connsiteY39" fmla="*/ 391886 h 1553272"/>
              <a:gd name="connsiteX40" fmla="*/ 4939550 w 6594463"/>
              <a:gd name="connsiteY40" fmla="*/ 362857 h 1553272"/>
              <a:gd name="connsiteX41" fmla="*/ 5070179 w 6594463"/>
              <a:gd name="connsiteY41" fmla="*/ 333829 h 1553272"/>
              <a:gd name="connsiteX42" fmla="*/ 5592693 w 6594463"/>
              <a:gd name="connsiteY42" fmla="*/ 319314 h 1553272"/>
              <a:gd name="connsiteX43" fmla="*/ 5708807 w 6594463"/>
              <a:gd name="connsiteY43" fmla="*/ 290286 h 1553272"/>
              <a:gd name="connsiteX44" fmla="*/ 5810407 w 6594463"/>
              <a:gd name="connsiteY44" fmla="*/ 246743 h 1553272"/>
              <a:gd name="connsiteX45" fmla="*/ 5926522 w 6594463"/>
              <a:gd name="connsiteY45" fmla="*/ 174172 h 1553272"/>
              <a:gd name="connsiteX46" fmla="*/ 5970064 w 6594463"/>
              <a:gd name="connsiteY46" fmla="*/ 145143 h 1553272"/>
              <a:gd name="connsiteX47" fmla="*/ 6028122 w 6594463"/>
              <a:gd name="connsiteY47" fmla="*/ 130629 h 1553272"/>
              <a:gd name="connsiteX48" fmla="*/ 6071664 w 6594463"/>
              <a:gd name="connsiteY48" fmla="*/ 101600 h 1553272"/>
              <a:gd name="connsiteX49" fmla="*/ 6144236 w 6594463"/>
              <a:gd name="connsiteY49" fmla="*/ 116114 h 1553272"/>
              <a:gd name="connsiteX50" fmla="*/ 6231322 w 6594463"/>
              <a:gd name="connsiteY50" fmla="*/ 159657 h 1553272"/>
              <a:gd name="connsiteX51" fmla="*/ 6260350 w 6594463"/>
              <a:gd name="connsiteY51" fmla="*/ 203200 h 1553272"/>
              <a:gd name="connsiteX52" fmla="*/ 6332922 w 6594463"/>
              <a:gd name="connsiteY52" fmla="*/ 275772 h 1553272"/>
              <a:gd name="connsiteX53" fmla="*/ 6376464 w 6594463"/>
              <a:gd name="connsiteY53" fmla="*/ 362857 h 1553272"/>
              <a:gd name="connsiteX54" fmla="*/ 6390979 w 6594463"/>
              <a:gd name="connsiteY54" fmla="*/ 406400 h 1553272"/>
              <a:gd name="connsiteX55" fmla="*/ 6492579 w 6594463"/>
              <a:gd name="connsiteY55" fmla="*/ 522514 h 1553272"/>
              <a:gd name="connsiteX56" fmla="*/ 6536122 w 6594463"/>
              <a:gd name="connsiteY56" fmla="*/ 609600 h 1553272"/>
              <a:gd name="connsiteX57" fmla="*/ 6565150 w 6594463"/>
              <a:gd name="connsiteY57" fmla="*/ 725714 h 1553272"/>
              <a:gd name="connsiteX58" fmla="*/ 6579664 w 6594463"/>
              <a:gd name="connsiteY58" fmla="*/ 769257 h 1553272"/>
              <a:gd name="connsiteX59" fmla="*/ 6594179 w 6594463"/>
              <a:gd name="connsiteY59" fmla="*/ 870857 h 1553272"/>
              <a:gd name="connsiteX60" fmla="*/ 6565150 w 6594463"/>
              <a:gd name="connsiteY60" fmla="*/ 1132114 h 1553272"/>
              <a:gd name="connsiteX61" fmla="*/ 6550636 w 6594463"/>
              <a:gd name="connsiteY61" fmla="*/ 1233714 h 1553272"/>
              <a:gd name="connsiteX62" fmla="*/ 6536122 w 6594463"/>
              <a:gd name="connsiteY62" fmla="*/ 1480457 h 1553272"/>
              <a:gd name="connsiteX63" fmla="*/ 6376464 w 6594463"/>
              <a:gd name="connsiteY63" fmla="*/ 1494972 h 1553272"/>
              <a:gd name="connsiteX64" fmla="*/ 6202293 w 6594463"/>
              <a:gd name="connsiteY64" fmla="*/ 1524000 h 1553272"/>
              <a:gd name="connsiteX65" fmla="*/ 5607207 w 6594463"/>
              <a:gd name="connsiteY65" fmla="*/ 1509486 h 1553272"/>
              <a:gd name="connsiteX66" fmla="*/ 5360464 w 6594463"/>
              <a:gd name="connsiteY66" fmla="*/ 1480457 h 1553272"/>
              <a:gd name="connsiteX67" fmla="*/ 5113722 w 6594463"/>
              <a:gd name="connsiteY67" fmla="*/ 1465943 h 1553272"/>
              <a:gd name="connsiteX68" fmla="*/ 5070179 w 6594463"/>
              <a:gd name="connsiteY68" fmla="*/ 1451429 h 1553272"/>
              <a:gd name="connsiteX69" fmla="*/ 4620236 w 6594463"/>
              <a:gd name="connsiteY69" fmla="*/ 1480457 h 1553272"/>
              <a:gd name="connsiteX70" fmla="*/ 4257379 w 6594463"/>
              <a:gd name="connsiteY70" fmla="*/ 1553029 h 1553272"/>
              <a:gd name="connsiteX71" fmla="*/ 3980549 w 6594463"/>
              <a:gd name="connsiteY71" fmla="*/ 1453257 h 1553272"/>
              <a:gd name="connsiteX72" fmla="*/ 3604237 w 6594463"/>
              <a:gd name="connsiteY72" fmla="*/ 1409712 h 1553272"/>
              <a:gd name="connsiteX73" fmla="*/ 2109264 w 6594463"/>
              <a:gd name="connsiteY73" fmla="*/ 1407886 h 1553272"/>
              <a:gd name="connsiteX74" fmla="*/ 135322 w 6594463"/>
              <a:gd name="connsiteY74" fmla="*/ 1494972 h 1553272"/>
              <a:gd name="connsiteX75" fmla="*/ 164350 w 6594463"/>
              <a:gd name="connsiteY75" fmla="*/ 1219200 h 1553272"/>
              <a:gd name="connsiteX76" fmla="*/ 178864 w 6594463"/>
              <a:gd name="connsiteY76" fmla="*/ 1016000 h 1553272"/>
              <a:gd name="connsiteX77" fmla="*/ 207893 w 6594463"/>
              <a:gd name="connsiteY77" fmla="*/ 928914 h 1553272"/>
              <a:gd name="connsiteX78" fmla="*/ 236922 w 6594463"/>
              <a:gd name="connsiteY78" fmla="*/ 783772 h 1553272"/>
              <a:gd name="connsiteX79" fmla="*/ 251436 w 6594463"/>
              <a:gd name="connsiteY79" fmla="*/ 275772 h 1553272"/>
              <a:gd name="connsiteX80" fmla="*/ 280464 w 6594463"/>
              <a:gd name="connsiteY80" fmla="*/ 232229 h 1553272"/>
              <a:gd name="connsiteX81" fmla="*/ 324007 w 6594463"/>
              <a:gd name="connsiteY81" fmla="*/ 203200 h 1553272"/>
              <a:gd name="connsiteX82" fmla="*/ 338522 w 6594463"/>
              <a:gd name="connsiteY82" fmla="*/ 188686 h 1553272"/>
              <a:gd name="connsiteX0" fmla="*/ 309493 w 6594463"/>
              <a:gd name="connsiteY0" fmla="*/ 232229 h 1524000"/>
              <a:gd name="connsiteX1" fmla="*/ 353036 w 6594463"/>
              <a:gd name="connsiteY1" fmla="*/ 159657 h 1524000"/>
              <a:gd name="connsiteX2" fmla="*/ 396579 w 6594463"/>
              <a:gd name="connsiteY2" fmla="*/ 72572 h 1524000"/>
              <a:gd name="connsiteX3" fmla="*/ 483664 w 6594463"/>
              <a:gd name="connsiteY3" fmla="*/ 29029 h 1524000"/>
              <a:gd name="connsiteX4" fmla="*/ 744922 w 6594463"/>
              <a:gd name="connsiteY4" fmla="*/ 43543 h 1524000"/>
              <a:gd name="connsiteX5" fmla="*/ 832007 w 6594463"/>
              <a:gd name="connsiteY5" fmla="*/ 101600 h 1524000"/>
              <a:gd name="connsiteX6" fmla="*/ 875550 w 6594463"/>
              <a:gd name="connsiteY6" fmla="*/ 130629 h 1524000"/>
              <a:gd name="connsiteX7" fmla="*/ 919093 w 6594463"/>
              <a:gd name="connsiteY7" fmla="*/ 159657 h 1524000"/>
              <a:gd name="connsiteX8" fmla="*/ 962636 w 6594463"/>
              <a:gd name="connsiteY8" fmla="*/ 203200 h 1524000"/>
              <a:gd name="connsiteX9" fmla="*/ 1049722 w 6594463"/>
              <a:gd name="connsiteY9" fmla="*/ 261257 h 1524000"/>
              <a:gd name="connsiteX10" fmla="*/ 1151322 w 6594463"/>
              <a:gd name="connsiteY10" fmla="*/ 333829 h 1524000"/>
              <a:gd name="connsiteX11" fmla="*/ 1238407 w 6594463"/>
              <a:gd name="connsiteY11" fmla="*/ 406400 h 1524000"/>
              <a:gd name="connsiteX12" fmla="*/ 1296464 w 6594463"/>
              <a:gd name="connsiteY12" fmla="*/ 420914 h 1524000"/>
              <a:gd name="connsiteX13" fmla="*/ 1354522 w 6594463"/>
              <a:gd name="connsiteY13" fmla="*/ 449943 h 1524000"/>
              <a:gd name="connsiteX14" fmla="*/ 1470636 w 6594463"/>
              <a:gd name="connsiteY14" fmla="*/ 478972 h 1524000"/>
              <a:gd name="connsiteX15" fmla="*/ 1818979 w 6594463"/>
              <a:gd name="connsiteY15" fmla="*/ 464457 h 1524000"/>
              <a:gd name="connsiteX16" fmla="*/ 1949607 w 6594463"/>
              <a:gd name="connsiteY16" fmla="*/ 391886 h 1524000"/>
              <a:gd name="connsiteX17" fmla="*/ 2022179 w 6594463"/>
              <a:gd name="connsiteY17" fmla="*/ 377372 h 1524000"/>
              <a:gd name="connsiteX18" fmla="*/ 2181836 w 6594463"/>
              <a:gd name="connsiteY18" fmla="*/ 333829 h 1524000"/>
              <a:gd name="connsiteX19" fmla="*/ 2239893 w 6594463"/>
              <a:gd name="connsiteY19" fmla="*/ 304800 h 1524000"/>
              <a:gd name="connsiteX20" fmla="*/ 2312464 w 6594463"/>
              <a:gd name="connsiteY20" fmla="*/ 290286 h 1524000"/>
              <a:gd name="connsiteX21" fmla="*/ 2370522 w 6594463"/>
              <a:gd name="connsiteY21" fmla="*/ 261257 h 1524000"/>
              <a:gd name="connsiteX22" fmla="*/ 2443093 w 6594463"/>
              <a:gd name="connsiteY22" fmla="*/ 246743 h 1524000"/>
              <a:gd name="connsiteX23" fmla="*/ 2501150 w 6594463"/>
              <a:gd name="connsiteY23" fmla="*/ 203200 h 1524000"/>
              <a:gd name="connsiteX24" fmla="*/ 2602750 w 6594463"/>
              <a:gd name="connsiteY24" fmla="*/ 174172 h 1524000"/>
              <a:gd name="connsiteX25" fmla="*/ 2660807 w 6594463"/>
              <a:gd name="connsiteY25" fmla="*/ 145143 h 1524000"/>
              <a:gd name="connsiteX26" fmla="*/ 2747893 w 6594463"/>
              <a:gd name="connsiteY26" fmla="*/ 87086 h 1524000"/>
              <a:gd name="connsiteX27" fmla="*/ 2791436 w 6594463"/>
              <a:gd name="connsiteY27" fmla="*/ 72572 h 1524000"/>
              <a:gd name="connsiteX28" fmla="*/ 2951093 w 6594463"/>
              <a:gd name="connsiteY28" fmla="*/ 0 h 1524000"/>
              <a:gd name="connsiteX29" fmla="*/ 3589722 w 6594463"/>
              <a:gd name="connsiteY29" fmla="*/ 14514 h 1524000"/>
              <a:gd name="connsiteX30" fmla="*/ 3633264 w 6594463"/>
              <a:gd name="connsiteY30" fmla="*/ 29029 h 1524000"/>
              <a:gd name="connsiteX31" fmla="*/ 3778407 w 6594463"/>
              <a:gd name="connsiteY31" fmla="*/ 58057 h 1524000"/>
              <a:gd name="connsiteX32" fmla="*/ 3836464 w 6594463"/>
              <a:gd name="connsiteY32" fmla="*/ 87086 h 1524000"/>
              <a:gd name="connsiteX33" fmla="*/ 3880007 w 6594463"/>
              <a:gd name="connsiteY33" fmla="*/ 116114 h 1524000"/>
              <a:gd name="connsiteX34" fmla="*/ 3923550 w 6594463"/>
              <a:gd name="connsiteY34" fmla="*/ 130629 h 1524000"/>
              <a:gd name="connsiteX35" fmla="*/ 4054179 w 6594463"/>
              <a:gd name="connsiteY35" fmla="*/ 232229 h 1524000"/>
              <a:gd name="connsiteX36" fmla="*/ 4097722 w 6594463"/>
              <a:gd name="connsiteY36" fmla="*/ 246743 h 1524000"/>
              <a:gd name="connsiteX37" fmla="*/ 4184807 w 6594463"/>
              <a:gd name="connsiteY37" fmla="*/ 319314 h 1524000"/>
              <a:gd name="connsiteX38" fmla="*/ 4286407 w 6594463"/>
              <a:gd name="connsiteY38" fmla="*/ 377372 h 1524000"/>
              <a:gd name="connsiteX39" fmla="*/ 4344464 w 6594463"/>
              <a:gd name="connsiteY39" fmla="*/ 391886 h 1524000"/>
              <a:gd name="connsiteX40" fmla="*/ 4939550 w 6594463"/>
              <a:gd name="connsiteY40" fmla="*/ 362857 h 1524000"/>
              <a:gd name="connsiteX41" fmla="*/ 5070179 w 6594463"/>
              <a:gd name="connsiteY41" fmla="*/ 333829 h 1524000"/>
              <a:gd name="connsiteX42" fmla="*/ 5592693 w 6594463"/>
              <a:gd name="connsiteY42" fmla="*/ 319314 h 1524000"/>
              <a:gd name="connsiteX43" fmla="*/ 5708807 w 6594463"/>
              <a:gd name="connsiteY43" fmla="*/ 290286 h 1524000"/>
              <a:gd name="connsiteX44" fmla="*/ 5810407 w 6594463"/>
              <a:gd name="connsiteY44" fmla="*/ 246743 h 1524000"/>
              <a:gd name="connsiteX45" fmla="*/ 5926522 w 6594463"/>
              <a:gd name="connsiteY45" fmla="*/ 174172 h 1524000"/>
              <a:gd name="connsiteX46" fmla="*/ 5970064 w 6594463"/>
              <a:gd name="connsiteY46" fmla="*/ 145143 h 1524000"/>
              <a:gd name="connsiteX47" fmla="*/ 6028122 w 6594463"/>
              <a:gd name="connsiteY47" fmla="*/ 130629 h 1524000"/>
              <a:gd name="connsiteX48" fmla="*/ 6071664 w 6594463"/>
              <a:gd name="connsiteY48" fmla="*/ 101600 h 1524000"/>
              <a:gd name="connsiteX49" fmla="*/ 6144236 w 6594463"/>
              <a:gd name="connsiteY49" fmla="*/ 116114 h 1524000"/>
              <a:gd name="connsiteX50" fmla="*/ 6231322 w 6594463"/>
              <a:gd name="connsiteY50" fmla="*/ 159657 h 1524000"/>
              <a:gd name="connsiteX51" fmla="*/ 6260350 w 6594463"/>
              <a:gd name="connsiteY51" fmla="*/ 203200 h 1524000"/>
              <a:gd name="connsiteX52" fmla="*/ 6332922 w 6594463"/>
              <a:gd name="connsiteY52" fmla="*/ 275772 h 1524000"/>
              <a:gd name="connsiteX53" fmla="*/ 6376464 w 6594463"/>
              <a:gd name="connsiteY53" fmla="*/ 362857 h 1524000"/>
              <a:gd name="connsiteX54" fmla="*/ 6390979 w 6594463"/>
              <a:gd name="connsiteY54" fmla="*/ 406400 h 1524000"/>
              <a:gd name="connsiteX55" fmla="*/ 6492579 w 6594463"/>
              <a:gd name="connsiteY55" fmla="*/ 522514 h 1524000"/>
              <a:gd name="connsiteX56" fmla="*/ 6536122 w 6594463"/>
              <a:gd name="connsiteY56" fmla="*/ 609600 h 1524000"/>
              <a:gd name="connsiteX57" fmla="*/ 6565150 w 6594463"/>
              <a:gd name="connsiteY57" fmla="*/ 725714 h 1524000"/>
              <a:gd name="connsiteX58" fmla="*/ 6579664 w 6594463"/>
              <a:gd name="connsiteY58" fmla="*/ 769257 h 1524000"/>
              <a:gd name="connsiteX59" fmla="*/ 6594179 w 6594463"/>
              <a:gd name="connsiteY59" fmla="*/ 870857 h 1524000"/>
              <a:gd name="connsiteX60" fmla="*/ 6565150 w 6594463"/>
              <a:gd name="connsiteY60" fmla="*/ 1132114 h 1524000"/>
              <a:gd name="connsiteX61" fmla="*/ 6550636 w 6594463"/>
              <a:gd name="connsiteY61" fmla="*/ 1233714 h 1524000"/>
              <a:gd name="connsiteX62" fmla="*/ 6536122 w 6594463"/>
              <a:gd name="connsiteY62" fmla="*/ 1480457 h 1524000"/>
              <a:gd name="connsiteX63" fmla="*/ 6376464 w 6594463"/>
              <a:gd name="connsiteY63" fmla="*/ 1494972 h 1524000"/>
              <a:gd name="connsiteX64" fmla="*/ 6202293 w 6594463"/>
              <a:gd name="connsiteY64" fmla="*/ 1524000 h 1524000"/>
              <a:gd name="connsiteX65" fmla="*/ 5607207 w 6594463"/>
              <a:gd name="connsiteY65" fmla="*/ 1509486 h 1524000"/>
              <a:gd name="connsiteX66" fmla="*/ 5360464 w 6594463"/>
              <a:gd name="connsiteY66" fmla="*/ 1480457 h 1524000"/>
              <a:gd name="connsiteX67" fmla="*/ 5113722 w 6594463"/>
              <a:gd name="connsiteY67" fmla="*/ 1465943 h 1524000"/>
              <a:gd name="connsiteX68" fmla="*/ 5070179 w 6594463"/>
              <a:gd name="connsiteY68" fmla="*/ 1451429 h 1524000"/>
              <a:gd name="connsiteX69" fmla="*/ 4620236 w 6594463"/>
              <a:gd name="connsiteY69" fmla="*/ 1480457 h 1524000"/>
              <a:gd name="connsiteX70" fmla="*/ 4351572 w 6594463"/>
              <a:gd name="connsiteY70" fmla="*/ 1431622 h 1524000"/>
              <a:gd name="connsiteX71" fmla="*/ 3980549 w 6594463"/>
              <a:gd name="connsiteY71" fmla="*/ 1453257 h 1524000"/>
              <a:gd name="connsiteX72" fmla="*/ 3604237 w 6594463"/>
              <a:gd name="connsiteY72" fmla="*/ 1409712 h 1524000"/>
              <a:gd name="connsiteX73" fmla="*/ 2109264 w 6594463"/>
              <a:gd name="connsiteY73" fmla="*/ 1407886 h 1524000"/>
              <a:gd name="connsiteX74" fmla="*/ 135322 w 6594463"/>
              <a:gd name="connsiteY74" fmla="*/ 1494972 h 1524000"/>
              <a:gd name="connsiteX75" fmla="*/ 164350 w 6594463"/>
              <a:gd name="connsiteY75" fmla="*/ 1219200 h 1524000"/>
              <a:gd name="connsiteX76" fmla="*/ 178864 w 6594463"/>
              <a:gd name="connsiteY76" fmla="*/ 1016000 h 1524000"/>
              <a:gd name="connsiteX77" fmla="*/ 207893 w 6594463"/>
              <a:gd name="connsiteY77" fmla="*/ 928914 h 1524000"/>
              <a:gd name="connsiteX78" fmla="*/ 236922 w 6594463"/>
              <a:gd name="connsiteY78" fmla="*/ 783772 h 1524000"/>
              <a:gd name="connsiteX79" fmla="*/ 251436 w 6594463"/>
              <a:gd name="connsiteY79" fmla="*/ 275772 h 1524000"/>
              <a:gd name="connsiteX80" fmla="*/ 280464 w 6594463"/>
              <a:gd name="connsiteY80" fmla="*/ 232229 h 1524000"/>
              <a:gd name="connsiteX81" fmla="*/ 324007 w 6594463"/>
              <a:gd name="connsiteY81" fmla="*/ 203200 h 1524000"/>
              <a:gd name="connsiteX82" fmla="*/ 338522 w 6594463"/>
              <a:gd name="connsiteY82" fmla="*/ 188686 h 1524000"/>
              <a:gd name="connsiteX0" fmla="*/ 309493 w 6594463"/>
              <a:gd name="connsiteY0" fmla="*/ 232229 h 1524000"/>
              <a:gd name="connsiteX1" fmla="*/ 353036 w 6594463"/>
              <a:gd name="connsiteY1" fmla="*/ 159657 h 1524000"/>
              <a:gd name="connsiteX2" fmla="*/ 396579 w 6594463"/>
              <a:gd name="connsiteY2" fmla="*/ 72572 h 1524000"/>
              <a:gd name="connsiteX3" fmla="*/ 483664 w 6594463"/>
              <a:gd name="connsiteY3" fmla="*/ 29029 h 1524000"/>
              <a:gd name="connsiteX4" fmla="*/ 744922 w 6594463"/>
              <a:gd name="connsiteY4" fmla="*/ 43543 h 1524000"/>
              <a:gd name="connsiteX5" fmla="*/ 832007 w 6594463"/>
              <a:gd name="connsiteY5" fmla="*/ 101600 h 1524000"/>
              <a:gd name="connsiteX6" fmla="*/ 875550 w 6594463"/>
              <a:gd name="connsiteY6" fmla="*/ 130629 h 1524000"/>
              <a:gd name="connsiteX7" fmla="*/ 919093 w 6594463"/>
              <a:gd name="connsiteY7" fmla="*/ 159657 h 1524000"/>
              <a:gd name="connsiteX8" fmla="*/ 962636 w 6594463"/>
              <a:gd name="connsiteY8" fmla="*/ 203200 h 1524000"/>
              <a:gd name="connsiteX9" fmla="*/ 1049722 w 6594463"/>
              <a:gd name="connsiteY9" fmla="*/ 261257 h 1524000"/>
              <a:gd name="connsiteX10" fmla="*/ 1151322 w 6594463"/>
              <a:gd name="connsiteY10" fmla="*/ 333829 h 1524000"/>
              <a:gd name="connsiteX11" fmla="*/ 1238407 w 6594463"/>
              <a:gd name="connsiteY11" fmla="*/ 406400 h 1524000"/>
              <a:gd name="connsiteX12" fmla="*/ 1296464 w 6594463"/>
              <a:gd name="connsiteY12" fmla="*/ 420914 h 1524000"/>
              <a:gd name="connsiteX13" fmla="*/ 1354522 w 6594463"/>
              <a:gd name="connsiteY13" fmla="*/ 449943 h 1524000"/>
              <a:gd name="connsiteX14" fmla="*/ 1470636 w 6594463"/>
              <a:gd name="connsiteY14" fmla="*/ 478972 h 1524000"/>
              <a:gd name="connsiteX15" fmla="*/ 1818979 w 6594463"/>
              <a:gd name="connsiteY15" fmla="*/ 464457 h 1524000"/>
              <a:gd name="connsiteX16" fmla="*/ 1949607 w 6594463"/>
              <a:gd name="connsiteY16" fmla="*/ 391886 h 1524000"/>
              <a:gd name="connsiteX17" fmla="*/ 2022179 w 6594463"/>
              <a:gd name="connsiteY17" fmla="*/ 377372 h 1524000"/>
              <a:gd name="connsiteX18" fmla="*/ 2181836 w 6594463"/>
              <a:gd name="connsiteY18" fmla="*/ 333829 h 1524000"/>
              <a:gd name="connsiteX19" fmla="*/ 2239893 w 6594463"/>
              <a:gd name="connsiteY19" fmla="*/ 304800 h 1524000"/>
              <a:gd name="connsiteX20" fmla="*/ 2312464 w 6594463"/>
              <a:gd name="connsiteY20" fmla="*/ 290286 h 1524000"/>
              <a:gd name="connsiteX21" fmla="*/ 2370522 w 6594463"/>
              <a:gd name="connsiteY21" fmla="*/ 261257 h 1524000"/>
              <a:gd name="connsiteX22" fmla="*/ 2443093 w 6594463"/>
              <a:gd name="connsiteY22" fmla="*/ 246743 h 1524000"/>
              <a:gd name="connsiteX23" fmla="*/ 2501150 w 6594463"/>
              <a:gd name="connsiteY23" fmla="*/ 203200 h 1524000"/>
              <a:gd name="connsiteX24" fmla="*/ 2602750 w 6594463"/>
              <a:gd name="connsiteY24" fmla="*/ 174172 h 1524000"/>
              <a:gd name="connsiteX25" fmla="*/ 2660807 w 6594463"/>
              <a:gd name="connsiteY25" fmla="*/ 145143 h 1524000"/>
              <a:gd name="connsiteX26" fmla="*/ 2747893 w 6594463"/>
              <a:gd name="connsiteY26" fmla="*/ 87086 h 1524000"/>
              <a:gd name="connsiteX27" fmla="*/ 2791436 w 6594463"/>
              <a:gd name="connsiteY27" fmla="*/ 72572 h 1524000"/>
              <a:gd name="connsiteX28" fmla="*/ 2951093 w 6594463"/>
              <a:gd name="connsiteY28" fmla="*/ 0 h 1524000"/>
              <a:gd name="connsiteX29" fmla="*/ 3589722 w 6594463"/>
              <a:gd name="connsiteY29" fmla="*/ 14514 h 1524000"/>
              <a:gd name="connsiteX30" fmla="*/ 3633264 w 6594463"/>
              <a:gd name="connsiteY30" fmla="*/ 29029 h 1524000"/>
              <a:gd name="connsiteX31" fmla="*/ 3778407 w 6594463"/>
              <a:gd name="connsiteY31" fmla="*/ 58057 h 1524000"/>
              <a:gd name="connsiteX32" fmla="*/ 3836464 w 6594463"/>
              <a:gd name="connsiteY32" fmla="*/ 87086 h 1524000"/>
              <a:gd name="connsiteX33" fmla="*/ 3880007 w 6594463"/>
              <a:gd name="connsiteY33" fmla="*/ 116114 h 1524000"/>
              <a:gd name="connsiteX34" fmla="*/ 3923550 w 6594463"/>
              <a:gd name="connsiteY34" fmla="*/ 130629 h 1524000"/>
              <a:gd name="connsiteX35" fmla="*/ 4054179 w 6594463"/>
              <a:gd name="connsiteY35" fmla="*/ 232229 h 1524000"/>
              <a:gd name="connsiteX36" fmla="*/ 4097722 w 6594463"/>
              <a:gd name="connsiteY36" fmla="*/ 246743 h 1524000"/>
              <a:gd name="connsiteX37" fmla="*/ 4184807 w 6594463"/>
              <a:gd name="connsiteY37" fmla="*/ 319314 h 1524000"/>
              <a:gd name="connsiteX38" fmla="*/ 4286407 w 6594463"/>
              <a:gd name="connsiteY38" fmla="*/ 377372 h 1524000"/>
              <a:gd name="connsiteX39" fmla="*/ 4344464 w 6594463"/>
              <a:gd name="connsiteY39" fmla="*/ 391886 h 1524000"/>
              <a:gd name="connsiteX40" fmla="*/ 4939550 w 6594463"/>
              <a:gd name="connsiteY40" fmla="*/ 362857 h 1524000"/>
              <a:gd name="connsiteX41" fmla="*/ 5070179 w 6594463"/>
              <a:gd name="connsiteY41" fmla="*/ 333829 h 1524000"/>
              <a:gd name="connsiteX42" fmla="*/ 5592693 w 6594463"/>
              <a:gd name="connsiteY42" fmla="*/ 319314 h 1524000"/>
              <a:gd name="connsiteX43" fmla="*/ 5708807 w 6594463"/>
              <a:gd name="connsiteY43" fmla="*/ 290286 h 1524000"/>
              <a:gd name="connsiteX44" fmla="*/ 5810407 w 6594463"/>
              <a:gd name="connsiteY44" fmla="*/ 246743 h 1524000"/>
              <a:gd name="connsiteX45" fmla="*/ 5926522 w 6594463"/>
              <a:gd name="connsiteY45" fmla="*/ 174172 h 1524000"/>
              <a:gd name="connsiteX46" fmla="*/ 5970064 w 6594463"/>
              <a:gd name="connsiteY46" fmla="*/ 145143 h 1524000"/>
              <a:gd name="connsiteX47" fmla="*/ 6028122 w 6594463"/>
              <a:gd name="connsiteY47" fmla="*/ 130629 h 1524000"/>
              <a:gd name="connsiteX48" fmla="*/ 6071664 w 6594463"/>
              <a:gd name="connsiteY48" fmla="*/ 101600 h 1524000"/>
              <a:gd name="connsiteX49" fmla="*/ 6144236 w 6594463"/>
              <a:gd name="connsiteY49" fmla="*/ 116114 h 1524000"/>
              <a:gd name="connsiteX50" fmla="*/ 6231322 w 6594463"/>
              <a:gd name="connsiteY50" fmla="*/ 159657 h 1524000"/>
              <a:gd name="connsiteX51" fmla="*/ 6260350 w 6594463"/>
              <a:gd name="connsiteY51" fmla="*/ 203200 h 1524000"/>
              <a:gd name="connsiteX52" fmla="*/ 6332922 w 6594463"/>
              <a:gd name="connsiteY52" fmla="*/ 275772 h 1524000"/>
              <a:gd name="connsiteX53" fmla="*/ 6376464 w 6594463"/>
              <a:gd name="connsiteY53" fmla="*/ 362857 h 1524000"/>
              <a:gd name="connsiteX54" fmla="*/ 6390979 w 6594463"/>
              <a:gd name="connsiteY54" fmla="*/ 406400 h 1524000"/>
              <a:gd name="connsiteX55" fmla="*/ 6492579 w 6594463"/>
              <a:gd name="connsiteY55" fmla="*/ 522514 h 1524000"/>
              <a:gd name="connsiteX56" fmla="*/ 6536122 w 6594463"/>
              <a:gd name="connsiteY56" fmla="*/ 609600 h 1524000"/>
              <a:gd name="connsiteX57" fmla="*/ 6565150 w 6594463"/>
              <a:gd name="connsiteY57" fmla="*/ 725714 h 1524000"/>
              <a:gd name="connsiteX58" fmla="*/ 6579664 w 6594463"/>
              <a:gd name="connsiteY58" fmla="*/ 769257 h 1524000"/>
              <a:gd name="connsiteX59" fmla="*/ 6594179 w 6594463"/>
              <a:gd name="connsiteY59" fmla="*/ 870857 h 1524000"/>
              <a:gd name="connsiteX60" fmla="*/ 6565150 w 6594463"/>
              <a:gd name="connsiteY60" fmla="*/ 1132114 h 1524000"/>
              <a:gd name="connsiteX61" fmla="*/ 6550636 w 6594463"/>
              <a:gd name="connsiteY61" fmla="*/ 1233714 h 1524000"/>
              <a:gd name="connsiteX62" fmla="*/ 6536122 w 6594463"/>
              <a:gd name="connsiteY62" fmla="*/ 1480457 h 1524000"/>
              <a:gd name="connsiteX63" fmla="*/ 6376464 w 6594463"/>
              <a:gd name="connsiteY63" fmla="*/ 1494972 h 1524000"/>
              <a:gd name="connsiteX64" fmla="*/ 6202293 w 6594463"/>
              <a:gd name="connsiteY64" fmla="*/ 1524000 h 1524000"/>
              <a:gd name="connsiteX65" fmla="*/ 5607207 w 6594463"/>
              <a:gd name="connsiteY65" fmla="*/ 1509486 h 1524000"/>
              <a:gd name="connsiteX66" fmla="*/ 5360464 w 6594463"/>
              <a:gd name="connsiteY66" fmla="*/ 1480457 h 1524000"/>
              <a:gd name="connsiteX67" fmla="*/ 5113722 w 6594463"/>
              <a:gd name="connsiteY67" fmla="*/ 1465943 h 1524000"/>
              <a:gd name="connsiteX68" fmla="*/ 5070179 w 6594463"/>
              <a:gd name="connsiteY68" fmla="*/ 1451429 h 1524000"/>
              <a:gd name="connsiteX69" fmla="*/ 4620236 w 6594463"/>
              <a:gd name="connsiteY69" fmla="*/ 1431894 h 1524000"/>
              <a:gd name="connsiteX70" fmla="*/ 4351572 w 6594463"/>
              <a:gd name="connsiteY70" fmla="*/ 1431622 h 1524000"/>
              <a:gd name="connsiteX71" fmla="*/ 3980549 w 6594463"/>
              <a:gd name="connsiteY71" fmla="*/ 1453257 h 1524000"/>
              <a:gd name="connsiteX72" fmla="*/ 3604237 w 6594463"/>
              <a:gd name="connsiteY72" fmla="*/ 1409712 h 1524000"/>
              <a:gd name="connsiteX73" fmla="*/ 2109264 w 6594463"/>
              <a:gd name="connsiteY73" fmla="*/ 1407886 h 1524000"/>
              <a:gd name="connsiteX74" fmla="*/ 135322 w 6594463"/>
              <a:gd name="connsiteY74" fmla="*/ 1494972 h 1524000"/>
              <a:gd name="connsiteX75" fmla="*/ 164350 w 6594463"/>
              <a:gd name="connsiteY75" fmla="*/ 1219200 h 1524000"/>
              <a:gd name="connsiteX76" fmla="*/ 178864 w 6594463"/>
              <a:gd name="connsiteY76" fmla="*/ 1016000 h 1524000"/>
              <a:gd name="connsiteX77" fmla="*/ 207893 w 6594463"/>
              <a:gd name="connsiteY77" fmla="*/ 928914 h 1524000"/>
              <a:gd name="connsiteX78" fmla="*/ 236922 w 6594463"/>
              <a:gd name="connsiteY78" fmla="*/ 783772 h 1524000"/>
              <a:gd name="connsiteX79" fmla="*/ 251436 w 6594463"/>
              <a:gd name="connsiteY79" fmla="*/ 275772 h 1524000"/>
              <a:gd name="connsiteX80" fmla="*/ 280464 w 6594463"/>
              <a:gd name="connsiteY80" fmla="*/ 232229 h 1524000"/>
              <a:gd name="connsiteX81" fmla="*/ 324007 w 6594463"/>
              <a:gd name="connsiteY81" fmla="*/ 203200 h 1524000"/>
              <a:gd name="connsiteX82" fmla="*/ 338522 w 6594463"/>
              <a:gd name="connsiteY82" fmla="*/ 188686 h 1524000"/>
              <a:gd name="connsiteX0" fmla="*/ 309493 w 6594463"/>
              <a:gd name="connsiteY0" fmla="*/ 232229 h 1524000"/>
              <a:gd name="connsiteX1" fmla="*/ 353036 w 6594463"/>
              <a:gd name="connsiteY1" fmla="*/ 159657 h 1524000"/>
              <a:gd name="connsiteX2" fmla="*/ 396579 w 6594463"/>
              <a:gd name="connsiteY2" fmla="*/ 72572 h 1524000"/>
              <a:gd name="connsiteX3" fmla="*/ 483664 w 6594463"/>
              <a:gd name="connsiteY3" fmla="*/ 29029 h 1524000"/>
              <a:gd name="connsiteX4" fmla="*/ 744922 w 6594463"/>
              <a:gd name="connsiteY4" fmla="*/ 43543 h 1524000"/>
              <a:gd name="connsiteX5" fmla="*/ 832007 w 6594463"/>
              <a:gd name="connsiteY5" fmla="*/ 101600 h 1524000"/>
              <a:gd name="connsiteX6" fmla="*/ 875550 w 6594463"/>
              <a:gd name="connsiteY6" fmla="*/ 130629 h 1524000"/>
              <a:gd name="connsiteX7" fmla="*/ 919093 w 6594463"/>
              <a:gd name="connsiteY7" fmla="*/ 159657 h 1524000"/>
              <a:gd name="connsiteX8" fmla="*/ 962636 w 6594463"/>
              <a:gd name="connsiteY8" fmla="*/ 203200 h 1524000"/>
              <a:gd name="connsiteX9" fmla="*/ 1049722 w 6594463"/>
              <a:gd name="connsiteY9" fmla="*/ 261257 h 1524000"/>
              <a:gd name="connsiteX10" fmla="*/ 1151322 w 6594463"/>
              <a:gd name="connsiteY10" fmla="*/ 333829 h 1524000"/>
              <a:gd name="connsiteX11" fmla="*/ 1238407 w 6594463"/>
              <a:gd name="connsiteY11" fmla="*/ 406400 h 1524000"/>
              <a:gd name="connsiteX12" fmla="*/ 1296464 w 6594463"/>
              <a:gd name="connsiteY12" fmla="*/ 420914 h 1524000"/>
              <a:gd name="connsiteX13" fmla="*/ 1354522 w 6594463"/>
              <a:gd name="connsiteY13" fmla="*/ 449943 h 1524000"/>
              <a:gd name="connsiteX14" fmla="*/ 1470636 w 6594463"/>
              <a:gd name="connsiteY14" fmla="*/ 478972 h 1524000"/>
              <a:gd name="connsiteX15" fmla="*/ 1818979 w 6594463"/>
              <a:gd name="connsiteY15" fmla="*/ 464457 h 1524000"/>
              <a:gd name="connsiteX16" fmla="*/ 1949607 w 6594463"/>
              <a:gd name="connsiteY16" fmla="*/ 391886 h 1524000"/>
              <a:gd name="connsiteX17" fmla="*/ 2022179 w 6594463"/>
              <a:gd name="connsiteY17" fmla="*/ 377372 h 1524000"/>
              <a:gd name="connsiteX18" fmla="*/ 2181836 w 6594463"/>
              <a:gd name="connsiteY18" fmla="*/ 333829 h 1524000"/>
              <a:gd name="connsiteX19" fmla="*/ 2239893 w 6594463"/>
              <a:gd name="connsiteY19" fmla="*/ 304800 h 1524000"/>
              <a:gd name="connsiteX20" fmla="*/ 2312464 w 6594463"/>
              <a:gd name="connsiteY20" fmla="*/ 290286 h 1524000"/>
              <a:gd name="connsiteX21" fmla="*/ 2370522 w 6594463"/>
              <a:gd name="connsiteY21" fmla="*/ 261257 h 1524000"/>
              <a:gd name="connsiteX22" fmla="*/ 2443093 w 6594463"/>
              <a:gd name="connsiteY22" fmla="*/ 246743 h 1524000"/>
              <a:gd name="connsiteX23" fmla="*/ 2501150 w 6594463"/>
              <a:gd name="connsiteY23" fmla="*/ 203200 h 1524000"/>
              <a:gd name="connsiteX24" fmla="*/ 2602750 w 6594463"/>
              <a:gd name="connsiteY24" fmla="*/ 174172 h 1524000"/>
              <a:gd name="connsiteX25" fmla="*/ 2660807 w 6594463"/>
              <a:gd name="connsiteY25" fmla="*/ 145143 h 1524000"/>
              <a:gd name="connsiteX26" fmla="*/ 2747893 w 6594463"/>
              <a:gd name="connsiteY26" fmla="*/ 87086 h 1524000"/>
              <a:gd name="connsiteX27" fmla="*/ 2791436 w 6594463"/>
              <a:gd name="connsiteY27" fmla="*/ 72572 h 1524000"/>
              <a:gd name="connsiteX28" fmla="*/ 2951093 w 6594463"/>
              <a:gd name="connsiteY28" fmla="*/ 0 h 1524000"/>
              <a:gd name="connsiteX29" fmla="*/ 3589722 w 6594463"/>
              <a:gd name="connsiteY29" fmla="*/ 14514 h 1524000"/>
              <a:gd name="connsiteX30" fmla="*/ 3633264 w 6594463"/>
              <a:gd name="connsiteY30" fmla="*/ 29029 h 1524000"/>
              <a:gd name="connsiteX31" fmla="*/ 3778407 w 6594463"/>
              <a:gd name="connsiteY31" fmla="*/ 58057 h 1524000"/>
              <a:gd name="connsiteX32" fmla="*/ 3836464 w 6594463"/>
              <a:gd name="connsiteY32" fmla="*/ 87086 h 1524000"/>
              <a:gd name="connsiteX33" fmla="*/ 3880007 w 6594463"/>
              <a:gd name="connsiteY33" fmla="*/ 116114 h 1524000"/>
              <a:gd name="connsiteX34" fmla="*/ 3923550 w 6594463"/>
              <a:gd name="connsiteY34" fmla="*/ 130629 h 1524000"/>
              <a:gd name="connsiteX35" fmla="*/ 4054179 w 6594463"/>
              <a:gd name="connsiteY35" fmla="*/ 232229 h 1524000"/>
              <a:gd name="connsiteX36" fmla="*/ 4097722 w 6594463"/>
              <a:gd name="connsiteY36" fmla="*/ 246743 h 1524000"/>
              <a:gd name="connsiteX37" fmla="*/ 4184807 w 6594463"/>
              <a:gd name="connsiteY37" fmla="*/ 319314 h 1524000"/>
              <a:gd name="connsiteX38" fmla="*/ 4286407 w 6594463"/>
              <a:gd name="connsiteY38" fmla="*/ 377372 h 1524000"/>
              <a:gd name="connsiteX39" fmla="*/ 4344464 w 6594463"/>
              <a:gd name="connsiteY39" fmla="*/ 391886 h 1524000"/>
              <a:gd name="connsiteX40" fmla="*/ 4939550 w 6594463"/>
              <a:gd name="connsiteY40" fmla="*/ 362857 h 1524000"/>
              <a:gd name="connsiteX41" fmla="*/ 5070179 w 6594463"/>
              <a:gd name="connsiteY41" fmla="*/ 333829 h 1524000"/>
              <a:gd name="connsiteX42" fmla="*/ 5592693 w 6594463"/>
              <a:gd name="connsiteY42" fmla="*/ 319314 h 1524000"/>
              <a:gd name="connsiteX43" fmla="*/ 5708807 w 6594463"/>
              <a:gd name="connsiteY43" fmla="*/ 290286 h 1524000"/>
              <a:gd name="connsiteX44" fmla="*/ 5810407 w 6594463"/>
              <a:gd name="connsiteY44" fmla="*/ 246743 h 1524000"/>
              <a:gd name="connsiteX45" fmla="*/ 5926522 w 6594463"/>
              <a:gd name="connsiteY45" fmla="*/ 174172 h 1524000"/>
              <a:gd name="connsiteX46" fmla="*/ 5970064 w 6594463"/>
              <a:gd name="connsiteY46" fmla="*/ 145143 h 1524000"/>
              <a:gd name="connsiteX47" fmla="*/ 6028122 w 6594463"/>
              <a:gd name="connsiteY47" fmla="*/ 130629 h 1524000"/>
              <a:gd name="connsiteX48" fmla="*/ 6071664 w 6594463"/>
              <a:gd name="connsiteY48" fmla="*/ 101600 h 1524000"/>
              <a:gd name="connsiteX49" fmla="*/ 6144236 w 6594463"/>
              <a:gd name="connsiteY49" fmla="*/ 116114 h 1524000"/>
              <a:gd name="connsiteX50" fmla="*/ 6231322 w 6594463"/>
              <a:gd name="connsiteY50" fmla="*/ 159657 h 1524000"/>
              <a:gd name="connsiteX51" fmla="*/ 6260350 w 6594463"/>
              <a:gd name="connsiteY51" fmla="*/ 203200 h 1524000"/>
              <a:gd name="connsiteX52" fmla="*/ 6332922 w 6594463"/>
              <a:gd name="connsiteY52" fmla="*/ 275772 h 1524000"/>
              <a:gd name="connsiteX53" fmla="*/ 6376464 w 6594463"/>
              <a:gd name="connsiteY53" fmla="*/ 362857 h 1524000"/>
              <a:gd name="connsiteX54" fmla="*/ 6390979 w 6594463"/>
              <a:gd name="connsiteY54" fmla="*/ 406400 h 1524000"/>
              <a:gd name="connsiteX55" fmla="*/ 6492579 w 6594463"/>
              <a:gd name="connsiteY55" fmla="*/ 522514 h 1524000"/>
              <a:gd name="connsiteX56" fmla="*/ 6536122 w 6594463"/>
              <a:gd name="connsiteY56" fmla="*/ 609600 h 1524000"/>
              <a:gd name="connsiteX57" fmla="*/ 6565150 w 6594463"/>
              <a:gd name="connsiteY57" fmla="*/ 725714 h 1524000"/>
              <a:gd name="connsiteX58" fmla="*/ 6579664 w 6594463"/>
              <a:gd name="connsiteY58" fmla="*/ 769257 h 1524000"/>
              <a:gd name="connsiteX59" fmla="*/ 6594179 w 6594463"/>
              <a:gd name="connsiteY59" fmla="*/ 870857 h 1524000"/>
              <a:gd name="connsiteX60" fmla="*/ 6565150 w 6594463"/>
              <a:gd name="connsiteY60" fmla="*/ 1132114 h 1524000"/>
              <a:gd name="connsiteX61" fmla="*/ 6550636 w 6594463"/>
              <a:gd name="connsiteY61" fmla="*/ 1233714 h 1524000"/>
              <a:gd name="connsiteX62" fmla="*/ 6536122 w 6594463"/>
              <a:gd name="connsiteY62" fmla="*/ 1480457 h 1524000"/>
              <a:gd name="connsiteX63" fmla="*/ 6376464 w 6594463"/>
              <a:gd name="connsiteY63" fmla="*/ 1494972 h 1524000"/>
              <a:gd name="connsiteX64" fmla="*/ 6202293 w 6594463"/>
              <a:gd name="connsiteY64" fmla="*/ 1524000 h 1524000"/>
              <a:gd name="connsiteX65" fmla="*/ 5607207 w 6594463"/>
              <a:gd name="connsiteY65" fmla="*/ 1509486 h 1524000"/>
              <a:gd name="connsiteX66" fmla="*/ 5360464 w 6594463"/>
              <a:gd name="connsiteY66" fmla="*/ 1480457 h 1524000"/>
              <a:gd name="connsiteX67" fmla="*/ 5113722 w 6594463"/>
              <a:gd name="connsiteY67" fmla="*/ 1465943 h 1524000"/>
              <a:gd name="connsiteX68" fmla="*/ 4620236 w 6594463"/>
              <a:gd name="connsiteY68" fmla="*/ 1431894 h 1524000"/>
              <a:gd name="connsiteX69" fmla="*/ 4351572 w 6594463"/>
              <a:gd name="connsiteY69" fmla="*/ 1431622 h 1524000"/>
              <a:gd name="connsiteX70" fmla="*/ 3980549 w 6594463"/>
              <a:gd name="connsiteY70" fmla="*/ 1453257 h 1524000"/>
              <a:gd name="connsiteX71" fmla="*/ 3604237 w 6594463"/>
              <a:gd name="connsiteY71" fmla="*/ 1409712 h 1524000"/>
              <a:gd name="connsiteX72" fmla="*/ 2109264 w 6594463"/>
              <a:gd name="connsiteY72" fmla="*/ 1407886 h 1524000"/>
              <a:gd name="connsiteX73" fmla="*/ 135322 w 6594463"/>
              <a:gd name="connsiteY73" fmla="*/ 1494972 h 1524000"/>
              <a:gd name="connsiteX74" fmla="*/ 164350 w 6594463"/>
              <a:gd name="connsiteY74" fmla="*/ 1219200 h 1524000"/>
              <a:gd name="connsiteX75" fmla="*/ 178864 w 6594463"/>
              <a:gd name="connsiteY75" fmla="*/ 1016000 h 1524000"/>
              <a:gd name="connsiteX76" fmla="*/ 207893 w 6594463"/>
              <a:gd name="connsiteY76" fmla="*/ 928914 h 1524000"/>
              <a:gd name="connsiteX77" fmla="*/ 236922 w 6594463"/>
              <a:gd name="connsiteY77" fmla="*/ 783772 h 1524000"/>
              <a:gd name="connsiteX78" fmla="*/ 251436 w 6594463"/>
              <a:gd name="connsiteY78" fmla="*/ 275772 h 1524000"/>
              <a:gd name="connsiteX79" fmla="*/ 280464 w 6594463"/>
              <a:gd name="connsiteY79" fmla="*/ 232229 h 1524000"/>
              <a:gd name="connsiteX80" fmla="*/ 324007 w 6594463"/>
              <a:gd name="connsiteY80" fmla="*/ 203200 h 1524000"/>
              <a:gd name="connsiteX81" fmla="*/ 338522 w 6594463"/>
              <a:gd name="connsiteY81" fmla="*/ 188686 h 1524000"/>
              <a:gd name="connsiteX0" fmla="*/ 309493 w 6594463"/>
              <a:gd name="connsiteY0" fmla="*/ 232229 h 1524000"/>
              <a:gd name="connsiteX1" fmla="*/ 353036 w 6594463"/>
              <a:gd name="connsiteY1" fmla="*/ 159657 h 1524000"/>
              <a:gd name="connsiteX2" fmla="*/ 396579 w 6594463"/>
              <a:gd name="connsiteY2" fmla="*/ 72572 h 1524000"/>
              <a:gd name="connsiteX3" fmla="*/ 483664 w 6594463"/>
              <a:gd name="connsiteY3" fmla="*/ 29029 h 1524000"/>
              <a:gd name="connsiteX4" fmla="*/ 744922 w 6594463"/>
              <a:gd name="connsiteY4" fmla="*/ 43543 h 1524000"/>
              <a:gd name="connsiteX5" fmla="*/ 832007 w 6594463"/>
              <a:gd name="connsiteY5" fmla="*/ 101600 h 1524000"/>
              <a:gd name="connsiteX6" fmla="*/ 875550 w 6594463"/>
              <a:gd name="connsiteY6" fmla="*/ 130629 h 1524000"/>
              <a:gd name="connsiteX7" fmla="*/ 919093 w 6594463"/>
              <a:gd name="connsiteY7" fmla="*/ 159657 h 1524000"/>
              <a:gd name="connsiteX8" fmla="*/ 962636 w 6594463"/>
              <a:gd name="connsiteY8" fmla="*/ 203200 h 1524000"/>
              <a:gd name="connsiteX9" fmla="*/ 1049722 w 6594463"/>
              <a:gd name="connsiteY9" fmla="*/ 261257 h 1524000"/>
              <a:gd name="connsiteX10" fmla="*/ 1151322 w 6594463"/>
              <a:gd name="connsiteY10" fmla="*/ 333829 h 1524000"/>
              <a:gd name="connsiteX11" fmla="*/ 1238407 w 6594463"/>
              <a:gd name="connsiteY11" fmla="*/ 406400 h 1524000"/>
              <a:gd name="connsiteX12" fmla="*/ 1296464 w 6594463"/>
              <a:gd name="connsiteY12" fmla="*/ 420914 h 1524000"/>
              <a:gd name="connsiteX13" fmla="*/ 1354522 w 6594463"/>
              <a:gd name="connsiteY13" fmla="*/ 449943 h 1524000"/>
              <a:gd name="connsiteX14" fmla="*/ 1470636 w 6594463"/>
              <a:gd name="connsiteY14" fmla="*/ 478972 h 1524000"/>
              <a:gd name="connsiteX15" fmla="*/ 1818979 w 6594463"/>
              <a:gd name="connsiteY15" fmla="*/ 464457 h 1524000"/>
              <a:gd name="connsiteX16" fmla="*/ 1949607 w 6594463"/>
              <a:gd name="connsiteY16" fmla="*/ 391886 h 1524000"/>
              <a:gd name="connsiteX17" fmla="*/ 2022179 w 6594463"/>
              <a:gd name="connsiteY17" fmla="*/ 377372 h 1524000"/>
              <a:gd name="connsiteX18" fmla="*/ 2181836 w 6594463"/>
              <a:gd name="connsiteY18" fmla="*/ 333829 h 1524000"/>
              <a:gd name="connsiteX19" fmla="*/ 2239893 w 6594463"/>
              <a:gd name="connsiteY19" fmla="*/ 304800 h 1524000"/>
              <a:gd name="connsiteX20" fmla="*/ 2312464 w 6594463"/>
              <a:gd name="connsiteY20" fmla="*/ 290286 h 1524000"/>
              <a:gd name="connsiteX21" fmla="*/ 2370522 w 6594463"/>
              <a:gd name="connsiteY21" fmla="*/ 261257 h 1524000"/>
              <a:gd name="connsiteX22" fmla="*/ 2443093 w 6594463"/>
              <a:gd name="connsiteY22" fmla="*/ 246743 h 1524000"/>
              <a:gd name="connsiteX23" fmla="*/ 2501150 w 6594463"/>
              <a:gd name="connsiteY23" fmla="*/ 203200 h 1524000"/>
              <a:gd name="connsiteX24" fmla="*/ 2602750 w 6594463"/>
              <a:gd name="connsiteY24" fmla="*/ 174172 h 1524000"/>
              <a:gd name="connsiteX25" fmla="*/ 2660807 w 6594463"/>
              <a:gd name="connsiteY25" fmla="*/ 145143 h 1524000"/>
              <a:gd name="connsiteX26" fmla="*/ 2747893 w 6594463"/>
              <a:gd name="connsiteY26" fmla="*/ 87086 h 1524000"/>
              <a:gd name="connsiteX27" fmla="*/ 2791436 w 6594463"/>
              <a:gd name="connsiteY27" fmla="*/ 72572 h 1524000"/>
              <a:gd name="connsiteX28" fmla="*/ 2951093 w 6594463"/>
              <a:gd name="connsiteY28" fmla="*/ 0 h 1524000"/>
              <a:gd name="connsiteX29" fmla="*/ 3589722 w 6594463"/>
              <a:gd name="connsiteY29" fmla="*/ 14514 h 1524000"/>
              <a:gd name="connsiteX30" fmla="*/ 3633264 w 6594463"/>
              <a:gd name="connsiteY30" fmla="*/ 29029 h 1524000"/>
              <a:gd name="connsiteX31" fmla="*/ 3778407 w 6594463"/>
              <a:gd name="connsiteY31" fmla="*/ 58057 h 1524000"/>
              <a:gd name="connsiteX32" fmla="*/ 3836464 w 6594463"/>
              <a:gd name="connsiteY32" fmla="*/ 87086 h 1524000"/>
              <a:gd name="connsiteX33" fmla="*/ 3880007 w 6594463"/>
              <a:gd name="connsiteY33" fmla="*/ 116114 h 1524000"/>
              <a:gd name="connsiteX34" fmla="*/ 3923550 w 6594463"/>
              <a:gd name="connsiteY34" fmla="*/ 130629 h 1524000"/>
              <a:gd name="connsiteX35" fmla="*/ 4054179 w 6594463"/>
              <a:gd name="connsiteY35" fmla="*/ 232229 h 1524000"/>
              <a:gd name="connsiteX36" fmla="*/ 4097722 w 6594463"/>
              <a:gd name="connsiteY36" fmla="*/ 246743 h 1524000"/>
              <a:gd name="connsiteX37" fmla="*/ 4184807 w 6594463"/>
              <a:gd name="connsiteY37" fmla="*/ 319314 h 1524000"/>
              <a:gd name="connsiteX38" fmla="*/ 4286407 w 6594463"/>
              <a:gd name="connsiteY38" fmla="*/ 377372 h 1524000"/>
              <a:gd name="connsiteX39" fmla="*/ 4344464 w 6594463"/>
              <a:gd name="connsiteY39" fmla="*/ 391886 h 1524000"/>
              <a:gd name="connsiteX40" fmla="*/ 4939550 w 6594463"/>
              <a:gd name="connsiteY40" fmla="*/ 362857 h 1524000"/>
              <a:gd name="connsiteX41" fmla="*/ 5070179 w 6594463"/>
              <a:gd name="connsiteY41" fmla="*/ 333829 h 1524000"/>
              <a:gd name="connsiteX42" fmla="*/ 5592693 w 6594463"/>
              <a:gd name="connsiteY42" fmla="*/ 319314 h 1524000"/>
              <a:gd name="connsiteX43" fmla="*/ 5708807 w 6594463"/>
              <a:gd name="connsiteY43" fmla="*/ 290286 h 1524000"/>
              <a:gd name="connsiteX44" fmla="*/ 5810407 w 6594463"/>
              <a:gd name="connsiteY44" fmla="*/ 246743 h 1524000"/>
              <a:gd name="connsiteX45" fmla="*/ 5926522 w 6594463"/>
              <a:gd name="connsiteY45" fmla="*/ 174172 h 1524000"/>
              <a:gd name="connsiteX46" fmla="*/ 5970064 w 6594463"/>
              <a:gd name="connsiteY46" fmla="*/ 145143 h 1524000"/>
              <a:gd name="connsiteX47" fmla="*/ 6028122 w 6594463"/>
              <a:gd name="connsiteY47" fmla="*/ 130629 h 1524000"/>
              <a:gd name="connsiteX48" fmla="*/ 6071664 w 6594463"/>
              <a:gd name="connsiteY48" fmla="*/ 101600 h 1524000"/>
              <a:gd name="connsiteX49" fmla="*/ 6144236 w 6594463"/>
              <a:gd name="connsiteY49" fmla="*/ 116114 h 1524000"/>
              <a:gd name="connsiteX50" fmla="*/ 6231322 w 6594463"/>
              <a:gd name="connsiteY50" fmla="*/ 159657 h 1524000"/>
              <a:gd name="connsiteX51" fmla="*/ 6260350 w 6594463"/>
              <a:gd name="connsiteY51" fmla="*/ 203200 h 1524000"/>
              <a:gd name="connsiteX52" fmla="*/ 6332922 w 6594463"/>
              <a:gd name="connsiteY52" fmla="*/ 275772 h 1524000"/>
              <a:gd name="connsiteX53" fmla="*/ 6376464 w 6594463"/>
              <a:gd name="connsiteY53" fmla="*/ 362857 h 1524000"/>
              <a:gd name="connsiteX54" fmla="*/ 6390979 w 6594463"/>
              <a:gd name="connsiteY54" fmla="*/ 406400 h 1524000"/>
              <a:gd name="connsiteX55" fmla="*/ 6492579 w 6594463"/>
              <a:gd name="connsiteY55" fmla="*/ 522514 h 1524000"/>
              <a:gd name="connsiteX56" fmla="*/ 6536122 w 6594463"/>
              <a:gd name="connsiteY56" fmla="*/ 609600 h 1524000"/>
              <a:gd name="connsiteX57" fmla="*/ 6565150 w 6594463"/>
              <a:gd name="connsiteY57" fmla="*/ 725714 h 1524000"/>
              <a:gd name="connsiteX58" fmla="*/ 6579664 w 6594463"/>
              <a:gd name="connsiteY58" fmla="*/ 769257 h 1524000"/>
              <a:gd name="connsiteX59" fmla="*/ 6594179 w 6594463"/>
              <a:gd name="connsiteY59" fmla="*/ 870857 h 1524000"/>
              <a:gd name="connsiteX60" fmla="*/ 6565150 w 6594463"/>
              <a:gd name="connsiteY60" fmla="*/ 1132114 h 1524000"/>
              <a:gd name="connsiteX61" fmla="*/ 6550636 w 6594463"/>
              <a:gd name="connsiteY61" fmla="*/ 1233714 h 1524000"/>
              <a:gd name="connsiteX62" fmla="*/ 6536122 w 6594463"/>
              <a:gd name="connsiteY62" fmla="*/ 1480457 h 1524000"/>
              <a:gd name="connsiteX63" fmla="*/ 6376464 w 6594463"/>
              <a:gd name="connsiteY63" fmla="*/ 1494972 h 1524000"/>
              <a:gd name="connsiteX64" fmla="*/ 6202293 w 6594463"/>
              <a:gd name="connsiteY64" fmla="*/ 1524000 h 1524000"/>
              <a:gd name="connsiteX65" fmla="*/ 5607207 w 6594463"/>
              <a:gd name="connsiteY65" fmla="*/ 1509486 h 1524000"/>
              <a:gd name="connsiteX66" fmla="*/ 5373920 w 6594463"/>
              <a:gd name="connsiteY66" fmla="*/ 1407612 h 1524000"/>
              <a:gd name="connsiteX67" fmla="*/ 5113722 w 6594463"/>
              <a:gd name="connsiteY67" fmla="*/ 1465943 h 1524000"/>
              <a:gd name="connsiteX68" fmla="*/ 4620236 w 6594463"/>
              <a:gd name="connsiteY68" fmla="*/ 1431894 h 1524000"/>
              <a:gd name="connsiteX69" fmla="*/ 4351572 w 6594463"/>
              <a:gd name="connsiteY69" fmla="*/ 1431622 h 1524000"/>
              <a:gd name="connsiteX70" fmla="*/ 3980549 w 6594463"/>
              <a:gd name="connsiteY70" fmla="*/ 1453257 h 1524000"/>
              <a:gd name="connsiteX71" fmla="*/ 3604237 w 6594463"/>
              <a:gd name="connsiteY71" fmla="*/ 1409712 h 1524000"/>
              <a:gd name="connsiteX72" fmla="*/ 2109264 w 6594463"/>
              <a:gd name="connsiteY72" fmla="*/ 1407886 h 1524000"/>
              <a:gd name="connsiteX73" fmla="*/ 135322 w 6594463"/>
              <a:gd name="connsiteY73" fmla="*/ 1494972 h 1524000"/>
              <a:gd name="connsiteX74" fmla="*/ 164350 w 6594463"/>
              <a:gd name="connsiteY74" fmla="*/ 1219200 h 1524000"/>
              <a:gd name="connsiteX75" fmla="*/ 178864 w 6594463"/>
              <a:gd name="connsiteY75" fmla="*/ 1016000 h 1524000"/>
              <a:gd name="connsiteX76" fmla="*/ 207893 w 6594463"/>
              <a:gd name="connsiteY76" fmla="*/ 928914 h 1524000"/>
              <a:gd name="connsiteX77" fmla="*/ 236922 w 6594463"/>
              <a:gd name="connsiteY77" fmla="*/ 783772 h 1524000"/>
              <a:gd name="connsiteX78" fmla="*/ 251436 w 6594463"/>
              <a:gd name="connsiteY78" fmla="*/ 275772 h 1524000"/>
              <a:gd name="connsiteX79" fmla="*/ 280464 w 6594463"/>
              <a:gd name="connsiteY79" fmla="*/ 232229 h 1524000"/>
              <a:gd name="connsiteX80" fmla="*/ 324007 w 6594463"/>
              <a:gd name="connsiteY80" fmla="*/ 203200 h 1524000"/>
              <a:gd name="connsiteX81" fmla="*/ 338522 w 6594463"/>
              <a:gd name="connsiteY81" fmla="*/ 188686 h 1524000"/>
              <a:gd name="connsiteX0" fmla="*/ 309493 w 6594463"/>
              <a:gd name="connsiteY0" fmla="*/ 232229 h 1524000"/>
              <a:gd name="connsiteX1" fmla="*/ 353036 w 6594463"/>
              <a:gd name="connsiteY1" fmla="*/ 159657 h 1524000"/>
              <a:gd name="connsiteX2" fmla="*/ 396579 w 6594463"/>
              <a:gd name="connsiteY2" fmla="*/ 72572 h 1524000"/>
              <a:gd name="connsiteX3" fmla="*/ 483664 w 6594463"/>
              <a:gd name="connsiteY3" fmla="*/ 29029 h 1524000"/>
              <a:gd name="connsiteX4" fmla="*/ 744922 w 6594463"/>
              <a:gd name="connsiteY4" fmla="*/ 43543 h 1524000"/>
              <a:gd name="connsiteX5" fmla="*/ 832007 w 6594463"/>
              <a:gd name="connsiteY5" fmla="*/ 101600 h 1524000"/>
              <a:gd name="connsiteX6" fmla="*/ 875550 w 6594463"/>
              <a:gd name="connsiteY6" fmla="*/ 130629 h 1524000"/>
              <a:gd name="connsiteX7" fmla="*/ 919093 w 6594463"/>
              <a:gd name="connsiteY7" fmla="*/ 159657 h 1524000"/>
              <a:gd name="connsiteX8" fmla="*/ 962636 w 6594463"/>
              <a:gd name="connsiteY8" fmla="*/ 203200 h 1524000"/>
              <a:gd name="connsiteX9" fmla="*/ 1049722 w 6594463"/>
              <a:gd name="connsiteY9" fmla="*/ 261257 h 1524000"/>
              <a:gd name="connsiteX10" fmla="*/ 1151322 w 6594463"/>
              <a:gd name="connsiteY10" fmla="*/ 333829 h 1524000"/>
              <a:gd name="connsiteX11" fmla="*/ 1238407 w 6594463"/>
              <a:gd name="connsiteY11" fmla="*/ 406400 h 1524000"/>
              <a:gd name="connsiteX12" fmla="*/ 1296464 w 6594463"/>
              <a:gd name="connsiteY12" fmla="*/ 420914 h 1524000"/>
              <a:gd name="connsiteX13" fmla="*/ 1354522 w 6594463"/>
              <a:gd name="connsiteY13" fmla="*/ 449943 h 1524000"/>
              <a:gd name="connsiteX14" fmla="*/ 1470636 w 6594463"/>
              <a:gd name="connsiteY14" fmla="*/ 478972 h 1524000"/>
              <a:gd name="connsiteX15" fmla="*/ 1818979 w 6594463"/>
              <a:gd name="connsiteY15" fmla="*/ 464457 h 1524000"/>
              <a:gd name="connsiteX16" fmla="*/ 1949607 w 6594463"/>
              <a:gd name="connsiteY16" fmla="*/ 391886 h 1524000"/>
              <a:gd name="connsiteX17" fmla="*/ 2022179 w 6594463"/>
              <a:gd name="connsiteY17" fmla="*/ 377372 h 1524000"/>
              <a:gd name="connsiteX18" fmla="*/ 2181836 w 6594463"/>
              <a:gd name="connsiteY18" fmla="*/ 333829 h 1524000"/>
              <a:gd name="connsiteX19" fmla="*/ 2239893 w 6594463"/>
              <a:gd name="connsiteY19" fmla="*/ 304800 h 1524000"/>
              <a:gd name="connsiteX20" fmla="*/ 2312464 w 6594463"/>
              <a:gd name="connsiteY20" fmla="*/ 290286 h 1524000"/>
              <a:gd name="connsiteX21" fmla="*/ 2370522 w 6594463"/>
              <a:gd name="connsiteY21" fmla="*/ 261257 h 1524000"/>
              <a:gd name="connsiteX22" fmla="*/ 2443093 w 6594463"/>
              <a:gd name="connsiteY22" fmla="*/ 246743 h 1524000"/>
              <a:gd name="connsiteX23" fmla="*/ 2501150 w 6594463"/>
              <a:gd name="connsiteY23" fmla="*/ 203200 h 1524000"/>
              <a:gd name="connsiteX24" fmla="*/ 2602750 w 6594463"/>
              <a:gd name="connsiteY24" fmla="*/ 174172 h 1524000"/>
              <a:gd name="connsiteX25" fmla="*/ 2660807 w 6594463"/>
              <a:gd name="connsiteY25" fmla="*/ 145143 h 1524000"/>
              <a:gd name="connsiteX26" fmla="*/ 2747893 w 6594463"/>
              <a:gd name="connsiteY26" fmla="*/ 87086 h 1524000"/>
              <a:gd name="connsiteX27" fmla="*/ 2791436 w 6594463"/>
              <a:gd name="connsiteY27" fmla="*/ 72572 h 1524000"/>
              <a:gd name="connsiteX28" fmla="*/ 2951093 w 6594463"/>
              <a:gd name="connsiteY28" fmla="*/ 0 h 1524000"/>
              <a:gd name="connsiteX29" fmla="*/ 3589722 w 6594463"/>
              <a:gd name="connsiteY29" fmla="*/ 14514 h 1524000"/>
              <a:gd name="connsiteX30" fmla="*/ 3633264 w 6594463"/>
              <a:gd name="connsiteY30" fmla="*/ 29029 h 1524000"/>
              <a:gd name="connsiteX31" fmla="*/ 3778407 w 6594463"/>
              <a:gd name="connsiteY31" fmla="*/ 58057 h 1524000"/>
              <a:gd name="connsiteX32" fmla="*/ 3836464 w 6594463"/>
              <a:gd name="connsiteY32" fmla="*/ 87086 h 1524000"/>
              <a:gd name="connsiteX33" fmla="*/ 3880007 w 6594463"/>
              <a:gd name="connsiteY33" fmla="*/ 116114 h 1524000"/>
              <a:gd name="connsiteX34" fmla="*/ 3923550 w 6594463"/>
              <a:gd name="connsiteY34" fmla="*/ 130629 h 1524000"/>
              <a:gd name="connsiteX35" fmla="*/ 4054179 w 6594463"/>
              <a:gd name="connsiteY35" fmla="*/ 232229 h 1524000"/>
              <a:gd name="connsiteX36" fmla="*/ 4097722 w 6594463"/>
              <a:gd name="connsiteY36" fmla="*/ 246743 h 1524000"/>
              <a:gd name="connsiteX37" fmla="*/ 4184807 w 6594463"/>
              <a:gd name="connsiteY37" fmla="*/ 319314 h 1524000"/>
              <a:gd name="connsiteX38" fmla="*/ 4286407 w 6594463"/>
              <a:gd name="connsiteY38" fmla="*/ 377372 h 1524000"/>
              <a:gd name="connsiteX39" fmla="*/ 4344464 w 6594463"/>
              <a:gd name="connsiteY39" fmla="*/ 391886 h 1524000"/>
              <a:gd name="connsiteX40" fmla="*/ 4939550 w 6594463"/>
              <a:gd name="connsiteY40" fmla="*/ 362857 h 1524000"/>
              <a:gd name="connsiteX41" fmla="*/ 5070179 w 6594463"/>
              <a:gd name="connsiteY41" fmla="*/ 333829 h 1524000"/>
              <a:gd name="connsiteX42" fmla="*/ 5592693 w 6594463"/>
              <a:gd name="connsiteY42" fmla="*/ 319314 h 1524000"/>
              <a:gd name="connsiteX43" fmla="*/ 5708807 w 6594463"/>
              <a:gd name="connsiteY43" fmla="*/ 290286 h 1524000"/>
              <a:gd name="connsiteX44" fmla="*/ 5810407 w 6594463"/>
              <a:gd name="connsiteY44" fmla="*/ 246743 h 1524000"/>
              <a:gd name="connsiteX45" fmla="*/ 5926522 w 6594463"/>
              <a:gd name="connsiteY45" fmla="*/ 174172 h 1524000"/>
              <a:gd name="connsiteX46" fmla="*/ 5970064 w 6594463"/>
              <a:gd name="connsiteY46" fmla="*/ 145143 h 1524000"/>
              <a:gd name="connsiteX47" fmla="*/ 6028122 w 6594463"/>
              <a:gd name="connsiteY47" fmla="*/ 130629 h 1524000"/>
              <a:gd name="connsiteX48" fmla="*/ 6071664 w 6594463"/>
              <a:gd name="connsiteY48" fmla="*/ 101600 h 1524000"/>
              <a:gd name="connsiteX49" fmla="*/ 6144236 w 6594463"/>
              <a:gd name="connsiteY49" fmla="*/ 116114 h 1524000"/>
              <a:gd name="connsiteX50" fmla="*/ 6231322 w 6594463"/>
              <a:gd name="connsiteY50" fmla="*/ 159657 h 1524000"/>
              <a:gd name="connsiteX51" fmla="*/ 6260350 w 6594463"/>
              <a:gd name="connsiteY51" fmla="*/ 203200 h 1524000"/>
              <a:gd name="connsiteX52" fmla="*/ 6332922 w 6594463"/>
              <a:gd name="connsiteY52" fmla="*/ 275772 h 1524000"/>
              <a:gd name="connsiteX53" fmla="*/ 6376464 w 6594463"/>
              <a:gd name="connsiteY53" fmla="*/ 362857 h 1524000"/>
              <a:gd name="connsiteX54" fmla="*/ 6390979 w 6594463"/>
              <a:gd name="connsiteY54" fmla="*/ 406400 h 1524000"/>
              <a:gd name="connsiteX55" fmla="*/ 6492579 w 6594463"/>
              <a:gd name="connsiteY55" fmla="*/ 522514 h 1524000"/>
              <a:gd name="connsiteX56" fmla="*/ 6536122 w 6594463"/>
              <a:gd name="connsiteY56" fmla="*/ 609600 h 1524000"/>
              <a:gd name="connsiteX57" fmla="*/ 6565150 w 6594463"/>
              <a:gd name="connsiteY57" fmla="*/ 725714 h 1524000"/>
              <a:gd name="connsiteX58" fmla="*/ 6579664 w 6594463"/>
              <a:gd name="connsiteY58" fmla="*/ 769257 h 1524000"/>
              <a:gd name="connsiteX59" fmla="*/ 6594179 w 6594463"/>
              <a:gd name="connsiteY59" fmla="*/ 870857 h 1524000"/>
              <a:gd name="connsiteX60" fmla="*/ 6565150 w 6594463"/>
              <a:gd name="connsiteY60" fmla="*/ 1132114 h 1524000"/>
              <a:gd name="connsiteX61" fmla="*/ 6550636 w 6594463"/>
              <a:gd name="connsiteY61" fmla="*/ 1233714 h 1524000"/>
              <a:gd name="connsiteX62" fmla="*/ 6536122 w 6594463"/>
              <a:gd name="connsiteY62" fmla="*/ 1480457 h 1524000"/>
              <a:gd name="connsiteX63" fmla="*/ 6376464 w 6594463"/>
              <a:gd name="connsiteY63" fmla="*/ 1494972 h 1524000"/>
              <a:gd name="connsiteX64" fmla="*/ 6202293 w 6594463"/>
              <a:gd name="connsiteY64" fmla="*/ 1524000 h 1524000"/>
              <a:gd name="connsiteX65" fmla="*/ 5607207 w 6594463"/>
              <a:gd name="connsiteY65" fmla="*/ 1509486 h 1524000"/>
              <a:gd name="connsiteX66" fmla="*/ 5373920 w 6594463"/>
              <a:gd name="connsiteY66" fmla="*/ 1407612 h 1524000"/>
              <a:gd name="connsiteX67" fmla="*/ 5113722 w 6594463"/>
              <a:gd name="connsiteY67" fmla="*/ 1429521 h 1524000"/>
              <a:gd name="connsiteX68" fmla="*/ 4620236 w 6594463"/>
              <a:gd name="connsiteY68" fmla="*/ 1431894 h 1524000"/>
              <a:gd name="connsiteX69" fmla="*/ 4351572 w 6594463"/>
              <a:gd name="connsiteY69" fmla="*/ 1431622 h 1524000"/>
              <a:gd name="connsiteX70" fmla="*/ 3980549 w 6594463"/>
              <a:gd name="connsiteY70" fmla="*/ 1453257 h 1524000"/>
              <a:gd name="connsiteX71" fmla="*/ 3604237 w 6594463"/>
              <a:gd name="connsiteY71" fmla="*/ 1409712 h 1524000"/>
              <a:gd name="connsiteX72" fmla="*/ 2109264 w 6594463"/>
              <a:gd name="connsiteY72" fmla="*/ 1407886 h 1524000"/>
              <a:gd name="connsiteX73" fmla="*/ 135322 w 6594463"/>
              <a:gd name="connsiteY73" fmla="*/ 1494972 h 1524000"/>
              <a:gd name="connsiteX74" fmla="*/ 164350 w 6594463"/>
              <a:gd name="connsiteY74" fmla="*/ 1219200 h 1524000"/>
              <a:gd name="connsiteX75" fmla="*/ 178864 w 6594463"/>
              <a:gd name="connsiteY75" fmla="*/ 1016000 h 1524000"/>
              <a:gd name="connsiteX76" fmla="*/ 207893 w 6594463"/>
              <a:gd name="connsiteY76" fmla="*/ 928914 h 1524000"/>
              <a:gd name="connsiteX77" fmla="*/ 236922 w 6594463"/>
              <a:gd name="connsiteY77" fmla="*/ 783772 h 1524000"/>
              <a:gd name="connsiteX78" fmla="*/ 251436 w 6594463"/>
              <a:gd name="connsiteY78" fmla="*/ 275772 h 1524000"/>
              <a:gd name="connsiteX79" fmla="*/ 280464 w 6594463"/>
              <a:gd name="connsiteY79" fmla="*/ 232229 h 1524000"/>
              <a:gd name="connsiteX80" fmla="*/ 324007 w 6594463"/>
              <a:gd name="connsiteY80" fmla="*/ 203200 h 1524000"/>
              <a:gd name="connsiteX81" fmla="*/ 338522 w 6594463"/>
              <a:gd name="connsiteY81" fmla="*/ 188686 h 1524000"/>
              <a:gd name="connsiteX0" fmla="*/ 309493 w 6594463"/>
              <a:gd name="connsiteY0" fmla="*/ 232229 h 1524000"/>
              <a:gd name="connsiteX1" fmla="*/ 353036 w 6594463"/>
              <a:gd name="connsiteY1" fmla="*/ 159657 h 1524000"/>
              <a:gd name="connsiteX2" fmla="*/ 396579 w 6594463"/>
              <a:gd name="connsiteY2" fmla="*/ 72572 h 1524000"/>
              <a:gd name="connsiteX3" fmla="*/ 483664 w 6594463"/>
              <a:gd name="connsiteY3" fmla="*/ 29029 h 1524000"/>
              <a:gd name="connsiteX4" fmla="*/ 744922 w 6594463"/>
              <a:gd name="connsiteY4" fmla="*/ 43543 h 1524000"/>
              <a:gd name="connsiteX5" fmla="*/ 832007 w 6594463"/>
              <a:gd name="connsiteY5" fmla="*/ 101600 h 1524000"/>
              <a:gd name="connsiteX6" fmla="*/ 875550 w 6594463"/>
              <a:gd name="connsiteY6" fmla="*/ 130629 h 1524000"/>
              <a:gd name="connsiteX7" fmla="*/ 919093 w 6594463"/>
              <a:gd name="connsiteY7" fmla="*/ 159657 h 1524000"/>
              <a:gd name="connsiteX8" fmla="*/ 962636 w 6594463"/>
              <a:gd name="connsiteY8" fmla="*/ 203200 h 1524000"/>
              <a:gd name="connsiteX9" fmla="*/ 1049722 w 6594463"/>
              <a:gd name="connsiteY9" fmla="*/ 261257 h 1524000"/>
              <a:gd name="connsiteX10" fmla="*/ 1151322 w 6594463"/>
              <a:gd name="connsiteY10" fmla="*/ 333829 h 1524000"/>
              <a:gd name="connsiteX11" fmla="*/ 1238407 w 6594463"/>
              <a:gd name="connsiteY11" fmla="*/ 406400 h 1524000"/>
              <a:gd name="connsiteX12" fmla="*/ 1296464 w 6594463"/>
              <a:gd name="connsiteY12" fmla="*/ 420914 h 1524000"/>
              <a:gd name="connsiteX13" fmla="*/ 1354522 w 6594463"/>
              <a:gd name="connsiteY13" fmla="*/ 449943 h 1524000"/>
              <a:gd name="connsiteX14" fmla="*/ 1470636 w 6594463"/>
              <a:gd name="connsiteY14" fmla="*/ 478972 h 1524000"/>
              <a:gd name="connsiteX15" fmla="*/ 1818979 w 6594463"/>
              <a:gd name="connsiteY15" fmla="*/ 464457 h 1524000"/>
              <a:gd name="connsiteX16" fmla="*/ 1949607 w 6594463"/>
              <a:gd name="connsiteY16" fmla="*/ 391886 h 1524000"/>
              <a:gd name="connsiteX17" fmla="*/ 2022179 w 6594463"/>
              <a:gd name="connsiteY17" fmla="*/ 377372 h 1524000"/>
              <a:gd name="connsiteX18" fmla="*/ 2181836 w 6594463"/>
              <a:gd name="connsiteY18" fmla="*/ 333829 h 1524000"/>
              <a:gd name="connsiteX19" fmla="*/ 2239893 w 6594463"/>
              <a:gd name="connsiteY19" fmla="*/ 304800 h 1524000"/>
              <a:gd name="connsiteX20" fmla="*/ 2312464 w 6594463"/>
              <a:gd name="connsiteY20" fmla="*/ 290286 h 1524000"/>
              <a:gd name="connsiteX21" fmla="*/ 2370522 w 6594463"/>
              <a:gd name="connsiteY21" fmla="*/ 261257 h 1524000"/>
              <a:gd name="connsiteX22" fmla="*/ 2443093 w 6594463"/>
              <a:gd name="connsiteY22" fmla="*/ 246743 h 1524000"/>
              <a:gd name="connsiteX23" fmla="*/ 2501150 w 6594463"/>
              <a:gd name="connsiteY23" fmla="*/ 203200 h 1524000"/>
              <a:gd name="connsiteX24" fmla="*/ 2602750 w 6594463"/>
              <a:gd name="connsiteY24" fmla="*/ 174172 h 1524000"/>
              <a:gd name="connsiteX25" fmla="*/ 2660807 w 6594463"/>
              <a:gd name="connsiteY25" fmla="*/ 145143 h 1524000"/>
              <a:gd name="connsiteX26" fmla="*/ 2747893 w 6594463"/>
              <a:gd name="connsiteY26" fmla="*/ 87086 h 1524000"/>
              <a:gd name="connsiteX27" fmla="*/ 2791436 w 6594463"/>
              <a:gd name="connsiteY27" fmla="*/ 72572 h 1524000"/>
              <a:gd name="connsiteX28" fmla="*/ 2951093 w 6594463"/>
              <a:gd name="connsiteY28" fmla="*/ 0 h 1524000"/>
              <a:gd name="connsiteX29" fmla="*/ 3589722 w 6594463"/>
              <a:gd name="connsiteY29" fmla="*/ 14514 h 1524000"/>
              <a:gd name="connsiteX30" fmla="*/ 3633264 w 6594463"/>
              <a:gd name="connsiteY30" fmla="*/ 29029 h 1524000"/>
              <a:gd name="connsiteX31" fmla="*/ 3778407 w 6594463"/>
              <a:gd name="connsiteY31" fmla="*/ 58057 h 1524000"/>
              <a:gd name="connsiteX32" fmla="*/ 3836464 w 6594463"/>
              <a:gd name="connsiteY32" fmla="*/ 87086 h 1524000"/>
              <a:gd name="connsiteX33" fmla="*/ 3880007 w 6594463"/>
              <a:gd name="connsiteY33" fmla="*/ 116114 h 1524000"/>
              <a:gd name="connsiteX34" fmla="*/ 3923550 w 6594463"/>
              <a:gd name="connsiteY34" fmla="*/ 130629 h 1524000"/>
              <a:gd name="connsiteX35" fmla="*/ 4054179 w 6594463"/>
              <a:gd name="connsiteY35" fmla="*/ 232229 h 1524000"/>
              <a:gd name="connsiteX36" fmla="*/ 4097722 w 6594463"/>
              <a:gd name="connsiteY36" fmla="*/ 246743 h 1524000"/>
              <a:gd name="connsiteX37" fmla="*/ 4184807 w 6594463"/>
              <a:gd name="connsiteY37" fmla="*/ 319314 h 1524000"/>
              <a:gd name="connsiteX38" fmla="*/ 4286407 w 6594463"/>
              <a:gd name="connsiteY38" fmla="*/ 377372 h 1524000"/>
              <a:gd name="connsiteX39" fmla="*/ 4344464 w 6594463"/>
              <a:gd name="connsiteY39" fmla="*/ 391886 h 1524000"/>
              <a:gd name="connsiteX40" fmla="*/ 4939550 w 6594463"/>
              <a:gd name="connsiteY40" fmla="*/ 362857 h 1524000"/>
              <a:gd name="connsiteX41" fmla="*/ 5070179 w 6594463"/>
              <a:gd name="connsiteY41" fmla="*/ 333829 h 1524000"/>
              <a:gd name="connsiteX42" fmla="*/ 5592693 w 6594463"/>
              <a:gd name="connsiteY42" fmla="*/ 319314 h 1524000"/>
              <a:gd name="connsiteX43" fmla="*/ 5708807 w 6594463"/>
              <a:gd name="connsiteY43" fmla="*/ 290286 h 1524000"/>
              <a:gd name="connsiteX44" fmla="*/ 5810407 w 6594463"/>
              <a:gd name="connsiteY44" fmla="*/ 246743 h 1524000"/>
              <a:gd name="connsiteX45" fmla="*/ 5926522 w 6594463"/>
              <a:gd name="connsiteY45" fmla="*/ 174172 h 1524000"/>
              <a:gd name="connsiteX46" fmla="*/ 5970064 w 6594463"/>
              <a:gd name="connsiteY46" fmla="*/ 145143 h 1524000"/>
              <a:gd name="connsiteX47" fmla="*/ 6028122 w 6594463"/>
              <a:gd name="connsiteY47" fmla="*/ 130629 h 1524000"/>
              <a:gd name="connsiteX48" fmla="*/ 6071664 w 6594463"/>
              <a:gd name="connsiteY48" fmla="*/ 101600 h 1524000"/>
              <a:gd name="connsiteX49" fmla="*/ 6144236 w 6594463"/>
              <a:gd name="connsiteY49" fmla="*/ 116114 h 1524000"/>
              <a:gd name="connsiteX50" fmla="*/ 6231322 w 6594463"/>
              <a:gd name="connsiteY50" fmla="*/ 159657 h 1524000"/>
              <a:gd name="connsiteX51" fmla="*/ 6260350 w 6594463"/>
              <a:gd name="connsiteY51" fmla="*/ 203200 h 1524000"/>
              <a:gd name="connsiteX52" fmla="*/ 6332922 w 6594463"/>
              <a:gd name="connsiteY52" fmla="*/ 275772 h 1524000"/>
              <a:gd name="connsiteX53" fmla="*/ 6376464 w 6594463"/>
              <a:gd name="connsiteY53" fmla="*/ 362857 h 1524000"/>
              <a:gd name="connsiteX54" fmla="*/ 6390979 w 6594463"/>
              <a:gd name="connsiteY54" fmla="*/ 406400 h 1524000"/>
              <a:gd name="connsiteX55" fmla="*/ 6492579 w 6594463"/>
              <a:gd name="connsiteY55" fmla="*/ 522514 h 1524000"/>
              <a:gd name="connsiteX56" fmla="*/ 6536122 w 6594463"/>
              <a:gd name="connsiteY56" fmla="*/ 609600 h 1524000"/>
              <a:gd name="connsiteX57" fmla="*/ 6565150 w 6594463"/>
              <a:gd name="connsiteY57" fmla="*/ 725714 h 1524000"/>
              <a:gd name="connsiteX58" fmla="*/ 6579664 w 6594463"/>
              <a:gd name="connsiteY58" fmla="*/ 769257 h 1524000"/>
              <a:gd name="connsiteX59" fmla="*/ 6594179 w 6594463"/>
              <a:gd name="connsiteY59" fmla="*/ 870857 h 1524000"/>
              <a:gd name="connsiteX60" fmla="*/ 6565150 w 6594463"/>
              <a:gd name="connsiteY60" fmla="*/ 1132114 h 1524000"/>
              <a:gd name="connsiteX61" fmla="*/ 6550636 w 6594463"/>
              <a:gd name="connsiteY61" fmla="*/ 1233714 h 1524000"/>
              <a:gd name="connsiteX62" fmla="*/ 6536122 w 6594463"/>
              <a:gd name="connsiteY62" fmla="*/ 1480457 h 1524000"/>
              <a:gd name="connsiteX63" fmla="*/ 6376464 w 6594463"/>
              <a:gd name="connsiteY63" fmla="*/ 1494972 h 1524000"/>
              <a:gd name="connsiteX64" fmla="*/ 6202293 w 6594463"/>
              <a:gd name="connsiteY64" fmla="*/ 1524000 h 1524000"/>
              <a:gd name="connsiteX65" fmla="*/ 5607207 w 6594463"/>
              <a:gd name="connsiteY65" fmla="*/ 1509486 h 1524000"/>
              <a:gd name="connsiteX66" fmla="*/ 5373920 w 6594463"/>
              <a:gd name="connsiteY66" fmla="*/ 1407612 h 1524000"/>
              <a:gd name="connsiteX67" fmla="*/ 5113722 w 6594463"/>
              <a:gd name="connsiteY67" fmla="*/ 1429521 h 1524000"/>
              <a:gd name="connsiteX68" fmla="*/ 4620236 w 6594463"/>
              <a:gd name="connsiteY68" fmla="*/ 1431894 h 1524000"/>
              <a:gd name="connsiteX69" fmla="*/ 4351572 w 6594463"/>
              <a:gd name="connsiteY69" fmla="*/ 1431622 h 1524000"/>
              <a:gd name="connsiteX70" fmla="*/ 3980550 w 6594463"/>
              <a:gd name="connsiteY70" fmla="*/ 1416835 h 1524000"/>
              <a:gd name="connsiteX71" fmla="*/ 3604237 w 6594463"/>
              <a:gd name="connsiteY71" fmla="*/ 1409712 h 1524000"/>
              <a:gd name="connsiteX72" fmla="*/ 2109264 w 6594463"/>
              <a:gd name="connsiteY72" fmla="*/ 1407886 h 1524000"/>
              <a:gd name="connsiteX73" fmla="*/ 135322 w 6594463"/>
              <a:gd name="connsiteY73" fmla="*/ 1494972 h 1524000"/>
              <a:gd name="connsiteX74" fmla="*/ 164350 w 6594463"/>
              <a:gd name="connsiteY74" fmla="*/ 1219200 h 1524000"/>
              <a:gd name="connsiteX75" fmla="*/ 178864 w 6594463"/>
              <a:gd name="connsiteY75" fmla="*/ 1016000 h 1524000"/>
              <a:gd name="connsiteX76" fmla="*/ 207893 w 6594463"/>
              <a:gd name="connsiteY76" fmla="*/ 928914 h 1524000"/>
              <a:gd name="connsiteX77" fmla="*/ 236922 w 6594463"/>
              <a:gd name="connsiteY77" fmla="*/ 783772 h 1524000"/>
              <a:gd name="connsiteX78" fmla="*/ 251436 w 6594463"/>
              <a:gd name="connsiteY78" fmla="*/ 275772 h 1524000"/>
              <a:gd name="connsiteX79" fmla="*/ 280464 w 6594463"/>
              <a:gd name="connsiteY79" fmla="*/ 232229 h 1524000"/>
              <a:gd name="connsiteX80" fmla="*/ 324007 w 6594463"/>
              <a:gd name="connsiteY80" fmla="*/ 203200 h 1524000"/>
              <a:gd name="connsiteX81" fmla="*/ 338522 w 6594463"/>
              <a:gd name="connsiteY81" fmla="*/ 188686 h 1524000"/>
              <a:gd name="connsiteX0" fmla="*/ 145143 w 6430113"/>
              <a:gd name="connsiteY0" fmla="*/ 232229 h 1524000"/>
              <a:gd name="connsiteX1" fmla="*/ 188686 w 6430113"/>
              <a:gd name="connsiteY1" fmla="*/ 159657 h 1524000"/>
              <a:gd name="connsiteX2" fmla="*/ 232229 w 6430113"/>
              <a:gd name="connsiteY2" fmla="*/ 72572 h 1524000"/>
              <a:gd name="connsiteX3" fmla="*/ 319314 w 6430113"/>
              <a:gd name="connsiteY3" fmla="*/ 29029 h 1524000"/>
              <a:gd name="connsiteX4" fmla="*/ 580572 w 6430113"/>
              <a:gd name="connsiteY4" fmla="*/ 43543 h 1524000"/>
              <a:gd name="connsiteX5" fmla="*/ 667657 w 6430113"/>
              <a:gd name="connsiteY5" fmla="*/ 101600 h 1524000"/>
              <a:gd name="connsiteX6" fmla="*/ 711200 w 6430113"/>
              <a:gd name="connsiteY6" fmla="*/ 130629 h 1524000"/>
              <a:gd name="connsiteX7" fmla="*/ 754743 w 6430113"/>
              <a:gd name="connsiteY7" fmla="*/ 159657 h 1524000"/>
              <a:gd name="connsiteX8" fmla="*/ 798286 w 6430113"/>
              <a:gd name="connsiteY8" fmla="*/ 203200 h 1524000"/>
              <a:gd name="connsiteX9" fmla="*/ 885372 w 6430113"/>
              <a:gd name="connsiteY9" fmla="*/ 261257 h 1524000"/>
              <a:gd name="connsiteX10" fmla="*/ 986972 w 6430113"/>
              <a:gd name="connsiteY10" fmla="*/ 333829 h 1524000"/>
              <a:gd name="connsiteX11" fmla="*/ 1074057 w 6430113"/>
              <a:gd name="connsiteY11" fmla="*/ 406400 h 1524000"/>
              <a:gd name="connsiteX12" fmla="*/ 1132114 w 6430113"/>
              <a:gd name="connsiteY12" fmla="*/ 420914 h 1524000"/>
              <a:gd name="connsiteX13" fmla="*/ 1190172 w 6430113"/>
              <a:gd name="connsiteY13" fmla="*/ 449943 h 1524000"/>
              <a:gd name="connsiteX14" fmla="*/ 1306286 w 6430113"/>
              <a:gd name="connsiteY14" fmla="*/ 478972 h 1524000"/>
              <a:gd name="connsiteX15" fmla="*/ 1654629 w 6430113"/>
              <a:gd name="connsiteY15" fmla="*/ 464457 h 1524000"/>
              <a:gd name="connsiteX16" fmla="*/ 1785257 w 6430113"/>
              <a:gd name="connsiteY16" fmla="*/ 391886 h 1524000"/>
              <a:gd name="connsiteX17" fmla="*/ 1857829 w 6430113"/>
              <a:gd name="connsiteY17" fmla="*/ 377372 h 1524000"/>
              <a:gd name="connsiteX18" fmla="*/ 2017486 w 6430113"/>
              <a:gd name="connsiteY18" fmla="*/ 333829 h 1524000"/>
              <a:gd name="connsiteX19" fmla="*/ 2075543 w 6430113"/>
              <a:gd name="connsiteY19" fmla="*/ 304800 h 1524000"/>
              <a:gd name="connsiteX20" fmla="*/ 2148114 w 6430113"/>
              <a:gd name="connsiteY20" fmla="*/ 290286 h 1524000"/>
              <a:gd name="connsiteX21" fmla="*/ 2206172 w 6430113"/>
              <a:gd name="connsiteY21" fmla="*/ 261257 h 1524000"/>
              <a:gd name="connsiteX22" fmla="*/ 2278743 w 6430113"/>
              <a:gd name="connsiteY22" fmla="*/ 246743 h 1524000"/>
              <a:gd name="connsiteX23" fmla="*/ 2336800 w 6430113"/>
              <a:gd name="connsiteY23" fmla="*/ 203200 h 1524000"/>
              <a:gd name="connsiteX24" fmla="*/ 2438400 w 6430113"/>
              <a:gd name="connsiteY24" fmla="*/ 174172 h 1524000"/>
              <a:gd name="connsiteX25" fmla="*/ 2496457 w 6430113"/>
              <a:gd name="connsiteY25" fmla="*/ 145143 h 1524000"/>
              <a:gd name="connsiteX26" fmla="*/ 2583543 w 6430113"/>
              <a:gd name="connsiteY26" fmla="*/ 87086 h 1524000"/>
              <a:gd name="connsiteX27" fmla="*/ 2627086 w 6430113"/>
              <a:gd name="connsiteY27" fmla="*/ 72572 h 1524000"/>
              <a:gd name="connsiteX28" fmla="*/ 2786743 w 6430113"/>
              <a:gd name="connsiteY28" fmla="*/ 0 h 1524000"/>
              <a:gd name="connsiteX29" fmla="*/ 3425372 w 6430113"/>
              <a:gd name="connsiteY29" fmla="*/ 14514 h 1524000"/>
              <a:gd name="connsiteX30" fmla="*/ 3468914 w 6430113"/>
              <a:gd name="connsiteY30" fmla="*/ 29029 h 1524000"/>
              <a:gd name="connsiteX31" fmla="*/ 3614057 w 6430113"/>
              <a:gd name="connsiteY31" fmla="*/ 58057 h 1524000"/>
              <a:gd name="connsiteX32" fmla="*/ 3672114 w 6430113"/>
              <a:gd name="connsiteY32" fmla="*/ 87086 h 1524000"/>
              <a:gd name="connsiteX33" fmla="*/ 3715657 w 6430113"/>
              <a:gd name="connsiteY33" fmla="*/ 116114 h 1524000"/>
              <a:gd name="connsiteX34" fmla="*/ 3759200 w 6430113"/>
              <a:gd name="connsiteY34" fmla="*/ 130629 h 1524000"/>
              <a:gd name="connsiteX35" fmla="*/ 3889829 w 6430113"/>
              <a:gd name="connsiteY35" fmla="*/ 232229 h 1524000"/>
              <a:gd name="connsiteX36" fmla="*/ 3933372 w 6430113"/>
              <a:gd name="connsiteY36" fmla="*/ 246743 h 1524000"/>
              <a:gd name="connsiteX37" fmla="*/ 4020457 w 6430113"/>
              <a:gd name="connsiteY37" fmla="*/ 319314 h 1524000"/>
              <a:gd name="connsiteX38" fmla="*/ 4122057 w 6430113"/>
              <a:gd name="connsiteY38" fmla="*/ 377372 h 1524000"/>
              <a:gd name="connsiteX39" fmla="*/ 4180114 w 6430113"/>
              <a:gd name="connsiteY39" fmla="*/ 391886 h 1524000"/>
              <a:gd name="connsiteX40" fmla="*/ 4775200 w 6430113"/>
              <a:gd name="connsiteY40" fmla="*/ 362857 h 1524000"/>
              <a:gd name="connsiteX41" fmla="*/ 4905829 w 6430113"/>
              <a:gd name="connsiteY41" fmla="*/ 333829 h 1524000"/>
              <a:gd name="connsiteX42" fmla="*/ 5428343 w 6430113"/>
              <a:gd name="connsiteY42" fmla="*/ 319314 h 1524000"/>
              <a:gd name="connsiteX43" fmla="*/ 5544457 w 6430113"/>
              <a:gd name="connsiteY43" fmla="*/ 290286 h 1524000"/>
              <a:gd name="connsiteX44" fmla="*/ 5646057 w 6430113"/>
              <a:gd name="connsiteY44" fmla="*/ 246743 h 1524000"/>
              <a:gd name="connsiteX45" fmla="*/ 5762172 w 6430113"/>
              <a:gd name="connsiteY45" fmla="*/ 174172 h 1524000"/>
              <a:gd name="connsiteX46" fmla="*/ 5805714 w 6430113"/>
              <a:gd name="connsiteY46" fmla="*/ 145143 h 1524000"/>
              <a:gd name="connsiteX47" fmla="*/ 5863772 w 6430113"/>
              <a:gd name="connsiteY47" fmla="*/ 130629 h 1524000"/>
              <a:gd name="connsiteX48" fmla="*/ 5907314 w 6430113"/>
              <a:gd name="connsiteY48" fmla="*/ 101600 h 1524000"/>
              <a:gd name="connsiteX49" fmla="*/ 5979886 w 6430113"/>
              <a:gd name="connsiteY49" fmla="*/ 116114 h 1524000"/>
              <a:gd name="connsiteX50" fmla="*/ 6066972 w 6430113"/>
              <a:gd name="connsiteY50" fmla="*/ 159657 h 1524000"/>
              <a:gd name="connsiteX51" fmla="*/ 6096000 w 6430113"/>
              <a:gd name="connsiteY51" fmla="*/ 203200 h 1524000"/>
              <a:gd name="connsiteX52" fmla="*/ 6168572 w 6430113"/>
              <a:gd name="connsiteY52" fmla="*/ 275772 h 1524000"/>
              <a:gd name="connsiteX53" fmla="*/ 6212114 w 6430113"/>
              <a:gd name="connsiteY53" fmla="*/ 362857 h 1524000"/>
              <a:gd name="connsiteX54" fmla="*/ 6226629 w 6430113"/>
              <a:gd name="connsiteY54" fmla="*/ 406400 h 1524000"/>
              <a:gd name="connsiteX55" fmla="*/ 6328229 w 6430113"/>
              <a:gd name="connsiteY55" fmla="*/ 522514 h 1524000"/>
              <a:gd name="connsiteX56" fmla="*/ 6371772 w 6430113"/>
              <a:gd name="connsiteY56" fmla="*/ 609600 h 1524000"/>
              <a:gd name="connsiteX57" fmla="*/ 6400800 w 6430113"/>
              <a:gd name="connsiteY57" fmla="*/ 725714 h 1524000"/>
              <a:gd name="connsiteX58" fmla="*/ 6415314 w 6430113"/>
              <a:gd name="connsiteY58" fmla="*/ 769257 h 1524000"/>
              <a:gd name="connsiteX59" fmla="*/ 6429829 w 6430113"/>
              <a:gd name="connsiteY59" fmla="*/ 870857 h 1524000"/>
              <a:gd name="connsiteX60" fmla="*/ 6400800 w 6430113"/>
              <a:gd name="connsiteY60" fmla="*/ 1132114 h 1524000"/>
              <a:gd name="connsiteX61" fmla="*/ 6386286 w 6430113"/>
              <a:gd name="connsiteY61" fmla="*/ 1233714 h 1524000"/>
              <a:gd name="connsiteX62" fmla="*/ 6371772 w 6430113"/>
              <a:gd name="connsiteY62" fmla="*/ 1480457 h 1524000"/>
              <a:gd name="connsiteX63" fmla="*/ 6212114 w 6430113"/>
              <a:gd name="connsiteY63" fmla="*/ 1494972 h 1524000"/>
              <a:gd name="connsiteX64" fmla="*/ 6037943 w 6430113"/>
              <a:gd name="connsiteY64" fmla="*/ 1524000 h 1524000"/>
              <a:gd name="connsiteX65" fmla="*/ 5442857 w 6430113"/>
              <a:gd name="connsiteY65" fmla="*/ 1509486 h 1524000"/>
              <a:gd name="connsiteX66" fmla="*/ 5209570 w 6430113"/>
              <a:gd name="connsiteY66" fmla="*/ 1407612 h 1524000"/>
              <a:gd name="connsiteX67" fmla="*/ 4949372 w 6430113"/>
              <a:gd name="connsiteY67" fmla="*/ 1429521 h 1524000"/>
              <a:gd name="connsiteX68" fmla="*/ 4455886 w 6430113"/>
              <a:gd name="connsiteY68" fmla="*/ 1431894 h 1524000"/>
              <a:gd name="connsiteX69" fmla="*/ 4187222 w 6430113"/>
              <a:gd name="connsiteY69" fmla="*/ 1431622 h 1524000"/>
              <a:gd name="connsiteX70" fmla="*/ 3816200 w 6430113"/>
              <a:gd name="connsiteY70" fmla="*/ 1416835 h 1524000"/>
              <a:gd name="connsiteX71" fmla="*/ 3439887 w 6430113"/>
              <a:gd name="connsiteY71" fmla="*/ 1409712 h 1524000"/>
              <a:gd name="connsiteX72" fmla="*/ 1944914 w 6430113"/>
              <a:gd name="connsiteY72" fmla="*/ 1407886 h 1524000"/>
              <a:gd name="connsiteX73" fmla="*/ 0 w 6430113"/>
              <a:gd name="connsiteY73" fmla="*/ 1219200 h 1524000"/>
              <a:gd name="connsiteX74" fmla="*/ 14514 w 6430113"/>
              <a:gd name="connsiteY74" fmla="*/ 1016000 h 1524000"/>
              <a:gd name="connsiteX75" fmla="*/ 43543 w 6430113"/>
              <a:gd name="connsiteY75" fmla="*/ 928914 h 1524000"/>
              <a:gd name="connsiteX76" fmla="*/ 72572 w 6430113"/>
              <a:gd name="connsiteY76" fmla="*/ 783772 h 1524000"/>
              <a:gd name="connsiteX77" fmla="*/ 87086 w 6430113"/>
              <a:gd name="connsiteY77" fmla="*/ 275772 h 1524000"/>
              <a:gd name="connsiteX78" fmla="*/ 116114 w 6430113"/>
              <a:gd name="connsiteY78" fmla="*/ 232229 h 1524000"/>
              <a:gd name="connsiteX79" fmla="*/ 159657 w 6430113"/>
              <a:gd name="connsiteY79" fmla="*/ 203200 h 1524000"/>
              <a:gd name="connsiteX80" fmla="*/ 174172 w 6430113"/>
              <a:gd name="connsiteY80" fmla="*/ 188686 h 1524000"/>
              <a:gd name="connsiteX0" fmla="*/ 252791 w 6537761"/>
              <a:gd name="connsiteY0" fmla="*/ 232229 h 1524000"/>
              <a:gd name="connsiteX1" fmla="*/ 296334 w 6537761"/>
              <a:gd name="connsiteY1" fmla="*/ 159657 h 1524000"/>
              <a:gd name="connsiteX2" fmla="*/ 339877 w 6537761"/>
              <a:gd name="connsiteY2" fmla="*/ 72572 h 1524000"/>
              <a:gd name="connsiteX3" fmla="*/ 426962 w 6537761"/>
              <a:gd name="connsiteY3" fmla="*/ 29029 h 1524000"/>
              <a:gd name="connsiteX4" fmla="*/ 688220 w 6537761"/>
              <a:gd name="connsiteY4" fmla="*/ 43543 h 1524000"/>
              <a:gd name="connsiteX5" fmla="*/ 775305 w 6537761"/>
              <a:gd name="connsiteY5" fmla="*/ 101600 h 1524000"/>
              <a:gd name="connsiteX6" fmla="*/ 818848 w 6537761"/>
              <a:gd name="connsiteY6" fmla="*/ 130629 h 1524000"/>
              <a:gd name="connsiteX7" fmla="*/ 862391 w 6537761"/>
              <a:gd name="connsiteY7" fmla="*/ 159657 h 1524000"/>
              <a:gd name="connsiteX8" fmla="*/ 905934 w 6537761"/>
              <a:gd name="connsiteY8" fmla="*/ 203200 h 1524000"/>
              <a:gd name="connsiteX9" fmla="*/ 993020 w 6537761"/>
              <a:gd name="connsiteY9" fmla="*/ 261257 h 1524000"/>
              <a:gd name="connsiteX10" fmla="*/ 1094620 w 6537761"/>
              <a:gd name="connsiteY10" fmla="*/ 333829 h 1524000"/>
              <a:gd name="connsiteX11" fmla="*/ 1181705 w 6537761"/>
              <a:gd name="connsiteY11" fmla="*/ 406400 h 1524000"/>
              <a:gd name="connsiteX12" fmla="*/ 1239762 w 6537761"/>
              <a:gd name="connsiteY12" fmla="*/ 420914 h 1524000"/>
              <a:gd name="connsiteX13" fmla="*/ 1297820 w 6537761"/>
              <a:gd name="connsiteY13" fmla="*/ 449943 h 1524000"/>
              <a:gd name="connsiteX14" fmla="*/ 1413934 w 6537761"/>
              <a:gd name="connsiteY14" fmla="*/ 478972 h 1524000"/>
              <a:gd name="connsiteX15" fmla="*/ 1762277 w 6537761"/>
              <a:gd name="connsiteY15" fmla="*/ 464457 h 1524000"/>
              <a:gd name="connsiteX16" fmla="*/ 1892905 w 6537761"/>
              <a:gd name="connsiteY16" fmla="*/ 391886 h 1524000"/>
              <a:gd name="connsiteX17" fmla="*/ 1965477 w 6537761"/>
              <a:gd name="connsiteY17" fmla="*/ 377372 h 1524000"/>
              <a:gd name="connsiteX18" fmla="*/ 2125134 w 6537761"/>
              <a:gd name="connsiteY18" fmla="*/ 333829 h 1524000"/>
              <a:gd name="connsiteX19" fmla="*/ 2183191 w 6537761"/>
              <a:gd name="connsiteY19" fmla="*/ 304800 h 1524000"/>
              <a:gd name="connsiteX20" fmla="*/ 2255762 w 6537761"/>
              <a:gd name="connsiteY20" fmla="*/ 290286 h 1524000"/>
              <a:gd name="connsiteX21" fmla="*/ 2313820 w 6537761"/>
              <a:gd name="connsiteY21" fmla="*/ 261257 h 1524000"/>
              <a:gd name="connsiteX22" fmla="*/ 2386391 w 6537761"/>
              <a:gd name="connsiteY22" fmla="*/ 246743 h 1524000"/>
              <a:gd name="connsiteX23" fmla="*/ 2444448 w 6537761"/>
              <a:gd name="connsiteY23" fmla="*/ 203200 h 1524000"/>
              <a:gd name="connsiteX24" fmla="*/ 2546048 w 6537761"/>
              <a:gd name="connsiteY24" fmla="*/ 174172 h 1524000"/>
              <a:gd name="connsiteX25" fmla="*/ 2604105 w 6537761"/>
              <a:gd name="connsiteY25" fmla="*/ 145143 h 1524000"/>
              <a:gd name="connsiteX26" fmla="*/ 2691191 w 6537761"/>
              <a:gd name="connsiteY26" fmla="*/ 87086 h 1524000"/>
              <a:gd name="connsiteX27" fmla="*/ 2734734 w 6537761"/>
              <a:gd name="connsiteY27" fmla="*/ 72572 h 1524000"/>
              <a:gd name="connsiteX28" fmla="*/ 2894391 w 6537761"/>
              <a:gd name="connsiteY28" fmla="*/ 0 h 1524000"/>
              <a:gd name="connsiteX29" fmla="*/ 3533020 w 6537761"/>
              <a:gd name="connsiteY29" fmla="*/ 14514 h 1524000"/>
              <a:gd name="connsiteX30" fmla="*/ 3576562 w 6537761"/>
              <a:gd name="connsiteY30" fmla="*/ 29029 h 1524000"/>
              <a:gd name="connsiteX31" fmla="*/ 3721705 w 6537761"/>
              <a:gd name="connsiteY31" fmla="*/ 58057 h 1524000"/>
              <a:gd name="connsiteX32" fmla="*/ 3779762 w 6537761"/>
              <a:gd name="connsiteY32" fmla="*/ 87086 h 1524000"/>
              <a:gd name="connsiteX33" fmla="*/ 3823305 w 6537761"/>
              <a:gd name="connsiteY33" fmla="*/ 116114 h 1524000"/>
              <a:gd name="connsiteX34" fmla="*/ 3866848 w 6537761"/>
              <a:gd name="connsiteY34" fmla="*/ 130629 h 1524000"/>
              <a:gd name="connsiteX35" fmla="*/ 3997477 w 6537761"/>
              <a:gd name="connsiteY35" fmla="*/ 232229 h 1524000"/>
              <a:gd name="connsiteX36" fmla="*/ 4041020 w 6537761"/>
              <a:gd name="connsiteY36" fmla="*/ 246743 h 1524000"/>
              <a:gd name="connsiteX37" fmla="*/ 4128105 w 6537761"/>
              <a:gd name="connsiteY37" fmla="*/ 319314 h 1524000"/>
              <a:gd name="connsiteX38" fmla="*/ 4229705 w 6537761"/>
              <a:gd name="connsiteY38" fmla="*/ 377372 h 1524000"/>
              <a:gd name="connsiteX39" fmla="*/ 4287762 w 6537761"/>
              <a:gd name="connsiteY39" fmla="*/ 391886 h 1524000"/>
              <a:gd name="connsiteX40" fmla="*/ 4882848 w 6537761"/>
              <a:gd name="connsiteY40" fmla="*/ 362857 h 1524000"/>
              <a:gd name="connsiteX41" fmla="*/ 5013477 w 6537761"/>
              <a:gd name="connsiteY41" fmla="*/ 333829 h 1524000"/>
              <a:gd name="connsiteX42" fmla="*/ 5535991 w 6537761"/>
              <a:gd name="connsiteY42" fmla="*/ 319314 h 1524000"/>
              <a:gd name="connsiteX43" fmla="*/ 5652105 w 6537761"/>
              <a:gd name="connsiteY43" fmla="*/ 290286 h 1524000"/>
              <a:gd name="connsiteX44" fmla="*/ 5753705 w 6537761"/>
              <a:gd name="connsiteY44" fmla="*/ 246743 h 1524000"/>
              <a:gd name="connsiteX45" fmla="*/ 5869820 w 6537761"/>
              <a:gd name="connsiteY45" fmla="*/ 174172 h 1524000"/>
              <a:gd name="connsiteX46" fmla="*/ 5913362 w 6537761"/>
              <a:gd name="connsiteY46" fmla="*/ 145143 h 1524000"/>
              <a:gd name="connsiteX47" fmla="*/ 5971420 w 6537761"/>
              <a:gd name="connsiteY47" fmla="*/ 130629 h 1524000"/>
              <a:gd name="connsiteX48" fmla="*/ 6014962 w 6537761"/>
              <a:gd name="connsiteY48" fmla="*/ 101600 h 1524000"/>
              <a:gd name="connsiteX49" fmla="*/ 6087534 w 6537761"/>
              <a:gd name="connsiteY49" fmla="*/ 116114 h 1524000"/>
              <a:gd name="connsiteX50" fmla="*/ 6174620 w 6537761"/>
              <a:gd name="connsiteY50" fmla="*/ 159657 h 1524000"/>
              <a:gd name="connsiteX51" fmla="*/ 6203648 w 6537761"/>
              <a:gd name="connsiteY51" fmla="*/ 203200 h 1524000"/>
              <a:gd name="connsiteX52" fmla="*/ 6276220 w 6537761"/>
              <a:gd name="connsiteY52" fmla="*/ 275772 h 1524000"/>
              <a:gd name="connsiteX53" fmla="*/ 6319762 w 6537761"/>
              <a:gd name="connsiteY53" fmla="*/ 362857 h 1524000"/>
              <a:gd name="connsiteX54" fmla="*/ 6334277 w 6537761"/>
              <a:gd name="connsiteY54" fmla="*/ 406400 h 1524000"/>
              <a:gd name="connsiteX55" fmla="*/ 6435877 w 6537761"/>
              <a:gd name="connsiteY55" fmla="*/ 522514 h 1524000"/>
              <a:gd name="connsiteX56" fmla="*/ 6479420 w 6537761"/>
              <a:gd name="connsiteY56" fmla="*/ 609600 h 1524000"/>
              <a:gd name="connsiteX57" fmla="*/ 6508448 w 6537761"/>
              <a:gd name="connsiteY57" fmla="*/ 725714 h 1524000"/>
              <a:gd name="connsiteX58" fmla="*/ 6522962 w 6537761"/>
              <a:gd name="connsiteY58" fmla="*/ 769257 h 1524000"/>
              <a:gd name="connsiteX59" fmla="*/ 6537477 w 6537761"/>
              <a:gd name="connsiteY59" fmla="*/ 870857 h 1524000"/>
              <a:gd name="connsiteX60" fmla="*/ 6508448 w 6537761"/>
              <a:gd name="connsiteY60" fmla="*/ 1132114 h 1524000"/>
              <a:gd name="connsiteX61" fmla="*/ 6493934 w 6537761"/>
              <a:gd name="connsiteY61" fmla="*/ 1233714 h 1524000"/>
              <a:gd name="connsiteX62" fmla="*/ 6479420 w 6537761"/>
              <a:gd name="connsiteY62" fmla="*/ 1480457 h 1524000"/>
              <a:gd name="connsiteX63" fmla="*/ 6319762 w 6537761"/>
              <a:gd name="connsiteY63" fmla="*/ 1494972 h 1524000"/>
              <a:gd name="connsiteX64" fmla="*/ 6145591 w 6537761"/>
              <a:gd name="connsiteY64" fmla="*/ 1524000 h 1524000"/>
              <a:gd name="connsiteX65" fmla="*/ 5550505 w 6537761"/>
              <a:gd name="connsiteY65" fmla="*/ 1509486 h 1524000"/>
              <a:gd name="connsiteX66" fmla="*/ 5317218 w 6537761"/>
              <a:gd name="connsiteY66" fmla="*/ 1407612 h 1524000"/>
              <a:gd name="connsiteX67" fmla="*/ 5057020 w 6537761"/>
              <a:gd name="connsiteY67" fmla="*/ 1429521 h 1524000"/>
              <a:gd name="connsiteX68" fmla="*/ 4563534 w 6537761"/>
              <a:gd name="connsiteY68" fmla="*/ 1431894 h 1524000"/>
              <a:gd name="connsiteX69" fmla="*/ 4294870 w 6537761"/>
              <a:gd name="connsiteY69" fmla="*/ 1431622 h 1524000"/>
              <a:gd name="connsiteX70" fmla="*/ 3923848 w 6537761"/>
              <a:gd name="connsiteY70" fmla="*/ 1416835 h 1524000"/>
              <a:gd name="connsiteX71" fmla="*/ 3547535 w 6537761"/>
              <a:gd name="connsiteY71" fmla="*/ 1409712 h 1524000"/>
              <a:gd name="connsiteX72" fmla="*/ 2052562 w 6537761"/>
              <a:gd name="connsiteY72" fmla="*/ 1407886 h 1524000"/>
              <a:gd name="connsiteX73" fmla="*/ 0 w 6537761"/>
              <a:gd name="connsiteY73" fmla="*/ 1364890 h 1524000"/>
              <a:gd name="connsiteX74" fmla="*/ 122162 w 6537761"/>
              <a:gd name="connsiteY74" fmla="*/ 1016000 h 1524000"/>
              <a:gd name="connsiteX75" fmla="*/ 151191 w 6537761"/>
              <a:gd name="connsiteY75" fmla="*/ 928914 h 1524000"/>
              <a:gd name="connsiteX76" fmla="*/ 180220 w 6537761"/>
              <a:gd name="connsiteY76" fmla="*/ 783772 h 1524000"/>
              <a:gd name="connsiteX77" fmla="*/ 194734 w 6537761"/>
              <a:gd name="connsiteY77" fmla="*/ 275772 h 1524000"/>
              <a:gd name="connsiteX78" fmla="*/ 223762 w 6537761"/>
              <a:gd name="connsiteY78" fmla="*/ 232229 h 1524000"/>
              <a:gd name="connsiteX79" fmla="*/ 267305 w 6537761"/>
              <a:gd name="connsiteY79" fmla="*/ 203200 h 1524000"/>
              <a:gd name="connsiteX80" fmla="*/ 281820 w 6537761"/>
              <a:gd name="connsiteY80" fmla="*/ 188686 h 1524000"/>
              <a:gd name="connsiteX0" fmla="*/ 252791 w 6537761"/>
              <a:gd name="connsiteY0" fmla="*/ 232229 h 1524000"/>
              <a:gd name="connsiteX1" fmla="*/ 296334 w 6537761"/>
              <a:gd name="connsiteY1" fmla="*/ 159657 h 1524000"/>
              <a:gd name="connsiteX2" fmla="*/ 339877 w 6537761"/>
              <a:gd name="connsiteY2" fmla="*/ 72572 h 1524000"/>
              <a:gd name="connsiteX3" fmla="*/ 426962 w 6537761"/>
              <a:gd name="connsiteY3" fmla="*/ 29029 h 1524000"/>
              <a:gd name="connsiteX4" fmla="*/ 688220 w 6537761"/>
              <a:gd name="connsiteY4" fmla="*/ 43543 h 1524000"/>
              <a:gd name="connsiteX5" fmla="*/ 775305 w 6537761"/>
              <a:gd name="connsiteY5" fmla="*/ 101600 h 1524000"/>
              <a:gd name="connsiteX6" fmla="*/ 818848 w 6537761"/>
              <a:gd name="connsiteY6" fmla="*/ 130629 h 1524000"/>
              <a:gd name="connsiteX7" fmla="*/ 862391 w 6537761"/>
              <a:gd name="connsiteY7" fmla="*/ 159657 h 1524000"/>
              <a:gd name="connsiteX8" fmla="*/ 905934 w 6537761"/>
              <a:gd name="connsiteY8" fmla="*/ 203200 h 1524000"/>
              <a:gd name="connsiteX9" fmla="*/ 993020 w 6537761"/>
              <a:gd name="connsiteY9" fmla="*/ 261257 h 1524000"/>
              <a:gd name="connsiteX10" fmla="*/ 1094620 w 6537761"/>
              <a:gd name="connsiteY10" fmla="*/ 333829 h 1524000"/>
              <a:gd name="connsiteX11" fmla="*/ 1181705 w 6537761"/>
              <a:gd name="connsiteY11" fmla="*/ 406400 h 1524000"/>
              <a:gd name="connsiteX12" fmla="*/ 1239762 w 6537761"/>
              <a:gd name="connsiteY12" fmla="*/ 420914 h 1524000"/>
              <a:gd name="connsiteX13" fmla="*/ 1297820 w 6537761"/>
              <a:gd name="connsiteY13" fmla="*/ 449943 h 1524000"/>
              <a:gd name="connsiteX14" fmla="*/ 1413934 w 6537761"/>
              <a:gd name="connsiteY14" fmla="*/ 478972 h 1524000"/>
              <a:gd name="connsiteX15" fmla="*/ 1762277 w 6537761"/>
              <a:gd name="connsiteY15" fmla="*/ 464457 h 1524000"/>
              <a:gd name="connsiteX16" fmla="*/ 1892905 w 6537761"/>
              <a:gd name="connsiteY16" fmla="*/ 391886 h 1524000"/>
              <a:gd name="connsiteX17" fmla="*/ 1965477 w 6537761"/>
              <a:gd name="connsiteY17" fmla="*/ 377372 h 1524000"/>
              <a:gd name="connsiteX18" fmla="*/ 2125134 w 6537761"/>
              <a:gd name="connsiteY18" fmla="*/ 333829 h 1524000"/>
              <a:gd name="connsiteX19" fmla="*/ 2183191 w 6537761"/>
              <a:gd name="connsiteY19" fmla="*/ 304800 h 1524000"/>
              <a:gd name="connsiteX20" fmla="*/ 2255762 w 6537761"/>
              <a:gd name="connsiteY20" fmla="*/ 290286 h 1524000"/>
              <a:gd name="connsiteX21" fmla="*/ 2313820 w 6537761"/>
              <a:gd name="connsiteY21" fmla="*/ 261257 h 1524000"/>
              <a:gd name="connsiteX22" fmla="*/ 2386391 w 6537761"/>
              <a:gd name="connsiteY22" fmla="*/ 246743 h 1524000"/>
              <a:gd name="connsiteX23" fmla="*/ 2444448 w 6537761"/>
              <a:gd name="connsiteY23" fmla="*/ 203200 h 1524000"/>
              <a:gd name="connsiteX24" fmla="*/ 2546048 w 6537761"/>
              <a:gd name="connsiteY24" fmla="*/ 174172 h 1524000"/>
              <a:gd name="connsiteX25" fmla="*/ 2604105 w 6537761"/>
              <a:gd name="connsiteY25" fmla="*/ 145143 h 1524000"/>
              <a:gd name="connsiteX26" fmla="*/ 2691191 w 6537761"/>
              <a:gd name="connsiteY26" fmla="*/ 87086 h 1524000"/>
              <a:gd name="connsiteX27" fmla="*/ 2734734 w 6537761"/>
              <a:gd name="connsiteY27" fmla="*/ 72572 h 1524000"/>
              <a:gd name="connsiteX28" fmla="*/ 2894391 w 6537761"/>
              <a:gd name="connsiteY28" fmla="*/ 0 h 1524000"/>
              <a:gd name="connsiteX29" fmla="*/ 3533020 w 6537761"/>
              <a:gd name="connsiteY29" fmla="*/ 14514 h 1524000"/>
              <a:gd name="connsiteX30" fmla="*/ 3576562 w 6537761"/>
              <a:gd name="connsiteY30" fmla="*/ 29029 h 1524000"/>
              <a:gd name="connsiteX31" fmla="*/ 3721705 w 6537761"/>
              <a:gd name="connsiteY31" fmla="*/ 58057 h 1524000"/>
              <a:gd name="connsiteX32" fmla="*/ 3779762 w 6537761"/>
              <a:gd name="connsiteY32" fmla="*/ 87086 h 1524000"/>
              <a:gd name="connsiteX33" fmla="*/ 3823305 w 6537761"/>
              <a:gd name="connsiteY33" fmla="*/ 116114 h 1524000"/>
              <a:gd name="connsiteX34" fmla="*/ 3866848 w 6537761"/>
              <a:gd name="connsiteY34" fmla="*/ 130629 h 1524000"/>
              <a:gd name="connsiteX35" fmla="*/ 3997477 w 6537761"/>
              <a:gd name="connsiteY35" fmla="*/ 232229 h 1524000"/>
              <a:gd name="connsiteX36" fmla="*/ 4041020 w 6537761"/>
              <a:gd name="connsiteY36" fmla="*/ 246743 h 1524000"/>
              <a:gd name="connsiteX37" fmla="*/ 4128105 w 6537761"/>
              <a:gd name="connsiteY37" fmla="*/ 319314 h 1524000"/>
              <a:gd name="connsiteX38" fmla="*/ 4229705 w 6537761"/>
              <a:gd name="connsiteY38" fmla="*/ 377372 h 1524000"/>
              <a:gd name="connsiteX39" fmla="*/ 4287762 w 6537761"/>
              <a:gd name="connsiteY39" fmla="*/ 391886 h 1524000"/>
              <a:gd name="connsiteX40" fmla="*/ 4882848 w 6537761"/>
              <a:gd name="connsiteY40" fmla="*/ 362857 h 1524000"/>
              <a:gd name="connsiteX41" fmla="*/ 5013477 w 6537761"/>
              <a:gd name="connsiteY41" fmla="*/ 333829 h 1524000"/>
              <a:gd name="connsiteX42" fmla="*/ 5535991 w 6537761"/>
              <a:gd name="connsiteY42" fmla="*/ 319314 h 1524000"/>
              <a:gd name="connsiteX43" fmla="*/ 5652105 w 6537761"/>
              <a:gd name="connsiteY43" fmla="*/ 290286 h 1524000"/>
              <a:gd name="connsiteX44" fmla="*/ 5753705 w 6537761"/>
              <a:gd name="connsiteY44" fmla="*/ 246743 h 1524000"/>
              <a:gd name="connsiteX45" fmla="*/ 5869820 w 6537761"/>
              <a:gd name="connsiteY45" fmla="*/ 174172 h 1524000"/>
              <a:gd name="connsiteX46" fmla="*/ 5913362 w 6537761"/>
              <a:gd name="connsiteY46" fmla="*/ 145143 h 1524000"/>
              <a:gd name="connsiteX47" fmla="*/ 5971420 w 6537761"/>
              <a:gd name="connsiteY47" fmla="*/ 130629 h 1524000"/>
              <a:gd name="connsiteX48" fmla="*/ 6014962 w 6537761"/>
              <a:gd name="connsiteY48" fmla="*/ 101600 h 1524000"/>
              <a:gd name="connsiteX49" fmla="*/ 6087534 w 6537761"/>
              <a:gd name="connsiteY49" fmla="*/ 116114 h 1524000"/>
              <a:gd name="connsiteX50" fmla="*/ 6174620 w 6537761"/>
              <a:gd name="connsiteY50" fmla="*/ 159657 h 1524000"/>
              <a:gd name="connsiteX51" fmla="*/ 6203648 w 6537761"/>
              <a:gd name="connsiteY51" fmla="*/ 203200 h 1524000"/>
              <a:gd name="connsiteX52" fmla="*/ 6276220 w 6537761"/>
              <a:gd name="connsiteY52" fmla="*/ 275772 h 1524000"/>
              <a:gd name="connsiteX53" fmla="*/ 6319762 w 6537761"/>
              <a:gd name="connsiteY53" fmla="*/ 362857 h 1524000"/>
              <a:gd name="connsiteX54" fmla="*/ 6334277 w 6537761"/>
              <a:gd name="connsiteY54" fmla="*/ 406400 h 1524000"/>
              <a:gd name="connsiteX55" fmla="*/ 6435877 w 6537761"/>
              <a:gd name="connsiteY55" fmla="*/ 522514 h 1524000"/>
              <a:gd name="connsiteX56" fmla="*/ 6479420 w 6537761"/>
              <a:gd name="connsiteY56" fmla="*/ 609600 h 1524000"/>
              <a:gd name="connsiteX57" fmla="*/ 6508448 w 6537761"/>
              <a:gd name="connsiteY57" fmla="*/ 725714 h 1524000"/>
              <a:gd name="connsiteX58" fmla="*/ 6522962 w 6537761"/>
              <a:gd name="connsiteY58" fmla="*/ 769257 h 1524000"/>
              <a:gd name="connsiteX59" fmla="*/ 6537477 w 6537761"/>
              <a:gd name="connsiteY59" fmla="*/ 870857 h 1524000"/>
              <a:gd name="connsiteX60" fmla="*/ 6508448 w 6537761"/>
              <a:gd name="connsiteY60" fmla="*/ 1132114 h 1524000"/>
              <a:gd name="connsiteX61" fmla="*/ 6493934 w 6537761"/>
              <a:gd name="connsiteY61" fmla="*/ 1233714 h 1524000"/>
              <a:gd name="connsiteX62" fmla="*/ 6479420 w 6537761"/>
              <a:gd name="connsiteY62" fmla="*/ 1480457 h 1524000"/>
              <a:gd name="connsiteX63" fmla="*/ 6319762 w 6537761"/>
              <a:gd name="connsiteY63" fmla="*/ 1494972 h 1524000"/>
              <a:gd name="connsiteX64" fmla="*/ 6145591 w 6537761"/>
              <a:gd name="connsiteY64" fmla="*/ 1524000 h 1524000"/>
              <a:gd name="connsiteX65" fmla="*/ 5317218 w 6537761"/>
              <a:gd name="connsiteY65" fmla="*/ 1407612 h 1524000"/>
              <a:gd name="connsiteX66" fmla="*/ 5057020 w 6537761"/>
              <a:gd name="connsiteY66" fmla="*/ 1429521 h 1524000"/>
              <a:gd name="connsiteX67" fmla="*/ 4563534 w 6537761"/>
              <a:gd name="connsiteY67" fmla="*/ 1431894 h 1524000"/>
              <a:gd name="connsiteX68" fmla="*/ 4294870 w 6537761"/>
              <a:gd name="connsiteY68" fmla="*/ 1431622 h 1524000"/>
              <a:gd name="connsiteX69" fmla="*/ 3923848 w 6537761"/>
              <a:gd name="connsiteY69" fmla="*/ 1416835 h 1524000"/>
              <a:gd name="connsiteX70" fmla="*/ 3547535 w 6537761"/>
              <a:gd name="connsiteY70" fmla="*/ 1409712 h 1524000"/>
              <a:gd name="connsiteX71" fmla="*/ 2052562 w 6537761"/>
              <a:gd name="connsiteY71" fmla="*/ 1407886 h 1524000"/>
              <a:gd name="connsiteX72" fmla="*/ 0 w 6537761"/>
              <a:gd name="connsiteY72" fmla="*/ 1364890 h 1524000"/>
              <a:gd name="connsiteX73" fmla="*/ 122162 w 6537761"/>
              <a:gd name="connsiteY73" fmla="*/ 1016000 h 1524000"/>
              <a:gd name="connsiteX74" fmla="*/ 151191 w 6537761"/>
              <a:gd name="connsiteY74" fmla="*/ 928914 h 1524000"/>
              <a:gd name="connsiteX75" fmla="*/ 180220 w 6537761"/>
              <a:gd name="connsiteY75" fmla="*/ 783772 h 1524000"/>
              <a:gd name="connsiteX76" fmla="*/ 194734 w 6537761"/>
              <a:gd name="connsiteY76" fmla="*/ 275772 h 1524000"/>
              <a:gd name="connsiteX77" fmla="*/ 223762 w 6537761"/>
              <a:gd name="connsiteY77" fmla="*/ 232229 h 1524000"/>
              <a:gd name="connsiteX78" fmla="*/ 267305 w 6537761"/>
              <a:gd name="connsiteY78" fmla="*/ 203200 h 1524000"/>
              <a:gd name="connsiteX79" fmla="*/ 281820 w 6537761"/>
              <a:gd name="connsiteY79" fmla="*/ 188686 h 1524000"/>
              <a:gd name="connsiteX0" fmla="*/ 252791 w 6537761"/>
              <a:gd name="connsiteY0" fmla="*/ 232229 h 1508959"/>
              <a:gd name="connsiteX1" fmla="*/ 296334 w 6537761"/>
              <a:gd name="connsiteY1" fmla="*/ 159657 h 1508959"/>
              <a:gd name="connsiteX2" fmla="*/ 339877 w 6537761"/>
              <a:gd name="connsiteY2" fmla="*/ 72572 h 1508959"/>
              <a:gd name="connsiteX3" fmla="*/ 426962 w 6537761"/>
              <a:gd name="connsiteY3" fmla="*/ 29029 h 1508959"/>
              <a:gd name="connsiteX4" fmla="*/ 688220 w 6537761"/>
              <a:gd name="connsiteY4" fmla="*/ 43543 h 1508959"/>
              <a:gd name="connsiteX5" fmla="*/ 775305 w 6537761"/>
              <a:gd name="connsiteY5" fmla="*/ 101600 h 1508959"/>
              <a:gd name="connsiteX6" fmla="*/ 818848 w 6537761"/>
              <a:gd name="connsiteY6" fmla="*/ 130629 h 1508959"/>
              <a:gd name="connsiteX7" fmla="*/ 862391 w 6537761"/>
              <a:gd name="connsiteY7" fmla="*/ 159657 h 1508959"/>
              <a:gd name="connsiteX8" fmla="*/ 905934 w 6537761"/>
              <a:gd name="connsiteY8" fmla="*/ 203200 h 1508959"/>
              <a:gd name="connsiteX9" fmla="*/ 993020 w 6537761"/>
              <a:gd name="connsiteY9" fmla="*/ 261257 h 1508959"/>
              <a:gd name="connsiteX10" fmla="*/ 1094620 w 6537761"/>
              <a:gd name="connsiteY10" fmla="*/ 333829 h 1508959"/>
              <a:gd name="connsiteX11" fmla="*/ 1181705 w 6537761"/>
              <a:gd name="connsiteY11" fmla="*/ 406400 h 1508959"/>
              <a:gd name="connsiteX12" fmla="*/ 1239762 w 6537761"/>
              <a:gd name="connsiteY12" fmla="*/ 420914 h 1508959"/>
              <a:gd name="connsiteX13" fmla="*/ 1297820 w 6537761"/>
              <a:gd name="connsiteY13" fmla="*/ 449943 h 1508959"/>
              <a:gd name="connsiteX14" fmla="*/ 1413934 w 6537761"/>
              <a:gd name="connsiteY14" fmla="*/ 478972 h 1508959"/>
              <a:gd name="connsiteX15" fmla="*/ 1762277 w 6537761"/>
              <a:gd name="connsiteY15" fmla="*/ 464457 h 1508959"/>
              <a:gd name="connsiteX16" fmla="*/ 1892905 w 6537761"/>
              <a:gd name="connsiteY16" fmla="*/ 391886 h 1508959"/>
              <a:gd name="connsiteX17" fmla="*/ 1965477 w 6537761"/>
              <a:gd name="connsiteY17" fmla="*/ 377372 h 1508959"/>
              <a:gd name="connsiteX18" fmla="*/ 2125134 w 6537761"/>
              <a:gd name="connsiteY18" fmla="*/ 333829 h 1508959"/>
              <a:gd name="connsiteX19" fmla="*/ 2183191 w 6537761"/>
              <a:gd name="connsiteY19" fmla="*/ 304800 h 1508959"/>
              <a:gd name="connsiteX20" fmla="*/ 2255762 w 6537761"/>
              <a:gd name="connsiteY20" fmla="*/ 290286 h 1508959"/>
              <a:gd name="connsiteX21" fmla="*/ 2313820 w 6537761"/>
              <a:gd name="connsiteY21" fmla="*/ 261257 h 1508959"/>
              <a:gd name="connsiteX22" fmla="*/ 2386391 w 6537761"/>
              <a:gd name="connsiteY22" fmla="*/ 246743 h 1508959"/>
              <a:gd name="connsiteX23" fmla="*/ 2444448 w 6537761"/>
              <a:gd name="connsiteY23" fmla="*/ 203200 h 1508959"/>
              <a:gd name="connsiteX24" fmla="*/ 2546048 w 6537761"/>
              <a:gd name="connsiteY24" fmla="*/ 174172 h 1508959"/>
              <a:gd name="connsiteX25" fmla="*/ 2604105 w 6537761"/>
              <a:gd name="connsiteY25" fmla="*/ 145143 h 1508959"/>
              <a:gd name="connsiteX26" fmla="*/ 2691191 w 6537761"/>
              <a:gd name="connsiteY26" fmla="*/ 87086 h 1508959"/>
              <a:gd name="connsiteX27" fmla="*/ 2734734 w 6537761"/>
              <a:gd name="connsiteY27" fmla="*/ 72572 h 1508959"/>
              <a:gd name="connsiteX28" fmla="*/ 2894391 w 6537761"/>
              <a:gd name="connsiteY28" fmla="*/ 0 h 1508959"/>
              <a:gd name="connsiteX29" fmla="*/ 3533020 w 6537761"/>
              <a:gd name="connsiteY29" fmla="*/ 14514 h 1508959"/>
              <a:gd name="connsiteX30" fmla="*/ 3576562 w 6537761"/>
              <a:gd name="connsiteY30" fmla="*/ 29029 h 1508959"/>
              <a:gd name="connsiteX31" fmla="*/ 3721705 w 6537761"/>
              <a:gd name="connsiteY31" fmla="*/ 58057 h 1508959"/>
              <a:gd name="connsiteX32" fmla="*/ 3779762 w 6537761"/>
              <a:gd name="connsiteY32" fmla="*/ 87086 h 1508959"/>
              <a:gd name="connsiteX33" fmla="*/ 3823305 w 6537761"/>
              <a:gd name="connsiteY33" fmla="*/ 116114 h 1508959"/>
              <a:gd name="connsiteX34" fmla="*/ 3866848 w 6537761"/>
              <a:gd name="connsiteY34" fmla="*/ 130629 h 1508959"/>
              <a:gd name="connsiteX35" fmla="*/ 3997477 w 6537761"/>
              <a:gd name="connsiteY35" fmla="*/ 232229 h 1508959"/>
              <a:gd name="connsiteX36" fmla="*/ 4041020 w 6537761"/>
              <a:gd name="connsiteY36" fmla="*/ 246743 h 1508959"/>
              <a:gd name="connsiteX37" fmla="*/ 4128105 w 6537761"/>
              <a:gd name="connsiteY37" fmla="*/ 319314 h 1508959"/>
              <a:gd name="connsiteX38" fmla="*/ 4229705 w 6537761"/>
              <a:gd name="connsiteY38" fmla="*/ 377372 h 1508959"/>
              <a:gd name="connsiteX39" fmla="*/ 4287762 w 6537761"/>
              <a:gd name="connsiteY39" fmla="*/ 391886 h 1508959"/>
              <a:gd name="connsiteX40" fmla="*/ 4882848 w 6537761"/>
              <a:gd name="connsiteY40" fmla="*/ 362857 h 1508959"/>
              <a:gd name="connsiteX41" fmla="*/ 5013477 w 6537761"/>
              <a:gd name="connsiteY41" fmla="*/ 333829 h 1508959"/>
              <a:gd name="connsiteX42" fmla="*/ 5535991 w 6537761"/>
              <a:gd name="connsiteY42" fmla="*/ 319314 h 1508959"/>
              <a:gd name="connsiteX43" fmla="*/ 5652105 w 6537761"/>
              <a:gd name="connsiteY43" fmla="*/ 290286 h 1508959"/>
              <a:gd name="connsiteX44" fmla="*/ 5753705 w 6537761"/>
              <a:gd name="connsiteY44" fmla="*/ 246743 h 1508959"/>
              <a:gd name="connsiteX45" fmla="*/ 5869820 w 6537761"/>
              <a:gd name="connsiteY45" fmla="*/ 174172 h 1508959"/>
              <a:gd name="connsiteX46" fmla="*/ 5913362 w 6537761"/>
              <a:gd name="connsiteY46" fmla="*/ 145143 h 1508959"/>
              <a:gd name="connsiteX47" fmla="*/ 5971420 w 6537761"/>
              <a:gd name="connsiteY47" fmla="*/ 130629 h 1508959"/>
              <a:gd name="connsiteX48" fmla="*/ 6014962 w 6537761"/>
              <a:gd name="connsiteY48" fmla="*/ 101600 h 1508959"/>
              <a:gd name="connsiteX49" fmla="*/ 6087534 w 6537761"/>
              <a:gd name="connsiteY49" fmla="*/ 116114 h 1508959"/>
              <a:gd name="connsiteX50" fmla="*/ 6174620 w 6537761"/>
              <a:gd name="connsiteY50" fmla="*/ 159657 h 1508959"/>
              <a:gd name="connsiteX51" fmla="*/ 6203648 w 6537761"/>
              <a:gd name="connsiteY51" fmla="*/ 203200 h 1508959"/>
              <a:gd name="connsiteX52" fmla="*/ 6276220 w 6537761"/>
              <a:gd name="connsiteY52" fmla="*/ 275772 h 1508959"/>
              <a:gd name="connsiteX53" fmla="*/ 6319762 w 6537761"/>
              <a:gd name="connsiteY53" fmla="*/ 362857 h 1508959"/>
              <a:gd name="connsiteX54" fmla="*/ 6334277 w 6537761"/>
              <a:gd name="connsiteY54" fmla="*/ 406400 h 1508959"/>
              <a:gd name="connsiteX55" fmla="*/ 6435877 w 6537761"/>
              <a:gd name="connsiteY55" fmla="*/ 522514 h 1508959"/>
              <a:gd name="connsiteX56" fmla="*/ 6479420 w 6537761"/>
              <a:gd name="connsiteY56" fmla="*/ 609600 h 1508959"/>
              <a:gd name="connsiteX57" fmla="*/ 6508448 w 6537761"/>
              <a:gd name="connsiteY57" fmla="*/ 725714 h 1508959"/>
              <a:gd name="connsiteX58" fmla="*/ 6522962 w 6537761"/>
              <a:gd name="connsiteY58" fmla="*/ 769257 h 1508959"/>
              <a:gd name="connsiteX59" fmla="*/ 6537477 w 6537761"/>
              <a:gd name="connsiteY59" fmla="*/ 870857 h 1508959"/>
              <a:gd name="connsiteX60" fmla="*/ 6508448 w 6537761"/>
              <a:gd name="connsiteY60" fmla="*/ 1132114 h 1508959"/>
              <a:gd name="connsiteX61" fmla="*/ 6493934 w 6537761"/>
              <a:gd name="connsiteY61" fmla="*/ 1233714 h 1508959"/>
              <a:gd name="connsiteX62" fmla="*/ 6479420 w 6537761"/>
              <a:gd name="connsiteY62" fmla="*/ 1480457 h 1508959"/>
              <a:gd name="connsiteX63" fmla="*/ 6319762 w 6537761"/>
              <a:gd name="connsiteY63" fmla="*/ 1494972 h 1508959"/>
              <a:gd name="connsiteX64" fmla="*/ 5317218 w 6537761"/>
              <a:gd name="connsiteY64" fmla="*/ 1407612 h 1508959"/>
              <a:gd name="connsiteX65" fmla="*/ 5057020 w 6537761"/>
              <a:gd name="connsiteY65" fmla="*/ 1429521 h 1508959"/>
              <a:gd name="connsiteX66" fmla="*/ 4563534 w 6537761"/>
              <a:gd name="connsiteY66" fmla="*/ 1431894 h 1508959"/>
              <a:gd name="connsiteX67" fmla="*/ 4294870 w 6537761"/>
              <a:gd name="connsiteY67" fmla="*/ 1431622 h 1508959"/>
              <a:gd name="connsiteX68" fmla="*/ 3923848 w 6537761"/>
              <a:gd name="connsiteY68" fmla="*/ 1416835 h 1508959"/>
              <a:gd name="connsiteX69" fmla="*/ 3547535 w 6537761"/>
              <a:gd name="connsiteY69" fmla="*/ 1409712 h 1508959"/>
              <a:gd name="connsiteX70" fmla="*/ 2052562 w 6537761"/>
              <a:gd name="connsiteY70" fmla="*/ 1407886 h 1508959"/>
              <a:gd name="connsiteX71" fmla="*/ 0 w 6537761"/>
              <a:gd name="connsiteY71" fmla="*/ 1364890 h 1508959"/>
              <a:gd name="connsiteX72" fmla="*/ 122162 w 6537761"/>
              <a:gd name="connsiteY72" fmla="*/ 1016000 h 1508959"/>
              <a:gd name="connsiteX73" fmla="*/ 151191 w 6537761"/>
              <a:gd name="connsiteY73" fmla="*/ 928914 h 1508959"/>
              <a:gd name="connsiteX74" fmla="*/ 180220 w 6537761"/>
              <a:gd name="connsiteY74" fmla="*/ 783772 h 1508959"/>
              <a:gd name="connsiteX75" fmla="*/ 194734 w 6537761"/>
              <a:gd name="connsiteY75" fmla="*/ 275772 h 1508959"/>
              <a:gd name="connsiteX76" fmla="*/ 223762 w 6537761"/>
              <a:gd name="connsiteY76" fmla="*/ 232229 h 1508959"/>
              <a:gd name="connsiteX77" fmla="*/ 267305 w 6537761"/>
              <a:gd name="connsiteY77" fmla="*/ 203200 h 1508959"/>
              <a:gd name="connsiteX78" fmla="*/ 281820 w 6537761"/>
              <a:gd name="connsiteY78" fmla="*/ 188686 h 1508959"/>
              <a:gd name="connsiteX0" fmla="*/ 252791 w 6537761"/>
              <a:gd name="connsiteY0" fmla="*/ 232229 h 1499994"/>
              <a:gd name="connsiteX1" fmla="*/ 296334 w 6537761"/>
              <a:gd name="connsiteY1" fmla="*/ 159657 h 1499994"/>
              <a:gd name="connsiteX2" fmla="*/ 339877 w 6537761"/>
              <a:gd name="connsiteY2" fmla="*/ 72572 h 1499994"/>
              <a:gd name="connsiteX3" fmla="*/ 426962 w 6537761"/>
              <a:gd name="connsiteY3" fmla="*/ 29029 h 1499994"/>
              <a:gd name="connsiteX4" fmla="*/ 688220 w 6537761"/>
              <a:gd name="connsiteY4" fmla="*/ 43543 h 1499994"/>
              <a:gd name="connsiteX5" fmla="*/ 775305 w 6537761"/>
              <a:gd name="connsiteY5" fmla="*/ 101600 h 1499994"/>
              <a:gd name="connsiteX6" fmla="*/ 818848 w 6537761"/>
              <a:gd name="connsiteY6" fmla="*/ 130629 h 1499994"/>
              <a:gd name="connsiteX7" fmla="*/ 862391 w 6537761"/>
              <a:gd name="connsiteY7" fmla="*/ 159657 h 1499994"/>
              <a:gd name="connsiteX8" fmla="*/ 905934 w 6537761"/>
              <a:gd name="connsiteY8" fmla="*/ 203200 h 1499994"/>
              <a:gd name="connsiteX9" fmla="*/ 993020 w 6537761"/>
              <a:gd name="connsiteY9" fmla="*/ 261257 h 1499994"/>
              <a:gd name="connsiteX10" fmla="*/ 1094620 w 6537761"/>
              <a:gd name="connsiteY10" fmla="*/ 333829 h 1499994"/>
              <a:gd name="connsiteX11" fmla="*/ 1181705 w 6537761"/>
              <a:gd name="connsiteY11" fmla="*/ 406400 h 1499994"/>
              <a:gd name="connsiteX12" fmla="*/ 1239762 w 6537761"/>
              <a:gd name="connsiteY12" fmla="*/ 420914 h 1499994"/>
              <a:gd name="connsiteX13" fmla="*/ 1297820 w 6537761"/>
              <a:gd name="connsiteY13" fmla="*/ 449943 h 1499994"/>
              <a:gd name="connsiteX14" fmla="*/ 1413934 w 6537761"/>
              <a:gd name="connsiteY14" fmla="*/ 478972 h 1499994"/>
              <a:gd name="connsiteX15" fmla="*/ 1762277 w 6537761"/>
              <a:gd name="connsiteY15" fmla="*/ 464457 h 1499994"/>
              <a:gd name="connsiteX16" fmla="*/ 1892905 w 6537761"/>
              <a:gd name="connsiteY16" fmla="*/ 391886 h 1499994"/>
              <a:gd name="connsiteX17" fmla="*/ 1965477 w 6537761"/>
              <a:gd name="connsiteY17" fmla="*/ 377372 h 1499994"/>
              <a:gd name="connsiteX18" fmla="*/ 2125134 w 6537761"/>
              <a:gd name="connsiteY18" fmla="*/ 333829 h 1499994"/>
              <a:gd name="connsiteX19" fmla="*/ 2183191 w 6537761"/>
              <a:gd name="connsiteY19" fmla="*/ 304800 h 1499994"/>
              <a:gd name="connsiteX20" fmla="*/ 2255762 w 6537761"/>
              <a:gd name="connsiteY20" fmla="*/ 290286 h 1499994"/>
              <a:gd name="connsiteX21" fmla="*/ 2313820 w 6537761"/>
              <a:gd name="connsiteY21" fmla="*/ 261257 h 1499994"/>
              <a:gd name="connsiteX22" fmla="*/ 2386391 w 6537761"/>
              <a:gd name="connsiteY22" fmla="*/ 246743 h 1499994"/>
              <a:gd name="connsiteX23" fmla="*/ 2444448 w 6537761"/>
              <a:gd name="connsiteY23" fmla="*/ 203200 h 1499994"/>
              <a:gd name="connsiteX24" fmla="*/ 2546048 w 6537761"/>
              <a:gd name="connsiteY24" fmla="*/ 174172 h 1499994"/>
              <a:gd name="connsiteX25" fmla="*/ 2604105 w 6537761"/>
              <a:gd name="connsiteY25" fmla="*/ 145143 h 1499994"/>
              <a:gd name="connsiteX26" fmla="*/ 2691191 w 6537761"/>
              <a:gd name="connsiteY26" fmla="*/ 87086 h 1499994"/>
              <a:gd name="connsiteX27" fmla="*/ 2734734 w 6537761"/>
              <a:gd name="connsiteY27" fmla="*/ 72572 h 1499994"/>
              <a:gd name="connsiteX28" fmla="*/ 2894391 w 6537761"/>
              <a:gd name="connsiteY28" fmla="*/ 0 h 1499994"/>
              <a:gd name="connsiteX29" fmla="*/ 3533020 w 6537761"/>
              <a:gd name="connsiteY29" fmla="*/ 14514 h 1499994"/>
              <a:gd name="connsiteX30" fmla="*/ 3576562 w 6537761"/>
              <a:gd name="connsiteY30" fmla="*/ 29029 h 1499994"/>
              <a:gd name="connsiteX31" fmla="*/ 3721705 w 6537761"/>
              <a:gd name="connsiteY31" fmla="*/ 58057 h 1499994"/>
              <a:gd name="connsiteX32" fmla="*/ 3779762 w 6537761"/>
              <a:gd name="connsiteY32" fmla="*/ 87086 h 1499994"/>
              <a:gd name="connsiteX33" fmla="*/ 3823305 w 6537761"/>
              <a:gd name="connsiteY33" fmla="*/ 116114 h 1499994"/>
              <a:gd name="connsiteX34" fmla="*/ 3866848 w 6537761"/>
              <a:gd name="connsiteY34" fmla="*/ 130629 h 1499994"/>
              <a:gd name="connsiteX35" fmla="*/ 3997477 w 6537761"/>
              <a:gd name="connsiteY35" fmla="*/ 232229 h 1499994"/>
              <a:gd name="connsiteX36" fmla="*/ 4041020 w 6537761"/>
              <a:gd name="connsiteY36" fmla="*/ 246743 h 1499994"/>
              <a:gd name="connsiteX37" fmla="*/ 4128105 w 6537761"/>
              <a:gd name="connsiteY37" fmla="*/ 319314 h 1499994"/>
              <a:gd name="connsiteX38" fmla="*/ 4229705 w 6537761"/>
              <a:gd name="connsiteY38" fmla="*/ 377372 h 1499994"/>
              <a:gd name="connsiteX39" fmla="*/ 4287762 w 6537761"/>
              <a:gd name="connsiteY39" fmla="*/ 391886 h 1499994"/>
              <a:gd name="connsiteX40" fmla="*/ 4882848 w 6537761"/>
              <a:gd name="connsiteY40" fmla="*/ 362857 h 1499994"/>
              <a:gd name="connsiteX41" fmla="*/ 5013477 w 6537761"/>
              <a:gd name="connsiteY41" fmla="*/ 333829 h 1499994"/>
              <a:gd name="connsiteX42" fmla="*/ 5535991 w 6537761"/>
              <a:gd name="connsiteY42" fmla="*/ 319314 h 1499994"/>
              <a:gd name="connsiteX43" fmla="*/ 5652105 w 6537761"/>
              <a:gd name="connsiteY43" fmla="*/ 290286 h 1499994"/>
              <a:gd name="connsiteX44" fmla="*/ 5753705 w 6537761"/>
              <a:gd name="connsiteY44" fmla="*/ 246743 h 1499994"/>
              <a:gd name="connsiteX45" fmla="*/ 5869820 w 6537761"/>
              <a:gd name="connsiteY45" fmla="*/ 174172 h 1499994"/>
              <a:gd name="connsiteX46" fmla="*/ 5913362 w 6537761"/>
              <a:gd name="connsiteY46" fmla="*/ 145143 h 1499994"/>
              <a:gd name="connsiteX47" fmla="*/ 5971420 w 6537761"/>
              <a:gd name="connsiteY47" fmla="*/ 130629 h 1499994"/>
              <a:gd name="connsiteX48" fmla="*/ 6014962 w 6537761"/>
              <a:gd name="connsiteY48" fmla="*/ 101600 h 1499994"/>
              <a:gd name="connsiteX49" fmla="*/ 6087534 w 6537761"/>
              <a:gd name="connsiteY49" fmla="*/ 116114 h 1499994"/>
              <a:gd name="connsiteX50" fmla="*/ 6174620 w 6537761"/>
              <a:gd name="connsiteY50" fmla="*/ 159657 h 1499994"/>
              <a:gd name="connsiteX51" fmla="*/ 6203648 w 6537761"/>
              <a:gd name="connsiteY51" fmla="*/ 203200 h 1499994"/>
              <a:gd name="connsiteX52" fmla="*/ 6276220 w 6537761"/>
              <a:gd name="connsiteY52" fmla="*/ 275772 h 1499994"/>
              <a:gd name="connsiteX53" fmla="*/ 6319762 w 6537761"/>
              <a:gd name="connsiteY53" fmla="*/ 362857 h 1499994"/>
              <a:gd name="connsiteX54" fmla="*/ 6334277 w 6537761"/>
              <a:gd name="connsiteY54" fmla="*/ 406400 h 1499994"/>
              <a:gd name="connsiteX55" fmla="*/ 6435877 w 6537761"/>
              <a:gd name="connsiteY55" fmla="*/ 522514 h 1499994"/>
              <a:gd name="connsiteX56" fmla="*/ 6479420 w 6537761"/>
              <a:gd name="connsiteY56" fmla="*/ 609600 h 1499994"/>
              <a:gd name="connsiteX57" fmla="*/ 6508448 w 6537761"/>
              <a:gd name="connsiteY57" fmla="*/ 725714 h 1499994"/>
              <a:gd name="connsiteX58" fmla="*/ 6522962 w 6537761"/>
              <a:gd name="connsiteY58" fmla="*/ 769257 h 1499994"/>
              <a:gd name="connsiteX59" fmla="*/ 6537477 w 6537761"/>
              <a:gd name="connsiteY59" fmla="*/ 870857 h 1499994"/>
              <a:gd name="connsiteX60" fmla="*/ 6508448 w 6537761"/>
              <a:gd name="connsiteY60" fmla="*/ 1132114 h 1499994"/>
              <a:gd name="connsiteX61" fmla="*/ 6493934 w 6537761"/>
              <a:gd name="connsiteY61" fmla="*/ 1233714 h 1499994"/>
              <a:gd name="connsiteX62" fmla="*/ 6319762 w 6537761"/>
              <a:gd name="connsiteY62" fmla="*/ 1494972 h 1499994"/>
              <a:gd name="connsiteX63" fmla="*/ 5317218 w 6537761"/>
              <a:gd name="connsiteY63" fmla="*/ 1407612 h 1499994"/>
              <a:gd name="connsiteX64" fmla="*/ 5057020 w 6537761"/>
              <a:gd name="connsiteY64" fmla="*/ 1429521 h 1499994"/>
              <a:gd name="connsiteX65" fmla="*/ 4563534 w 6537761"/>
              <a:gd name="connsiteY65" fmla="*/ 1431894 h 1499994"/>
              <a:gd name="connsiteX66" fmla="*/ 4294870 w 6537761"/>
              <a:gd name="connsiteY66" fmla="*/ 1431622 h 1499994"/>
              <a:gd name="connsiteX67" fmla="*/ 3923848 w 6537761"/>
              <a:gd name="connsiteY67" fmla="*/ 1416835 h 1499994"/>
              <a:gd name="connsiteX68" fmla="*/ 3547535 w 6537761"/>
              <a:gd name="connsiteY68" fmla="*/ 1409712 h 1499994"/>
              <a:gd name="connsiteX69" fmla="*/ 2052562 w 6537761"/>
              <a:gd name="connsiteY69" fmla="*/ 1407886 h 1499994"/>
              <a:gd name="connsiteX70" fmla="*/ 0 w 6537761"/>
              <a:gd name="connsiteY70" fmla="*/ 1364890 h 1499994"/>
              <a:gd name="connsiteX71" fmla="*/ 122162 w 6537761"/>
              <a:gd name="connsiteY71" fmla="*/ 1016000 h 1499994"/>
              <a:gd name="connsiteX72" fmla="*/ 151191 w 6537761"/>
              <a:gd name="connsiteY72" fmla="*/ 928914 h 1499994"/>
              <a:gd name="connsiteX73" fmla="*/ 180220 w 6537761"/>
              <a:gd name="connsiteY73" fmla="*/ 783772 h 1499994"/>
              <a:gd name="connsiteX74" fmla="*/ 194734 w 6537761"/>
              <a:gd name="connsiteY74" fmla="*/ 275772 h 1499994"/>
              <a:gd name="connsiteX75" fmla="*/ 223762 w 6537761"/>
              <a:gd name="connsiteY75" fmla="*/ 232229 h 1499994"/>
              <a:gd name="connsiteX76" fmla="*/ 267305 w 6537761"/>
              <a:gd name="connsiteY76" fmla="*/ 203200 h 1499994"/>
              <a:gd name="connsiteX77" fmla="*/ 281820 w 6537761"/>
              <a:gd name="connsiteY77" fmla="*/ 188686 h 1499994"/>
              <a:gd name="connsiteX0" fmla="*/ 252791 w 6537761"/>
              <a:gd name="connsiteY0" fmla="*/ 232229 h 1432904"/>
              <a:gd name="connsiteX1" fmla="*/ 296334 w 6537761"/>
              <a:gd name="connsiteY1" fmla="*/ 159657 h 1432904"/>
              <a:gd name="connsiteX2" fmla="*/ 339877 w 6537761"/>
              <a:gd name="connsiteY2" fmla="*/ 72572 h 1432904"/>
              <a:gd name="connsiteX3" fmla="*/ 426962 w 6537761"/>
              <a:gd name="connsiteY3" fmla="*/ 29029 h 1432904"/>
              <a:gd name="connsiteX4" fmla="*/ 688220 w 6537761"/>
              <a:gd name="connsiteY4" fmla="*/ 43543 h 1432904"/>
              <a:gd name="connsiteX5" fmla="*/ 775305 w 6537761"/>
              <a:gd name="connsiteY5" fmla="*/ 101600 h 1432904"/>
              <a:gd name="connsiteX6" fmla="*/ 818848 w 6537761"/>
              <a:gd name="connsiteY6" fmla="*/ 130629 h 1432904"/>
              <a:gd name="connsiteX7" fmla="*/ 862391 w 6537761"/>
              <a:gd name="connsiteY7" fmla="*/ 159657 h 1432904"/>
              <a:gd name="connsiteX8" fmla="*/ 905934 w 6537761"/>
              <a:gd name="connsiteY8" fmla="*/ 203200 h 1432904"/>
              <a:gd name="connsiteX9" fmla="*/ 993020 w 6537761"/>
              <a:gd name="connsiteY9" fmla="*/ 261257 h 1432904"/>
              <a:gd name="connsiteX10" fmla="*/ 1094620 w 6537761"/>
              <a:gd name="connsiteY10" fmla="*/ 333829 h 1432904"/>
              <a:gd name="connsiteX11" fmla="*/ 1181705 w 6537761"/>
              <a:gd name="connsiteY11" fmla="*/ 406400 h 1432904"/>
              <a:gd name="connsiteX12" fmla="*/ 1239762 w 6537761"/>
              <a:gd name="connsiteY12" fmla="*/ 420914 h 1432904"/>
              <a:gd name="connsiteX13" fmla="*/ 1297820 w 6537761"/>
              <a:gd name="connsiteY13" fmla="*/ 449943 h 1432904"/>
              <a:gd name="connsiteX14" fmla="*/ 1413934 w 6537761"/>
              <a:gd name="connsiteY14" fmla="*/ 478972 h 1432904"/>
              <a:gd name="connsiteX15" fmla="*/ 1762277 w 6537761"/>
              <a:gd name="connsiteY15" fmla="*/ 464457 h 1432904"/>
              <a:gd name="connsiteX16" fmla="*/ 1892905 w 6537761"/>
              <a:gd name="connsiteY16" fmla="*/ 391886 h 1432904"/>
              <a:gd name="connsiteX17" fmla="*/ 1965477 w 6537761"/>
              <a:gd name="connsiteY17" fmla="*/ 377372 h 1432904"/>
              <a:gd name="connsiteX18" fmla="*/ 2125134 w 6537761"/>
              <a:gd name="connsiteY18" fmla="*/ 333829 h 1432904"/>
              <a:gd name="connsiteX19" fmla="*/ 2183191 w 6537761"/>
              <a:gd name="connsiteY19" fmla="*/ 304800 h 1432904"/>
              <a:gd name="connsiteX20" fmla="*/ 2255762 w 6537761"/>
              <a:gd name="connsiteY20" fmla="*/ 290286 h 1432904"/>
              <a:gd name="connsiteX21" fmla="*/ 2313820 w 6537761"/>
              <a:gd name="connsiteY21" fmla="*/ 261257 h 1432904"/>
              <a:gd name="connsiteX22" fmla="*/ 2386391 w 6537761"/>
              <a:gd name="connsiteY22" fmla="*/ 246743 h 1432904"/>
              <a:gd name="connsiteX23" fmla="*/ 2444448 w 6537761"/>
              <a:gd name="connsiteY23" fmla="*/ 203200 h 1432904"/>
              <a:gd name="connsiteX24" fmla="*/ 2546048 w 6537761"/>
              <a:gd name="connsiteY24" fmla="*/ 174172 h 1432904"/>
              <a:gd name="connsiteX25" fmla="*/ 2604105 w 6537761"/>
              <a:gd name="connsiteY25" fmla="*/ 145143 h 1432904"/>
              <a:gd name="connsiteX26" fmla="*/ 2691191 w 6537761"/>
              <a:gd name="connsiteY26" fmla="*/ 87086 h 1432904"/>
              <a:gd name="connsiteX27" fmla="*/ 2734734 w 6537761"/>
              <a:gd name="connsiteY27" fmla="*/ 72572 h 1432904"/>
              <a:gd name="connsiteX28" fmla="*/ 2894391 w 6537761"/>
              <a:gd name="connsiteY28" fmla="*/ 0 h 1432904"/>
              <a:gd name="connsiteX29" fmla="*/ 3533020 w 6537761"/>
              <a:gd name="connsiteY29" fmla="*/ 14514 h 1432904"/>
              <a:gd name="connsiteX30" fmla="*/ 3576562 w 6537761"/>
              <a:gd name="connsiteY30" fmla="*/ 29029 h 1432904"/>
              <a:gd name="connsiteX31" fmla="*/ 3721705 w 6537761"/>
              <a:gd name="connsiteY31" fmla="*/ 58057 h 1432904"/>
              <a:gd name="connsiteX32" fmla="*/ 3779762 w 6537761"/>
              <a:gd name="connsiteY32" fmla="*/ 87086 h 1432904"/>
              <a:gd name="connsiteX33" fmla="*/ 3823305 w 6537761"/>
              <a:gd name="connsiteY33" fmla="*/ 116114 h 1432904"/>
              <a:gd name="connsiteX34" fmla="*/ 3866848 w 6537761"/>
              <a:gd name="connsiteY34" fmla="*/ 130629 h 1432904"/>
              <a:gd name="connsiteX35" fmla="*/ 3997477 w 6537761"/>
              <a:gd name="connsiteY35" fmla="*/ 232229 h 1432904"/>
              <a:gd name="connsiteX36" fmla="*/ 4041020 w 6537761"/>
              <a:gd name="connsiteY36" fmla="*/ 246743 h 1432904"/>
              <a:gd name="connsiteX37" fmla="*/ 4128105 w 6537761"/>
              <a:gd name="connsiteY37" fmla="*/ 319314 h 1432904"/>
              <a:gd name="connsiteX38" fmla="*/ 4229705 w 6537761"/>
              <a:gd name="connsiteY38" fmla="*/ 377372 h 1432904"/>
              <a:gd name="connsiteX39" fmla="*/ 4287762 w 6537761"/>
              <a:gd name="connsiteY39" fmla="*/ 391886 h 1432904"/>
              <a:gd name="connsiteX40" fmla="*/ 4882848 w 6537761"/>
              <a:gd name="connsiteY40" fmla="*/ 362857 h 1432904"/>
              <a:gd name="connsiteX41" fmla="*/ 5013477 w 6537761"/>
              <a:gd name="connsiteY41" fmla="*/ 333829 h 1432904"/>
              <a:gd name="connsiteX42" fmla="*/ 5535991 w 6537761"/>
              <a:gd name="connsiteY42" fmla="*/ 319314 h 1432904"/>
              <a:gd name="connsiteX43" fmla="*/ 5652105 w 6537761"/>
              <a:gd name="connsiteY43" fmla="*/ 290286 h 1432904"/>
              <a:gd name="connsiteX44" fmla="*/ 5753705 w 6537761"/>
              <a:gd name="connsiteY44" fmla="*/ 246743 h 1432904"/>
              <a:gd name="connsiteX45" fmla="*/ 5869820 w 6537761"/>
              <a:gd name="connsiteY45" fmla="*/ 174172 h 1432904"/>
              <a:gd name="connsiteX46" fmla="*/ 5913362 w 6537761"/>
              <a:gd name="connsiteY46" fmla="*/ 145143 h 1432904"/>
              <a:gd name="connsiteX47" fmla="*/ 5971420 w 6537761"/>
              <a:gd name="connsiteY47" fmla="*/ 130629 h 1432904"/>
              <a:gd name="connsiteX48" fmla="*/ 6014962 w 6537761"/>
              <a:gd name="connsiteY48" fmla="*/ 101600 h 1432904"/>
              <a:gd name="connsiteX49" fmla="*/ 6087534 w 6537761"/>
              <a:gd name="connsiteY49" fmla="*/ 116114 h 1432904"/>
              <a:gd name="connsiteX50" fmla="*/ 6174620 w 6537761"/>
              <a:gd name="connsiteY50" fmla="*/ 159657 h 1432904"/>
              <a:gd name="connsiteX51" fmla="*/ 6203648 w 6537761"/>
              <a:gd name="connsiteY51" fmla="*/ 203200 h 1432904"/>
              <a:gd name="connsiteX52" fmla="*/ 6276220 w 6537761"/>
              <a:gd name="connsiteY52" fmla="*/ 275772 h 1432904"/>
              <a:gd name="connsiteX53" fmla="*/ 6319762 w 6537761"/>
              <a:gd name="connsiteY53" fmla="*/ 362857 h 1432904"/>
              <a:gd name="connsiteX54" fmla="*/ 6334277 w 6537761"/>
              <a:gd name="connsiteY54" fmla="*/ 406400 h 1432904"/>
              <a:gd name="connsiteX55" fmla="*/ 6435877 w 6537761"/>
              <a:gd name="connsiteY55" fmla="*/ 522514 h 1432904"/>
              <a:gd name="connsiteX56" fmla="*/ 6479420 w 6537761"/>
              <a:gd name="connsiteY56" fmla="*/ 609600 h 1432904"/>
              <a:gd name="connsiteX57" fmla="*/ 6508448 w 6537761"/>
              <a:gd name="connsiteY57" fmla="*/ 725714 h 1432904"/>
              <a:gd name="connsiteX58" fmla="*/ 6522962 w 6537761"/>
              <a:gd name="connsiteY58" fmla="*/ 769257 h 1432904"/>
              <a:gd name="connsiteX59" fmla="*/ 6537477 w 6537761"/>
              <a:gd name="connsiteY59" fmla="*/ 870857 h 1432904"/>
              <a:gd name="connsiteX60" fmla="*/ 6508448 w 6537761"/>
              <a:gd name="connsiteY60" fmla="*/ 1132114 h 1432904"/>
              <a:gd name="connsiteX61" fmla="*/ 6493934 w 6537761"/>
              <a:gd name="connsiteY61" fmla="*/ 1233714 h 1432904"/>
              <a:gd name="connsiteX62" fmla="*/ 6265938 w 6537761"/>
              <a:gd name="connsiteY62" fmla="*/ 1409986 h 1432904"/>
              <a:gd name="connsiteX63" fmla="*/ 5317218 w 6537761"/>
              <a:gd name="connsiteY63" fmla="*/ 1407612 h 1432904"/>
              <a:gd name="connsiteX64" fmla="*/ 5057020 w 6537761"/>
              <a:gd name="connsiteY64" fmla="*/ 1429521 h 1432904"/>
              <a:gd name="connsiteX65" fmla="*/ 4563534 w 6537761"/>
              <a:gd name="connsiteY65" fmla="*/ 1431894 h 1432904"/>
              <a:gd name="connsiteX66" fmla="*/ 4294870 w 6537761"/>
              <a:gd name="connsiteY66" fmla="*/ 1431622 h 1432904"/>
              <a:gd name="connsiteX67" fmla="*/ 3923848 w 6537761"/>
              <a:gd name="connsiteY67" fmla="*/ 1416835 h 1432904"/>
              <a:gd name="connsiteX68" fmla="*/ 3547535 w 6537761"/>
              <a:gd name="connsiteY68" fmla="*/ 1409712 h 1432904"/>
              <a:gd name="connsiteX69" fmla="*/ 2052562 w 6537761"/>
              <a:gd name="connsiteY69" fmla="*/ 1407886 h 1432904"/>
              <a:gd name="connsiteX70" fmla="*/ 0 w 6537761"/>
              <a:gd name="connsiteY70" fmla="*/ 1364890 h 1432904"/>
              <a:gd name="connsiteX71" fmla="*/ 122162 w 6537761"/>
              <a:gd name="connsiteY71" fmla="*/ 1016000 h 1432904"/>
              <a:gd name="connsiteX72" fmla="*/ 151191 w 6537761"/>
              <a:gd name="connsiteY72" fmla="*/ 928914 h 1432904"/>
              <a:gd name="connsiteX73" fmla="*/ 180220 w 6537761"/>
              <a:gd name="connsiteY73" fmla="*/ 783772 h 1432904"/>
              <a:gd name="connsiteX74" fmla="*/ 194734 w 6537761"/>
              <a:gd name="connsiteY74" fmla="*/ 275772 h 1432904"/>
              <a:gd name="connsiteX75" fmla="*/ 223762 w 6537761"/>
              <a:gd name="connsiteY75" fmla="*/ 232229 h 1432904"/>
              <a:gd name="connsiteX76" fmla="*/ 267305 w 6537761"/>
              <a:gd name="connsiteY76" fmla="*/ 203200 h 1432904"/>
              <a:gd name="connsiteX77" fmla="*/ 281820 w 6537761"/>
              <a:gd name="connsiteY77" fmla="*/ 188686 h 1432904"/>
              <a:gd name="connsiteX0" fmla="*/ 252791 w 6537761"/>
              <a:gd name="connsiteY0" fmla="*/ 232229 h 1432904"/>
              <a:gd name="connsiteX1" fmla="*/ 296334 w 6537761"/>
              <a:gd name="connsiteY1" fmla="*/ 159657 h 1432904"/>
              <a:gd name="connsiteX2" fmla="*/ 339877 w 6537761"/>
              <a:gd name="connsiteY2" fmla="*/ 72572 h 1432904"/>
              <a:gd name="connsiteX3" fmla="*/ 426962 w 6537761"/>
              <a:gd name="connsiteY3" fmla="*/ 29029 h 1432904"/>
              <a:gd name="connsiteX4" fmla="*/ 688220 w 6537761"/>
              <a:gd name="connsiteY4" fmla="*/ 43543 h 1432904"/>
              <a:gd name="connsiteX5" fmla="*/ 775305 w 6537761"/>
              <a:gd name="connsiteY5" fmla="*/ 101600 h 1432904"/>
              <a:gd name="connsiteX6" fmla="*/ 818848 w 6537761"/>
              <a:gd name="connsiteY6" fmla="*/ 130629 h 1432904"/>
              <a:gd name="connsiteX7" fmla="*/ 862391 w 6537761"/>
              <a:gd name="connsiteY7" fmla="*/ 159657 h 1432904"/>
              <a:gd name="connsiteX8" fmla="*/ 905934 w 6537761"/>
              <a:gd name="connsiteY8" fmla="*/ 203200 h 1432904"/>
              <a:gd name="connsiteX9" fmla="*/ 993020 w 6537761"/>
              <a:gd name="connsiteY9" fmla="*/ 261257 h 1432904"/>
              <a:gd name="connsiteX10" fmla="*/ 1094620 w 6537761"/>
              <a:gd name="connsiteY10" fmla="*/ 333829 h 1432904"/>
              <a:gd name="connsiteX11" fmla="*/ 1181705 w 6537761"/>
              <a:gd name="connsiteY11" fmla="*/ 406400 h 1432904"/>
              <a:gd name="connsiteX12" fmla="*/ 1239762 w 6537761"/>
              <a:gd name="connsiteY12" fmla="*/ 420914 h 1432904"/>
              <a:gd name="connsiteX13" fmla="*/ 1297820 w 6537761"/>
              <a:gd name="connsiteY13" fmla="*/ 449943 h 1432904"/>
              <a:gd name="connsiteX14" fmla="*/ 1413934 w 6537761"/>
              <a:gd name="connsiteY14" fmla="*/ 478972 h 1432904"/>
              <a:gd name="connsiteX15" fmla="*/ 1762277 w 6537761"/>
              <a:gd name="connsiteY15" fmla="*/ 464457 h 1432904"/>
              <a:gd name="connsiteX16" fmla="*/ 1892905 w 6537761"/>
              <a:gd name="connsiteY16" fmla="*/ 391886 h 1432904"/>
              <a:gd name="connsiteX17" fmla="*/ 1965477 w 6537761"/>
              <a:gd name="connsiteY17" fmla="*/ 377372 h 1432904"/>
              <a:gd name="connsiteX18" fmla="*/ 2125134 w 6537761"/>
              <a:gd name="connsiteY18" fmla="*/ 333829 h 1432904"/>
              <a:gd name="connsiteX19" fmla="*/ 2183191 w 6537761"/>
              <a:gd name="connsiteY19" fmla="*/ 304800 h 1432904"/>
              <a:gd name="connsiteX20" fmla="*/ 2255762 w 6537761"/>
              <a:gd name="connsiteY20" fmla="*/ 290286 h 1432904"/>
              <a:gd name="connsiteX21" fmla="*/ 2313820 w 6537761"/>
              <a:gd name="connsiteY21" fmla="*/ 261257 h 1432904"/>
              <a:gd name="connsiteX22" fmla="*/ 2386391 w 6537761"/>
              <a:gd name="connsiteY22" fmla="*/ 246743 h 1432904"/>
              <a:gd name="connsiteX23" fmla="*/ 2444448 w 6537761"/>
              <a:gd name="connsiteY23" fmla="*/ 203200 h 1432904"/>
              <a:gd name="connsiteX24" fmla="*/ 2546048 w 6537761"/>
              <a:gd name="connsiteY24" fmla="*/ 174172 h 1432904"/>
              <a:gd name="connsiteX25" fmla="*/ 2604105 w 6537761"/>
              <a:gd name="connsiteY25" fmla="*/ 145143 h 1432904"/>
              <a:gd name="connsiteX26" fmla="*/ 2691191 w 6537761"/>
              <a:gd name="connsiteY26" fmla="*/ 87086 h 1432904"/>
              <a:gd name="connsiteX27" fmla="*/ 2734734 w 6537761"/>
              <a:gd name="connsiteY27" fmla="*/ 72572 h 1432904"/>
              <a:gd name="connsiteX28" fmla="*/ 2894391 w 6537761"/>
              <a:gd name="connsiteY28" fmla="*/ 0 h 1432904"/>
              <a:gd name="connsiteX29" fmla="*/ 3533020 w 6537761"/>
              <a:gd name="connsiteY29" fmla="*/ 14514 h 1432904"/>
              <a:gd name="connsiteX30" fmla="*/ 3576562 w 6537761"/>
              <a:gd name="connsiteY30" fmla="*/ 29029 h 1432904"/>
              <a:gd name="connsiteX31" fmla="*/ 3721705 w 6537761"/>
              <a:gd name="connsiteY31" fmla="*/ 58057 h 1432904"/>
              <a:gd name="connsiteX32" fmla="*/ 3779762 w 6537761"/>
              <a:gd name="connsiteY32" fmla="*/ 87086 h 1432904"/>
              <a:gd name="connsiteX33" fmla="*/ 3823305 w 6537761"/>
              <a:gd name="connsiteY33" fmla="*/ 116114 h 1432904"/>
              <a:gd name="connsiteX34" fmla="*/ 3866848 w 6537761"/>
              <a:gd name="connsiteY34" fmla="*/ 130629 h 1432904"/>
              <a:gd name="connsiteX35" fmla="*/ 3997477 w 6537761"/>
              <a:gd name="connsiteY35" fmla="*/ 232229 h 1432904"/>
              <a:gd name="connsiteX36" fmla="*/ 4041020 w 6537761"/>
              <a:gd name="connsiteY36" fmla="*/ 246743 h 1432904"/>
              <a:gd name="connsiteX37" fmla="*/ 4128105 w 6537761"/>
              <a:gd name="connsiteY37" fmla="*/ 319314 h 1432904"/>
              <a:gd name="connsiteX38" fmla="*/ 4229705 w 6537761"/>
              <a:gd name="connsiteY38" fmla="*/ 377372 h 1432904"/>
              <a:gd name="connsiteX39" fmla="*/ 4287762 w 6537761"/>
              <a:gd name="connsiteY39" fmla="*/ 391886 h 1432904"/>
              <a:gd name="connsiteX40" fmla="*/ 4882848 w 6537761"/>
              <a:gd name="connsiteY40" fmla="*/ 362857 h 1432904"/>
              <a:gd name="connsiteX41" fmla="*/ 5013477 w 6537761"/>
              <a:gd name="connsiteY41" fmla="*/ 333829 h 1432904"/>
              <a:gd name="connsiteX42" fmla="*/ 5535991 w 6537761"/>
              <a:gd name="connsiteY42" fmla="*/ 319314 h 1432904"/>
              <a:gd name="connsiteX43" fmla="*/ 5652105 w 6537761"/>
              <a:gd name="connsiteY43" fmla="*/ 290286 h 1432904"/>
              <a:gd name="connsiteX44" fmla="*/ 5753705 w 6537761"/>
              <a:gd name="connsiteY44" fmla="*/ 246743 h 1432904"/>
              <a:gd name="connsiteX45" fmla="*/ 5869820 w 6537761"/>
              <a:gd name="connsiteY45" fmla="*/ 174172 h 1432904"/>
              <a:gd name="connsiteX46" fmla="*/ 5913362 w 6537761"/>
              <a:gd name="connsiteY46" fmla="*/ 145143 h 1432904"/>
              <a:gd name="connsiteX47" fmla="*/ 5971420 w 6537761"/>
              <a:gd name="connsiteY47" fmla="*/ 130629 h 1432904"/>
              <a:gd name="connsiteX48" fmla="*/ 6014962 w 6537761"/>
              <a:gd name="connsiteY48" fmla="*/ 101600 h 1432904"/>
              <a:gd name="connsiteX49" fmla="*/ 6087534 w 6537761"/>
              <a:gd name="connsiteY49" fmla="*/ 116114 h 1432904"/>
              <a:gd name="connsiteX50" fmla="*/ 6174620 w 6537761"/>
              <a:gd name="connsiteY50" fmla="*/ 159657 h 1432904"/>
              <a:gd name="connsiteX51" fmla="*/ 6203648 w 6537761"/>
              <a:gd name="connsiteY51" fmla="*/ 203200 h 1432904"/>
              <a:gd name="connsiteX52" fmla="*/ 6276220 w 6537761"/>
              <a:gd name="connsiteY52" fmla="*/ 275772 h 1432904"/>
              <a:gd name="connsiteX53" fmla="*/ 6319762 w 6537761"/>
              <a:gd name="connsiteY53" fmla="*/ 362857 h 1432904"/>
              <a:gd name="connsiteX54" fmla="*/ 6334277 w 6537761"/>
              <a:gd name="connsiteY54" fmla="*/ 406400 h 1432904"/>
              <a:gd name="connsiteX55" fmla="*/ 6435877 w 6537761"/>
              <a:gd name="connsiteY55" fmla="*/ 522514 h 1432904"/>
              <a:gd name="connsiteX56" fmla="*/ 6479420 w 6537761"/>
              <a:gd name="connsiteY56" fmla="*/ 609600 h 1432904"/>
              <a:gd name="connsiteX57" fmla="*/ 6508448 w 6537761"/>
              <a:gd name="connsiteY57" fmla="*/ 725714 h 1432904"/>
              <a:gd name="connsiteX58" fmla="*/ 6522962 w 6537761"/>
              <a:gd name="connsiteY58" fmla="*/ 769257 h 1432904"/>
              <a:gd name="connsiteX59" fmla="*/ 6537477 w 6537761"/>
              <a:gd name="connsiteY59" fmla="*/ 870857 h 1432904"/>
              <a:gd name="connsiteX60" fmla="*/ 6508448 w 6537761"/>
              <a:gd name="connsiteY60" fmla="*/ 1132114 h 1432904"/>
              <a:gd name="connsiteX61" fmla="*/ 6265938 w 6537761"/>
              <a:gd name="connsiteY61" fmla="*/ 1409986 h 1432904"/>
              <a:gd name="connsiteX62" fmla="*/ 5317218 w 6537761"/>
              <a:gd name="connsiteY62" fmla="*/ 1407612 h 1432904"/>
              <a:gd name="connsiteX63" fmla="*/ 5057020 w 6537761"/>
              <a:gd name="connsiteY63" fmla="*/ 1429521 h 1432904"/>
              <a:gd name="connsiteX64" fmla="*/ 4563534 w 6537761"/>
              <a:gd name="connsiteY64" fmla="*/ 1431894 h 1432904"/>
              <a:gd name="connsiteX65" fmla="*/ 4294870 w 6537761"/>
              <a:gd name="connsiteY65" fmla="*/ 1431622 h 1432904"/>
              <a:gd name="connsiteX66" fmla="*/ 3923848 w 6537761"/>
              <a:gd name="connsiteY66" fmla="*/ 1416835 h 1432904"/>
              <a:gd name="connsiteX67" fmla="*/ 3547535 w 6537761"/>
              <a:gd name="connsiteY67" fmla="*/ 1409712 h 1432904"/>
              <a:gd name="connsiteX68" fmla="*/ 2052562 w 6537761"/>
              <a:gd name="connsiteY68" fmla="*/ 1407886 h 1432904"/>
              <a:gd name="connsiteX69" fmla="*/ 0 w 6537761"/>
              <a:gd name="connsiteY69" fmla="*/ 1364890 h 1432904"/>
              <a:gd name="connsiteX70" fmla="*/ 122162 w 6537761"/>
              <a:gd name="connsiteY70" fmla="*/ 1016000 h 1432904"/>
              <a:gd name="connsiteX71" fmla="*/ 151191 w 6537761"/>
              <a:gd name="connsiteY71" fmla="*/ 928914 h 1432904"/>
              <a:gd name="connsiteX72" fmla="*/ 180220 w 6537761"/>
              <a:gd name="connsiteY72" fmla="*/ 783772 h 1432904"/>
              <a:gd name="connsiteX73" fmla="*/ 194734 w 6537761"/>
              <a:gd name="connsiteY73" fmla="*/ 275772 h 1432904"/>
              <a:gd name="connsiteX74" fmla="*/ 223762 w 6537761"/>
              <a:gd name="connsiteY74" fmla="*/ 232229 h 1432904"/>
              <a:gd name="connsiteX75" fmla="*/ 267305 w 6537761"/>
              <a:gd name="connsiteY75" fmla="*/ 203200 h 1432904"/>
              <a:gd name="connsiteX76" fmla="*/ 281820 w 6537761"/>
              <a:gd name="connsiteY76" fmla="*/ 188686 h 1432904"/>
              <a:gd name="connsiteX0" fmla="*/ 252791 w 6554179"/>
              <a:gd name="connsiteY0" fmla="*/ 232229 h 1448444"/>
              <a:gd name="connsiteX1" fmla="*/ 296334 w 6554179"/>
              <a:gd name="connsiteY1" fmla="*/ 159657 h 1448444"/>
              <a:gd name="connsiteX2" fmla="*/ 339877 w 6554179"/>
              <a:gd name="connsiteY2" fmla="*/ 72572 h 1448444"/>
              <a:gd name="connsiteX3" fmla="*/ 426962 w 6554179"/>
              <a:gd name="connsiteY3" fmla="*/ 29029 h 1448444"/>
              <a:gd name="connsiteX4" fmla="*/ 688220 w 6554179"/>
              <a:gd name="connsiteY4" fmla="*/ 43543 h 1448444"/>
              <a:gd name="connsiteX5" fmla="*/ 775305 w 6554179"/>
              <a:gd name="connsiteY5" fmla="*/ 101600 h 1448444"/>
              <a:gd name="connsiteX6" fmla="*/ 818848 w 6554179"/>
              <a:gd name="connsiteY6" fmla="*/ 130629 h 1448444"/>
              <a:gd name="connsiteX7" fmla="*/ 862391 w 6554179"/>
              <a:gd name="connsiteY7" fmla="*/ 159657 h 1448444"/>
              <a:gd name="connsiteX8" fmla="*/ 905934 w 6554179"/>
              <a:gd name="connsiteY8" fmla="*/ 203200 h 1448444"/>
              <a:gd name="connsiteX9" fmla="*/ 993020 w 6554179"/>
              <a:gd name="connsiteY9" fmla="*/ 261257 h 1448444"/>
              <a:gd name="connsiteX10" fmla="*/ 1094620 w 6554179"/>
              <a:gd name="connsiteY10" fmla="*/ 333829 h 1448444"/>
              <a:gd name="connsiteX11" fmla="*/ 1181705 w 6554179"/>
              <a:gd name="connsiteY11" fmla="*/ 406400 h 1448444"/>
              <a:gd name="connsiteX12" fmla="*/ 1239762 w 6554179"/>
              <a:gd name="connsiteY12" fmla="*/ 420914 h 1448444"/>
              <a:gd name="connsiteX13" fmla="*/ 1297820 w 6554179"/>
              <a:gd name="connsiteY13" fmla="*/ 449943 h 1448444"/>
              <a:gd name="connsiteX14" fmla="*/ 1413934 w 6554179"/>
              <a:gd name="connsiteY14" fmla="*/ 478972 h 1448444"/>
              <a:gd name="connsiteX15" fmla="*/ 1762277 w 6554179"/>
              <a:gd name="connsiteY15" fmla="*/ 464457 h 1448444"/>
              <a:gd name="connsiteX16" fmla="*/ 1892905 w 6554179"/>
              <a:gd name="connsiteY16" fmla="*/ 391886 h 1448444"/>
              <a:gd name="connsiteX17" fmla="*/ 1965477 w 6554179"/>
              <a:gd name="connsiteY17" fmla="*/ 377372 h 1448444"/>
              <a:gd name="connsiteX18" fmla="*/ 2125134 w 6554179"/>
              <a:gd name="connsiteY18" fmla="*/ 333829 h 1448444"/>
              <a:gd name="connsiteX19" fmla="*/ 2183191 w 6554179"/>
              <a:gd name="connsiteY19" fmla="*/ 304800 h 1448444"/>
              <a:gd name="connsiteX20" fmla="*/ 2255762 w 6554179"/>
              <a:gd name="connsiteY20" fmla="*/ 290286 h 1448444"/>
              <a:gd name="connsiteX21" fmla="*/ 2313820 w 6554179"/>
              <a:gd name="connsiteY21" fmla="*/ 261257 h 1448444"/>
              <a:gd name="connsiteX22" fmla="*/ 2386391 w 6554179"/>
              <a:gd name="connsiteY22" fmla="*/ 246743 h 1448444"/>
              <a:gd name="connsiteX23" fmla="*/ 2444448 w 6554179"/>
              <a:gd name="connsiteY23" fmla="*/ 203200 h 1448444"/>
              <a:gd name="connsiteX24" fmla="*/ 2546048 w 6554179"/>
              <a:gd name="connsiteY24" fmla="*/ 174172 h 1448444"/>
              <a:gd name="connsiteX25" fmla="*/ 2604105 w 6554179"/>
              <a:gd name="connsiteY25" fmla="*/ 145143 h 1448444"/>
              <a:gd name="connsiteX26" fmla="*/ 2691191 w 6554179"/>
              <a:gd name="connsiteY26" fmla="*/ 87086 h 1448444"/>
              <a:gd name="connsiteX27" fmla="*/ 2734734 w 6554179"/>
              <a:gd name="connsiteY27" fmla="*/ 72572 h 1448444"/>
              <a:gd name="connsiteX28" fmla="*/ 2894391 w 6554179"/>
              <a:gd name="connsiteY28" fmla="*/ 0 h 1448444"/>
              <a:gd name="connsiteX29" fmla="*/ 3533020 w 6554179"/>
              <a:gd name="connsiteY29" fmla="*/ 14514 h 1448444"/>
              <a:gd name="connsiteX30" fmla="*/ 3576562 w 6554179"/>
              <a:gd name="connsiteY30" fmla="*/ 29029 h 1448444"/>
              <a:gd name="connsiteX31" fmla="*/ 3721705 w 6554179"/>
              <a:gd name="connsiteY31" fmla="*/ 58057 h 1448444"/>
              <a:gd name="connsiteX32" fmla="*/ 3779762 w 6554179"/>
              <a:gd name="connsiteY32" fmla="*/ 87086 h 1448444"/>
              <a:gd name="connsiteX33" fmla="*/ 3823305 w 6554179"/>
              <a:gd name="connsiteY33" fmla="*/ 116114 h 1448444"/>
              <a:gd name="connsiteX34" fmla="*/ 3866848 w 6554179"/>
              <a:gd name="connsiteY34" fmla="*/ 130629 h 1448444"/>
              <a:gd name="connsiteX35" fmla="*/ 3997477 w 6554179"/>
              <a:gd name="connsiteY35" fmla="*/ 232229 h 1448444"/>
              <a:gd name="connsiteX36" fmla="*/ 4041020 w 6554179"/>
              <a:gd name="connsiteY36" fmla="*/ 246743 h 1448444"/>
              <a:gd name="connsiteX37" fmla="*/ 4128105 w 6554179"/>
              <a:gd name="connsiteY37" fmla="*/ 319314 h 1448444"/>
              <a:gd name="connsiteX38" fmla="*/ 4229705 w 6554179"/>
              <a:gd name="connsiteY38" fmla="*/ 377372 h 1448444"/>
              <a:gd name="connsiteX39" fmla="*/ 4287762 w 6554179"/>
              <a:gd name="connsiteY39" fmla="*/ 391886 h 1448444"/>
              <a:gd name="connsiteX40" fmla="*/ 4882848 w 6554179"/>
              <a:gd name="connsiteY40" fmla="*/ 362857 h 1448444"/>
              <a:gd name="connsiteX41" fmla="*/ 5013477 w 6554179"/>
              <a:gd name="connsiteY41" fmla="*/ 333829 h 1448444"/>
              <a:gd name="connsiteX42" fmla="*/ 5535991 w 6554179"/>
              <a:gd name="connsiteY42" fmla="*/ 319314 h 1448444"/>
              <a:gd name="connsiteX43" fmla="*/ 5652105 w 6554179"/>
              <a:gd name="connsiteY43" fmla="*/ 290286 h 1448444"/>
              <a:gd name="connsiteX44" fmla="*/ 5753705 w 6554179"/>
              <a:gd name="connsiteY44" fmla="*/ 246743 h 1448444"/>
              <a:gd name="connsiteX45" fmla="*/ 5869820 w 6554179"/>
              <a:gd name="connsiteY45" fmla="*/ 174172 h 1448444"/>
              <a:gd name="connsiteX46" fmla="*/ 5913362 w 6554179"/>
              <a:gd name="connsiteY46" fmla="*/ 145143 h 1448444"/>
              <a:gd name="connsiteX47" fmla="*/ 5971420 w 6554179"/>
              <a:gd name="connsiteY47" fmla="*/ 130629 h 1448444"/>
              <a:gd name="connsiteX48" fmla="*/ 6014962 w 6554179"/>
              <a:gd name="connsiteY48" fmla="*/ 101600 h 1448444"/>
              <a:gd name="connsiteX49" fmla="*/ 6087534 w 6554179"/>
              <a:gd name="connsiteY49" fmla="*/ 116114 h 1448444"/>
              <a:gd name="connsiteX50" fmla="*/ 6174620 w 6554179"/>
              <a:gd name="connsiteY50" fmla="*/ 159657 h 1448444"/>
              <a:gd name="connsiteX51" fmla="*/ 6203648 w 6554179"/>
              <a:gd name="connsiteY51" fmla="*/ 203200 h 1448444"/>
              <a:gd name="connsiteX52" fmla="*/ 6276220 w 6554179"/>
              <a:gd name="connsiteY52" fmla="*/ 275772 h 1448444"/>
              <a:gd name="connsiteX53" fmla="*/ 6319762 w 6554179"/>
              <a:gd name="connsiteY53" fmla="*/ 362857 h 1448444"/>
              <a:gd name="connsiteX54" fmla="*/ 6334277 w 6554179"/>
              <a:gd name="connsiteY54" fmla="*/ 406400 h 1448444"/>
              <a:gd name="connsiteX55" fmla="*/ 6435877 w 6554179"/>
              <a:gd name="connsiteY55" fmla="*/ 522514 h 1448444"/>
              <a:gd name="connsiteX56" fmla="*/ 6479420 w 6554179"/>
              <a:gd name="connsiteY56" fmla="*/ 609600 h 1448444"/>
              <a:gd name="connsiteX57" fmla="*/ 6508448 w 6554179"/>
              <a:gd name="connsiteY57" fmla="*/ 725714 h 1448444"/>
              <a:gd name="connsiteX58" fmla="*/ 6522962 w 6554179"/>
              <a:gd name="connsiteY58" fmla="*/ 769257 h 1448444"/>
              <a:gd name="connsiteX59" fmla="*/ 6537477 w 6554179"/>
              <a:gd name="connsiteY59" fmla="*/ 870857 h 1448444"/>
              <a:gd name="connsiteX60" fmla="*/ 6265938 w 6554179"/>
              <a:gd name="connsiteY60" fmla="*/ 1409986 h 1448444"/>
              <a:gd name="connsiteX61" fmla="*/ 5317218 w 6554179"/>
              <a:gd name="connsiteY61" fmla="*/ 1407612 h 1448444"/>
              <a:gd name="connsiteX62" fmla="*/ 5057020 w 6554179"/>
              <a:gd name="connsiteY62" fmla="*/ 1429521 h 1448444"/>
              <a:gd name="connsiteX63" fmla="*/ 4563534 w 6554179"/>
              <a:gd name="connsiteY63" fmla="*/ 1431894 h 1448444"/>
              <a:gd name="connsiteX64" fmla="*/ 4294870 w 6554179"/>
              <a:gd name="connsiteY64" fmla="*/ 1431622 h 1448444"/>
              <a:gd name="connsiteX65" fmla="*/ 3923848 w 6554179"/>
              <a:gd name="connsiteY65" fmla="*/ 1416835 h 1448444"/>
              <a:gd name="connsiteX66" fmla="*/ 3547535 w 6554179"/>
              <a:gd name="connsiteY66" fmla="*/ 1409712 h 1448444"/>
              <a:gd name="connsiteX67" fmla="*/ 2052562 w 6554179"/>
              <a:gd name="connsiteY67" fmla="*/ 1407886 h 1448444"/>
              <a:gd name="connsiteX68" fmla="*/ 0 w 6554179"/>
              <a:gd name="connsiteY68" fmla="*/ 1364890 h 1448444"/>
              <a:gd name="connsiteX69" fmla="*/ 122162 w 6554179"/>
              <a:gd name="connsiteY69" fmla="*/ 1016000 h 1448444"/>
              <a:gd name="connsiteX70" fmla="*/ 151191 w 6554179"/>
              <a:gd name="connsiteY70" fmla="*/ 928914 h 1448444"/>
              <a:gd name="connsiteX71" fmla="*/ 180220 w 6554179"/>
              <a:gd name="connsiteY71" fmla="*/ 783772 h 1448444"/>
              <a:gd name="connsiteX72" fmla="*/ 194734 w 6554179"/>
              <a:gd name="connsiteY72" fmla="*/ 275772 h 1448444"/>
              <a:gd name="connsiteX73" fmla="*/ 223762 w 6554179"/>
              <a:gd name="connsiteY73" fmla="*/ 232229 h 1448444"/>
              <a:gd name="connsiteX74" fmla="*/ 267305 w 6554179"/>
              <a:gd name="connsiteY74" fmla="*/ 203200 h 1448444"/>
              <a:gd name="connsiteX75" fmla="*/ 281820 w 6554179"/>
              <a:gd name="connsiteY75" fmla="*/ 188686 h 1448444"/>
              <a:gd name="connsiteX0" fmla="*/ 252791 w 6522962"/>
              <a:gd name="connsiteY0" fmla="*/ 232229 h 1455964"/>
              <a:gd name="connsiteX1" fmla="*/ 296334 w 6522962"/>
              <a:gd name="connsiteY1" fmla="*/ 159657 h 1455964"/>
              <a:gd name="connsiteX2" fmla="*/ 339877 w 6522962"/>
              <a:gd name="connsiteY2" fmla="*/ 72572 h 1455964"/>
              <a:gd name="connsiteX3" fmla="*/ 426962 w 6522962"/>
              <a:gd name="connsiteY3" fmla="*/ 29029 h 1455964"/>
              <a:gd name="connsiteX4" fmla="*/ 688220 w 6522962"/>
              <a:gd name="connsiteY4" fmla="*/ 43543 h 1455964"/>
              <a:gd name="connsiteX5" fmla="*/ 775305 w 6522962"/>
              <a:gd name="connsiteY5" fmla="*/ 101600 h 1455964"/>
              <a:gd name="connsiteX6" fmla="*/ 818848 w 6522962"/>
              <a:gd name="connsiteY6" fmla="*/ 130629 h 1455964"/>
              <a:gd name="connsiteX7" fmla="*/ 862391 w 6522962"/>
              <a:gd name="connsiteY7" fmla="*/ 159657 h 1455964"/>
              <a:gd name="connsiteX8" fmla="*/ 905934 w 6522962"/>
              <a:gd name="connsiteY8" fmla="*/ 203200 h 1455964"/>
              <a:gd name="connsiteX9" fmla="*/ 993020 w 6522962"/>
              <a:gd name="connsiteY9" fmla="*/ 261257 h 1455964"/>
              <a:gd name="connsiteX10" fmla="*/ 1094620 w 6522962"/>
              <a:gd name="connsiteY10" fmla="*/ 333829 h 1455964"/>
              <a:gd name="connsiteX11" fmla="*/ 1181705 w 6522962"/>
              <a:gd name="connsiteY11" fmla="*/ 406400 h 1455964"/>
              <a:gd name="connsiteX12" fmla="*/ 1239762 w 6522962"/>
              <a:gd name="connsiteY12" fmla="*/ 420914 h 1455964"/>
              <a:gd name="connsiteX13" fmla="*/ 1297820 w 6522962"/>
              <a:gd name="connsiteY13" fmla="*/ 449943 h 1455964"/>
              <a:gd name="connsiteX14" fmla="*/ 1413934 w 6522962"/>
              <a:gd name="connsiteY14" fmla="*/ 478972 h 1455964"/>
              <a:gd name="connsiteX15" fmla="*/ 1762277 w 6522962"/>
              <a:gd name="connsiteY15" fmla="*/ 464457 h 1455964"/>
              <a:gd name="connsiteX16" fmla="*/ 1892905 w 6522962"/>
              <a:gd name="connsiteY16" fmla="*/ 391886 h 1455964"/>
              <a:gd name="connsiteX17" fmla="*/ 1965477 w 6522962"/>
              <a:gd name="connsiteY17" fmla="*/ 377372 h 1455964"/>
              <a:gd name="connsiteX18" fmla="*/ 2125134 w 6522962"/>
              <a:gd name="connsiteY18" fmla="*/ 333829 h 1455964"/>
              <a:gd name="connsiteX19" fmla="*/ 2183191 w 6522962"/>
              <a:gd name="connsiteY19" fmla="*/ 304800 h 1455964"/>
              <a:gd name="connsiteX20" fmla="*/ 2255762 w 6522962"/>
              <a:gd name="connsiteY20" fmla="*/ 290286 h 1455964"/>
              <a:gd name="connsiteX21" fmla="*/ 2313820 w 6522962"/>
              <a:gd name="connsiteY21" fmla="*/ 261257 h 1455964"/>
              <a:gd name="connsiteX22" fmla="*/ 2386391 w 6522962"/>
              <a:gd name="connsiteY22" fmla="*/ 246743 h 1455964"/>
              <a:gd name="connsiteX23" fmla="*/ 2444448 w 6522962"/>
              <a:gd name="connsiteY23" fmla="*/ 203200 h 1455964"/>
              <a:gd name="connsiteX24" fmla="*/ 2546048 w 6522962"/>
              <a:gd name="connsiteY24" fmla="*/ 174172 h 1455964"/>
              <a:gd name="connsiteX25" fmla="*/ 2604105 w 6522962"/>
              <a:gd name="connsiteY25" fmla="*/ 145143 h 1455964"/>
              <a:gd name="connsiteX26" fmla="*/ 2691191 w 6522962"/>
              <a:gd name="connsiteY26" fmla="*/ 87086 h 1455964"/>
              <a:gd name="connsiteX27" fmla="*/ 2734734 w 6522962"/>
              <a:gd name="connsiteY27" fmla="*/ 72572 h 1455964"/>
              <a:gd name="connsiteX28" fmla="*/ 2894391 w 6522962"/>
              <a:gd name="connsiteY28" fmla="*/ 0 h 1455964"/>
              <a:gd name="connsiteX29" fmla="*/ 3533020 w 6522962"/>
              <a:gd name="connsiteY29" fmla="*/ 14514 h 1455964"/>
              <a:gd name="connsiteX30" fmla="*/ 3576562 w 6522962"/>
              <a:gd name="connsiteY30" fmla="*/ 29029 h 1455964"/>
              <a:gd name="connsiteX31" fmla="*/ 3721705 w 6522962"/>
              <a:gd name="connsiteY31" fmla="*/ 58057 h 1455964"/>
              <a:gd name="connsiteX32" fmla="*/ 3779762 w 6522962"/>
              <a:gd name="connsiteY32" fmla="*/ 87086 h 1455964"/>
              <a:gd name="connsiteX33" fmla="*/ 3823305 w 6522962"/>
              <a:gd name="connsiteY33" fmla="*/ 116114 h 1455964"/>
              <a:gd name="connsiteX34" fmla="*/ 3866848 w 6522962"/>
              <a:gd name="connsiteY34" fmla="*/ 130629 h 1455964"/>
              <a:gd name="connsiteX35" fmla="*/ 3997477 w 6522962"/>
              <a:gd name="connsiteY35" fmla="*/ 232229 h 1455964"/>
              <a:gd name="connsiteX36" fmla="*/ 4041020 w 6522962"/>
              <a:gd name="connsiteY36" fmla="*/ 246743 h 1455964"/>
              <a:gd name="connsiteX37" fmla="*/ 4128105 w 6522962"/>
              <a:gd name="connsiteY37" fmla="*/ 319314 h 1455964"/>
              <a:gd name="connsiteX38" fmla="*/ 4229705 w 6522962"/>
              <a:gd name="connsiteY38" fmla="*/ 377372 h 1455964"/>
              <a:gd name="connsiteX39" fmla="*/ 4287762 w 6522962"/>
              <a:gd name="connsiteY39" fmla="*/ 391886 h 1455964"/>
              <a:gd name="connsiteX40" fmla="*/ 4882848 w 6522962"/>
              <a:gd name="connsiteY40" fmla="*/ 362857 h 1455964"/>
              <a:gd name="connsiteX41" fmla="*/ 5013477 w 6522962"/>
              <a:gd name="connsiteY41" fmla="*/ 333829 h 1455964"/>
              <a:gd name="connsiteX42" fmla="*/ 5535991 w 6522962"/>
              <a:gd name="connsiteY42" fmla="*/ 319314 h 1455964"/>
              <a:gd name="connsiteX43" fmla="*/ 5652105 w 6522962"/>
              <a:gd name="connsiteY43" fmla="*/ 290286 h 1455964"/>
              <a:gd name="connsiteX44" fmla="*/ 5753705 w 6522962"/>
              <a:gd name="connsiteY44" fmla="*/ 246743 h 1455964"/>
              <a:gd name="connsiteX45" fmla="*/ 5869820 w 6522962"/>
              <a:gd name="connsiteY45" fmla="*/ 174172 h 1455964"/>
              <a:gd name="connsiteX46" fmla="*/ 5913362 w 6522962"/>
              <a:gd name="connsiteY46" fmla="*/ 145143 h 1455964"/>
              <a:gd name="connsiteX47" fmla="*/ 5971420 w 6522962"/>
              <a:gd name="connsiteY47" fmla="*/ 130629 h 1455964"/>
              <a:gd name="connsiteX48" fmla="*/ 6014962 w 6522962"/>
              <a:gd name="connsiteY48" fmla="*/ 101600 h 1455964"/>
              <a:gd name="connsiteX49" fmla="*/ 6087534 w 6522962"/>
              <a:gd name="connsiteY49" fmla="*/ 116114 h 1455964"/>
              <a:gd name="connsiteX50" fmla="*/ 6174620 w 6522962"/>
              <a:gd name="connsiteY50" fmla="*/ 159657 h 1455964"/>
              <a:gd name="connsiteX51" fmla="*/ 6203648 w 6522962"/>
              <a:gd name="connsiteY51" fmla="*/ 203200 h 1455964"/>
              <a:gd name="connsiteX52" fmla="*/ 6276220 w 6522962"/>
              <a:gd name="connsiteY52" fmla="*/ 275772 h 1455964"/>
              <a:gd name="connsiteX53" fmla="*/ 6319762 w 6522962"/>
              <a:gd name="connsiteY53" fmla="*/ 362857 h 1455964"/>
              <a:gd name="connsiteX54" fmla="*/ 6334277 w 6522962"/>
              <a:gd name="connsiteY54" fmla="*/ 406400 h 1455964"/>
              <a:gd name="connsiteX55" fmla="*/ 6435877 w 6522962"/>
              <a:gd name="connsiteY55" fmla="*/ 522514 h 1455964"/>
              <a:gd name="connsiteX56" fmla="*/ 6479420 w 6522962"/>
              <a:gd name="connsiteY56" fmla="*/ 609600 h 1455964"/>
              <a:gd name="connsiteX57" fmla="*/ 6508448 w 6522962"/>
              <a:gd name="connsiteY57" fmla="*/ 725714 h 1455964"/>
              <a:gd name="connsiteX58" fmla="*/ 6522962 w 6522962"/>
              <a:gd name="connsiteY58" fmla="*/ 769257 h 1455964"/>
              <a:gd name="connsiteX59" fmla="*/ 6265938 w 6522962"/>
              <a:gd name="connsiteY59" fmla="*/ 1409986 h 1455964"/>
              <a:gd name="connsiteX60" fmla="*/ 5317218 w 6522962"/>
              <a:gd name="connsiteY60" fmla="*/ 1407612 h 1455964"/>
              <a:gd name="connsiteX61" fmla="*/ 5057020 w 6522962"/>
              <a:gd name="connsiteY61" fmla="*/ 1429521 h 1455964"/>
              <a:gd name="connsiteX62" fmla="*/ 4563534 w 6522962"/>
              <a:gd name="connsiteY62" fmla="*/ 1431894 h 1455964"/>
              <a:gd name="connsiteX63" fmla="*/ 4294870 w 6522962"/>
              <a:gd name="connsiteY63" fmla="*/ 1431622 h 1455964"/>
              <a:gd name="connsiteX64" fmla="*/ 3923848 w 6522962"/>
              <a:gd name="connsiteY64" fmla="*/ 1416835 h 1455964"/>
              <a:gd name="connsiteX65" fmla="*/ 3547535 w 6522962"/>
              <a:gd name="connsiteY65" fmla="*/ 1409712 h 1455964"/>
              <a:gd name="connsiteX66" fmla="*/ 2052562 w 6522962"/>
              <a:gd name="connsiteY66" fmla="*/ 1407886 h 1455964"/>
              <a:gd name="connsiteX67" fmla="*/ 0 w 6522962"/>
              <a:gd name="connsiteY67" fmla="*/ 1364890 h 1455964"/>
              <a:gd name="connsiteX68" fmla="*/ 122162 w 6522962"/>
              <a:gd name="connsiteY68" fmla="*/ 1016000 h 1455964"/>
              <a:gd name="connsiteX69" fmla="*/ 151191 w 6522962"/>
              <a:gd name="connsiteY69" fmla="*/ 928914 h 1455964"/>
              <a:gd name="connsiteX70" fmla="*/ 180220 w 6522962"/>
              <a:gd name="connsiteY70" fmla="*/ 783772 h 1455964"/>
              <a:gd name="connsiteX71" fmla="*/ 194734 w 6522962"/>
              <a:gd name="connsiteY71" fmla="*/ 275772 h 1455964"/>
              <a:gd name="connsiteX72" fmla="*/ 223762 w 6522962"/>
              <a:gd name="connsiteY72" fmla="*/ 232229 h 1455964"/>
              <a:gd name="connsiteX73" fmla="*/ 267305 w 6522962"/>
              <a:gd name="connsiteY73" fmla="*/ 203200 h 1455964"/>
              <a:gd name="connsiteX74" fmla="*/ 281820 w 6522962"/>
              <a:gd name="connsiteY74" fmla="*/ 188686 h 1455964"/>
              <a:gd name="connsiteX0" fmla="*/ 252791 w 6533514"/>
              <a:gd name="connsiteY0" fmla="*/ 232229 h 1455964"/>
              <a:gd name="connsiteX1" fmla="*/ 296334 w 6533514"/>
              <a:gd name="connsiteY1" fmla="*/ 159657 h 1455964"/>
              <a:gd name="connsiteX2" fmla="*/ 339877 w 6533514"/>
              <a:gd name="connsiteY2" fmla="*/ 72572 h 1455964"/>
              <a:gd name="connsiteX3" fmla="*/ 426962 w 6533514"/>
              <a:gd name="connsiteY3" fmla="*/ 29029 h 1455964"/>
              <a:gd name="connsiteX4" fmla="*/ 688220 w 6533514"/>
              <a:gd name="connsiteY4" fmla="*/ 43543 h 1455964"/>
              <a:gd name="connsiteX5" fmla="*/ 775305 w 6533514"/>
              <a:gd name="connsiteY5" fmla="*/ 101600 h 1455964"/>
              <a:gd name="connsiteX6" fmla="*/ 818848 w 6533514"/>
              <a:gd name="connsiteY6" fmla="*/ 130629 h 1455964"/>
              <a:gd name="connsiteX7" fmla="*/ 862391 w 6533514"/>
              <a:gd name="connsiteY7" fmla="*/ 159657 h 1455964"/>
              <a:gd name="connsiteX8" fmla="*/ 905934 w 6533514"/>
              <a:gd name="connsiteY8" fmla="*/ 203200 h 1455964"/>
              <a:gd name="connsiteX9" fmla="*/ 993020 w 6533514"/>
              <a:gd name="connsiteY9" fmla="*/ 261257 h 1455964"/>
              <a:gd name="connsiteX10" fmla="*/ 1094620 w 6533514"/>
              <a:gd name="connsiteY10" fmla="*/ 333829 h 1455964"/>
              <a:gd name="connsiteX11" fmla="*/ 1181705 w 6533514"/>
              <a:gd name="connsiteY11" fmla="*/ 406400 h 1455964"/>
              <a:gd name="connsiteX12" fmla="*/ 1239762 w 6533514"/>
              <a:gd name="connsiteY12" fmla="*/ 420914 h 1455964"/>
              <a:gd name="connsiteX13" fmla="*/ 1297820 w 6533514"/>
              <a:gd name="connsiteY13" fmla="*/ 449943 h 1455964"/>
              <a:gd name="connsiteX14" fmla="*/ 1413934 w 6533514"/>
              <a:gd name="connsiteY14" fmla="*/ 478972 h 1455964"/>
              <a:gd name="connsiteX15" fmla="*/ 1762277 w 6533514"/>
              <a:gd name="connsiteY15" fmla="*/ 464457 h 1455964"/>
              <a:gd name="connsiteX16" fmla="*/ 1892905 w 6533514"/>
              <a:gd name="connsiteY16" fmla="*/ 391886 h 1455964"/>
              <a:gd name="connsiteX17" fmla="*/ 1965477 w 6533514"/>
              <a:gd name="connsiteY17" fmla="*/ 377372 h 1455964"/>
              <a:gd name="connsiteX18" fmla="*/ 2125134 w 6533514"/>
              <a:gd name="connsiteY18" fmla="*/ 333829 h 1455964"/>
              <a:gd name="connsiteX19" fmla="*/ 2183191 w 6533514"/>
              <a:gd name="connsiteY19" fmla="*/ 304800 h 1455964"/>
              <a:gd name="connsiteX20" fmla="*/ 2255762 w 6533514"/>
              <a:gd name="connsiteY20" fmla="*/ 290286 h 1455964"/>
              <a:gd name="connsiteX21" fmla="*/ 2313820 w 6533514"/>
              <a:gd name="connsiteY21" fmla="*/ 261257 h 1455964"/>
              <a:gd name="connsiteX22" fmla="*/ 2386391 w 6533514"/>
              <a:gd name="connsiteY22" fmla="*/ 246743 h 1455964"/>
              <a:gd name="connsiteX23" fmla="*/ 2444448 w 6533514"/>
              <a:gd name="connsiteY23" fmla="*/ 203200 h 1455964"/>
              <a:gd name="connsiteX24" fmla="*/ 2546048 w 6533514"/>
              <a:gd name="connsiteY24" fmla="*/ 174172 h 1455964"/>
              <a:gd name="connsiteX25" fmla="*/ 2604105 w 6533514"/>
              <a:gd name="connsiteY25" fmla="*/ 145143 h 1455964"/>
              <a:gd name="connsiteX26" fmla="*/ 2691191 w 6533514"/>
              <a:gd name="connsiteY26" fmla="*/ 87086 h 1455964"/>
              <a:gd name="connsiteX27" fmla="*/ 2734734 w 6533514"/>
              <a:gd name="connsiteY27" fmla="*/ 72572 h 1455964"/>
              <a:gd name="connsiteX28" fmla="*/ 2894391 w 6533514"/>
              <a:gd name="connsiteY28" fmla="*/ 0 h 1455964"/>
              <a:gd name="connsiteX29" fmla="*/ 3533020 w 6533514"/>
              <a:gd name="connsiteY29" fmla="*/ 14514 h 1455964"/>
              <a:gd name="connsiteX30" fmla="*/ 3576562 w 6533514"/>
              <a:gd name="connsiteY30" fmla="*/ 29029 h 1455964"/>
              <a:gd name="connsiteX31" fmla="*/ 3721705 w 6533514"/>
              <a:gd name="connsiteY31" fmla="*/ 58057 h 1455964"/>
              <a:gd name="connsiteX32" fmla="*/ 3779762 w 6533514"/>
              <a:gd name="connsiteY32" fmla="*/ 87086 h 1455964"/>
              <a:gd name="connsiteX33" fmla="*/ 3823305 w 6533514"/>
              <a:gd name="connsiteY33" fmla="*/ 116114 h 1455964"/>
              <a:gd name="connsiteX34" fmla="*/ 3866848 w 6533514"/>
              <a:gd name="connsiteY34" fmla="*/ 130629 h 1455964"/>
              <a:gd name="connsiteX35" fmla="*/ 3997477 w 6533514"/>
              <a:gd name="connsiteY35" fmla="*/ 232229 h 1455964"/>
              <a:gd name="connsiteX36" fmla="*/ 4041020 w 6533514"/>
              <a:gd name="connsiteY36" fmla="*/ 246743 h 1455964"/>
              <a:gd name="connsiteX37" fmla="*/ 4128105 w 6533514"/>
              <a:gd name="connsiteY37" fmla="*/ 319314 h 1455964"/>
              <a:gd name="connsiteX38" fmla="*/ 4229705 w 6533514"/>
              <a:gd name="connsiteY38" fmla="*/ 377372 h 1455964"/>
              <a:gd name="connsiteX39" fmla="*/ 4287762 w 6533514"/>
              <a:gd name="connsiteY39" fmla="*/ 391886 h 1455964"/>
              <a:gd name="connsiteX40" fmla="*/ 4882848 w 6533514"/>
              <a:gd name="connsiteY40" fmla="*/ 362857 h 1455964"/>
              <a:gd name="connsiteX41" fmla="*/ 5013477 w 6533514"/>
              <a:gd name="connsiteY41" fmla="*/ 333829 h 1455964"/>
              <a:gd name="connsiteX42" fmla="*/ 5535991 w 6533514"/>
              <a:gd name="connsiteY42" fmla="*/ 319314 h 1455964"/>
              <a:gd name="connsiteX43" fmla="*/ 5652105 w 6533514"/>
              <a:gd name="connsiteY43" fmla="*/ 290286 h 1455964"/>
              <a:gd name="connsiteX44" fmla="*/ 5753705 w 6533514"/>
              <a:gd name="connsiteY44" fmla="*/ 246743 h 1455964"/>
              <a:gd name="connsiteX45" fmla="*/ 5869820 w 6533514"/>
              <a:gd name="connsiteY45" fmla="*/ 174172 h 1455964"/>
              <a:gd name="connsiteX46" fmla="*/ 5913362 w 6533514"/>
              <a:gd name="connsiteY46" fmla="*/ 145143 h 1455964"/>
              <a:gd name="connsiteX47" fmla="*/ 5971420 w 6533514"/>
              <a:gd name="connsiteY47" fmla="*/ 130629 h 1455964"/>
              <a:gd name="connsiteX48" fmla="*/ 6014962 w 6533514"/>
              <a:gd name="connsiteY48" fmla="*/ 101600 h 1455964"/>
              <a:gd name="connsiteX49" fmla="*/ 6087534 w 6533514"/>
              <a:gd name="connsiteY49" fmla="*/ 116114 h 1455964"/>
              <a:gd name="connsiteX50" fmla="*/ 6174620 w 6533514"/>
              <a:gd name="connsiteY50" fmla="*/ 159657 h 1455964"/>
              <a:gd name="connsiteX51" fmla="*/ 6203648 w 6533514"/>
              <a:gd name="connsiteY51" fmla="*/ 203200 h 1455964"/>
              <a:gd name="connsiteX52" fmla="*/ 6276220 w 6533514"/>
              <a:gd name="connsiteY52" fmla="*/ 275772 h 1455964"/>
              <a:gd name="connsiteX53" fmla="*/ 6319762 w 6533514"/>
              <a:gd name="connsiteY53" fmla="*/ 362857 h 1455964"/>
              <a:gd name="connsiteX54" fmla="*/ 6334277 w 6533514"/>
              <a:gd name="connsiteY54" fmla="*/ 406400 h 1455964"/>
              <a:gd name="connsiteX55" fmla="*/ 6435877 w 6533514"/>
              <a:gd name="connsiteY55" fmla="*/ 522514 h 1455964"/>
              <a:gd name="connsiteX56" fmla="*/ 6479420 w 6533514"/>
              <a:gd name="connsiteY56" fmla="*/ 609600 h 1455964"/>
              <a:gd name="connsiteX57" fmla="*/ 6522962 w 6533514"/>
              <a:gd name="connsiteY57" fmla="*/ 769257 h 1455964"/>
              <a:gd name="connsiteX58" fmla="*/ 6265938 w 6533514"/>
              <a:gd name="connsiteY58" fmla="*/ 1409986 h 1455964"/>
              <a:gd name="connsiteX59" fmla="*/ 5317218 w 6533514"/>
              <a:gd name="connsiteY59" fmla="*/ 1407612 h 1455964"/>
              <a:gd name="connsiteX60" fmla="*/ 5057020 w 6533514"/>
              <a:gd name="connsiteY60" fmla="*/ 1429521 h 1455964"/>
              <a:gd name="connsiteX61" fmla="*/ 4563534 w 6533514"/>
              <a:gd name="connsiteY61" fmla="*/ 1431894 h 1455964"/>
              <a:gd name="connsiteX62" fmla="*/ 4294870 w 6533514"/>
              <a:gd name="connsiteY62" fmla="*/ 1431622 h 1455964"/>
              <a:gd name="connsiteX63" fmla="*/ 3923848 w 6533514"/>
              <a:gd name="connsiteY63" fmla="*/ 1416835 h 1455964"/>
              <a:gd name="connsiteX64" fmla="*/ 3547535 w 6533514"/>
              <a:gd name="connsiteY64" fmla="*/ 1409712 h 1455964"/>
              <a:gd name="connsiteX65" fmla="*/ 2052562 w 6533514"/>
              <a:gd name="connsiteY65" fmla="*/ 1407886 h 1455964"/>
              <a:gd name="connsiteX66" fmla="*/ 0 w 6533514"/>
              <a:gd name="connsiteY66" fmla="*/ 1364890 h 1455964"/>
              <a:gd name="connsiteX67" fmla="*/ 122162 w 6533514"/>
              <a:gd name="connsiteY67" fmla="*/ 1016000 h 1455964"/>
              <a:gd name="connsiteX68" fmla="*/ 151191 w 6533514"/>
              <a:gd name="connsiteY68" fmla="*/ 928914 h 1455964"/>
              <a:gd name="connsiteX69" fmla="*/ 180220 w 6533514"/>
              <a:gd name="connsiteY69" fmla="*/ 783772 h 1455964"/>
              <a:gd name="connsiteX70" fmla="*/ 194734 w 6533514"/>
              <a:gd name="connsiteY70" fmla="*/ 275772 h 1455964"/>
              <a:gd name="connsiteX71" fmla="*/ 223762 w 6533514"/>
              <a:gd name="connsiteY71" fmla="*/ 232229 h 1455964"/>
              <a:gd name="connsiteX72" fmla="*/ 267305 w 6533514"/>
              <a:gd name="connsiteY72" fmla="*/ 203200 h 1455964"/>
              <a:gd name="connsiteX73" fmla="*/ 281820 w 6533514"/>
              <a:gd name="connsiteY73" fmla="*/ 188686 h 1455964"/>
              <a:gd name="connsiteX0" fmla="*/ 252791 w 6535591"/>
              <a:gd name="connsiteY0" fmla="*/ 232229 h 1455964"/>
              <a:gd name="connsiteX1" fmla="*/ 296334 w 6535591"/>
              <a:gd name="connsiteY1" fmla="*/ 159657 h 1455964"/>
              <a:gd name="connsiteX2" fmla="*/ 339877 w 6535591"/>
              <a:gd name="connsiteY2" fmla="*/ 72572 h 1455964"/>
              <a:gd name="connsiteX3" fmla="*/ 426962 w 6535591"/>
              <a:gd name="connsiteY3" fmla="*/ 29029 h 1455964"/>
              <a:gd name="connsiteX4" fmla="*/ 688220 w 6535591"/>
              <a:gd name="connsiteY4" fmla="*/ 43543 h 1455964"/>
              <a:gd name="connsiteX5" fmla="*/ 775305 w 6535591"/>
              <a:gd name="connsiteY5" fmla="*/ 101600 h 1455964"/>
              <a:gd name="connsiteX6" fmla="*/ 818848 w 6535591"/>
              <a:gd name="connsiteY6" fmla="*/ 130629 h 1455964"/>
              <a:gd name="connsiteX7" fmla="*/ 862391 w 6535591"/>
              <a:gd name="connsiteY7" fmla="*/ 159657 h 1455964"/>
              <a:gd name="connsiteX8" fmla="*/ 905934 w 6535591"/>
              <a:gd name="connsiteY8" fmla="*/ 203200 h 1455964"/>
              <a:gd name="connsiteX9" fmla="*/ 993020 w 6535591"/>
              <a:gd name="connsiteY9" fmla="*/ 261257 h 1455964"/>
              <a:gd name="connsiteX10" fmla="*/ 1094620 w 6535591"/>
              <a:gd name="connsiteY10" fmla="*/ 333829 h 1455964"/>
              <a:gd name="connsiteX11" fmla="*/ 1181705 w 6535591"/>
              <a:gd name="connsiteY11" fmla="*/ 406400 h 1455964"/>
              <a:gd name="connsiteX12" fmla="*/ 1239762 w 6535591"/>
              <a:gd name="connsiteY12" fmla="*/ 420914 h 1455964"/>
              <a:gd name="connsiteX13" fmla="*/ 1297820 w 6535591"/>
              <a:gd name="connsiteY13" fmla="*/ 449943 h 1455964"/>
              <a:gd name="connsiteX14" fmla="*/ 1413934 w 6535591"/>
              <a:gd name="connsiteY14" fmla="*/ 478972 h 1455964"/>
              <a:gd name="connsiteX15" fmla="*/ 1762277 w 6535591"/>
              <a:gd name="connsiteY15" fmla="*/ 464457 h 1455964"/>
              <a:gd name="connsiteX16" fmla="*/ 1892905 w 6535591"/>
              <a:gd name="connsiteY16" fmla="*/ 391886 h 1455964"/>
              <a:gd name="connsiteX17" fmla="*/ 1965477 w 6535591"/>
              <a:gd name="connsiteY17" fmla="*/ 377372 h 1455964"/>
              <a:gd name="connsiteX18" fmla="*/ 2125134 w 6535591"/>
              <a:gd name="connsiteY18" fmla="*/ 333829 h 1455964"/>
              <a:gd name="connsiteX19" fmla="*/ 2183191 w 6535591"/>
              <a:gd name="connsiteY19" fmla="*/ 304800 h 1455964"/>
              <a:gd name="connsiteX20" fmla="*/ 2255762 w 6535591"/>
              <a:gd name="connsiteY20" fmla="*/ 290286 h 1455964"/>
              <a:gd name="connsiteX21" fmla="*/ 2313820 w 6535591"/>
              <a:gd name="connsiteY21" fmla="*/ 261257 h 1455964"/>
              <a:gd name="connsiteX22" fmla="*/ 2386391 w 6535591"/>
              <a:gd name="connsiteY22" fmla="*/ 246743 h 1455964"/>
              <a:gd name="connsiteX23" fmla="*/ 2444448 w 6535591"/>
              <a:gd name="connsiteY23" fmla="*/ 203200 h 1455964"/>
              <a:gd name="connsiteX24" fmla="*/ 2546048 w 6535591"/>
              <a:gd name="connsiteY24" fmla="*/ 174172 h 1455964"/>
              <a:gd name="connsiteX25" fmla="*/ 2604105 w 6535591"/>
              <a:gd name="connsiteY25" fmla="*/ 145143 h 1455964"/>
              <a:gd name="connsiteX26" fmla="*/ 2691191 w 6535591"/>
              <a:gd name="connsiteY26" fmla="*/ 87086 h 1455964"/>
              <a:gd name="connsiteX27" fmla="*/ 2734734 w 6535591"/>
              <a:gd name="connsiteY27" fmla="*/ 72572 h 1455964"/>
              <a:gd name="connsiteX28" fmla="*/ 2894391 w 6535591"/>
              <a:gd name="connsiteY28" fmla="*/ 0 h 1455964"/>
              <a:gd name="connsiteX29" fmla="*/ 3533020 w 6535591"/>
              <a:gd name="connsiteY29" fmla="*/ 14514 h 1455964"/>
              <a:gd name="connsiteX30" fmla="*/ 3576562 w 6535591"/>
              <a:gd name="connsiteY30" fmla="*/ 29029 h 1455964"/>
              <a:gd name="connsiteX31" fmla="*/ 3721705 w 6535591"/>
              <a:gd name="connsiteY31" fmla="*/ 58057 h 1455964"/>
              <a:gd name="connsiteX32" fmla="*/ 3779762 w 6535591"/>
              <a:gd name="connsiteY32" fmla="*/ 87086 h 1455964"/>
              <a:gd name="connsiteX33" fmla="*/ 3823305 w 6535591"/>
              <a:gd name="connsiteY33" fmla="*/ 116114 h 1455964"/>
              <a:gd name="connsiteX34" fmla="*/ 3866848 w 6535591"/>
              <a:gd name="connsiteY34" fmla="*/ 130629 h 1455964"/>
              <a:gd name="connsiteX35" fmla="*/ 3997477 w 6535591"/>
              <a:gd name="connsiteY35" fmla="*/ 232229 h 1455964"/>
              <a:gd name="connsiteX36" fmla="*/ 4041020 w 6535591"/>
              <a:gd name="connsiteY36" fmla="*/ 246743 h 1455964"/>
              <a:gd name="connsiteX37" fmla="*/ 4128105 w 6535591"/>
              <a:gd name="connsiteY37" fmla="*/ 319314 h 1455964"/>
              <a:gd name="connsiteX38" fmla="*/ 4229705 w 6535591"/>
              <a:gd name="connsiteY38" fmla="*/ 377372 h 1455964"/>
              <a:gd name="connsiteX39" fmla="*/ 4287762 w 6535591"/>
              <a:gd name="connsiteY39" fmla="*/ 391886 h 1455964"/>
              <a:gd name="connsiteX40" fmla="*/ 4882848 w 6535591"/>
              <a:gd name="connsiteY40" fmla="*/ 362857 h 1455964"/>
              <a:gd name="connsiteX41" fmla="*/ 5013477 w 6535591"/>
              <a:gd name="connsiteY41" fmla="*/ 333829 h 1455964"/>
              <a:gd name="connsiteX42" fmla="*/ 5535991 w 6535591"/>
              <a:gd name="connsiteY42" fmla="*/ 319314 h 1455964"/>
              <a:gd name="connsiteX43" fmla="*/ 5652105 w 6535591"/>
              <a:gd name="connsiteY43" fmla="*/ 290286 h 1455964"/>
              <a:gd name="connsiteX44" fmla="*/ 5753705 w 6535591"/>
              <a:gd name="connsiteY44" fmla="*/ 246743 h 1455964"/>
              <a:gd name="connsiteX45" fmla="*/ 5869820 w 6535591"/>
              <a:gd name="connsiteY45" fmla="*/ 174172 h 1455964"/>
              <a:gd name="connsiteX46" fmla="*/ 5913362 w 6535591"/>
              <a:gd name="connsiteY46" fmla="*/ 145143 h 1455964"/>
              <a:gd name="connsiteX47" fmla="*/ 5971420 w 6535591"/>
              <a:gd name="connsiteY47" fmla="*/ 130629 h 1455964"/>
              <a:gd name="connsiteX48" fmla="*/ 6014962 w 6535591"/>
              <a:gd name="connsiteY48" fmla="*/ 101600 h 1455964"/>
              <a:gd name="connsiteX49" fmla="*/ 6087534 w 6535591"/>
              <a:gd name="connsiteY49" fmla="*/ 116114 h 1455964"/>
              <a:gd name="connsiteX50" fmla="*/ 6174620 w 6535591"/>
              <a:gd name="connsiteY50" fmla="*/ 159657 h 1455964"/>
              <a:gd name="connsiteX51" fmla="*/ 6203648 w 6535591"/>
              <a:gd name="connsiteY51" fmla="*/ 203200 h 1455964"/>
              <a:gd name="connsiteX52" fmla="*/ 6276220 w 6535591"/>
              <a:gd name="connsiteY52" fmla="*/ 275772 h 1455964"/>
              <a:gd name="connsiteX53" fmla="*/ 6319762 w 6535591"/>
              <a:gd name="connsiteY53" fmla="*/ 362857 h 1455964"/>
              <a:gd name="connsiteX54" fmla="*/ 6334277 w 6535591"/>
              <a:gd name="connsiteY54" fmla="*/ 406400 h 1455964"/>
              <a:gd name="connsiteX55" fmla="*/ 6479420 w 6535591"/>
              <a:gd name="connsiteY55" fmla="*/ 609600 h 1455964"/>
              <a:gd name="connsiteX56" fmla="*/ 6522962 w 6535591"/>
              <a:gd name="connsiteY56" fmla="*/ 769257 h 1455964"/>
              <a:gd name="connsiteX57" fmla="*/ 6265938 w 6535591"/>
              <a:gd name="connsiteY57" fmla="*/ 1409986 h 1455964"/>
              <a:gd name="connsiteX58" fmla="*/ 5317218 w 6535591"/>
              <a:gd name="connsiteY58" fmla="*/ 1407612 h 1455964"/>
              <a:gd name="connsiteX59" fmla="*/ 5057020 w 6535591"/>
              <a:gd name="connsiteY59" fmla="*/ 1429521 h 1455964"/>
              <a:gd name="connsiteX60" fmla="*/ 4563534 w 6535591"/>
              <a:gd name="connsiteY60" fmla="*/ 1431894 h 1455964"/>
              <a:gd name="connsiteX61" fmla="*/ 4294870 w 6535591"/>
              <a:gd name="connsiteY61" fmla="*/ 1431622 h 1455964"/>
              <a:gd name="connsiteX62" fmla="*/ 3923848 w 6535591"/>
              <a:gd name="connsiteY62" fmla="*/ 1416835 h 1455964"/>
              <a:gd name="connsiteX63" fmla="*/ 3547535 w 6535591"/>
              <a:gd name="connsiteY63" fmla="*/ 1409712 h 1455964"/>
              <a:gd name="connsiteX64" fmla="*/ 2052562 w 6535591"/>
              <a:gd name="connsiteY64" fmla="*/ 1407886 h 1455964"/>
              <a:gd name="connsiteX65" fmla="*/ 0 w 6535591"/>
              <a:gd name="connsiteY65" fmla="*/ 1364890 h 1455964"/>
              <a:gd name="connsiteX66" fmla="*/ 122162 w 6535591"/>
              <a:gd name="connsiteY66" fmla="*/ 1016000 h 1455964"/>
              <a:gd name="connsiteX67" fmla="*/ 151191 w 6535591"/>
              <a:gd name="connsiteY67" fmla="*/ 928914 h 1455964"/>
              <a:gd name="connsiteX68" fmla="*/ 180220 w 6535591"/>
              <a:gd name="connsiteY68" fmla="*/ 783772 h 1455964"/>
              <a:gd name="connsiteX69" fmla="*/ 194734 w 6535591"/>
              <a:gd name="connsiteY69" fmla="*/ 275772 h 1455964"/>
              <a:gd name="connsiteX70" fmla="*/ 223762 w 6535591"/>
              <a:gd name="connsiteY70" fmla="*/ 232229 h 1455964"/>
              <a:gd name="connsiteX71" fmla="*/ 267305 w 6535591"/>
              <a:gd name="connsiteY71" fmla="*/ 203200 h 1455964"/>
              <a:gd name="connsiteX72" fmla="*/ 281820 w 6535591"/>
              <a:gd name="connsiteY72" fmla="*/ 188686 h 1455964"/>
              <a:gd name="connsiteX0" fmla="*/ 252791 w 6523520"/>
              <a:gd name="connsiteY0" fmla="*/ 232229 h 1455964"/>
              <a:gd name="connsiteX1" fmla="*/ 296334 w 6523520"/>
              <a:gd name="connsiteY1" fmla="*/ 159657 h 1455964"/>
              <a:gd name="connsiteX2" fmla="*/ 339877 w 6523520"/>
              <a:gd name="connsiteY2" fmla="*/ 72572 h 1455964"/>
              <a:gd name="connsiteX3" fmla="*/ 426962 w 6523520"/>
              <a:gd name="connsiteY3" fmla="*/ 29029 h 1455964"/>
              <a:gd name="connsiteX4" fmla="*/ 688220 w 6523520"/>
              <a:gd name="connsiteY4" fmla="*/ 43543 h 1455964"/>
              <a:gd name="connsiteX5" fmla="*/ 775305 w 6523520"/>
              <a:gd name="connsiteY5" fmla="*/ 101600 h 1455964"/>
              <a:gd name="connsiteX6" fmla="*/ 818848 w 6523520"/>
              <a:gd name="connsiteY6" fmla="*/ 130629 h 1455964"/>
              <a:gd name="connsiteX7" fmla="*/ 862391 w 6523520"/>
              <a:gd name="connsiteY7" fmla="*/ 159657 h 1455964"/>
              <a:gd name="connsiteX8" fmla="*/ 905934 w 6523520"/>
              <a:gd name="connsiteY8" fmla="*/ 203200 h 1455964"/>
              <a:gd name="connsiteX9" fmla="*/ 993020 w 6523520"/>
              <a:gd name="connsiteY9" fmla="*/ 261257 h 1455964"/>
              <a:gd name="connsiteX10" fmla="*/ 1094620 w 6523520"/>
              <a:gd name="connsiteY10" fmla="*/ 333829 h 1455964"/>
              <a:gd name="connsiteX11" fmla="*/ 1181705 w 6523520"/>
              <a:gd name="connsiteY11" fmla="*/ 406400 h 1455964"/>
              <a:gd name="connsiteX12" fmla="*/ 1239762 w 6523520"/>
              <a:gd name="connsiteY12" fmla="*/ 420914 h 1455964"/>
              <a:gd name="connsiteX13" fmla="*/ 1297820 w 6523520"/>
              <a:gd name="connsiteY13" fmla="*/ 449943 h 1455964"/>
              <a:gd name="connsiteX14" fmla="*/ 1413934 w 6523520"/>
              <a:gd name="connsiteY14" fmla="*/ 478972 h 1455964"/>
              <a:gd name="connsiteX15" fmla="*/ 1762277 w 6523520"/>
              <a:gd name="connsiteY15" fmla="*/ 464457 h 1455964"/>
              <a:gd name="connsiteX16" fmla="*/ 1892905 w 6523520"/>
              <a:gd name="connsiteY16" fmla="*/ 391886 h 1455964"/>
              <a:gd name="connsiteX17" fmla="*/ 1965477 w 6523520"/>
              <a:gd name="connsiteY17" fmla="*/ 377372 h 1455964"/>
              <a:gd name="connsiteX18" fmla="*/ 2125134 w 6523520"/>
              <a:gd name="connsiteY18" fmla="*/ 333829 h 1455964"/>
              <a:gd name="connsiteX19" fmla="*/ 2183191 w 6523520"/>
              <a:gd name="connsiteY19" fmla="*/ 304800 h 1455964"/>
              <a:gd name="connsiteX20" fmla="*/ 2255762 w 6523520"/>
              <a:gd name="connsiteY20" fmla="*/ 290286 h 1455964"/>
              <a:gd name="connsiteX21" fmla="*/ 2313820 w 6523520"/>
              <a:gd name="connsiteY21" fmla="*/ 261257 h 1455964"/>
              <a:gd name="connsiteX22" fmla="*/ 2386391 w 6523520"/>
              <a:gd name="connsiteY22" fmla="*/ 246743 h 1455964"/>
              <a:gd name="connsiteX23" fmla="*/ 2444448 w 6523520"/>
              <a:gd name="connsiteY23" fmla="*/ 203200 h 1455964"/>
              <a:gd name="connsiteX24" fmla="*/ 2546048 w 6523520"/>
              <a:gd name="connsiteY24" fmla="*/ 174172 h 1455964"/>
              <a:gd name="connsiteX25" fmla="*/ 2604105 w 6523520"/>
              <a:gd name="connsiteY25" fmla="*/ 145143 h 1455964"/>
              <a:gd name="connsiteX26" fmla="*/ 2691191 w 6523520"/>
              <a:gd name="connsiteY26" fmla="*/ 87086 h 1455964"/>
              <a:gd name="connsiteX27" fmla="*/ 2734734 w 6523520"/>
              <a:gd name="connsiteY27" fmla="*/ 72572 h 1455964"/>
              <a:gd name="connsiteX28" fmla="*/ 2894391 w 6523520"/>
              <a:gd name="connsiteY28" fmla="*/ 0 h 1455964"/>
              <a:gd name="connsiteX29" fmla="*/ 3533020 w 6523520"/>
              <a:gd name="connsiteY29" fmla="*/ 14514 h 1455964"/>
              <a:gd name="connsiteX30" fmla="*/ 3576562 w 6523520"/>
              <a:gd name="connsiteY30" fmla="*/ 29029 h 1455964"/>
              <a:gd name="connsiteX31" fmla="*/ 3721705 w 6523520"/>
              <a:gd name="connsiteY31" fmla="*/ 58057 h 1455964"/>
              <a:gd name="connsiteX32" fmla="*/ 3779762 w 6523520"/>
              <a:gd name="connsiteY32" fmla="*/ 87086 h 1455964"/>
              <a:gd name="connsiteX33" fmla="*/ 3823305 w 6523520"/>
              <a:gd name="connsiteY33" fmla="*/ 116114 h 1455964"/>
              <a:gd name="connsiteX34" fmla="*/ 3866848 w 6523520"/>
              <a:gd name="connsiteY34" fmla="*/ 130629 h 1455964"/>
              <a:gd name="connsiteX35" fmla="*/ 3997477 w 6523520"/>
              <a:gd name="connsiteY35" fmla="*/ 232229 h 1455964"/>
              <a:gd name="connsiteX36" fmla="*/ 4041020 w 6523520"/>
              <a:gd name="connsiteY36" fmla="*/ 246743 h 1455964"/>
              <a:gd name="connsiteX37" fmla="*/ 4128105 w 6523520"/>
              <a:gd name="connsiteY37" fmla="*/ 319314 h 1455964"/>
              <a:gd name="connsiteX38" fmla="*/ 4229705 w 6523520"/>
              <a:gd name="connsiteY38" fmla="*/ 377372 h 1455964"/>
              <a:gd name="connsiteX39" fmla="*/ 4287762 w 6523520"/>
              <a:gd name="connsiteY39" fmla="*/ 391886 h 1455964"/>
              <a:gd name="connsiteX40" fmla="*/ 4882848 w 6523520"/>
              <a:gd name="connsiteY40" fmla="*/ 362857 h 1455964"/>
              <a:gd name="connsiteX41" fmla="*/ 5013477 w 6523520"/>
              <a:gd name="connsiteY41" fmla="*/ 333829 h 1455964"/>
              <a:gd name="connsiteX42" fmla="*/ 5535991 w 6523520"/>
              <a:gd name="connsiteY42" fmla="*/ 319314 h 1455964"/>
              <a:gd name="connsiteX43" fmla="*/ 5652105 w 6523520"/>
              <a:gd name="connsiteY43" fmla="*/ 290286 h 1455964"/>
              <a:gd name="connsiteX44" fmla="*/ 5753705 w 6523520"/>
              <a:gd name="connsiteY44" fmla="*/ 246743 h 1455964"/>
              <a:gd name="connsiteX45" fmla="*/ 5869820 w 6523520"/>
              <a:gd name="connsiteY45" fmla="*/ 174172 h 1455964"/>
              <a:gd name="connsiteX46" fmla="*/ 5913362 w 6523520"/>
              <a:gd name="connsiteY46" fmla="*/ 145143 h 1455964"/>
              <a:gd name="connsiteX47" fmla="*/ 5971420 w 6523520"/>
              <a:gd name="connsiteY47" fmla="*/ 130629 h 1455964"/>
              <a:gd name="connsiteX48" fmla="*/ 6014962 w 6523520"/>
              <a:gd name="connsiteY48" fmla="*/ 101600 h 1455964"/>
              <a:gd name="connsiteX49" fmla="*/ 6087534 w 6523520"/>
              <a:gd name="connsiteY49" fmla="*/ 116114 h 1455964"/>
              <a:gd name="connsiteX50" fmla="*/ 6174620 w 6523520"/>
              <a:gd name="connsiteY50" fmla="*/ 159657 h 1455964"/>
              <a:gd name="connsiteX51" fmla="*/ 6203648 w 6523520"/>
              <a:gd name="connsiteY51" fmla="*/ 203200 h 1455964"/>
              <a:gd name="connsiteX52" fmla="*/ 6276220 w 6523520"/>
              <a:gd name="connsiteY52" fmla="*/ 275772 h 1455964"/>
              <a:gd name="connsiteX53" fmla="*/ 6319762 w 6523520"/>
              <a:gd name="connsiteY53" fmla="*/ 362857 h 1455964"/>
              <a:gd name="connsiteX54" fmla="*/ 6334277 w 6523520"/>
              <a:gd name="connsiteY54" fmla="*/ 406400 h 1455964"/>
              <a:gd name="connsiteX55" fmla="*/ 6522962 w 6523520"/>
              <a:gd name="connsiteY55" fmla="*/ 769257 h 1455964"/>
              <a:gd name="connsiteX56" fmla="*/ 6265938 w 6523520"/>
              <a:gd name="connsiteY56" fmla="*/ 1409986 h 1455964"/>
              <a:gd name="connsiteX57" fmla="*/ 5317218 w 6523520"/>
              <a:gd name="connsiteY57" fmla="*/ 1407612 h 1455964"/>
              <a:gd name="connsiteX58" fmla="*/ 5057020 w 6523520"/>
              <a:gd name="connsiteY58" fmla="*/ 1429521 h 1455964"/>
              <a:gd name="connsiteX59" fmla="*/ 4563534 w 6523520"/>
              <a:gd name="connsiteY59" fmla="*/ 1431894 h 1455964"/>
              <a:gd name="connsiteX60" fmla="*/ 4294870 w 6523520"/>
              <a:gd name="connsiteY60" fmla="*/ 1431622 h 1455964"/>
              <a:gd name="connsiteX61" fmla="*/ 3923848 w 6523520"/>
              <a:gd name="connsiteY61" fmla="*/ 1416835 h 1455964"/>
              <a:gd name="connsiteX62" fmla="*/ 3547535 w 6523520"/>
              <a:gd name="connsiteY62" fmla="*/ 1409712 h 1455964"/>
              <a:gd name="connsiteX63" fmla="*/ 2052562 w 6523520"/>
              <a:gd name="connsiteY63" fmla="*/ 1407886 h 1455964"/>
              <a:gd name="connsiteX64" fmla="*/ 0 w 6523520"/>
              <a:gd name="connsiteY64" fmla="*/ 1364890 h 1455964"/>
              <a:gd name="connsiteX65" fmla="*/ 122162 w 6523520"/>
              <a:gd name="connsiteY65" fmla="*/ 1016000 h 1455964"/>
              <a:gd name="connsiteX66" fmla="*/ 151191 w 6523520"/>
              <a:gd name="connsiteY66" fmla="*/ 928914 h 1455964"/>
              <a:gd name="connsiteX67" fmla="*/ 180220 w 6523520"/>
              <a:gd name="connsiteY67" fmla="*/ 783772 h 1455964"/>
              <a:gd name="connsiteX68" fmla="*/ 194734 w 6523520"/>
              <a:gd name="connsiteY68" fmla="*/ 275772 h 1455964"/>
              <a:gd name="connsiteX69" fmla="*/ 223762 w 6523520"/>
              <a:gd name="connsiteY69" fmla="*/ 232229 h 1455964"/>
              <a:gd name="connsiteX70" fmla="*/ 267305 w 6523520"/>
              <a:gd name="connsiteY70" fmla="*/ 203200 h 1455964"/>
              <a:gd name="connsiteX71" fmla="*/ 281820 w 6523520"/>
              <a:gd name="connsiteY71" fmla="*/ 188686 h 1455964"/>
              <a:gd name="connsiteX0" fmla="*/ 252791 w 6361240"/>
              <a:gd name="connsiteY0" fmla="*/ 232229 h 1482831"/>
              <a:gd name="connsiteX1" fmla="*/ 296334 w 6361240"/>
              <a:gd name="connsiteY1" fmla="*/ 159657 h 1482831"/>
              <a:gd name="connsiteX2" fmla="*/ 339877 w 6361240"/>
              <a:gd name="connsiteY2" fmla="*/ 72572 h 1482831"/>
              <a:gd name="connsiteX3" fmla="*/ 426962 w 6361240"/>
              <a:gd name="connsiteY3" fmla="*/ 29029 h 1482831"/>
              <a:gd name="connsiteX4" fmla="*/ 688220 w 6361240"/>
              <a:gd name="connsiteY4" fmla="*/ 43543 h 1482831"/>
              <a:gd name="connsiteX5" fmla="*/ 775305 w 6361240"/>
              <a:gd name="connsiteY5" fmla="*/ 101600 h 1482831"/>
              <a:gd name="connsiteX6" fmla="*/ 818848 w 6361240"/>
              <a:gd name="connsiteY6" fmla="*/ 130629 h 1482831"/>
              <a:gd name="connsiteX7" fmla="*/ 862391 w 6361240"/>
              <a:gd name="connsiteY7" fmla="*/ 159657 h 1482831"/>
              <a:gd name="connsiteX8" fmla="*/ 905934 w 6361240"/>
              <a:gd name="connsiteY8" fmla="*/ 203200 h 1482831"/>
              <a:gd name="connsiteX9" fmla="*/ 993020 w 6361240"/>
              <a:gd name="connsiteY9" fmla="*/ 261257 h 1482831"/>
              <a:gd name="connsiteX10" fmla="*/ 1094620 w 6361240"/>
              <a:gd name="connsiteY10" fmla="*/ 333829 h 1482831"/>
              <a:gd name="connsiteX11" fmla="*/ 1181705 w 6361240"/>
              <a:gd name="connsiteY11" fmla="*/ 406400 h 1482831"/>
              <a:gd name="connsiteX12" fmla="*/ 1239762 w 6361240"/>
              <a:gd name="connsiteY12" fmla="*/ 420914 h 1482831"/>
              <a:gd name="connsiteX13" fmla="*/ 1297820 w 6361240"/>
              <a:gd name="connsiteY13" fmla="*/ 449943 h 1482831"/>
              <a:gd name="connsiteX14" fmla="*/ 1413934 w 6361240"/>
              <a:gd name="connsiteY14" fmla="*/ 478972 h 1482831"/>
              <a:gd name="connsiteX15" fmla="*/ 1762277 w 6361240"/>
              <a:gd name="connsiteY15" fmla="*/ 464457 h 1482831"/>
              <a:gd name="connsiteX16" fmla="*/ 1892905 w 6361240"/>
              <a:gd name="connsiteY16" fmla="*/ 391886 h 1482831"/>
              <a:gd name="connsiteX17" fmla="*/ 1965477 w 6361240"/>
              <a:gd name="connsiteY17" fmla="*/ 377372 h 1482831"/>
              <a:gd name="connsiteX18" fmla="*/ 2125134 w 6361240"/>
              <a:gd name="connsiteY18" fmla="*/ 333829 h 1482831"/>
              <a:gd name="connsiteX19" fmla="*/ 2183191 w 6361240"/>
              <a:gd name="connsiteY19" fmla="*/ 304800 h 1482831"/>
              <a:gd name="connsiteX20" fmla="*/ 2255762 w 6361240"/>
              <a:gd name="connsiteY20" fmla="*/ 290286 h 1482831"/>
              <a:gd name="connsiteX21" fmla="*/ 2313820 w 6361240"/>
              <a:gd name="connsiteY21" fmla="*/ 261257 h 1482831"/>
              <a:gd name="connsiteX22" fmla="*/ 2386391 w 6361240"/>
              <a:gd name="connsiteY22" fmla="*/ 246743 h 1482831"/>
              <a:gd name="connsiteX23" fmla="*/ 2444448 w 6361240"/>
              <a:gd name="connsiteY23" fmla="*/ 203200 h 1482831"/>
              <a:gd name="connsiteX24" fmla="*/ 2546048 w 6361240"/>
              <a:gd name="connsiteY24" fmla="*/ 174172 h 1482831"/>
              <a:gd name="connsiteX25" fmla="*/ 2604105 w 6361240"/>
              <a:gd name="connsiteY25" fmla="*/ 145143 h 1482831"/>
              <a:gd name="connsiteX26" fmla="*/ 2691191 w 6361240"/>
              <a:gd name="connsiteY26" fmla="*/ 87086 h 1482831"/>
              <a:gd name="connsiteX27" fmla="*/ 2734734 w 6361240"/>
              <a:gd name="connsiteY27" fmla="*/ 72572 h 1482831"/>
              <a:gd name="connsiteX28" fmla="*/ 2894391 w 6361240"/>
              <a:gd name="connsiteY28" fmla="*/ 0 h 1482831"/>
              <a:gd name="connsiteX29" fmla="*/ 3533020 w 6361240"/>
              <a:gd name="connsiteY29" fmla="*/ 14514 h 1482831"/>
              <a:gd name="connsiteX30" fmla="*/ 3576562 w 6361240"/>
              <a:gd name="connsiteY30" fmla="*/ 29029 h 1482831"/>
              <a:gd name="connsiteX31" fmla="*/ 3721705 w 6361240"/>
              <a:gd name="connsiteY31" fmla="*/ 58057 h 1482831"/>
              <a:gd name="connsiteX32" fmla="*/ 3779762 w 6361240"/>
              <a:gd name="connsiteY32" fmla="*/ 87086 h 1482831"/>
              <a:gd name="connsiteX33" fmla="*/ 3823305 w 6361240"/>
              <a:gd name="connsiteY33" fmla="*/ 116114 h 1482831"/>
              <a:gd name="connsiteX34" fmla="*/ 3866848 w 6361240"/>
              <a:gd name="connsiteY34" fmla="*/ 130629 h 1482831"/>
              <a:gd name="connsiteX35" fmla="*/ 3997477 w 6361240"/>
              <a:gd name="connsiteY35" fmla="*/ 232229 h 1482831"/>
              <a:gd name="connsiteX36" fmla="*/ 4041020 w 6361240"/>
              <a:gd name="connsiteY36" fmla="*/ 246743 h 1482831"/>
              <a:gd name="connsiteX37" fmla="*/ 4128105 w 6361240"/>
              <a:gd name="connsiteY37" fmla="*/ 319314 h 1482831"/>
              <a:gd name="connsiteX38" fmla="*/ 4229705 w 6361240"/>
              <a:gd name="connsiteY38" fmla="*/ 377372 h 1482831"/>
              <a:gd name="connsiteX39" fmla="*/ 4287762 w 6361240"/>
              <a:gd name="connsiteY39" fmla="*/ 391886 h 1482831"/>
              <a:gd name="connsiteX40" fmla="*/ 4882848 w 6361240"/>
              <a:gd name="connsiteY40" fmla="*/ 362857 h 1482831"/>
              <a:gd name="connsiteX41" fmla="*/ 5013477 w 6361240"/>
              <a:gd name="connsiteY41" fmla="*/ 333829 h 1482831"/>
              <a:gd name="connsiteX42" fmla="*/ 5535991 w 6361240"/>
              <a:gd name="connsiteY42" fmla="*/ 319314 h 1482831"/>
              <a:gd name="connsiteX43" fmla="*/ 5652105 w 6361240"/>
              <a:gd name="connsiteY43" fmla="*/ 290286 h 1482831"/>
              <a:gd name="connsiteX44" fmla="*/ 5753705 w 6361240"/>
              <a:gd name="connsiteY44" fmla="*/ 246743 h 1482831"/>
              <a:gd name="connsiteX45" fmla="*/ 5869820 w 6361240"/>
              <a:gd name="connsiteY45" fmla="*/ 174172 h 1482831"/>
              <a:gd name="connsiteX46" fmla="*/ 5913362 w 6361240"/>
              <a:gd name="connsiteY46" fmla="*/ 145143 h 1482831"/>
              <a:gd name="connsiteX47" fmla="*/ 5971420 w 6361240"/>
              <a:gd name="connsiteY47" fmla="*/ 130629 h 1482831"/>
              <a:gd name="connsiteX48" fmla="*/ 6014962 w 6361240"/>
              <a:gd name="connsiteY48" fmla="*/ 101600 h 1482831"/>
              <a:gd name="connsiteX49" fmla="*/ 6087534 w 6361240"/>
              <a:gd name="connsiteY49" fmla="*/ 116114 h 1482831"/>
              <a:gd name="connsiteX50" fmla="*/ 6174620 w 6361240"/>
              <a:gd name="connsiteY50" fmla="*/ 159657 h 1482831"/>
              <a:gd name="connsiteX51" fmla="*/ 6203648 w 6361240"/>
              <a:gd name="connsiteY51" fmla="*/ 203200 h 1482831"/>
              <a:gd name="connsiteX52" fmla="*/ 6276220 w 6361240"/>
              <a:gd name="connsiteY52" fmla="*/ 275772 h 1482831"/>
              <a:gd name="connsiteX53" fmla="*/ 6319762 w 6361240"/>
              <a:gd name="connsiteY53" fmla="*/ 362857 h 1482831"/>
              <a:gd name="connsiteX54" fmla="*/ 6334277 w 6361240"/>
              <a:gd name="connsiteY54" fmla="*/ 406400 h 1482831"/>
              <a:gd name="connsiteX55" fmla="*/ 6265938 w 6361240"/>
              <a:gd name="connsiteY55" fmla="*/ 1409986 h 1482831"/>
              <a:gd name="connsiteX56" fmla="*/ 5317218 w 6361240"/>
              <a:gd name="connsiteY56" fmla="*/ 1407612 h 1482831"/>
              <a:gd name="connsiteX57" fmla="*/ 5057020 w 6361240"/>
              <a:gd name="connsiteY57" fmla="*/ 1429521 h 1482831"/>
              <a:gd name="connsiteX58" fmla="*/ 4563534 w 6361240"/>
              <a:gd name="connsiteY58" fmla="*/ 1431894 h 1482831"/>
              <a:gd name="connsiteX59" fmla="*/ 4294870 w 6361240"/>
              <a:gd name="connsiteY59" fmla="*/ 1431622 h 1482831"/>
              <a:gd name="connsiteX60" fmla="*/ 3923848 w 6361240"/>
              <a:gd name="connsiteY60" fmla="*/ 1416835 h 1482831"/>
              <a:gd name="connsiteX61" fmla="*/ 3547535 w 6361240"/>
              <a:gd name="connsiteY61" fmla="*/ 1409712 h 1482831"/>
              <a:gd name="connsiteX62" fmla="*/ 2052562 w 6361240"/>
              <a:gd name="connsiteY62" fmla="*/ 1407886 h 1482831"/>
              <a:gd name="connsiteX63" fmla="*/ 0 w 6361240"/>
              <a:gd name="connsiteY63" fmla="*/ 1364890 h 1482831"/>
              <a:gd name="connsiteX64" fmla="*/ 122162 w 6361240"/>
              <a:gd name="connsiteY64" fmla="*/ 1016000 h 1482831"/>
              <a:gd name="connsiteX65" fmla="*/ 151191 w 6361240"/>
              <a:gd name="connsiteY65" fmla="*/ 928914 h 1482831"/>
              <a:gd name="connsiteX66" fmla="*/ 180220 w 6361240"/>
              <a:gd name="connsiteY66" fmla="*/ 783772 h 1482831"/>
              <a:gd name="connsiteX67" fmla="*/ 194734 w 6361240"/>
              <a:gd name="connsiteY67" fmla="*/ 275772 h 1482831"/>
              <a:gd name="connsiteX68" fmla="*/ 223762 w 6361240"/>
              <a:gd name="connsiteY68" fmla="*/ 232229 h 1482831"/>
              <a:gd name="connsiteX69" fmla="*/ 267305 w 6361240"/>
              <a:gd name="connsiteY69" fmla="*/ 203200 h 1482831"/>
              <a:gd name="connsiteX70" fmla="*/ 281820 w 6361240"/>
              <a:gd name="connsiteY70" fmla="*/ 188686 h 1482831"/>
              <a:gd name="connsiteX0" fmla="*/ 252791 w 6356745"/>
              <a:gd name="connsiteY0" fmla="*/ 232229 h 1486055"/>
              <a:gd name="connsiteX1" fmla="*/ 296334 w 6356745"/>
              <a:gd name="connsiteY1" fmla="*/ 159657 h 1486055"/>
              <a:gd name="connsiteX2" fmla="*/ 339877 w 6356745"/>
              <a:gd name="connsiteY2" fmla="*/ 72572 h 1486055"/>
              <a:gd name="connsiteX3" fmla="*/ 426962 w 6356745"/>
              <a:gd name="connsiteY3" fmla="*/ 29029 h 1486055"/>
              <a:gd name="connsiteX4" fmla="*/ 688220 w 6356745"/>
              <a:gd name="connsiteY4" fmla="*/ 43543 h 1486055"/>
              <a:gd name="connsiteX5" fmla="*/ 775305 w 6356745"/>
              <a:gd name="connsiteY5" fmla="*/ 101600 h 1486055"/>
              <a:gd name="connsiteX6" fmla="*/ 818848 w 6356745"/>
              <a:gd name="connsiteY6" fmla="*/ 130629 h 1486055"/>
              <a:gd name="connsiteX7" fmla="*/ 862391 w 6356745"/>
              <a:gd name="connsiteY7" fmla="*/ 159657 h 1486055"/>
              <a:gd name="connsiteX8" fmla="*/ 905934 w 6356745"/>
              <a:gd name="connsiteY8" fmla="*/ 203200 h 1486055"/>
              <a:gd name="connsiteX9" fmla="*/ 993020 w 6356745"/>
              <a:gd name="connsiteY9" fmla="*/ 261257 h 1486055"/>
              <a:gd name="connsiteX10" fmla="*/ 1094620 w 6356745"/>
              <a:gd name="connsiteY10" fmla="*/ 333829 h 1486055"/>
              <a:gd name="connsiteX11" fmla="*/ 1181705 w 6356745"/>
              <a:gd name="connsiteY11" fmla="*/ 406400 h 1486055"/>
              <a:gd name="connsiteX12" fmla="*/ 1239762 w 6356745"/>
              <a:gd name="connsiteY12" fmla="*/ 420914 h 1486055"/>
              <a:gd name="connsiteX13" fmla="*/ 1297820 w 6356745"/>
              <a:gd name="connsiteY13" fmla="*/ 449943 h 1486055"/>
              <a:gd name="connsiteX14" fmla="*/ 1413934 w 6356745"/>
              <a:gd name="connsiteY14" fmla="*/ 478972 h 1486055"/>
              <a:gd name="connsiteX15" fmla="*/ 1762277 w 6356745"/>
              <a:gd name="connsiteY15" fmla="*/ 464457 h 1486055"/>
              <a:gd name="connsiteX16" fmla="*/ 1892905 w 6356745"/>
              <a:gd name="connsiteY16" fmla="*/ 391886 h 1486055"/>
              <a:gd name="connsiteX17" fmla="*/ 1965477 w 6356745"/>
              <a:gd name="connsiteY17" fmla="*/ 377372 h 1486055"/>
              <a:gd name="connsiteX18" fmla="*/ 2125134 w 6356745"/>
              <a:gd name="connsiteY18" fmla="*/ 333829 h 1486055"/>
              <a:gd name="connsiteX19" fmla="*/ 2183191 w 6356745"/>
              <a:gd name="connsiteY19" fmla="*/ 304800 h 1486055"/>
              <a:gd name="connsiteX20" fmla="*/ 2255762 w 6356745"/>
              <a:gd name="connsiteY20" fmla="*/ 290286 h 1486055"/>
              <a:gd name="connsiteX21" fmla="*/ 2313820 w 6356745"/>
              <a:gd name="connsiteY21" fmla="*/ 261257 h 1486055"/>
              <a:gd name="connsiteX22" fmla="*/ 2386391 w 6356745"/>
              <a:gd name="connsiteY22" fmla="*/ 246743 h 1486055"/>
              <a:gd name="connsiteX23" fmla="*/ 2444448 w 6356745"/>
              <a:gd name="connsiteY23" fmla="*/ 203200 h 1486055"/>
              <a:gd name="connsiteX24" fmla="*/ 2546048 w 6356745"/>
              <a:gd name="connsiteY24" fmla="*/ 174172 h 1486055"/>
              <a:gd name="connsiteX25" fmla="*/ 2604105 w 6356745"/>
              <a:gd name="connsiteY25" fmla="*/ 145143 h 1486055"/>
              <a:gd name="connsiteX26" fmla="*/ 2691191 w 6356745"/>
              <a:gd name="connsiteY26" fmla="*/ 87086 h 1486055"/>
              <a:gd name="connsiteX27" fmla="*/ 2734734 w 6356745"/>
              <a:gd name="connsiteY27" fmla="*/ 72572 h 1486055"/>
              <a:gd name="connsiteX28" fmla="*/ 2894391 w 6356745"/>
              <a:gd name="connsiteY28" fmla="*/ 0 h 1486055"/>
              <a:gd name="connsiteX29" fmla="*/ 3533020 w 6356745"/>
              <a:gd name="connsiteY29" fmla="*/ 14514 h 1486055"/>
              <a:gd name="connsiteX30" fmla="*/ 3576562 w 6356745"/>
              <a:gd name="connsiteY30" fmla="*/ 29029 h 1486055"/>
              <a:gd name="connsiteX31" fmla="*/ 3721705 w 6356745"/>
              <a:gd name="connsiteY31" fmla="*/ 58057 h 1486055"/>
              <a:gd name="connsiteX32" fmla="*/ 3779762 w 6356745"/>
              <a:gd name="connsiteY32" fmla="*/ 87086 h 1486055"/>
              <a:gd name="connsiteX33" fmla="*/ 3823305 w 6356745"/>
              <a:gd name="connsiteY33" fmla="*/ 116114 h 1486055"/>
              <a:gd name="connsiteX34" fmla="*/ 3866848 w 6356745"/>
              <a:gd name="connsiteY34" fmla="*/ 130629 h 1486055"/>
              <a:gd name="connsiteX35" fmla="*/ 3997477 w 6356745"/>
              <a:gd name="connsiteY35" fmla="*/ 232229 h 1486055"/>
              <a:gd name="connsiteX36" fmla="*/ 4041020 w 6356745"/>
              <a:gd name="connsiteY36" fmla="*/ 246743 h 1486055"/>
              <a:gd name="connsiteX37" fmla="*/ 4128105 w 6356745"/>
              <a:gd name="connsiteY37" fmla="*/ 319314 h 1486055"/>
              <a:gd name="connsiteX38" fmla="*/ 4229705 w 6356745"/>
              <a:gd name="connsiteY38" fmla="*/ 377372 h 1486055"/>
              <a:gd name="connsiteX39" fmla="*/ 4287762 w 6356745"/>
              <a:gd name="connsiteY39" fmla="*/ 391886 h 1486055"/>
              <a:gd name="connsiteX40" fmla="*/ 4882848 w 6356745"/>
              <a:gd name="connsiteY40" fmla="*/ 362857 h 1486055"/>
              <a:gd name="connsiteX41" fmla="*/ 5013477 w 6356745"/>
              <a:gd name="connsiteY41" fmla="*/ 333829 h 1486055"/>
              <a:gd name="connsiteX42" fmla="*/ 5535991 w 6356745"/>
              <a:gd name="connsiteY42" fmla="*/ 319314 h 1486055"/>
              <a:gd name="connsiteX43" fmla="*/ 5652105 w 6356745"/>
              <a:gd name="connsiteY43" fmla="*/ 290286 h 1486055"/>
              <a:gd name="connsiteX44" fmla="*/ 5753705 w 6356745"/>
              <a:gd name="connsiteY44" fmla="*/ 246743 h 1486055"/>
              <a:gd name="connsiteX45" fmla="*/ 5869820 w 6356745"/>
              <a:gd name="connsiteY45" fmla="*/ 174172 h 1486055"/>
              <a:gd name="connsiteX46" fmla="*/ 5913362 w 6356745"/>
              <a:gd name="connsiteY46" fmla="*/ 145143 h 1486055"/>
              <a:gd name="connsiteX47" fmla="*/ 5971420 w 6356745"/>
              <a:gd name="connsiteY47" fmla="*/ 130629 h 1486055"/>
              <a:gd name="connsiteX48" fmla="*/ 6014962 w 6356745"/>
              <a:gd name="connsiteY48" fmla="*/ 101600 h 1486055"/>
              <a:gd name="connsiteX49" fmla="*/ 6087534 w 6356745"/>
              <a:gd name="connsiteY49" fmla="*/ 116114 h 1486055"/>
              <a:gd name="connsiteX50" fmla="*/ 6174620 w 6356745"/>
              <a:gd name="connsiteY50" fmla="*/ 159657 h 1486055"/>
              <a:gd name="connsiteX51" fmla="*/ 6203648 w 6356745"/>
              <a:gd name="connsiteY51" fmla="*/ 203200 h 1486055"/>
              <a:gd name="connsiteX52" fmla="*/ 6276220 w 6356745"/>
              <a:gd name="connsiteY52" fmla="*/ 275772 h 1486055"/>
              <a:gd name="connsiteX53" fmla="*/ 6319762 w 6356745"/>
              <a:gd name="connsiteY53" fmla="*/ 362857 h 1486055"/>
              <a:gd name="connsiteX54" fmla="*/ 6265938 w 6356745"/>
              <a:gd name="connsiteY54" fmla="*/ 1409986 h 1486055"/>
              <a:gd name="connsiteX55" fmla="*/ 5317218 w 6356745"/>
              <a:gd name="connsiteY55" fmla="*/ 1407612 h 1486055"/>
              <a:gd name="connsiteX56" fmla="*/ 5057020 w 6356745"/>
              <a:gd name="connsiteY56" fmla="*/ 1429521 h 1486055"/>
              <a:gd name="connsiteX57" fmla="*/ 4563534 w 6356745"/>
              <a:gd name="connsiteY57" fmla="*/ 1431894 h 1486055"/>
              <a:gd name="connsiteX58" fmla="*/ 4294870 w 6356745"/>
              <a:gd name="connsiteY58" fmla="*/ 1431622 h 1486055"/>
              <a:gd name="connsiteX59" fmla="*/ 3923848 w 6356745"/>
              <a:gd name="connsiteY59" fmla="*/ 1416835 h 1486055"/>
              <a:gd name="connsiteX60" fmla="*/ 3547535 w 6356745"/>
              <a:gd name="connsiteY60" fmla="*/ 1409712 h 1486055"/>
              <a:gd name="connsiteX61" fmla="*/ 2052562 w 6356745"/>
              <a:gd name="connsiteY61" fmla="*/ 1407886 h 1486055"/>
              <a:gd name="connsiteX62" fmla="*/ 0 w 6356745"/>
              <a:gd name="connsiteY62" fmla="*/ 1364890 h 1486055"/>
              <a:gd name="connsiteX63" fmla="*/ 122162 w 6356745"/>
              <a:gd name="connsiteY63" fmla="*/ 1016000 h 1486055"/>
              <a:gd name="connsiteX64" fmla="*/ 151191 w 6356745"/>
              <a:gd name="connsiteY64" fmla="*/ 928914 h 1486055"/>
              <a:gd name="connsiteX65" fmla="*/ 180220 w 6356745"/>
              <a:gd name="connsiteY65" fmla="*/ 783772 h 1486055"/>
              <a:gd name="connsiteX66" fmla="*/ 194734 w 6356745"/>
              <a:gd name="connsiteY66" fmla="*/ 275772 h 1486055"/>
              <a:gd name="connsiteX67" fmla="*/ 223762 w 6356745"/>
              <a:gd name="connsiteY67" fmla="*/ 232229 h 1486055"/>
              <a:gd name="connsiteX68" fmla="*/ 267305 w 6356745"/>
              <a:gd name="connsiteY68" fmla="*/ 203200 h 1486055"/>
              <a:gd name="connsiteX69" fmla="*/ 281820 w 6356745"/>
              <a:gd name="connsiteY69" fmla="*/ 188686 h 1486055"/>
              <a:gd name="connsiteX0" fmla="*/ 252791 w 6360574"/>
              <a:gd name="connsiteY0" fmla="*/ 232229 h 1486055"/>
              <a:gd name="connsiteX1" fmla="*/ 296334 w 6360574"/>
              <a:gd name="connsiteY1" fmla="*/ 159657 h 1486055"/>
              <a:gd name="connsiteX2" fmla="*/ 339877 w 6360574"/>
              <a:gd name="connsiteY2" fmla="*/ 72572 h 1486055"/>
              <a:gd name="connsiteX3" fmla="*/ 426962 w 6360574"/>
              <a:gd name="connsiteY3" fmla="*/ 29029 h 1486055"/>
              <a:gd name="connsiteX4" fmla="*/ 688220 w 6360574"/>
              <a:gd name="connsiteY4" fmla="*/ 43543 h 1486055"/>
              <a:gd name="connsiteX5" fmla="*/ 775305 w 6360574"/>
              <a:gd name="connsiteY5" fmla="*/ 101600 h 1486055"/>
              <a:gd name="connsiteX6" fmla="*/ 818848 w 6360574"/>
              <a:gd name="connsiteY6" fmla="*/ 130629 h 1486055"/>
              <a:gd name="connsiteX7" fmla="*/ 862391 w 6360574"/>
              <a:gd name="connsiteY7" fmla="*/ 159657 h 1486055"/>
              <a:gd name="connsiteX8" fmla="*/ 905934 w 6360574"/>
              <a:gd name="connsiteY8" fmla="*/ 203200 h 1486055"/>
              <a:gd name="connsiteX9" fmla="*/ 993020 w 6360574"/>
              <a:gd name="connsiteY9" fmla="*/ 261257 h 1486055"/>
              <a:gd name="connsiteX10" fmla="*/ 1094620 w 6360574"/>
              <a:gd name="connsiteY10" fmla="*/ 333829 h 1486055"/>
              <a:gd name="connsiteX11" fmla="*/ 1181705 w 6360574"/>
              <a:gd name="connsiteY11" fmla="*/ 406400 h 1486055"/>
              <a:gd name="connsiteX12" fmla="*/ 1239762 w 6360574"/>
              <a:gd name="connsiteY12" fmla="*/ 420914 h 1486055"/>
              <a:gd name="connsiteX13" fmla="*/ 1297820 w 6360574"/>
              <a:gd name="connsiteY13" fmla="*/ 449943 h 1486055"/>
              <a:gd name="connsiteX14" fmla="*/ 1413934 w 6360574"/>
              <a:gd name="connsiteY14" fmla="*/ 478972 h 1486055"/>
              <a:gd name="connsiteX15" fmla="*/ 1762277 w 6360574"/>
              <a:gd name="connsiteY15" fmla="*/ 464457 h 1486055"/>
              <a:gd name="connsiteX16" fmla="*/ 1892905 w 6360574"/>
              <a:gd name="connsiteY16" fmla="*/ 391886 h 1486055"/>
              <a:gd name="connsiteX17" fmla="*/ 1965477 w 6360574"/>
              <a:gd name="connsiteY17" fmla="*/ 377372 h 1486055"/>
              <a:gd name="connsiteX18" fmla="*/ 2125134 w 6360574"/>
              <a:gd name="connsiteY18" fmla="*/ 333829 h 1486055"/>
              <a:gd name="connsiteX19" fmla="*/ 2183191 w 6360574"/>
              <a:gd name="connsiteY19" fmla="*/ 304800 h 1486055"/>
              <a:gd name="connsiteX20" fmla="*/ 2255762 w 6360574"/>
              <a:gd name="connsiteY20" fmla="*/ 290286 h 1486055"/>
              <a:gd name="connsiteX21" fmla="*/ 2313820 w 6360574"/>
              <a:gd name="connsiteY21" fmla="*/ 261257 h 1486055"/>
              <a:gd name="connsiteX22" fmla="*/ 2386391 w 6360574"/>
              <a:gd name="connsiteY22" fmla="*/ 246743 h 1486055"/>
              <a:gd name="connsiteX23" fmla="*/ 2444448 w 6360574"/>
              <a:gd name="connsiteY23" fmla="*/ 203200 h 1486055"/>
              <a:gd name="connsiteX24" fmla="*/ 2546048 w 6360574"/>
              <a:gd name="connsiteY24" fmla="*/ 174172 h 1486055"/>
              <a:gd name="connsiteX25" fmla="*/ 2604105 w 6360574"/>
              <a:gd name="connsiteY25" fmla="*/ 145143 h 1486055"/>
              <a:gd name="connsiteX26" fmla="*/ 2691191 w 6360574"/>
              <a:gd name="connsiteY26" fmla="*/ 87086 h 1486055"/>
              <a:gd name="connsiteX27" fmla="*/ 2734734 w 6360574"/>
              <a:gd name="connsiteY27" fmla="*/ 72572 h 1486055"/>
              <a:gd name="connsiteX28" fmla="*/ 2894391 w 6360574"/>
              <a:gd name="connsiteY28" fmla="*/ 0 h 1486055"/>
              <a:gd name="connsiteX29" fmla="*/ 3533020 w 6360574"/>
              <a:gd name="connsiteY29" fmla="*/ 14514 h 1486055"/>
              <a:gd name="connsiteX30" fmla="*/ 3576562 w 6360574"/>
              <a:gd name="connsiteY30" fmla="*/ 29029 h 1486055"/>
              <a:gd name="connsiteX31" fmla="*/ 3721705 w 6360574"/>
              <a:gd name="connsiteY31" fmla="*/ 58057 h 1486055"/>
              <a:gd name="connsiteX32" fmla="*/ 3779762 w 6360574"/>
              <a:gd name="connsiteY32" fmla="*/ 87086 h 1486055"/>
              <a:gd name="connsiteX33" fmla="*/ 3823305 w 6360574"/>
              <a:gd name="connsiteY33" fmla="*/ 116114 h 1486055"/>
              <a:gd name="connsiteX34" fmla="*/ 3866848 w 6360574"/>
              <a:gd name="connsiteY34" fmla="*/ 130629 h 1486055"/>
              <a:gd name="connsiteX35" fmla="*/ 3997477 w 6360574"/>
              <a:gd name="connsiteY35" fmla="*/ 232229 h 1486055"/>
              <a:gd name="connsiteX36" fmla="*/ 4041020 w 6360574"/>
              <a:gd name="connsiteY36" fmla="*/ 246743 h 1486055"/>
              <a:gd name="connsiteX37" fmla="*/ 4128105 w 6360574"/>
              <a:gd name="connsiteY37" fmla="*/ 319314 h 1486055"/>
              <a:gd name="connsiteX38" fmla="*/ 4229705 w 6360574"/>
              <a:gd name="connsiteY38" fmla="*/ 377372 h 1486055"/>
              <a:gd name="connsiteX39" fmla="*/ 4287762 w 6360574"/>
              <a:gd name="connsiteY39" fmla="*/ 391886 h 1486055"/>
              <a:gd name="connsiteX40" fmla="*/ 4882848 w 6360574"/>
              <a:gd name="connsiteY40" fmla="*/ 362857 h 1486055"/>
              <a:gd name="connsiteX41" fmla="*/ 5013477 w 6360574"/>
              <a:gd name="connsiteY41" fmla="*/ 333829 h 1486055"/>
              <a:gd name="connsiteX42" fmla="*/ 5535991 w 6360574"/>
              <a:gd name="connsiteY42" fmla="*/ 319314 h 1486055"/>
              <a:gd name="connsiteX43" fmla="*/ 5652105 w 6360574"/>
              <a:gd name="connsiteY43" fmla="*/ 290286 h 1486055"/>
              <a:gd name="connsiteX44" fmla="*/ 5753705 w 6360574"/>
              <a:gd name="connsiteY44" fmla="*/ 246743 h 1486055"/>
              <a:gd name="connsiteX45" fmla="*/ 5869820 w 6360574"/>
              <a:gd name="connsiteY45" fmla="*/ 174172 h 1486055"/>
              <a:gd name="connsiteX46" fmla="*/ 5913362 w 6360574"/>
              <a:gd name="connsiteY46" fmla="*/ 145143 h 1486055"/>
              <a:gd name="connsiteX47" fmla="*/ 5971420 w 6360574"/>
              <a:gd name="connsiteY47" fmla="*/ 130629 h 1486055"/>
              <a:gd name="connsiteX48" fmla="*/ 6014962 w 6360574"/>
              <a:gd name="connsiteY48" fmla="*/ 101600 h 1486055"/>
              <a:gd name="connsiteX49" fmla="*/ 6087534 w 6360574"/>
              <a:gd name="connsiteY49" fmla="*/ 116114 h 1486055"/>
              <a:gd name="connsiteX50" fmla="*/ 6174620 w 6360574"/>
              <a:gd name="connsiteY50" fmla="*/ 159657 h 1486055"/>
              <a:gd name="connsiteX51" fmla="*/ 6203648 w 6360574"/>
              <a:gd name="connsiteY51" fmla="*/ 203200 h 1486055"/>
              <a:gd name="connsiteX52" fmla="*/ 6319762 w 6360574"/>
              <a:gd name="connsiteY52" fmla="*/ 362857 h 1486055"/>
              <a:gd name="connsiteX53" fmla="*/ 6265938 w 6360574"/>
              <a:gd name="connsiteY53" fmla="*/ 1409986 h 1486055"/>
              <a:gd name="connsiteX54" fmla="*/ 5317218 w 6360574"/>
              <a:gd name="connsiteY54" fmla="*/ 1407612 h 1486055"/>
              <a:gd name="connsiteX55" fmla="*/ 5057020 w 6360574"/>
              <a:gd name="connsiteY55" fmla="*/ 1429521 h 1486055"/>
              <a:gd name="connsiteX56" fmla="*/ 4563534 w 6360574"/>
              <a:gd name="connsiteY56" fmla="*/ 1431894 h 1486055"/>
              <a:gd name="connsiteX57" fmla="*/ 4294870 w 6360574"/>
              <a:gd name="connsiteY57" fmla="*/ 1431622 h 1486055"/>
              <a:gd name="connsiteX58" fmla="*/ 3923848 w 6360574"/>
              <a:gd name="connsiteY58" fmla="*/ 1416835 h 1486055"/>
              <a:gd name="connsiteX59" fmla="*/ 3547535 w 6360574"/>
              <a:gd name="connsiteY59" fmla="*/ 1409712 h 1486055"/>
              <a:gd name="connsiteX60" fmla="*/ 2052562 w 6360574"/>
              <a:gd name="connsiteY60" fmla="*/ 1407886 h 1486055"/>
              <a:gd name="connsiteX61" fmla="*/ 0 w 6360574"/>
              <a:gd name="connsiteY61" fmla="*/ 1364890 h 1486055"/>
              <a:gd name="connsiteX62" fmla="*/ 122162 w 6360574"/>
              <a:gd name="connsiteY62" fmla="*/ 1016000 h 1486055"/>
              <a:gd name="connsiteX63" fmla="*/ 151191 w 6360574"/>
              <a:gd name="connsiteY63" fmla="*/ 928914 h 1486055"/>
              <a:gd name="connsiteX64" fmla="*/ 180220 w 6360574"/>
              <a:gd name="connsiteY64" fmla="*/ 783772 h 1486055"/>
              <a:gd name="connsiteX65" fmla="*/ 194734 w 6360574"/>
              <a:gd name="connsiteY65" fmla="*/ 275772 h 1486055"/>
              <a:gd name="connsiteX66" fmla="*/ 223762 w 6360574"/>
              <a:gd name="connsiteY66" fmla="*/ 232229 h 1486055"/>
              <a:gd name="connsiteX67" fmla="*/ 267305 w 6360574"/>
              <a:gd name="connsiteY67" fmla="*/ 203200 h 1486055"/>
              <a:gd name="connsiteX68" fmla="*/ 281820 w 6360574"/>
              <a:gd name="connsiteY68" fmla="*/ 188686 h 1486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6360574" h="1486055">
                <a:moveTo>
                  <a:pt x="252791" y="232229"/>
                </a:moveTo>
                <a:cubicBezTo>
                  <a:pt x="267305" y="208038"/>
                  <a:pt x="283718" y="184890"/>
                  <a:pt x="296334" y="159657"/>
                </a:cubicBezTo>
                <a:cubicBezTo>
                  <a:pt x="319944" y="112436"/>
                  <a:pt x="298279" y="114169"/>
                  <a:pt x="339877" y="72572"/>
                </a:cubicBezTo>
                <a:cubicBezTo>
                  <a:pt x="368015" y="44435"/>
                  <a:pt x="391546" y="40834"/>
                  <a:pt x="426962" y="29029"/>
                </a:cubicBezTo>
                <a:cubicBezTo>
                  <a:pt x="514048" y="33867"/>
                  <a:pt x="602833" y="25754"/>
                  <a:pt x="688220" y="43543"/>
                </a:cubicBezTo>
                <a:cubicBezTo>
                  <a:pt x="722374" y="50658"/>
                  <a:pt x="746277" y="82248"/>
                  <a:pt x="775305" y="101600"/>
                </a:cubicBezTo>
                <a:lnTo>
                  <a:pt x="818848" y="130629"/>
                </a:lnTo>
                <a:cubicBezTo>
                  <a:pt x="833362" y="140305"/>
                  <a:pt x="850056" y="147322"/>
                  <a:pt x="862391" y="159657"/>
                </a:cubicBezTo>
                <a:cubicBezTo>
                  <a:pt x="876905" y="174171"/>
                  <a:pt x="889731" y="190598"/>
                  <a:pt x="905934" y="203200"/>
                </a:cubicBezTo>
                <a:cubicBezTo>
                  <a:pt x="933473" y="224619"/>
                  <a:pt x="968351" y="236587"/>
                  <a:pt x="993020" y="261257"/>
                </a:cubicBezTo>
                <a:cubicBezTo>
                  <a:pt x="1051861" y="320100"/>
                  <a:pt x="1018203" y="295620"/>
                  <a:pt x="1094620" y="333829"/>
                </a:cubicBezTo>
                <a:cubicBezTo>
                  <a:pt x="1120777" y="359986"/>
                  <a:pt x="1146340" y="391244"/>
                  <a:pt x="1181705" y="406400"/>
                </a:cubicBezTo>
                <a:cubicBezTo>
                  <a:pt x="1200040" y="414258"/>
                  <a:pt x="1220410" y="416076"/>
                  <a:pt x="1239762" y="420914"/>
                </a:cubicBezTo>
                <a:cubicBezTo>
                  <a:pt x="1259115" y="430590"/>
                  <a:pt x="1277933" y="441420"/>
                  <a:pt x="1297820" y="449943"/>
                </a:cubicBezTo>
                <a:cubicBezTo>
                  <a:pt x="1336870" y="466679"/>
                  <a:pt x="1371341" y="470453"/>
                  <a:pt x="1413934" y="478972"/>
                </a:cubicBezTo>
                <a:cubicBezTo>
                  <a:pt x="1530048" y="474134"/>
                  <a:pt x="1646379" y="473042"/>
                  <a:pt x="1762277" y="464457"/>
                </a:cubicBezTo>
                <a:cubicBezTo>
                  <a:pt x="1843351" y="458451"/>
                  <a:pt x="1782980" y="413870"/>
                  <a:pt x="1892905" y="391886"/>
                </a:cubicBezTo>
                <a:lnTo>
                  <a:pt x="1965477" y="377372"/>
                </a:lnTo>
                <a:cubicBezTo>
                  <a:pt x="2198500" y="284161"/>
                  <a:pt x="1861974" y="412777"/>
                  <a:pt x="2125134" y="333829"/>
                </a:cubicBezTo>
                <a:cubicBezTo>
                  <a:pt x="2145858" y="327612"/>
                  <a:pt x="2162665" y="311642"/>
                  <a:pt x="2183191" y="304800"/>
                </a:cubicBezTo>
                <a:cubicBezTo>
                  <a:pt x="2206594" y="296999"/>
                  <a:pt x="2231572" y="295124"/>
                  <a:pt x="2255762" y="290286"/>
                </a:cubicBezTo>
                <a:cubicBezTo>
                  <a:pt x="2275115" y="280610"/>
                  <a:pt x="2293293" y="268099"/>
                  <a:pt x="2313820" y="261257"/>
                </a:cubicBezTo>
                <a:cubicBezTo>
                  <a:pt x="2337223" y="253456"/>
                  <a:pt x="2363848" y="256762"/>
                  <a:pt x="2386391" y="246743"/>
                </a:cubicBezTo>
                <a:cubicBezTo>
                  <a:pt x="2408497" y="236918"/>
                  <a:pt x="2422426" y="213210"/>
                  <a:pt x="2444448" y="203200"/>
                </a:cubicBezTo>
                <a:cubicBezTo>
                  <a:pt x="2476513" y="188625"/>
                  <a:pt x="2512947" y="186209"/>
                  <a:pt x="2546048" y="174172"/>
                </a:cubicBezTo>
                <a:cubicBezTo>
                  <a:pt x="2566382" y="166778"/>
                  <a:pt x="2585552" y="156275"/>
                  <a:pt x="2604105" y="145143"/>
                </a:cubicBezTo>
                <a:cubicBezTo>
                  <a:pt x="2634021" y="127193"/>
                  <a:pt x="2658093" y="98118"/>
                  <a:pt x="2691191" y="87086"/>
                </a:cubicBezTo>
                <a:lnTo>
                  <a:pt x="2734734" y="72572"/>
                </a:lnTo>
                <a:cubicBezTo>
                  <a:pt x="2842346" y="830"/>
                  <a:pt x="2787609" y="21356"/>
                  <a:pt x="2894391" y="0"/>
                </a:cubicBezTo>
                <a:lnTo>
                  <a:pt x="3533020" y="14514"/>
                </a:lnTo>
                <a:cubicBezTo>
                  <a:pt x="3548305" y="15164"/>
                  <a:pt x="3561851" y="24826"/>
                  <a:pt x="3576562" y="29029"/>
                </a:cubicBezTo>
                <a:cubicBezTo>
                  <a:pt x="3637180" y="46349"/>
                  <a:pt x="3653286" y="46654"/>
                  <a:pt x="3721705" y="58057"/>
                </a:cubicBezTo>
                <a:cubicBezTo>
                  <a:pt x="3741057" y="67733"/>
                  <a:pt x="3760976" y="76351"/>
                  <a:pt x="3779762" y="87086"/>
                </a:cubicBezTo>
                <a:cubicBezTo>
                  <a:pt x="3794908" y="95741"/>
                  <a:pt x="3807703" y="108313"/>
                  <a:pt x="3823305" y="116114"/>
                </a:cubicBezTo>
                <a:cubicBezTo>
                  <a:pt x="3836989" y="122956"/>
                  <a:pt x="3852334" y="125791"/>
                  <a:pt x="3866848" y="130629"/>
                </a:cubicBezTo>
                <a:cubicBezTo>
                  <a:pt x="3904418" y="168199"/>
                  <a:pt x="3945395" y="214869"/>
                  <a:pt x="3997477" y="232229"/>
                </a:cubicBezTo>
                <a:lnTo>
                  <a:pt x="4041020" y="246743"/>
                </a:lnTo>
                <a:cubicBezTo>
                  <a:pt x="4149132" y="318820"/>
                  <a:pt x="4016344" y="226181"/>
                  <a:pt x="4128105" y="319314"/>
                </a:cubicBezTo>
                <a:cubicBezTo>
                  <a:pt x="4151075" y="338455"/>
                  <a:pt x="4203893" y="367692"/>
                  <a:pt x="4229705" y="377372"/>
                </a:cubicBezTo>
                <a:cubicBezTo>
                  <a:pt x="4248383" y="384376"/>
                  <a:pt x="4268410" y="387048"/>
                  <a:pt x="4287762" y="391886"/>
                </a:cubicBezTo>
                <a:cubicBezTo>
                  <a:pt x="4425816" y="387284"/>
                  <a:pt x="4707643" y="386218"/>
                  <a:pt x="4882848" y="362857"/>
                </a:cubicBezTo>
                <a:cubicBezTo>
                  <a:pt x="4944731" y="354606"/>
                  <a:pt x="4946211" y="337110"/>
                  <a:pt x="5013477" y="333829"/>
                </a:cubicBezTo>
                <a:cubicBezTo>
                  <a:pt x="5187509" y="325340"/>
                  <a:pt x="5361820" y="324152"/>
                  <a:pt x="5535991" y="319314"/>
                </a:cubicBezTo>
                <a:cubicBezTo>
                  <a:pt x="5563591" y="313794"/>
                  <a:pt x="5622352" y="305162"/>
                  <a:pt x="5652105" y="290286"/>
                </a:cubicBezTo>
                <a:cubicBezTo>
                  <a:pt x="5752340" y="240168"/>
                  <a:pt x="5632875" y="276950"/>
                  <a:pt x="5753705" y="246743"/>
                </a:cubicBezTo>
                <a:cubicBezTo>
                  <a:pt x="5864718" y="163482"/>
                  <a:pt x="5758241" y="237931"/>
                  <a:pt x="5869820" y="174172"/>
                </a:cubicBezTo>
                <a:cubicBezTo>
                  <a:pt x="5884966" y="165517"/>
                  <a:pt x="5897329" y="152014"/>
                  <a:pt x="5913362" y="145143"/>
                </a:cubicBezTo>
                <a:cubicBezTo>
                  <a:pt x="5931697" y="137285"/>
                  <a:pt x="5952067" y="135467"/>
                  <a:pt x="5971420" y="130629"/>
                </a:cubicBezTo>
                <a:cubicBezTo>
                  <a:pt x="5985934" y="120953"/>
                  <a:pt x="5997653" y="103764"/>
                  <a:pt x="6014962" y="101600"/>
                </a:cubicBezTo>
                <a:cubicBezTo>
                  <a:pt x="6039441" y="98540"/>
                  <a:pt x="6063601" y="110131"/>
                  <a:pt x="6087534" y="116114"/>
                </a:cubicBezTo>
                <a:cubicBezTo>
                  <a:pt x="6135605" y="128132"/>
                  <a:pt x="6132053" y="131279"/>
                  <a:pt x="6174620" y="159657"/>
                </a:cubicBezTo>
                <a:cubicBezTo>
                  <a:pt x="6184296" y="174171"/>
                  <a:pt x="6179458" y="169333"/>
                  <a:pt x="6203648" y="203200"/>
                </a:cubicBezTo>
                <a:cubicBezTo>
                  <a:pt x="6227838" y="237067"/>
                  <a:pt x="6309380" y="161726"/>
                  <a:pt x="6319762" y="362857"/>
                </a:cubicBezTo>
                <a:cubicBezTo>
                  <a:pt x="6330144" y="563988"/>
                  <a:pt x="6433029" y="1235860"/>
                  <a:pt x="6265938" y="1409986"/>
                </a:cubicBezTo>
                <a:cubicBezTo>
                  <a:pt x="6098847" y="1584112"/>
                  <a:pt x="5518704" y="1404356"/>
                  <a:pt x="5317218" y="1407612"/>
                </a:cubicBezTo>
                <a:cubicBezTo>
                  <a:pt x="5115732" y="1410868"/>
                  <a:pt x="5139267" y="1434359"/>
                  <a:pt x="5057020" y="1429521"/>
                </a:cubicBezTo>
                <a:lnTo>
                  <a:pt x="4563534" y="1431894"/>
                </a:lnTo>
                <a:cubicBezTo>
                  <a:pt x="4436509" y="1432244"/>
                  <a:pt x="4401484" y="1434132"/>
                  <a:pt x="4294870" y="1431622"/>
                </a:cubicBezTo>
                <a:cubicBezTo>
                  <a:pt x="4188256" y="1429112"/>
                  <a:pt x="4032705" y="1440721"/>
                  <a:pt x="3923848" y="1416835"/>
                </a:cubicBezTo>
                <a:cubicBezTo>
                  <a:pt x="3814991" y="1392949"/>
                  <a:pt x="3859416" y="1411203"/>
                  <a:pt x="3547535" y="1409712"/>
                </a:cubicBezTo>
                <a:lnTo>
                  <a:pt x="2052562" y="1407886"/>
                </a:lnTo>
                <a:lnTo>
                  <a:pt x="0" y="1364890"/>
                </a:lnTo>
                <a:cubicBezTo>
                  <a:pt x="4838" y="1297157"/>
                  <a:pt x="96964" y="1088663"/>
                  <a:pt x="122162" y="1016000"/>
                </a:cubicBezTo>
                <a:cubicBezTo>
                  <a:pt x="147360" y="943337"/>
                  <a:pt x="143770" y="958599"/>
                  <a:pt x="151191" y="928914"/>
                </a:cubicBezTo>
                <a:cubicBezTo>
                  <a:pt x="172842" y="842307"/>
                  <a:pt x="162425" y="890533"/>
                  <a:pt x="180220" y="783772"/>
                </a:cubicBezTo>
                <a:cubicBezTo>
                  <a:pt x="185058" y="614439"/>
                  <a:pt x="181402" y="444649"/>
                  <a:pt x="194734" y="275772"/>
                </a:cubicBezTo>
                <a:cubicBezTo>
                  <a:pt x="196107" y="258382"/>
                  <a:pt x="211427" y="244564"/>
                  <a:pt x="223762" y="232229"/>
                </a:cubicBezTo>
                <a:cubicBezTo>
                  <a:pt x="236097" y="219894"/>
                  <a:pt x="253350" y="213666"/>
                  <a:pt x="267305" y="203200"/>
                </a:cubicBezTo>
                <a:cubicBezTo>
                  <a:pt x="272779" y="199095"/>
                  <a:pt x="276982" y="193524"/>
                  <a:pt x="281820" y="188686"/>
                </a:cubicBezTo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6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任意多边形 128"/>
          <p:cNvSpPr/>
          <p:nvPr/>
        </p:nvSpPr>
        <p:spPr>
          <a:xfrm>
            <a:off x="-324544" y="4205951"/>
            <a:ext cx="3572272" cy="2755076"/>
          </a:xfrm>
          <a:custGeom>
            <a:avLst/>
            <a:gdLst>
              <a:gd name="connsiteX0" fmla="*/ 0 w 8164877"/>
              <a:gd name="connsiteY0" fmla="*/ 2133600 h 2206171"/>
              <a:gd name="connsiteX1" fmla="*/ 14514 w 8164877"/>
              <a:gd name="connsiteY1" fmla="*/ 1886857 h 2206171"/>
              <a:gd name="connsiteX2" fmla="*/ 29028 w 8164877"/>
              <a:gd name="connsiteY2" fmla="*/ 1828800 h 2206171"/>
              <a:gd name="connsiteX3" fmla="*/ 43543 w 8164877"/>
              <a:gd name="connsiteY3" fmla="*/ 1727200 h 2206171"/>
              <a:gd name="connsiteX4" fmla="*/ 130628 w 8164877"/>
              <a:gd name="connsiteY4" fmla="*/ 1582057 h 2206171"/>
              <a:gd name="connsiteX5" fmla="*/ 174171 w 8164877"/>
              <a:gd name="connsiteY5" fmla="*/ 1538514 h 2206171"/>
              <a:gd name="connsiteX6" fmla="*/ 203200 w 8164877"/>
              <a:gd name="connsiteY6" fmla="*/ 1480457 h 2206171"/>
              <a:gd name="connsiteX7" fmla="*/ 232228 w 8164877"/>
              <a:gd name="connsiteY7" fmla="*/ 1436914 h 2206171"/>
              <a:gd name="connsiteX8" fmla="*/ 261257 w 8164877"/>
              <a:gd name="connsiteY8" fmla="*/ 1378857 h 2206171"/>
              <a:gd name="connsiteX9" fmla="*/ 290285 w 8164877"/>
              <a:gd name="connsiteY9" fmla="*/ 1335314 h 2206171"/>
              <a:gd name="connsiteX10" fmla="*/ 304800 w 8164877"/>
              <a:gd name="connsiteY10" fmla="*/ 1291771 h 2206171"/>
              <a:gd name="connsiteX11" fmla="*/ 377371 w 8164877"/>
              <a:gd name="connsiteY11" fmla="*/ 1204686 h 2206171"/>
              <a:gd name="connsiteX12" fmla="*/ 435428 w 8164877"/>
              <a:gd name="connsiteY12" fmla="*/ 1117600 h 2206171"/>
              <a:gd name="connsiteX13" fmla="*/ 493485 w 8164877"/>
              <a:gd name="connsiteY13" fmla="*/ 1045029 h 2206171"/>
              <a:gd name="connsiteX14" fmla="*/ 551543 w 8164877"/>
              <a:gd name="connsiteY14" fmla="*/ 957943 h 2206171"/>
              <a:gd name="connsiteX15" fmla="*/ 609600 w 8164877"/>
              <a:gd name="connsiteY15" fmla="*/ 870857 h 2206171"/>
              <a:gd name="connsiteX16" fmla="*/ 638628 w 8164877"/>
              <a:gd name="connsiteY16" fmla="*/ 827314 h 2206171"/>
              <a:gd name="connsiteX17" fmla="*/ 682171 w 8164877"/>
              <a:gd name="connsiteY17" fmla="*/ 783771 h 2206171"/>
              <a:gd name="connsiteX18" fmla="*/ 754743 w 8164877"/>
              <a:gd name="connsiteY18" fmla="*/ 725714 h 2206171"/>
              <a:gd name="connsiteX19" fmla="*/ 783771 w 8164877"/>
              <a:gd name="connsiteY19" fmla="*/ 682171 h 2206171"/>
              <a:gd name="connsiteX20" fmla="*/ 827314 w 8164877"/>
              <a:gd name="connsiteY20" fmla="*/ 653143 h 2206171"/>
              <a:gd name="connsiteX21" fmla="*/ 972457 w 8164877"/>
              <a:gd name="connsiteY21" fmla="*/ 609600 h 2206171"/>
              <a:gd name="connsiteX22" fmla="*/ 1045028 w 8164877"/>
              <a:gd name="connsiteY22" fmla="*/ 580571 h 2206171"/>
              <a:gd name="connsiteX23" fmla="*/ 1088571 w 8164877"/>
              <a:gd name="connsiteY23" fmla="*/ 566057 h 2206171"/>
              <a:gd name="connsiteX24" fmla="*/ 1132114 w 8164877"/>
              <a:gd name="connsiteY24" fmla="*/ 537029 h 2206171"/>
              <a:gd name="connsiteX25" fmla="*/ 1582057 w 8164877"/>
              <a:gd name="connsiteY25" fmla="*/ 566057 h 2206171"/>
              <a:gd name="connsiteX26" fmla="*/ 1625600 w 8164877"/>
              <a:gd name="connsiteY26" fmla="*/ 580571 h 2206171"/>
              <a:gd name="connsiteX27" fmla="*/ 1756228 w 8164877"/>
              <a:gd name="connsiteY27" fmla="*/ 696686 h 2206171"/>
              <a:gd name="connsiteX28" fmla="*/ 1785257 w 8164877"/>
              <a:gd name="connsiteY28" fmla="*/ 740229 h 2206171"/>
              <a:gd name="connsiteX29" fmla="*/ 1872343 w 8164877"/>
              <a:gd name="connsiteY29" fmla="*/ 783771 h 2206171"/>
              <a:gd name="connsiteX30" fmla="*/ 2032000 w 8164877"/>
              <a:gd name="connsiteY30" fmla="*/ 798286 h 2206171"/>
              <a:gd name="connsiteX31" fmla="*/ 2307771 w 8164877"/>
              <a:gd name="connsiteY31" fmla="*/ 783771 h 2206171"/>
              <a:gd name="connsiteX32" fmla="*/ 2481943 w 8164877"/>
              <a:gd name="connsiteY32" fmla="*/ 754743 h 2206171"/>
              <a:gd name="connsiteX33" fmla="*/ 2612571 w 8164877"/>
              <a:gd name="connsiteY33" fmla="*/ 682171 h 2206171"/>
              <a:gd name="connsiteX34" fmla="*/ 2670628 w 8164877"/>
              <a:gd name="connsiteY34" fmla="*/ 653143 h 2206171"/>
              <a:gd name="connsiteX35" fmla="*/ 2714171 w 8164877"/>
              <a:gd name="connsiteY35" fmla="*/ 624114 h 2206171"/>
              <a:gd name="connsiteX36" fmla="*/ 2801257 w 8164877"/>
              <a:gd name="connsiteY36" fmla="*/ 595086 h 2206171"/>
              <a:gd name="connsiteX37" fmla="*/ 2946400 w 8164877"/>
              <a:gd name="connsiteY37" fmla="*/ 609600 h 2206171"/>
              <a:gd name="connsiteX38" fmla="*/ 3077028 w 8164877"/>
              <a:gd name="connsiteY38" fmla="*/ 711200 h 2206171"/>
              <a:gd name="connsiteX39" fmla="*/ 3120571 w 8164877"/>
              <a:gd name="connsiteY39" fmla="*/ 740229 h 2206171"/>
              <a:gd name="connsiteX40" fmla="*/ 3149600 w 8164877"/>
              <a:gd name="connsiteY40" fmla="*/ 783771 h 2206171"/>
              <a:gd name="connsiteX41" fmla="*/ 3381828 w 8164877"/>
              <a:gd name="connsiteY41" fmla="*/ 798286 h 2206171"/>
              <a:gd name="connsiteX42" fmla="*/ 3483428 w 8164877"/>
              <a:gd name="connsiteY42" fmla="*/ 754743 h 2206171"/>
              <a:gd name="connsiteX43" fmla="*/ 3526971 w 8164877"/>
              <a:gd name="connsiteY43" fmla="*/ 740229 h 2206171"/>
              <a:gd name="connsiteX44" fmla="*/ 3585028 w 8164877"/>
              <a:gd name="connsiteY44" fmla="*/ 711200 h 2206171"/>
              <a:gd name="connsiteX45" fmla="*/ 3657600 w 8164877"/>
              <a:gd name="connsiteY45" fmla="*/ 696686 h 2206171"/>
              <a:gd name="connsiteX46" fmla="*/ 3715657 w 8164877"/>
              <a:gd name="connsiteY46" fmla="*/ 682171 h 2206171"/>
              <a:gd name="connsiteX47" fmla="*/ 3788228 w 8164877"/>
              <a:gd name="connsiteY47" fmla="*/ 667657 h 2206171"/>
              <a:gd name="connsiteX48" fmla="*/ 3904343 w 8164877"/>
              <a:gd name="connsiteY48" fmla="*/ 638629 h 2206171"/>
              <a:gd name="connsiteX49" fmla="*/ 4034971 w 8164877"/>
              <a:gd name="connsiteY49" fmla="*/ 609600 h 2206171"/>
              <a:gd name="connsiteX50" fmla="*/ 4151085 w 8164877"/>
              <a:gd name="connsiteY50" fmla="*/ 551543 h 2206171"/>
              <a:gd name="connsiteX51" fmla="*/ 4267200 w 8164877"/>
              <a:gd name="connsiteY51" fmla="*/ 508000 h 2206171"/>
              <a:gd name="connsiteX52" fmla="*/ 4325257 w 8164877"/>
              <a:gd name="connsiteY52" fmla="*/ 478971 h 2206171"/>
              <a:gd name="connsiteX53" fmla="*/ 4368800 w 8164877"/>
              <a:gd name="connsiteY53" fmla="*/ 449943 h 2206171"/>
              <a:gd name="connsiteX54" fmla="*/ 4484914 w 8164877"/>
              <a:gd name="connsiteY54" fmla="*/ 391886 h 2206171"/>
              <a:gd name="connsiteX55" fmla="*/ 4513943 w 8164877"/>
              <a:gd name="connsiteY55" fmla="*/ 348343 h 2206171"/>
              <a:gd name="connsiteX56" fmla="*/ 4557485 w 8164877"/>
              <a:gd name="connsiteY56" fmla="*/ 319314 h 2206171"/>
              <a:gd name="connsiteX57" fmla="*/ 4688114 w 8164877"/>
              <a:gd name="connsiteY57" fmla="*/ 275771 h 2206171"/>
              <a:gd name="connsiteX58" fmla="*/ 4876800 w 8164877"/>
              <a:gd name="connsiteY58" fmla="*/ 290286 h 2206171"/>
              <a:gd name="connsiteX59" fmla="*/ 4920343 w 8164877"/>
              <a:gd name="connsiteY59" fmla="*/ 304800 h 2206171"/>
              <a:gd name="connsiteX60" fmla="*/ 5500914 w 8164877"/>
              <a:gd name="connsiteY60" fmla="*/ 290286 h 2206171"/>
              <a:gd name="connsiteX61" fmla="*/ 5631543 w 8164877"/>
              <a:gd name="connsiteY61" fmla="*/ 261257 h 2206171"/>
              <a:gd name="connsiteX62" fmla="*/ 5791200 w 8164877"/>
              <a:gd name="connsiteY62" fmla="*/ 246743 h 2206171"/>
              <a:gd name="connsiteX63" fmla="*/ 5834743 w 8164877"/>
              <a:gd name="connsiteY63" fmla="*/ 232229 h 2206171"/>
              <a:gd name="connsiteX64" fmla="*/ 5892800 w 8164877"/>
              <a:gd name="connsiteY64" fmla="*/ 203200 h 2206171"/>
              <a:gd name="connsiteX65" fmla="*/ 5965371 w 8164877"/>
              <a:gd name="connsiteY65" fmla="*/ 188686 h 2206171"/>
              <a:gd name="connsiteX66" fmla="*/ 6154057 w 8164877"/>
              <a:gd name="connsiteY66" fmla="*/ 130629 h 2206171"/>
              <a:gd name="connsiteX67" fmla="*/ 6299200 w 8164877"/>
              <a:gd name="connsiteY67" fmla="*/ 87086 h 2206171"/>
              <a:gd name="connsiteX68" fmla="*/ 6342743 w 8164877"/>
              <a:gd name="connsiteY68" fmla="*/ 72571 h 2206171"/>
              <a:gd name="connsiteX69" fmla="*/ 6458857 w 8164877"/>
              <a:gd name="connsiteY69" fmla="*/ 43543 h 2206171"/>
              <a:gd name="connsiteX70" fmla="*/ 6545943 w 8164877"/>
              <a:gd name="connsiteY70" fmla="*/ 0 h 2206171"/>
              <a:gd name="connsiteX71" fmla="*/ 6604000 w 8164877"/>
              <a:gd name="connsiteY71" fmla="*/ 14514 h 2206171"/>
              <a:gd name="connsiteX72" fmla="*/ 6821714 w 8164877"/>
              <a:gd name="connsiteY72" fmla="*/ 159657 h 2206171"/>
              <a:gd name="connsiteX73" fmla="*/ 6865257 w 8164877"/>
              <a:gd name="connsiteY73" fmla="*/ 188686 h 2206171"/>
              <a:gd name="connsiteX74" fmla="*/ 6908800 w 8164877"/>
              <a:gd name="connsiteY74" fmla="*/ 217714 h 2206171"/>
              <a:gd name="connsiteX75" fmla="*/ 6995885 w 8164877"/>
              <a:gd name="connsiteY75" fmla="*/ 304800 h 2206171"/>
              <a:gd name="connsiteX76" fmla="*/ 7039428 w 8164877"/>
              <a:gd name="connsiteY76" fmla="*/ 348343 h 2206171"/>
              <a:gd name="connsiteX77" fmla="*/ 7082971 w 8164877"/>
              <a:gd name="connsiteY77" fmla="*/ 362857 h 2206171"/>
              <a:gd name="connsiteX78" fmla="*/ 7141028 w 8164877"/>
              <a:gd name="connsiteY78" fmla="*/ 449943 h 2206171"/>
              <a:gd name="connsiteX79" fmla="*/ 7228114 w 8164877"/>
              <a:gd name="connsiteY79" fmla="*/ 537029 h 2206171"/>
              <a:gd name="connsiteX80" fmla="*/ 7271657 w 8164877"/>
              <a:gd name="connsiteY80" fmla="*/ 595086 h 2206171"/>
              <a:gd name="connsiteX81" fmla="*/ 7315200 w 8164877"/>
              <a:gd name="connsiteY81" fmla="*/ 624114 h 2206171"/>
              <a:gd name="connsiteX82" fmla="*/ 7445828 w 8164877"/>
              <a:gd name="connsiteY82" fmla="*/ 725714 h 2206171"/>
              <a:gd name="connsiteX83" fmla="*/ 7605485 w 8164877"/>
              <a:gd name="connsiteY83" fmla="*/ 769257 h 2206171"/>
              <a:gd name="connsiteX84" fmla="*/ 7707085 w 8164877"/>
              <a:gd name="connsiteY84" fmla="*/ 798286 h 2206171"/>
              <a:gd name="connsiteX85" fmla="*/ 7794171 w 8164877"/>
              <a:gd name="connsiteY85" fmla="*/ 841829 h 2206171"/>
              <a:gd name="connsiteX86" fmla="*/ 7852228 w 8164877"/>
              <a:gd name="connsiteY86" fmla="*/ 928914 h 2206171"/>
              <a:gd name="connsiteX87" fmla="*/ 7881257 w 8164877"/>
              <a:gd name="connsiteY87" fmla="*/ 972457 h 2206171"/>
              <a:gd name="connsiteX88" fmla="*/ 7895771 w 8164877"/>
              <a:gd name="connsiteY88" fmla="*/ 1233714 h 2206171"/>
              <a:gd name="connsiteX89" fmla="*/ 7953828 w 8164877"/>
              <a:gd name="connsiteY89" fmla="*/ 1364343 h 2206171"/>
              <a:gd name="connsiteX90" fmla="*/ 7982857 w 8164877"/>
              <a:gd name="connsiteY90" fmla="*/ 1451429 h 2206171"/>
              <a:gd name="connsiteX91" fmla="*/ 8011885 w 8164877"/>
              <a:gd name="connsiteY91" fmla="*/ 1538514 h 2206171"/>
              <a:gd name="connsiteX92" fmla="*/ 8026400 w 8164877"/>
              <a:gd name="connsiteY92" fmla="*/ 1582057 h 2206171"/>
              <a:gd name="connsiteX93" fmla="*/ 8040914 w 8164877"/>
              <a:gd name="connsiteY93" fmla="*/ 1640114 h 2206171"/>
              <a:gd name="connsiteX94" fmla="*/ 8069943 w 8164877"/>
              <a:gd name="connsiteY94" fmla="*/ 1683657 h 2206171"/>
              <a:gd name="connsiteX95" fmla="*/ 8098971 w 8164877"/>
              <a:gd name="connsiteY95" fmla="*/ 1785257 h 2206171"/>
              <a:gd name="connsiteX96" fmla="*/ 8128000 w 8164877"/>
              <a:gd name="connsiteY96" fmla="*/ 1828800 h 2206171"/>
              <a:gd name="connsiteX97" fmla="*/ 8157028 w 8164877"/>
              <a:gd name="connsiteY97" fmla="*/ 2206171 h 220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8164877" h="2206171">
                <a:moveTo>
                  <a:pt x="0" y="2133600"/>
                </a:moveTo>
                <a:cubicBezTo>
                  <a:pt x="4838" y="2051352"/>
                  <a:pt x="6703" y="1968876"/>
                  <a:pt x="14514" y="1886857"/>
                </a:cubicBezTo>
                <a:cubicBezTo>
                  <a:pt x="16405" y="1866999"/>
                  <a:pt x="25460" y="1848426"/>
                  <a:pt x="29028" y="1828800"/>
                </a:cubicBezTo>
                <a:cubicBezTo>
                  <a:pt x="35148" y="1795141"/>
                  <a:pt x="34542" y="1760205"/>
                  <a:pt x="43543" y="1727200"/>
                </a:cubicBezTo>
                <a:cubicBezTo>
                  <a:pt x="52133" y="1695703"/>
                  <a:pt x="118682" y="1594003"/>
                  <a:pt x="130628" y="1582057"/>
                </a:cubicBezTo>
                <a:cubicBezTo>
                  <a:pt x="145142" y="1567543"/>
                  <a:pt x="162240" y="1555217"/>
                  <a:pt x="174171" y="1538514"/>
                </a:cubicBezTo>
                <a:cubicBezTo>
                  <a:pt x="186747" y="1520908"/>
                  <a:pt x="192465" y="1499243"/>
                  <a:pt x="203200" y="1480457"/>
                </a:cubicBezTo>
                <a:cubicBezTo>
                  <a:pt x="211855" y="1465311"/>
                  <a:pt x="223573" y="1452060"/>
                  <a:pt x="232228" y="1436914"/>
                </a:cubicBezTo>
                <a:cubicBezTo>
                  <a:pt x="242963" y="1418128"/>
                  <a:pt x="250522" y="1397643"/>
                  <a:pt x="261257" y="1378857"/>
                </a:cubicBezTo>
                <a:cubicBezTo>
                  <a:pt x="269912" y="1363711"/>
                  <a:pt x="282484" y="1350916"/>
                  <a:pt x="290285" y="1335314"/>
                </a:cubicBezTo>
                <a:cubicBezTo>
                  <a:pt x="297127" y="1321630"/>
                  <a:pt x="296313" y="1304501"/>
                  <a:pt x="304800" y="1291771"/>
                </a:cubicBezTo>
                <a:cubicBezTo>
                  <a:pt x="368998" y="1195477"/>
                  <a:pt x="329887" y="1299656"/>
                  <a:pt x="377371" y="1204686"/>
                </a:cubicBezTo>
                <a:cubicBezTo>
                  <a:pt x="419380" y="1120666"/>
                  <a:pt x="352886" y="1200142"/>
                  <a:pt x="435428" y="1117600"/>
                </a:cubicBezTo>
                <a:cubicBezTo>
                  <a:pt x="468115" y="1019542"/>
                  <a:pt x="422783" y="1125831"/>
                  <a:pt x="493485" y="1045029"/>
                </a:cubicBezTo>
                <a:cubicBezTo>
                  <a:pt x="516459" y="1018773"/>
                  <a:pt x="532190" y="986972"/>
                  <a:pt x="551543" y="957943"/>
                </a:cubicBezTo>
                <a:lnTo>
                  <a:pt x="609600" y="870857"/>
                </a:lnTo>
                <a:cubicBezTo>
                  <a:pt x="619276" y="856343"/>
                  <a:pt x="626293" y="839649"/>
                  <a:pt x="638628" y="827314"/>
                </a:cubicBezTo>
                <a:cubicBezTo>
                  <a:pt x="653142" y="812800"/>
                  <a:pt x="669030" y="799540"/>
                  <a:pt x="682171" y="783771"/>
                </a:cubicBezTo>
                <a:cubicBezTo>
                  <a:pt x="732672" y="723171"/>
                  <a:pt x="683262" y="749542"/>
                  <a:pt x="754743" y="725714"/>
                </a:cubicBezTo>
                <a:cubicBezTo>
                  <a:pt x="764419" y="711200"/>
                  <a:pt x="771436" y="694506"/>
                  <a:pt x="783771" y="682171"/>
                </a:cubicBezTo>
                <a:cubicBezTo>
                  <a:pt x="796106" y="669836"/>
                  <a:pt x="811712" y="660944"/>
                  <a:pt x="827314" y="653143"/>
                </a:cubicBezTo>
                <a:cubicBezTo>
                  <a:pt x="890968" y="621316"/>
                  <a:pt x="904469" y="623197"/>
                  <a:pt x="972457" y="609600"/>
                </a:cubicBezTo>
                <a:cubicBezTo>
                  <a:pt x="996647" y="599924"/>
                  <a:pt x="1020633" y="589719"/>
                  <a:pt x="1045028" y="580571"/>
                </a:cubicBezTo>
                <a:cubicBezTo>
                  <a:pt x="1059353" y="575199"/>
                  <a:pt x="1074887" y="572899"/>
                  <a:pt x="1088571" y="566057"/>
                </a:cubicBezTo>
                <a:cubicBezTo>
                  <a:pt x="1104173" y="558256"/>
                  <a:pt x="1117600" y="546705"/>
                  <a:pt x="1132114" y="537029"/>
                </a:cubicBezTo>
                <a:cubicBezTo>
                  <a:pt x="1297725" y="543399"/>
                  <a:pt x="1432376" y="528638"/>
                  <a:pt x="1582057" y="566057"/>
                </a:cubicBezTo>
                <a:cubicBezTo>
                  <a:pt x="1596900" y="569768"/>
                  <a:pt x="1611086" y="575733"/>
                  <a:pt x="1625600" y="580571"/>
                </a:cubicBezTo>
                <a:cubicBezTo>
                  <a:pt x="1677954" y="615474"/>
                  <a:pt x="1716458" y="637032"/>
                  <a:pt x="1756228" y="696686"/>
                </a:cubicBezTo>
                <a:cubicBezTo>
                  <a:pt x="1765904" y="711200"/>
                  <a:pt x="1772922" y="727894"/>
                  <a:pt x="1785257" y="740229"/>
                </a:cubicBezTo>
                <a:cubicBezTo>
                  <a:pt x="1804421" y="759392"/>
                  <a:pt x="1844799" y="779836"/>
                  <a:pt x="1872343" y="783771"/>
                </a:cubicBezTo>
                <a:cubicBezTo>
                  <a:pt x="1925244" y="791328"/>
                  <a:pt x="1978781" y="793448"/>
                  <a:pt x="2032000" y="798286"/>
                </a:cubicBezTo>
                <a:cubicBezTo>
                  <a:pt x="2123924" y="793448"/>
                  <a:pt x="2216148" y="792638"/>
                  <a:pt x="2307771" y="783771"/>
                </a:cubicBezTo>
                <a:cubicBezTo>
                  <a:pt x="2366355" y="778102"/>
                  <a:pt x="2481943" y="754743"/>
                  <a:pt x="2481943" y="754743"/>
                </a:cubicBezTo>
                <a:cubicBezTo>
                  <a:pt x="2602360" y="714604"/>
                  <a:pt x="2412925" y="781992"/>
                  <a:pt x="2612571" y="682171"/>
                </a:cubicBezTo>
                <a:cubicBezTo>
                  <a:pt x="2631923" y="672495"/>
                  <a:pt x="2651842" y="663878"/>
                  <a:pt x="2670628" y="653143"/>
                </a:cubicBezTo>
                <a:cubicBezTo>
                  <a:pt x="2685774" y="644488"/>
                  <a:pt x="2698230" y="631199"/>
                  <a:pt x="2714171" y="624114"/>
                </a:cubicBezTo>
                <a:cubicBezTo>
                  <a:pt x="2742133" y="611687"/>
                  <a:pt x="2801257" y="595086"/>
                  <a:pt x="2801257" y="595086"/>
                </a:cubicBezTo>
                <a:cubicBezTo>
                  <a:pt x="2849638" y="599924"/>
                  <a:pt x="2899991" y="595097"/>
                  <a:pt x="2946400" y="609600"/>
                </a:cubicBezTo>
                <a:cubicBezTo>
                  <a:pt x="3016831" y="631610"/>
                  <a:pt x="3028663" y="670895"/>
                  <a:pt x="3077028" y="711200"/>
                </a:cubicBezTo>
                <a:cubicBezTo>
                  <a:pt x="3090429" y="722367"/>
                  <a:pt x="3106057" y="730553"/>
                  <a:pt x="3120571" y="740229"/>
                </a:cubicBezTo>
                <a:cubicBezTo>
                  <a:pt x="3130247" y="754743"/>
                  <a:pt x="3137265" y="771436"/>
                  <a:pt x="3149600" y="783771"/>
                </a:cubicBezTo>
                <a:cubicBezTo>
                  <a:pt x="3215907" y="850077"/>
                  <a:pt x="3283229" y="805870"/>
                  <a:pt x="3381828" y="798286"/>
                </a:cubicBezTo>
                <a:cubicBezTo>
                  <a:pt x="3483954" y="764243"/>
                  <a:pt x="3357867" y="808554"/>
                  <a:pt x="3483428" y="754743"/>
                </a:cubicBezTo>
                <a:cubicBezTo>
                  <a:pt x="3497490" y="748716"/>
                  <a:pt x="3512909" y="746256"/>
                  <a:pt x="3526971" y="740229"/>
                </a:cubicBezTo>
                <a:cubicBezTo>
                  <a:pt x="3546858" y="731706"/>
                  <a:pt x="3564502" y="718042"/>
                  <a:pt x="3585028" y="711200"/>
                </a:cubicBezTo>
                <a:cubicBezTo>
                  <a:pt x="3608432" y="703399"/>
                  <a:pt x="3633518" y="702038"/>
                  <a:pt x="3657600" y="696686"/>
                </a:cubicBezTo>
                <a:cubicBezTo>
                  <a:pt x="3677073" y="692359"/>
                  <a:pt x="3696184" y="686498"/>
                  <a:pt x="3715657" y="682171"/>
                </a:cubicBezTo>
                <a:cubicBezTo>
                  <a:pt x="3739739" y="676819"/>
                  <a:pt x="3764190" y="673204"/>
                  <a:pt x="3788228" y="667657"/>
                </a:cubicBezTo>
                <a:cubicBezTo>
                  <a:pt x="3827102" y="658686"/>
                  <a:pt x="3864990" y="645188"/>
                  <a:pt x="3904343" y="638629"/>
                </a:cubicBezTo>
                <a:cubicBezTo>
                  <a:pt x="4006519" y="621599"/>
                  <a:pt x="3963509" y="633420"/>
                  <a:pt x="4034971" y="609600"/>
                </a:cubicBezTo>
                <a:cubicBezTo>
                  <a:pt x="4135853" y="542345"/>
                  <a:pt x="4009057" y="622557"/>
                  <a:pt x="4151085" y="551543"/>
                </a:cubicBezTo>
                <a:cubicBezTo>
                  <a:pt x="4250749" y="501711"/>
                  <a:pt x="4127184" y="536003"/>
                  <a:pt x="4267200" y="508000"/>
                </a:cubicBezTo>
                <a:cubicBezTo>
                  <a:pt x="4286552" y="498324"/>
                  <a:pt x="4306471" y="489706"/>
                  <a:pt x="4325257" y="478971"/>
                </a:cubicBezTo>
                <a:cubicBezTo>
                  <a:pt x="4340403" y="470316"/>
                  <a:pt x="4353486" y="458296"/>
                  <a:pt x="4368800" y="449943"/>
                </a:cubicBezTo>
                <a:cubicBezTo>
                  <a:pt x="4406789" y="429222"/>
                  <a:pt x="4484914" y="391886"/>
                  <a:pt x="4484914" y="391886"/>
                </a:cubicBezTo>
                <a:cubicBezTo>
                  <a:pt x="4494590" y="377372"/>
                  <a:pt x="4501608" y="360678"/>
                  <a:pt x="4513943" y="348343"/>
                </a:cubicBezTo>
                <a:cubicBezTo>
                  <a:pt x="4526278" y="336008"/>
                  <a:pt x="4542339" y="327969"/>
                  <a:pt x="4557485" y="319314"/>
                </a:cubicBezTo>
                <a:cubicBezTo>
                  <a:pt x="4622196" y="282336"/>
                  <a:pt x="4611899" y="291015"/>
                  <a:pt x="4688114" y="275771"/>
                </a:cubicBezTo>
                <a:cubicBezTo>
                  <a:pt x="4751009" y="280609"/>
                  <a:pt x="4814206" y="282462"/>
                  <a:pt x="4876800" y="290286"/>
                </a:cubicBezTo>
                <a:cubicBezTo>
                  <a:pt x="4891981" y="292184"/>
                  <a:pt x="4905044" y="304800"/>
                  <a:pt x="4920343" y="304800"/>
                </a:cubicBezTo>
                <a:cubicBezTo>
                  <a:pt x="5113927" y="304800"/>
                  <a:pt x="5307390" y="295124"/>
                  <a:pt x="5500914" y="290286"/>
                </a:cubicBezTo>
                <a:cubicBezTo>
                  <a:pt x="5538212" y="280961"/>
                  <a:pt x="5594681" y="265865"/>
                  <a:pt x="5631543" y="261257"/>
                </a:cubicBezTo>
                <a:cubicBezTo>
                  <a:pt x="5684569" y="254629"/>
                  <a:pt x="5737981" y="251581"/>
                  <a:pt x="5791200" y="246743"/>
                </a:cubicBezTo>
                <a:cubicBezTo>
                  <a:pt x="5805714" y="241905"/>
                  <a:pt x="5820681" y="238256"/>
                  <a:pt x="5834743" y="232229"/>
                </a:cubicBezTo>
                <a:cubicBezTo>
                  <a:pt x="5854630" y="223706"/>
                  <a:pt x="5872274" y="210042"/>
                  <a:pt x="5892800" y="203200"/>
                </a:cubicBezTo>
                <a:cubicBezTo>
                  <a:pt x="5916203" y="195399"/>
                  <a:pt x="5941181" y="193524"/>
                  <a:pt x="5965371" y="188686"/>
                </a:cubicBezTo>
                <a:cubicBezTo>
                  <a:pt x="6056853" y="127698"/>
                  <a:pt x="5972332" y="176063"/>
                  <a:pt x="6154057" y="130629"/>
                </a:cubicBezTo>
                <a:cubicBezTo>
                  <a:pt x="6241793" y="108694"/>
                  <a:pt x="6193199" y="122420"/>
                  <a:pt x="6299200" y="87086"/>
                </a:cubicBezTo>
                <a:cubicBezTo>
                  <a:pt x="6313714" y="82248"/>
                  <a:pt x="6327741" y="75571"/>
                  <a:pt x="6342743" y="72571"/>
                </a:cubicBezTo>
                <a:cubicBezTo>
                  <a:pt x="6430316" y="55057"/>
                  <a:pt x="6391911" y="65858"/>
                  <a:pt x="6458857" y="43543"/>
                </a:cubicBezTo>
                <a:cubicBezTo>
                  <a:pt x="6480873" y="28865"/>
                  <a:pt x="6515896" y="0"/>
                  <a:pt x="6545943" y="0"/>
                </a:cubicBezTo>
                <a:cubicBezTo>
                  <a:pt x="6565891" y="0"/>
                  <a:pt x="6584648" y="9676"/>
                  <a:pt x="6604000" y="14514"/>
                </a:cubicBezTo>
                <a:lnTo>
                  <a:pt x="6821714" y="159657"/>
                </a:lnTo>
                <a:lnTo>
                  <a:pt x="6865257" y="188686"/>
                </a:lnTo>
                <a:cubicBezTo>
                  <a:pt x="6879771" y="198362"/>
                  <a:pt x="6896465" y="205379"/>
                  <a:pt x="6908800" y="217714"/>
                </a:cubicBezTo>
                <a:lnTo>
                  <a:pt x="6995885" y="304800"/>
                </a:lnTo>
                <a:cubicBezTo>
                  <a:pt x="7010399" y="319314"/>
                  <a:pt x="7019955" y="341852"/>
                  <a:pt x="7039428" y="348343"/>
                </a:cubicBezTo>
                <a:lnTo>
                  <a:pt x="7082971" y="362857"/>
                </a:lnTo>
                <a:cubicBezTo>
                  <a:pt x="7102323" y="391886"/>
                  <a:pt x="7116358" y="425273"/>
                  <a:pt x="7141028" y="449943"/>
                </a:cubicBezTo>
                <a:cubicBezTo>
                  <a:pt x="7170057" y="478972"/>
                  <a:pt x="7203482" y="504187"/>
                  <a:pt x="7228114" y="537029"/>
                </a:cubicBezTo>
                <a:cubicBezTo>
                  <a:pt x="7242628" y="556381"/>
                  <a:pt x="7254552" y="577981"/>
                  <a:pt x="7271657" y="595086"/>
                </a:cubicBezTo>
                <a:cubicBezTo>
                  <a:pt x="7283992" y="607421"/>
                  <a:pt x="7301799" y="612947"/>
                  <a:pt x="7315200" y="624114"/>
                </a:cubicBezTo>
                <a:cubicBezTo>
                  <a:pt x="7365295" y="665859"/>
                  <a:pt x="7372458" y="701256"/>
                  <a:pt x="7445828" y="725714"/>
                </a:cubicBezTo>
                <a:cubicBezTo>
                  <a:pt x="7527218" y="752845"/>
                  <a:pt x="7474531" y="736519"/>
                  <a:pt x="7605485" y="769257"/>
                </a:cubicBezTo>
                <a:cubicBezTo>
                  <a:pt x="7624095" y="773910"/>
                  <a:pt x="7686256" y="787871"/>
                  <a:pt x="7707085" y="798286"/>
                </a:cubicBezTo>
                <a:cubicBezTo>
                  <a:pt x="7819627" y="854558"/>
                  <a:pt x="7684727" y="805346"/>
                  <a:pt x="7794171" y="841829"/>
                </a:cubicBezTo>
                <a:lnTo>
                  <a:pt x="7852228" y="928914"/>
                </a:lnTo>
                <a:lnTo>
                  <a:pt x="7881257" y="972457"/>
                </a:lnTo>
                <a:cubicBezTo>
                  <a:pt x="7886095" y="1059543"/>
                  <a:pt x="7884953" y="1147168"/>
                  <a:pt x="7895771" y="1233714"/>
                </a:cubicBezTo>
                <a:cubicBezTo>
                  <a:pt x="7910801" y="1353957"/>
                  <a:pt x="7918952" y="1285872"/>
                  <a:pt x="7953828" y="1364343"/>
                </a:cubicBezTo>
                <a:cubicBezTo>
                  <a:pt x="7966255" y="1392305"/>
                  <a:pt x="7973181" y="1422400"/>
                  <a:pt x="7982857" y="1451429"/>
                </a:cubicBezTo>
                <a:lnTo>
                  <a:pt x="8011885" y="1538514"/>
                </a:lnTo>
                <a:cubicBezTo>
                  <a:pt x="8016723" y="1553028"/>
                  <a:pt x="8022689" y="1567214"/>
                  <a:pt x="8026400" y="1582057"/>
                </a:cubicBezTo>
                <a:cubicBezTo>
                  <a:pt x="8031238" y="1601409"/>
                  <a:pt x="8033056" y="1621779"/>
                  <a:pt x="8040914" y="1640114"/>
                </a:cubicBezTo>
                <a:cubicBezTo>
                  <a:pt x="8047786" y="1656148"/>
                  <a:pt x="8060267" y="1669143"/>
                  <a:pt x="8069943" y="1683657"/>
                </a:cubicBezTo>
                <a:cubicBezTo>
                  <a:pt x="8074593" y="1702257"/>
                  <a:pt x="8088560" y="1764436"/>
                  <a:pt x="8098971" y="1785257"/>
                </a:cubicBezTo>
                <a:cubicBezTo>
                  <a:pt x="8106772" y="1800859"/>
                  <a:pt x="8118324" y="1814286"/>
                  <a:pt x="8128000" y="1828800"/>
                </a:cubicBezTo>
                <a:cubicBezTo>
                  <a:pt x="8187626" y="2007682"/>
                  <a:pt x="8157028" y="1885287"/>
                  <a:pt x="8157028" y="2206171"/>
                </a:cubicBezTo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6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椭圆 130"/>
          <p:cNvSpPr/>
          <p:nvPr/>
        </p:nvSpPr>
        <p:spPr>
          <a:xfrm>
            <a:off x="5078817" y="3430670"/>
            <a:ext cx="576065" cy="568181"/>
          </a:xfrm>
          <a:prstGeom prst="ellipse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任意多边形 134"/>
          <p:cNvSpPr/>
          <p:nvPr/>
        </p:nvSpPr>
        <p:spPr>
          <a:xfrm>
            <a:off x="4932040" y="3140968"/>
            <a:ext cx="576065" cy="635221"/>
          </a:xfrm>
          <a:custGeom>
            <a:avLst/>
            <a:gdLst>
              <a:gd name="connsiteX0" fmla="*/ 172195 w 311178"/>
              <a:gd name="connsiteY0" fmla="*/ 5145 h 259978"/>
              <a:gd name="connsiteX1" fmla="*/ 37284 w 311178"/>
              <a:gd name="connsiteY1" fmla="*/ 20135 h 259978"/>
              <a:gd name="connsiteX2" fmla="*/ 97245 w 311178"/>
              <a:gd name="connsiteY2" fmla="*/ 215007 h 259978"/>
              <a:gd name="connsiteX3" fmla="*/ 127225 w 311178"/>
              <a:gd name="connsiteY3" fmla="*/ 244988 h 259978"/>
              <a:gd name="connsiteX4" fmla="*/ 202176 w 311178"/>
              <a:gd name="connsiteY4" fmla="*/ 259978 h 259978"/>
              <a:gd name="connsiteX5" fmla="*/ 277127 w 311178"/>
              <a:gd name="connsiteY5" fmla="*/ 244988 h 259978"/>
              <a:gd name="connsiteX6" fmla="*/ 292117 w 311178"/>
              <a:gd name="connsiteY6" fmla="*/ 80096 h 259978"/>
              <a:gd name="connsiteX7" fmla="*/ 202176 w 311178"/>
              <a:gd name="connsiteY7" fmla="*/ 50115 h 259978"/>
              <a:gd name="connsiteX8" fmla="*/ 97245 w 311178"/>
              <a:gd name="connsiteY8" fmla="*/ 20135 h 259978"/>
              <a:gd name="connsiteX9" fmla="*/ 67264 w 311178"/>
              <a:gd name="connsiteY9" fmla="*/ 20135 h 25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1178" h="259978">
                <a:moveTo>
                  <a:pt x="172195" y="5145"/>
                </a:moveTo>
                <a:cubicBezTo>
                  <a:pt x="127225" y="10142"/>
                  <a:pt x="62383" y="-17513"/>
                  <a:pt x="37284" y="20135"/>
                </a:cubicBezTo>
                <a:cubicBezTo>
                  <a:pt x="-52571" y="154918"/>
                  <a:pt x="41110" y="170099"/>
                  <a:pt x="97245" y="215007"/>
                </a:cubicBezTo>
                <a:cubicBezTo>
                  <a:pt x="108281" y="223836"/>
                  <a:pt x="114235" y="239421"/>
                  <a:pt x="127225" y="244988"/>
                </a:cubicBezTo>
                <a:cubicBezTo>
                  <a:pt x="150643" y="255025"/>
                  <a:pt x="177192" y="254981"/>
                  <a:pt x="202176" y="259978"/>
                </a:cubicBezTo>
                <a:cubicBezTo>
                  <a:pt x="227160" y="254981"/>
                  <a:pt x="255006" y="257629"/>
                  <a:pt x="277127" y="244988"/>
                </a:cubicBezTo>
                <a:cubicBezTo>
                  <a:pt x="328437" y="215668"/>
                  <a:pt x="311613" y="107947"/>
                  <a:pt x="292117" y="80096"/>
                </a:cubicBezTo>
                <a:cubicBezTo>
                  <a:pt x="273994" y="54207"/>
                  <a:pt x="232156" y="60109"/>
                  <a:pt x="202176" y="50115"/>
                </a:cubicBezTo>
                <a:cubicBezTo>
                  <a:pt x="166537" y="38235"/>
                  <a:pt x="134885" y="26408"/>
                  <a:pt x="97245" y="20135"/>
                </a:cubicBezTo>
                <a:cubicBezTo>
                  <a:pt x="87387" y="18492"/>
                  <a:pt x="77258" y="20135"/>
                  <a:pt x="67264" y="20135"/>
                </a:cubicBezTo>
              </a:path>
            </a:pathLst>
          </a:custGeom>
          <a:solidFill>
            <a:schemeClr val="tx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5" name="图片 19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46"/>
          <a:stretch/>
        </p:blipFill>
        <p:spPr>
          <a:xfrm>
            <a:off x="35497" y="4016504"/>
            <a:ext cx="3212232" cy="2843038"/>
          </a:xfrm>
          <a:prstGeom prst="rect">
            <a:avLst/>
          </a:prstGeom>
          <a:effectLst>
            <a:softEdge rad="635000"/>
          </a:effectLst>
        </p:spPr>
      </p:pic>
      <p:grpSp>
        <p:nvGrpSpPr>
          <p:cNvPr id="138" name="组合 137"/>
          <p:cNvGrpSpPr/>
          <p:nvPr/>
        </p:nvGrpSpPr>
        <p:grpSpPr>
          <a:xfrm>
            <a:off x="0" y="6588056"/>
            <a:ext cx="9144000" cy="297328"/>
            <a:chOff x="0" y="6260860"/>
            <a:chExt cx="9144000" cy="552516"/>
          </a:xfrm>
        </p:grpSpPr>
        <p:sp>
          <p:nvSpPr>
            <p:cNvPr id="139" name="矩形 138"/>
            <p:cNvSpPr/>
            <p:nvPr/>
          </p:nvSpPr>
          <p:spPr>
            <a:xfrm>
              <a:off x="0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矩形 139"/>
            <p:cNvSpPr/>
            <p:nvPr/>
          </p:nvSpPr>
          <p:spPr>
            <a:xfrm>
              <a:off x="152400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691952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1196008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1700064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矩形 143"/>
            <p:cNvSpPr/>
            <p:nvPr/>
          </p:nvSpPr>
          <p:spPr>
            <a:xfrm>
              <a:off x="2204120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矩形 144"/>
            <p:cNvSpPr/>
            <p:nvPr/>
          </p:nvSpPr>
          <p:spPr>
            <a:xfrm>
              <a:off x="2743672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矩形 145"/>
            <p:cNvSpPr/>
            <p:nvPr/>
          </p:nvSpPr>
          <p:spPr>
            <a:xfrm>
              <a:off x="3247728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矩形 146"/>
            <p:cNvSpPr/>
            <p:nvPr/>
          </p:nvSpPr>
          <p:spPr>
            <a:xfrm>
              <a:off x="3751784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矩形 147"/>
            <p:cNvSpPr/>
            <p:nvPr/>
          </p:nvSpPr>
          <p:spPr>
            <a:xfrm>
              <a:off x="4220344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148"/>
            <p:cNvSpPr/>
            <p:nvPr/>
          </p:nvSpPr>
          <p:spPr>
            <a:xfrm>
              <a:off x="4759896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矩形 149"/>
            <p:cNvSpPr/>
            <p:nvPr/>
          </p:nvSpPr>
          <p:spPr>
            <a:xfrm>
              <a:off x="5263952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矩形 150"/>
            <p:cNvSpPr/>
            <p:nvPr/>
          </p:nvSpPr>
          <p:spPr>
            <a:xfrm>
              <a:off x="5768008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矩形 151"/>
            <p:cNvSpPr/>
            <p:nvPr/>
          </p:nvSpPr>
          <p:spPr>
            <a:xfrm>
              <a:off x="6308576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矩形 152"/>
            <p:cNvSpPr/>
            <p:nvPr/>
          </p:nvSpPr>
          <p:spPr>
            <a:xfrm>
              <a:off x="6848128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矩形 153"/>
            <p:cNvSpPr/>
            <p:nvPr/>
          </p:nvSpPr>
          <p:spPr>
            <a:xfrm>
              <a:off x="7352184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矩形 154"/>
            <p:cNvSpPr/>
            <p:nvPr/>
          </p:nvSpPr>
          <p:spPr>
            <a:xfrm>
              <a:off x="7856240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矩形 155"/>
            <p:cNvSpPr/>
            <p:nvPr/>
          </p:nvSpPr>
          <p:spPr>
            <a:xfrm>
              <a:off x="8396808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矩形 156"/>
            <p:cNvSpPr/>
            <p:nvPr/>
          </p:nvSpPr>
          <p:spPr>
            <a:xfrm>
              <a:off x="8756848" y="6620900"/>
              <a:ext cx="3871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矩形 157"/>
            <p:cNvSpPr/>
            <p:nvPr/>
          </p:nvSpPr>
          <p:spPr>
            <a:xfrm>
              <a:off x="0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矩形 158"/>
            <p:cNvSpPr/>
            <p:nvPr/>
          </p:nvSpPr>
          <p:spPr>
            <a:xfrm>
              <a:off x="0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矩形 159"/>
            <p:cNvSpPr/>
            <p:nvPr/>
          </p:nvSpPr>
          <p:spPr>
            <a:xfrm>
              <a:off x="539552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矩形 160"/>
            <p:cNvSpPr/>
            <p:nvPr/>
          </p:nvSpPr>
          <p:spPr>
            <a:xfrm>
              <a:off x="104360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矩形 161"/>
            <p:cNvSpPr/>
            <p:nvPr/>
          </p:nvSpPr>
          <p:spPr>
            <a:xfrm>
              <a:off x="1547664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矩形 162"/>
            <p:cNvSpPr/>
            <p:nvPr/>
          </p:nvSpPr>
          <p:spPr>
            <a:xfrm>
              <a:off x="2051720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矩形 163"/>
            <p:cNvSpPr/>
            <p:nvPr/>
          </p:nvSpPr>
          <p:spPr>
            <a:xfrm>
              <a:off x="2591272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矩形 164"/>
            <p:cNvSpPr/>
            <p:nvPr/>
          </p:nvSpPr>
          <p:spPr>
            <a:xfrm>
              <a:off x="309532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矩形 165"/>
            <p:cNvSpPr/>
            <p:nvPr/>
          </p:nvSpPr>
          <p:spPr>
            <a:xfrm>
              <a:off x="3599384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矩形 166"/>
            <p:cNvSpPr/>
            <p:nvPr/>
          </p:nvSpPr>
          <p:spPr>
            <a:xfrm>
              <a:off x="4067944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矩形 167"/>
            <p:cNvSpPr/>
            <p:nvPr/>
          </p:nvSpPr>
          <p:spPr>
            <a:xfrm>
              <a:off x="4607496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矩形 168"/>
            <p:cNvSpPr/>
            <p:nvPr/>
          </p:nvSpPr>
          <p:spPr>
            <a:xfrm>
              <a:off x="5111552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矩形 169"/>
            <p:cNvSpPr/>
            <p:nvPr/>
          </p:nvSpPr>
          <p:spPr>
            <a:xfrm>
              <a:off x="561560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矩形 170"/>
            <p:cNvSpPr/>
            <p:nvPr/>
          </p:nvSpPr>
          <p:spPr>
            <a:xfrm>
              <a:off x="6156176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669572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矩形 172"/>
            <p:cNvSpPr/>
            <p:nvPr/>
          </p:nvSpPr>
          <p:spPr>
            <a:xfrm>
              <a:off x="7199784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矩形 173"/>
            <p:cNvSpPr/>
            <p:nvPr/>
          </p:nvSpPr>
          <p:spPr>
            <a:xfrm>
              <a:off x="7703840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矩形 174"/>
            <p:cNvSpPr/>
            <p:nvPr/>
          </p:nvSpPr>
          <p:spPr>
            <a:xfrm>
              <a:off x="824440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矩形 175"/>
            <p:cNvSpPr/>
            <p:nvPr/>
          </p:nvSpPr>
          <p:spPr>
            <a:xfrm>
              <a:off x="860444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矩形 176"/>
            <p:cNvSpPr/>
            <p:nvPr/>
          </p:nvSpPr>
          <p:spPr>
            <a:xfrm>
              <a:off x="34229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89959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矩形 178"/>
            <p:cNvSpPr/>
            <p:nvPr/>
          </p:nvSpPr>
          <p:spPr>
            <a:xfrm>
              <a:off x="1403648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矩形 179"/>
            <p:cNvSpPr/>
            <p:nvPr/>
          </p:nvSpPr>
          <p:spPr>
            <a:xfrm>
              <a:off x="1943200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矩形 180"/>
            <p:cNvSpPr/>
            <p:nvPr/>
          </p:nvSpPr>
          <p:spPr>
            <a:xfrm>
              <a:off x="244725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矩形 181"/>
            <p:cNvSpPr/>
            <p:nvPr/>
          </p:nvSpPr>
          <p:spPr>
            <a:xfrm>
              <a:off x="295131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矩形 182"/>
            <p:cNvSpPr/>
            <p:nvPr/>
          </p:nvSpPr>
          <p:spPr>
            <a:xfrm>
              <a:off x="341987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矩形 183"/>
            <p:cNvSpPr/>
            <p:nvPr/>
          </p:nvSpPr>
          <p:spPr>
            <a:xfrm>
              <a:off x="3959424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矩形 184"/>
            <p:cNvSpPr/>
            <p:nvPr/>
          </p:nvSpPr>
          <p:spPr>
            <a:xfrm>
              <a:off x="4463480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矩形 185"/>
            <p:cNvSpPr/>
            <p:nvPr/>
          </p:nvSpPr>
          <p:spPr>
            <a:xfrm>
              <a:off x="496753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矩形 186"/>
            <p:cNvSpPr/>
            <p:nvPr/>
          </p:nvSpPr>
          <p:spPr>
            <a:xfrm>
              <a:off x="543609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矩形 187"/>
            <p:cNvSpPr/>
            <p:nvPr/>
          </p:nvSpPr>
          <p:spPr>
            <a:xfrm>
              <a:off x="594015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矩形 188"/>
            <p:cNvSpPr/>
            <p:nvPr/>
          </p:nvSpPr>
          <p:spPr>
            <a:xfrm>
              <a:off x="6479704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矩形 189"/>
            <p:cNvSpPr/>
            <p:nvPr/>
          </p:nvSpPr>
          <p:spPr>
            <a:xfrm>
              <a:off x="6983760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矩形 190"/>
            <p:cNvSpPr/>
            <p:nvPr/>
          </p:nvSpPr>
          <p:spPr>
            <a:xfrm>
              <a:off x="748781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矩形 191"/>
            <p:cNvSpPr/>
            <p:nvPr/>
          </p:nvSpPr>
          <p:spPr>
            <a:xfrm>
              <a:off x="795637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矩形 192"/>
            <p:cNvSpPr/>
            <p:nvPr/>
          </p:nvSpPr>
          <p:spPr>
            <a:xfrm>
              <a:off x="8244408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矩形 193"/>
            <p:cNvSpPr/>
            <p:nvPr/>
          </p:nvSpPr>
          <p:spPr>
            <a:xfrm>
              <a:off x="8604448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107504" y="116632"/>
            <a:ext cx="1700064" cy="2508038"/>
            <a:chOff x="-7098" y="44624"/>
            <a:chExt cx="1700064" cy="2508038"/>
          </a:xfrm>
        </p:grpSpPr>
        <p:sp>
          <p:nvSpPr>
            <p:cNvPr id="130" name="任意多边形 129"/>
            <p:cNvSpPr/>
            <p:nvPr/>
          </p:nvSpPr>
          <p:spPr>
            <a:xfrm>
              <a:off x="30020" y="197130"/>
              <a:ext cx="1283364" cy="2043738"/>
            </a:xfrm>
            <a:custGeom>
              <a:avLst/>
              <a:gdLst>
                <a:gd name="connsiteX0" fmla="*/ 1319755 w 2024293"/>
                <a:gd name="connsiteY0" fmla="*/ 74951 h 2473377"/>
                <a:gd name="connsiteX1" fmla="*/ 1529618 w 2024293"/>
                <a:gd name="connsiteY1" fmla="*/ 59961 h 2473377"/>
                <a:gd name="connsiteX2" fmla="*/ 1544608 w 2024293"/>
                <a:gd name="connsiteY2" fmla="*/ 104931 h 2473377"/>
                <a:gd name="connsiteX3" fmla="*/ 1574588 w 2024293"/>
                <a:gd name="connsiteY3" fmla="*/ 134912 h 2473377"/>
                <a:gd name="connsiteX4" fmla="*/ 1589578 w 2024293"/>
                <a:gd name="connsiteY4" fmla="*/ 179882 h 2473377"/>
                <a:gd name="connsiteX5" fmla="*/ 1739480 w 2024293"/>
                <a:gd name="connsiteY5" fmla="*/ 224853 h 2473377"/>
                <a:gd name="connsiteX6" fmla="*/ 1784450 w 2024293"/>
                <a:gd name="connsiteY6" fmla="*/ 239843 h 2473377"/>
                <a:gd name="connsiteX7" fmla="*/ 1859401 w 2024293"/>
                <a:gd name="connsiteY7" fmla="*/ 284813 h 2473377"/>
                <a:gd name="connsiteX8" fmla="*/ 1889382 w 2024293"/>
                <a:gd name="connsiteY8" fmla="*/ 314794 h 2473377"/>
                <a:gd name="connsiteX9" fmla="*/ 1934352 w 2024293"/>
                <a:gd name="connsiteY9" fmla="*/ 344774 h 2473377"/>
                <a:gd name="connsiteX10" fmla="*/ 1964332 w 2024293"/>
                <a:gd name="connsiteY10" fmla="*/ 449705 h 2473377"/>
                <a:gd name="connsiteX11" fmla="*/ 1994313 w 2024293"/>
                <a:gd name="connsiteY11" fmla="*/ 494675 h 2473377"/>
                <a:gd name="connsiteX12" fmla="*/ 1994313 w 2024293"/>
                <a:gd name="connsiteY12" fmla="*/ 674557 h 2473377"/>
                <a:gd name="connsiteX13" fmla="*/ 1964332 w 2024293"/>
                <a:gd name="connsiteY13" fmla="*/ 764498 h 2473377"/>
                <a:gd name="connsiteX14" fmla="*/ 2009303 w 2024293"/>
                <a:gd name="connsiteY14" fmla="*/ 974361 h 2473377"/>
                <a:gd name="connsiteX15" fmla="*/ 2024293 w 2024293"/>
                <a:gd name="connsiteY15" fmla="*/ 1019331 h 2473377"/>
                <a:gd name="connsiteX16" fmla="*/ 2009303 w 2024293"/>
                <a:gd name="connsiteY16" fmla="*/ 1304144 h 2473377"/>
                <a:gd name="connsiteX17" fmla="*/ 1994313 w 2024293"/>
                <a:gd name="connsiteY17" fmla="*/ 1499016 h 2473377"/>
                <a:gd name="connsiteX18" fmla="*/ 1934352 w 2024293"/>
                <a:gd name="connsiteY18" fmla="*/ 1514007 h 2473377"/>
                <a:gd name="connsiteX19" fmla="*/ 1919362 w 2024293"/>
                <a:gd name="connsiteY19" fmla="*/ 1558977 h 2473377"/>
                <a:gd name="connsiteX20" fmla="*/ 1904372 w 2024293"/>
                <a:gd name="connsiteY20" fmla="*/ 1633928 h 2473377"/>
                <a:gd name="connsiteX21" fmla="*/ 1874391 w 2024293"/>
                <a:gd name="connsiteY21" fmla="*/ 1663908 h 2473377"/>
                <a:gd name="connsiteX22" fmla="*/ 1829421 w 2024293"/>
                <a:gd name="connsiteY22" fmla="*/ 1753849 h 2473377"/>
                <a:gd name="connsiteX23" fmla="*/ 1799441 w 2024293"/>
                <a:gd name="connsiteY23" fmla="*/ 1783830 h 2473377"/>
                <a:gd name="connsiteX24" fmla="*/ 1724490 w 2024293"/>
                <a:gd name="connsiteY24" fmla="*/ 1873771 h 2473377"/>
                <a:gd name="connsiteX25" fmla="*/ 1664529 w 2024293"/>
                <a:gd name="connsiteY25" fmla="*/ 2008682 h 2473377"/>
                <a:gd name="connsiteX26" fmla="*/ 1589578 w 2024293"/>
                <a:gd name="connsiteY26" fmla="*/ 2068643 h 2473377"/>
                <a:gd name="connsiteX27" fmla="*/ 1499637 w 2024293"/>
                <a:gd name="connsiteY27" fmla="*/ 2188564 h 2473377"/>
                <a:gd name="connsiteX28" fmla="*/ 1454667 w 2024293"/>
                <a:gd name="connsiteY28" fmla="*/ 2203554 h 2473377"/>
                <a:gd name="connsiteX29" fmla="*/ 1379716 w 2024293"/>
                <a:gd name="connsiteY29" fmla="*/ 2248525 h 2473377"/>
                <a:gd name="connsiteX30" fmla="*/ 1289775 w 2024293"/>
                <a:gd name="connsiteY30" fmla="*/ 2308485 h 2473377"/>
                <a:gd name="connsiteX31" fmla="*/ 1244805 w 2024293"/>
                <a:gd name="connsiteY31" fmla="*/ 2338466 h 2473377"/>
                <a:gd name="connsiteX32" fmla="*/ 1094903 w 2024293"/>
                <a:gd name="connsiteY32" fmla="*/ 2383436 h 2473377"/>
                <a:gd name="connsiteX33" fmla="*/ 1049932 w 2024293"/>
                <a:gd name="connsiteY33" fmla="*/ 2398426 h 2473377"/>
                <a:gd name="connsiteX34" fmla="*/ 1019952 w 2024293"/>
                <a:gd name="connsiteY34" fmla="*/ 2428407 h 2473377"/>
                <a:gd name="connsiteX35" fmla="*/ 945001 w 2024293"/>
                <a:gd name="connsiteY35" fmla="*/ 2473377 h 2473377"/>
                <a:gd name="connsiteX36" fmla="*/ 780109 w 2024293"/>
                <a:gd name="connsiteY36" fmla="*/ 2428407 h 2473377"/>
                <a:gd name="connsiteX37" fmla="*/ 720149 w 2024293"/>
                <a:gd name="connsiteY37" fmla="*/ 2353456 h 2473377"/>
                <a:gd name="connsiteX38" fmla="*/ 690168 w 2024293"/>
                <a:gd name="connsiteY38" fmla="*/ 2323475 h 2473377"/>
                <a:gd name="connsiteX39" fmla="*/ 630208 w 2024293"/>
                <a:gd name="connsiteY39" fmla="*/ 2233535 h 2473377"/>
                <a:gd name="connsiteX40" fmla="*/ 555257 w 2024293"/>
                <a:gd name="connsiteY40" fmla="*/ 2098623 h 2473377"/>
                <a:gd name="connsiteX41" fmla="*/ 525277 w 2024293"/>
                <a:gd name="connsiteY41" fmla="*/ 2053653 h 2473377"/>
                <a:gd name="connsiteX42" fmla="*/ 495296 w 2024293"/>
                <a:gd name="connsiteY42" fmla="*/ 2023672 h 2473377"/>
                <a:gd name="connsiteX43" fmla="*/ 405355 w 2024293"/>
                <a:gd name="connsiteY43" fmla="*/ 1918741 h 2473377"/>
                <a:gd name="connsiteX44" fmla="*/ 360385 w 2024293"/>
                <a:gd name="connsiteY44" fmla="*/ 1888761 h 2473377"/>
                <a:gd name="connsiteX45" fmla="*/ 300424 w 2024293"/>
                <a:gd name="connsiteY45" fmla="*/ 1828800 h 2473377"/>
                <a:gd name="connsiteX46" fmla="*/ 255454 w 2024293"/>
                <a:gd name="connsiteY46" fmla="*/ 1798820 h 2473377"/>
                <a:gd name="connsiteX47" fmla="*/ 225473 w 2024293"/>
                <a:gd name="connsiteY47" fmla="*/ 1768839 h 2473377"/>
                <a:gd name="connsiteX48" fmla="*/ 180503 w 2024293"/>
                <a:gd name="connsiteY48" fmla="*/ 1753849 h 2473377"/>
                <a:gd name="connsiteX49" fmla="*/ 120542 w 2024293"/>
                <a:gd name="connsiteY49" fmla="*/ 1663908 h 2473377"/>
                <a:gd name="connsiteX50" fmla="*/ 45591 w 2024293"/>
                <a:gd name="connsiteY50" fmla="*/ 1603948 h 2473377"/>
                <a:gd name="connsiteX51" fmla="*/ 30601 w 2024293"/>
                <a:gd name="connsiteY51" fmla="*/ 1558977 h 2473377"/>
                <a:gd name="connsiteX52" fmla="*/ 621 w 2024293"/>
                <a:gd name="connsiteY52" fmla="*/ 1514007 h 2473377"/>
                <a:gd name="connsiteX53" fmla="*/ 15611 w 2024293"/>
                <a:gd name="connsiteY53" fmla="*/ 1424066 h 2473377"/>
                <a:gd name="connsiteX54" fmla="*/ 45591 w 2024293"/>
                <a:gd name="connsiteY54" fmla="*/ 1334125 h 2473377"/>
                <a:gd name="connsiteX55" fmla="*/ 75572 w 2024293"/>
                <a:gd name="connsiteY55" fmla="*/ 1094282 h 2473377"/>
                <a:gd name="connsiteX56" fmla="*/ 105552 w 2024293"/>
                <a:gd name="connsiteY56" fmla="*/ 1049312 h 2473377"/>
                <a:gd name="connsiteX57" fmla="*/ 135532 w 2024293"/>
                <a:gd name="connsiteY57" fmla="*/ 959371 h 2473377"/>
                <a:gd name="connsiteX58" fmla="*/ 150523 w 2024293"/>
                <a:gd name="connsiteY58" fmla="*/ 914400 h 2473377"/>
                <a:gd name="connsiteX59" fmla="*/ 165513 w 2024293"/>
                <a:gd name="connsiteY59" fmla="*/ 569626 h 2473377"/>
                <a:gd name="connsiteX60" fmla="*/ 180503 w 2024293"/>
                <a:gd name="connsiteY60" fmla="*/ 524656 h 2473377"/>
                <a:gd name="connsiteX61" fmla="*/ 210483 w 2024293"/>
                <a:gd name="connsiteY61" fmla="*/ 494675 h 2473377"/>
                <a:gd name="connsiteX62" fmla="*/ 255454 w 2024293"/>
                <a:gd name="connsiteY62" fmla="*/ 359764 h 2473377"/>
                <a:gd name="connsiteX63" fmla="*/ 270444 w 2024293"/>
                <a:gd name="connsiteY63" fmla="*/ 314794 h 2473377"/>
                <a:gd name="connsiteX64" fmla="*/ 330405 w 2024293"/>
                <a:gd name="connsiteY64" fmla="*/ 254833 h 2473377"/>
                <a:gd name="connsiteX65" fmla="*/ 405355 w 2024293"/>
                <a:gd name="connsiteY65" fmla="*/ 164892 h 2473377"/>
                <a:gd name="connsiteX66" fmla="*/ 420346 w 2024293"/>
                <a:gd name="connsiteY66" fmla="*/ 119921 h 2473377"/>
                <a:gd name="connsiteX67" fmla="*/ 465316 w 2024293"/>
                <a:gd name="connsiteY67" fmla="*/ 89941 h 2473377"/>
                <a:gd name="connsiteX68" fmla="*/ 555257 w 2024293"/>
                <a:gd name="connsiteY68" fmla="*/ 29980 h 2473377"/>
                <a:gd name="connsiteX69" fmla="*/ 989972 w 2024293"/>
                <a:gd name="connsiteY69" fmla="*/ 14990 h 2473377"/>
                <a:gd name="connsiteX70" fmla="*/ 1034942 w 2024293"/>
                <a:gd name="connsiteY70" fmla="*/ 0 h 2473377"/>
                <a:gd name="connsiteX71" fmla="*/ 1214824 w 2024293"/>
                <a:gd name="connsiteY71" fmla="*/ 29980 h 2473377"/>
                <a:gd name="connsiteX72" fmla="*/ 1334746 w 2024293"/>
                <a:gd name="connsiteY72" fmla="*/ 74951 h 2473377"/>
                <a:gd name="connsiteX73" fmla="*/ 1364726 w 2024293"/>
                <a:gd name="connsiteY73" fmla="*/ 44971 h 2473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2024293" h="2473377">
                  <a:moveTo>
                    <a:pt x="1319755" y="74951"/>
                  </a:moveTo>
                  <a:cubicBezTo>
                    <a:pt x="1402002" y="42053"/>
                    <a:pt x="1426338" y="18650"/>
                    <a:pt x="1529618" y="59961"/>
                  </a:cubicBezTo>
                  <a:cubicBezTo>
                    <a:pt x="1544289" y="65829"/>
                    <a:pt x="1536479" y="91382"/>
                    <a:pt x="1544608" y="104931"/>
                  </a:cubicBezTo>
                  <a:cubicBezTo>
                    <a:pt x="1551879" y="117050"/>
                    <a:pt x="1564595" y="124918"/>
                    <a:pt x="1574588" y="134912"/>
                  </a:cubicBezTo>
                  <a:cubicBezTo>
                    <a:pt x="1579585" y="149902"/>
                    <a:pt x="1581448" y="166333"/>
                    <a:pt x="1589578" y="179882"/>
                  </a:cubicBezTo>
                  <a:cubicBezTo>
                    <a:pt x="1622761" y="235187"/>
                    <a:pt x="1677604" y="217118"/>
                    <a:pt x="1739480" y="224853"/>
                  </a:cubicBezTo>
                  <a:cubicBezTo>
                    <a:pt x="1754470" y="229850"/>
                    <a:pt x="1770901" y="231714"/>
                    <a:pt x="1784450" y="239843"/>
                  </a:cubicBezTo>
                  <a:cubicBezTo>
                    <a:pt x="1887333" y="301572"/>
                    <a:pt x="1732009" y="242349"/>
                    <a:pt x="1859401" y="284813"/>
                  </a:cubicBezTo>
                  <a:cubicBezTo>
                    <a:pt x="1869395" y="294807"/>
                    <a:pt x="1878346" y="305965"/>
                    <a:pt x="1889382" y="314794"/>
                  </a:cubicBezTo>
                  <a:cubicBezTo>
                    <a:pt x="1903450" y="326048"/>
                    <a:pt x="1923098" y="330706"/>
                    <a:pt x="1934352" y="344774"/>
                  </a:cubicBezTo>
                  <a:cubicBezTo>
                    <a:pt x="1943328" y="355994"/>
                    <a:pt x="1961846" y="443904"/>
                    <a:pt x="1964332" y="449705"/>
                  </a:cubicBezTo>
                  <a:cubicBezTo>
                    <a:pt x="1971429" y="466264"/>
                    <a:pt x="1984319" y="479685"/>
                    <a:pt x="1994313" y="494675"/>
                  </a:cubicBezTo>
                  <a:cubicBezTo>
                    <a:pt x="2020689" y="573805"/>
                    <a:pt x="2019416" y="549045"/>
                    <a:pt x="1994313" y="674557"/>
                  </a:cubicBezTo>
                  <a:cubicBezTo>
                    <a:pt x="1988115" y="705545"/>
                    <a:pt x="1964332" y="764498"/>
                    <a:pt x="1964332" y="764498"/>
                  </a:cubicBezTo>
                  <a:cubicBezTo>
                    <a:pt x="1983243" y="915777"/>
                    <a:pt x="1966584" y="846203"/>
                    <a:pt x="2009303" y="974361"/>
                  </a:cubicBezTo>
                  <a:lnTo>
                    <a:pt x="2024293" y="1019331"/>
                  </a:lnTo>
                  <a:cubicBezTo>
                    <a:pt x="2019296" y="1114269"/>
                    <a:pt x="2015233" y="1209260"/>
                    <a:pt x="2009303" y="1304144"/>
                  </a:cubicBezTo>
                  <a:cubicBezTo>
                    <a:pt x="2005239" y="1369166"/>
                    <a:pt x="2016225" y="1437662"/>
                    <a:pt x="1994313" y="1499016"/>
                  </a:cubicBezTo>
                  <a:cubicBezTo>
                    <a:pt x="1987384" y="1518418"/>
                    <a:pt x="1954339" y="1509010"/>
                    <a:pt x="1934352" y="1514007"/>
                  </a:cubicBezTo>
                  <a:cubicBezTo>
                    <a:pt x="1929355" y="1528997"/>
                    <a:pt x="1923194" y="1543648"/>
                    <a:pt x="1919362" y="1558977"/>
                  </a:cubicBezTo>
                  <a:cubicBezTo>
                    <a:pt x="1913183" y="1583695"/>
                    <a:pt x="1914409" y="1610510"/>
                    <a:pt x="1904372" y="1633928"/>
                  </a:cubicBezTo>
                  <a:cubicBezTo>
                    <a:pt x="1898805" y="1646918"/>
                    <a:pt x="1884385" y="1653915"/>
                    <a:pt x="1874391" y="1663908"/>
                  </a:cubicBezTo>
                  <a:cubicBezTo>
                    <a:pt x="1858558" y="1711408"/>
                    <a:pt x="1862631" y="1712335"/>
                    <a:pt x="1829421" y="1753849"/>
                  </a:cubicBezTo>
                  <a:cubicBezTo>
                    <a:pt x="1820592" y="1764885"/>
                    <a:pt x="1808270" y="1772794"/>
                    <a:pt x="1799441" y="1783830"/>
                  </a:cubicBezTo>
                  <a:cubicBezTo>
                    <a:pt x="1715963" y="1888177"/>
                    <a:pt x="1831311" y="1766947"/>
                    <a:pt x="1724490" y="1873771"/>
                  </a:cubicBezTo>
                  <a:cubicBezTo>
                    <a:pt x="1709647" y="1918299"/>
                    <a:pt x="1700161" y="1973050"/>
                    <a:pt x="1664529" y="2008682"/>
                  </a:cubicBezTo>
                  <a:cubicBezTo>
                    <a:pt x="1605527" y="2067684"/>
                    <a:pt x="1634081" y="2009306"/>
                    <a:pt x="1589578" y="2068643"/>
                  </a:cubicBezTo>
                  <a:cubicBezTo>
                    <a:pt x="1583486" y="2076765"/>
                    <a:pt x="1530893" y="2169811"/>
                    <a:pt x="1499637" y="2188564"/>
                  </a:cubicBezTo>
                  <a:cubicBezTo>
                    <a:pt x="1486088" y="2196693"/>
                    <a:pt x="1469657" y="2198557"/>
                    <a:pt x="1454667" y="2203554"/>
                  </a:cubicBezTo>
                  <a:cubicBezTo>
                    <a:pt x="1361305" y="2296919"/>
                    <a:pt x="1496466" y="2170692"/>
                    <a:pt x="1379716" y="2248525"/>
                  </a:cubicBezTo>
                  <a:cubicBezTo>
                    <a:pt x="1267429" y="2323382"/>
                    <a:pt x="1396706" y="2272842"/>
                    <a:pt x="1289775" y="2308485"/>
                  </a:cubicBezTo>
                  <a:cubicBezTo>
                    <a:pt x="1274785" y="2318479"/>
                    <a:pt x="1261268" y="2331149"/>
                    <a:pt x="1244805" y="2338466"/>
                  </a:cubicBezTo>
                  <a:cubicBezTo>
                    <a:pt x="1180687" y="2366963"/>
                    <a:pt x="1155946" y="2365996"/>
                    <a:pt x="1094903" y="2383436"/>
                  </a:cubicBezTo>
                  <a:cubicBezTo>
                    <a:pt x="1079710" y="2387777"/>
                    <a:pt x="1064922" y="2393429"/>
                    <a:pt x="1049932" y="2398426"/>
                  </a:cubicBezTo>
                  <a:cubicBezTo>
                    <a:pt x="1039939" y="2408420"/>
                    <a:pt x="1032071" y="2421136"/>
                    <a:pt x="1019952" y="2428407"/>
                  </a:cubicBezTo>
                  <a:cubicBezTo>
                    <a:pt x="922649" y="2486790"/>
                    <a:pt x="1020971" y="2397409"/>
                    <a:pt x="945001" y="2473377"/>
                  </a:cubicBezTo>
                  <a:cubicBezTo>
                    <a:pt x="830889" y="2435340"/>
                    <a:pt x="886048" y="2449595"/>
                    <a:pt x="780109" y="2428407"/>
                  </a:cubicBezTo>
                  <a:cubicBezTo>
                    <a:pt x="707717" y="2356012"/>
                    <a:pt x="795794" y="2448012"/>
                    <a:pt x="720149" y="2353456"/>
                  </a:cubicBezTo>
                  <a:cubicBezTo>
                    <a:pt x="711320" y="2342420"/>
                    <a:pt x="698648" y="2334782"/>
                    <a:pt x="690168" y="2323475"/>
                  </a:cubicBezTo>
                  <a:cubicBezTo>
                    <a:pt x="668549" y="2294650"/>
                    <a:pt x="630208" y="2233535"/>
                    <a:pt x="630208" y="2233535"/>
                  </a:cubicBezTo>
                  <a:cubicBezTo>
                    <a:pt x="603824" y="2154381"/>
                    <a:pt x="623983" y="2201712"/>
                    <a:pt x="555257" y="2098623"/>
                  </a:cubicBezTo>
                  <a:cubicBezTo>
                    <a:pt x="545264" y="2083633"/>
                    <a:pt x="538016" y="2066392"/>
                    <a:pt x="525277" y="2053653"/>
                  </a:cubicBezTo>
                  <a:cubicBezTo>
                    <a:pt x="515283" y="2043659"/>
                    <a:pt x="504125" y="2034708"/>
                    <a:pt x="495296" y="2023672"/>
                  </a:cubicBezTo>
                  <a:cubicBezTo>
                    <a:pt x="456547" y="1975235"/>
                    <a:pt x="467214" y="1959980"/>
                    <a:pt x="405355" y="1918741"/>
                  </a:cubicBezTo>
                  <a:cubicBezTo>
                    <a:pt x="390365" y="1908748"/>
                    <a:pt x="374064" y="1900485"/>
                    <a:pt x="360385" y="1888761"/>
                  </a:cubicBezTo>
                  <a:cubicBezTo>
                    <a:pt x="338924" y="1870366"/>
                    <a:pt x="323943" y="1844479"/>
                    <a:pt x="300424" y="1828800"/>
                  </a:cubicBezTo>
                  <a:cubicBezTo>
                    <a:pt x="285434" y="1818807"/>
                    <a:pt x="269522" y="1810074"/>
                    <a:pt x="255454" y="1798820"/>
                  </a:cubicBezTo>
                  <a:cubicBezTo>
                    <a:pt x="244418" y="1789991"/>
                    <a:pt x="237592" y="1776111"/>
                    <a:pt x="225473" y="1768839"/>
                  </a:cubicBezTo>
                  <a:cubicBezTo>
                    <a:pt x="211924" y="1760709"/>
                    <a:pt x="195493" y="1758846"/>
                    <a:pt x="180503" y="1753849"/>
                  </a:cubicBezTo>
                  <a:cubicBezTo>
                    <a:pt x="160516" y="1723869"/>
                    <a:pt x="150522" y="1683895"/>
                    <a:pt x="120542" y="1663908"/>
                  </a:cubicBezTo>
                  <a:cubicBezTo>
                    <a:pt x="63813" y="1626088"/>
                    <a:pt x="88311" y="1646667"/>
                    <a:pt x="45591" y="1603948"/>
                  </a:cubicBezTo>
                  <a:cubicBezTo>
                    <a:pt x="40594" y="1588958"/>
                    <a:pt x="37667" y="1573110"/>
                    <a:pt x="30601" y="1558977"/>
                  </a:cubicBezTo>
                  <a:cubicBezTo>
                    <a:pt x="22544" y="1542863"/>
                    <a:pt x="2610" y="1531913"/>
                    <a:pt x="621" y="1514007"/>
                  </a:cubicBezTo>
                  <a:cubicBezTo>
                    <a:pt x="-2735" y="1483799"/>
                    <a:pt x="8239" y="1453552"/>
                    <a:pt x="15611" y="1424066"/>
                  </a:cubicBezTo>
                  <a:cubicBezTo>
                    <a:pt x="23276" y="1393408"/>
                    <a:pt x="45591" y="1334125"/>
                    <a:pt x="45591" y="1334125"/>
                  </a:cubicBezTo>
                  <a:cubicBezTo>
                    <a:pt x="47231" y="1316090"/>
                    <a:pt x="56987" y="1143843"/>
                    <a:pt x="75572" y="1094282"/>
                  </a:cubicBezTo>
                  <a:cubicBezTo>
                    <a:pt x="81898" y="1077413"/>
                    <a:pt x="95559" y="1064302"/>
                    <a:pt x="105552" y="1049312"/>
                  </a:cubicBezTo>
                  <a:lnTo>
                    <a:pt x="135532" y="959371"/>
                  </a:lnTo>
                  <a:lnTo>
                    <a:pt x="150523" y="914400"/>
                  </a:lnTo>
                  <a:cubicBezTo>
                    <a:pt x="155520" y="799475"/>
                    <a:pt x="156690" y="684320"/>
                    <a:pt x="165513" y="569626"/>
                  </a:cubicBezTo>
                  <a:cubicBezTo>
                    <a:pt x="166725" y="553872"/>
                    <a:pt x="172374" y="538205"/>
                    <a:pt x="180503" y="524656"/>
                  </a:cubicBezTo>
                  <a:cubicBezTo>
                    <a:pt x="187774" y="512537"/>
                    <a:pt x="200490" y="504669"/>
                    <a:pt x="210483" y="494675"/>
                  </a:cubicBezTo>
                  <a:lnTo>
                    <a:pt x="255454" y="359764"/>
                  </a:lnTo>
                  <a:cubicBezTo>
                    <a:pt x="260451" y="344774"/>
                    <a:pt x="259271" y="325967"/>
                    <a:pt x="270444" y="314794"/>
                  </a:cubicBezTo>
                  <a:lnTo>
                    <a:pt x="330405" y="254833"/>
                  </a:lnTo>
                  <a:cubicBezTo>
                    <a:pt x="363556" y="221682"/>
                    <a:pt x="384486" y="206630"/>
                    <a:pt x="405355" y="164892"/>
                  </a:cubicBezTo>
                  <a:cubicBezTo>
                    <a:pt x="412422" y="150759"/>
                    <a:pt x="410475" y="132260"/>
                    <a:pt x="420346" y="119921"/>
                  </a:cubicBezTo>
                  <a:cubicBezTo>
                    <a:pt x="431600" y="105853"/>
                    <a:pt x="451476" y="101474"/>
                    <a:pt x="465316" y="89941"/>
                  </a:cubicBezTo>
                  <a:cubicBezTo>
                    <a:pt x="502917" y="58607"/>
                    <a:pt x="503997" y="33184"/>
                    <a:pt x="555257" y="29980"/>
                  </a:cubicBezTo>
                  <a:cubicBezTo>
                    <a:pt x="699966" y="20935"/>
                    <a:pt x="845067" y="19987"/>
                    <a:pt x="989972" y="14990"/>
                  </a:cubicBezTo>
                  <a:cubicBezTo>
                    <a:pt x="1004962" y="9993"/>
                    <a:pt x="1019141" y="0"/>
                    <a:pt x="1034942" y="0"/>
                  </a:cubicBezTo>
                  <a:cubicBezTo>
                    <a:pt x="1072128" y="0"/>
                    <a:pt x="1172267" y="21469"/>
                    <a:pt x="1214824" y="29980"/>
                  </a:cubicBezTo>
                  <a:cubicBezTo>
                    <a:pt x="1253257" y="55603"/>
                    <a:pt x="1281354" y="82578"/>
                    <a:pt x="1334746" y="74951"/>
                  </a:cubicBezTo>
                  <a:cubicBezTo>
                    <a:pt x="1348737" y="72952"/>
                    <a:pt x="1354733" y="54964"/>
                    <a:pt x="1364726" y="44971"/>
                  </a:cubicBezTo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7" name="直接连接符 136"/>
            <p:cNvCxnSpPr/>
            <p:nvPr/>
          </p:nvCxnSpPr>
          <p:spPr>
            <a:xfrm>
              <a:off x="300037" y="2552662"/>
              <a:ext cx="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TextBox 196"/>
            <p:cNvSpPr txBox="1"/>
            <p:nvPr/>
          </p:nvSpPr>
          <p:spPr>
            <a:xfrm>
              <a:off x="-7098" y="44624"/>
              <a:ext cx="17000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000" dirty="0" smtClean="0">
                  <a:solidFill>
                    <a:srgbClr val="FF0000"/>
                  </a:solidFill>
                  <a:latin typeface="全新硬笔隶书简" pitchFamily="2" charset="-122"/>
                  <a:ea typeface="全新硬笔隶书简" pitchFamily="2" charset="-122"/>
                </a:rPr>
                <a:t>中</a:t>
              </a:r>
              <a:endParaRPr lang="zh-CN" altLang="en-US" sz="8000" dirty="0">
                <a:solidFill>
                  <a:srgbClr val="FF0000"/>
                </a:solidFill>
                <a:latin typeface="全新硬笔隶书简" pitchFamily="2" charset="-122"/>
                <a:ea typeface="全新硬笔隶书简" pitchFamily="2" charset="-122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611560" y="620688"/>
              <a:ext cx="77383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 smtClean="0">
                  <a:solidFill>
                    <a:srgbClr val="FF0000"/>
                  </a:solidFill>
                  <a:latin typeface="草檀斋毛泽东字体" pitchFamily="2" charset="-122"/>
                  <a:ea typeface="草檀斋毛泽东字体" pitchFamily="2" charset="-122"/>
                </a:rPr>
                <a:t>国</a:t>
              </a:r>
              <a:endParaRPr lang="zh-CN" altLang="en-US" sz="4000" dirty="0">
                <a:solidFill>
                  <a:srgbClr val="FF0000"/>
                </a:solidFill>
                <a:latin typeface="草檀斋毛泽东字体" pitchFamily="2" charset="-122"/>
                <a:ea typeface="草檀斋毛泽东字体" pitchFamily="2" charset="-122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360545" y="1196752"/>
              <a:ext cx="72086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 smtClean="0">
                  <a:solidFill>
                    <a:srgbClr val="FF0000"/>
                  </a:solidFill>
                  <a:latin typeface="草檀斋毛泽东字体" pitchFamily="2" charset="-122"/>
                  <a:ea typeface="草檀斋毛泽东字体" pitchFamily="2" charset="-122"/>
                </a:rPr>
                <a:t>风</a:t>
              </a:r>
              <a:endParaRPr lang="zh-CN" altLang="en-US" sz="4000" dirty="0">
                <a:solidFill>
                  <a:srgbClr val="FF0000"/>
                </a:solidFill>
                <a:latin typeface="草檀斋毛泽东字体" pitchFamily="2" charset="-122"/>
                <a:ea typeface="草檀斋毛泽东字体" pitchFamily="2" charset="-122"/>
              </a:endParaRPr>
            </a:p>
          </p:txBody>
        </p:sp>
      </p:grpSp>
      <p:sp>
        <p:nvSpPr>
          <p:cNvPr id="136" name="TextBox 135"/>
          <p:cNvSpPr txBox="1"/>
          <p:nvPr/>
        </p:nvSpPr>
        <p:spPr>
          <a:xfrm>
            <a:off x="3167841" y="1418405"/>
            <a:ext cx="1908215" cy="38107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latin typeface="华文行楷" pitchFamily="2" charset="-122"/>
                <a:ea typeface="华文行楷" pitchFamily="2" charset="-122"/>
                <a:cs typeface="经典行书简" pitchFamily="49" charset="-122"/>
              </a:rPr>
              <a:t>出门如见大宾</a:t>
            </a:r>
            <a:r>
              <a:rPr lang="zh-CN" altLang="en-US" sz="2800" dirty="0" smtClean="0">
                <a:latin typeface="华文行楷" pitchFamily="2" charset="-122"/>
                <a:ea typeface="华文行楷" pitchFamily="2" charset="-122"/>
                <a:cs typeface="经典行书简" pitchFamily="49" charset="-122"/>
              </a:rPr>
              <a:t>，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  <a:cs typeface="经典行书简" pitchFamily="49" charset="-122"/>
            </a:endParaRPr>
          </a:p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  <a:cs typeface="经典行书简" pitchFamily="49" charset="-122"/>
              </a:rPr>
              <a:t>使</a:t>
            </a:r>
            <a:r>
              <a:rPr lang="zh-CN" altLang="en-US" sz="2800" dirty="0">
                <a:latin typeface="华文行楷" pitchFamily="2" charset="-122"/>
                <a:ea typeface="华文行楷" pitchFamily="2" charset="-122"/>
                <a:cs typeface="经典行书简" pitchFamily="49" charset="-122"/>
              </a:rPr>
              <a:t>民如承大祭</a:t>
            </a:r>
            <a:r>
              <a:rPr lang="zh-CN" altLang="en-US" sz="2800" dirty="0" smtClean="0">
                <a:latin typeface="华文行楷" pitchFamily="2" charset="-122"/>
                <a:ea typeface="华文行楷" pitchFamily="2" charset="-122"/>
                <a:cs typeface="经典行书简" pitchFamily="49" charset="-122"/>
              </a:rPr>
              <a:t>。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  <a:cs typeface="经典行书简" pitchFamily="49" charset="-122"/>
            </a:endParaRPr>
          </a:p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  <a:cs typeface="经典行书简" pitchFamily="49" charset="-122"/>
              </a:rPr>
              <a:t>己所不欲</a:t>
            </a:r>
            <a:r>
              <a:rPr lang="zh-CN" altLang="en-US" sz="2800" dirty="0">
                <a:latin typeface="华文行楷" pitchFamily="2" charset="-122"/>
                <a:ea typeface="华文行楷" pitchFamily="2" charset="-122"/>
                <a:cs typeface="经典行书简" pitchFamily="49" charset="-122"/>
              </a:rPr>
              <a:t>，勿施于人。在邦无怨，在家无怨</a:t>
            </a:r>
          </a:p>
        </p:txBody>
      </p:sp>
      <p:sp>
        <p:nvSpPr>
          <p:cNvPr id="201" name="任意多边形 200"/>
          <p:cNvSpPr/>
          <p:nvPr/>
        </p:nvSpPr>
        <p:spPr>
          <a:xfrm>
            <a:off x="1171873" y="1622703"/>
            <a:ext cx="915343" cy="1374249"/>
          </a:xfrm>
          <a:custGeom>
            <a:avLst/>
            <a:gdLst>
              <a:gd name="connsiteX0" fmla="*/ 538237 w 1538094"/>
              <a:gd name="connsiteY0" fmla="*/ 227 h 1111942"/>
              <a:gd name="connsiteX1" fmla="*/ 465665 w 1538094"/>
              <a:gd name="connsiteY1" fmla="*/ 14741 h 1111942"/>
              <a:gd name="connsiteX2" fmla="*/ 422123 w 1538094"/>
              <a:gd name="connsiteY2" fmla="*/ 29255 h 1111942"/>
              <a:gd name="connsiteX3" fmla="*/ 320523 w 1538094"/>
              <a:gd name="connsiteY3" fmla="*/ 43769 h 1111942"/>
              <a:gd name="connsiteX4" fmla="*/ 276980 w 1538094"/>
              <a:gd name="connsiteY4" fmla="*/ 58284 h 1111942"/>
              <a:gd name="connsiteX5" fmla="*/ 233437 w 1538094"/>
              <a:gd name="connsiteY5" fmla="*/ 101827 h 1111942"/>
              <a:gd name="connsiteX6" fmla="*/ 175380 w 1538094"/>
              <a:gd name="connsiteY6" fmla="*/ 188912 h 1111942"/>
              <a:gd name="connsiteX7" fmla="*/ 131837 w 1538094"/>
              <a:gd name="connsiteY7" fmla="*/ 217941 h 1111942"/>
              <a:gd name="connsiteX8" fmla="*/ 102808 w 1538094"/>
              <a:gd name="connsiteY8" fmla="*/ 261484 h 1111942"/>
              <a:gd name="connsiteX9" fmla="*/ 30237 w 1538094"/>
              <a:gd name="connsiteY9" fmla="*/ 348569 h 1111942"/>
              <a:gd name="connsiteX10" fmla="*/ 15723 w 1538094"/>
              <a:gd name="connsiteY10" fmla="*/ 551769 h 1111942"/>
              <a:gd name="connsiteX11" fmla="*/ 30237 w 1538094"/>
              <a:gd name="connsiteY11" fmla="*/ 609827 h 1111942"/>
              <a:gd name="connsiteX12" fmla="*/ 88294 w 1538094"/>
              <a:gd name="connsiteY12" fmla="*/ 696912 h 1111942"/>
              <a:gd name="connsiteX13" fmla="*/ 102808 w 1538094"/>
              <a:gd name="connsiteY13" fmla="*/ 740455 h 1111942"/>
              <a:gd name="connsiteX14" fmla="*/ 160865 w 1538094"/>
              <a:gd name="connsiteY14" fmla="*/ 827541 h 1111942"/>
              <a:gd name="connsiteX15" fmla="*/ 204408 w 1538094"/>
              <a:gd name="connsiteY15" fmla="*/ 914627 h 1111942"/>
              <a:gd name="connsiteX16" fmla="*/ 247951 w 1538094"/>
              <a:gd name="connsiteY16" fmla="*/ 943655 h 1111942"/>
              <a:gd name="connsiteX17" fmla="*/ 291494 w 1538094"/>
              <a:gd name="connsiteY17" fmla="*/ 958169 h 1111942"/>
              <a:gd name="connsiteX18" fmla="*/ 378580 w 1538094"/>
              <a:gd name="connsiteY18" fmla="*/ 1030741 h 1111942"/>
              <a:gd name="connsiteX19" fmla="*/ 465665 w 1538094"/>
              <a:gd name="connsiteY19" fmla="*/ 1059769 h 1111942"/>
              <a:gd name="connsiteX20" fmla="*/ 509208 w 1538094"/>
              <a:gd name="connsiteY20" fmla="*/ 1088798 h 1111942"/>
              <a:gd name="connsiteX21" fmla="*/ 886580 w 1538094"/>
              <a:gd name="connsiteY21" fmla="*/ 1088798 h 1111942"/>
              <a:gd name="connsiteX22" fmla="*/ 988180 w 1538094"/>
              <a:gd name="connsiteY22" fmla="*/ 1059769 h 1111942"/>
              <a:gd name="connsiteX23" fmla="*/ 1162351 w 1538094"/>
              <a:gd name="connsiteY23" fmla="*/ 1030741 h 1111942"/>
              <a:gd name="connsiteX24" fmla="*/ 1205894 w 1538094"/>
              <a:gd name="connsiteY24" fmla="*/ 1001712 h 1111942"/>
              <a:gd name="connsiteX25" fmla="*/ 1249437 w 1538094"/>
              <a:gd name="connsiteY25" fmla="*/ 987198 h 1111942"/>
              <a:gd name="connsiteX26" fmla="*/ 1292980 w 1538094"/>
              <a:gd name="connsiteY26" fmla="*/ 943655 h 1111942"/>
              <a:gd name="connsiteX27" fmla="*/ 1336523 w 1538094"/>
              <a:gd name="connsiteY27" fmla="*/ 914627 h 1111942"/>
              <a:gd name="connsiteX28" fmla="*/ 1365551 w 1538094"/>
              <a:gd name="connsiteY28" fmla="*/ 871084 h 1111942"/>
              <a:gd name="connsiteX29" fmla="*/ 1409094 w 1538094"/>
              <a:gd name="connsiteY29" fmla="*/ 842055 h 1111942"/>
              <a:gd name="connsiteX30" fmla="*/ 1510694 w 1538094"/>
              <a:gd name="connsiteY30" fmla="*/ 725941 h 1111942"/>
              <a:gd name="connsiteX31" fmla="*/ 1510694 w 1538094"/>
              <a:gd name="connsiteY31" fmla="*/ 363084 h 1111942"/>
              <a:gd name="connsiteX32" fmla="*/ 1496180 w 1538094"/>
              <a:gd name="connsiteY32" fmla="*/ 319541 h 1111942"/>
              <a:gd name="connsiteX33" fmla="*/ 1467151 w 1538094"/>
              <a:gd name="connsiteY33" fmla="*/ 188912 h 1111942"/>
              <a:gd name="connsiteX34" fmla="*/ 1336523 w 1538094"/>
              <a:gd name="connsiteY34" fmla="*/ 130855 h 1111942"/>
              <a:gd name="connsiteX35" fmla="*/ 1278465 w 1538094"/>
              <a:gd name="connsiteY35" fmla="*/ 116341 h 1111942"/>
              <a:gd name="connsiteX36" fmla="*/ 1234923 w 1538094"/>
              <a:gd name="connsiteY36" fmla="*/ 101827 h 1111942"/>
              <a:gd name="connsiteX37" fmla="*/ 944637 w 1538094"/>
              <a:gd name="connsiteY37" fmla="*/ 87312 h 1111942"/>
              <a:gd name="connsiteX38" fmla="*/ 814008 w 1538094"/>
              <a:gd name="connsiteY38" fmla="*/ 43769 h 1111942"/>
              <a:gd name="connsiteX39" fmla="*/ 770465 w 1538094"/>
              <a:gd name="connsiteY39" fmla="*/ 29255 h 1111942"/>
              <a:gd name="connsiteX40" fmla="*/ 668865 w 1538094"/>
              <a:gd name="connsiteY40" fmla="*/ 227 h 1111942"/>
              <a:gd name="connsiteX41" fmla="*/ 538237 w 1538094"/>
              <a:gd name="connsiteY41" fmla="*/ 227 h 111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538094" h="1111942">
                <a:moveTo>
                  <a:pt x="538237" y="227"/>
                </a:moveTo>
                <a:cubicBezTo>
                  <a:pt x="504370" y="2646"/>
                  <a:pt x="489598" y="8758"/>
                  <a:pt x="465665" y="14741"/>
                </a:cubicBezTo>
                <a:cubicBezTo>
                  <a:pt x="450823" y="18452"/>
                  <a:pt x="437125" y="26255"/>
                  <a:pt x="422123" y="29255"/>
                </a:cubicBezTo>
                <a:cubicBezTo>
                  <a:pt x="388577" y="35964"/>
                  <a:pt x="354390" y="38931"/>
                  <a:pt x="320523" y="43769"/>
                </a:cubicBezTo>
                <a:cubicBezTo>
                  <a:pt x="306009" y="48607"/>
                  <a:pt x="289710" y="49797"/>
                  <a:pt x="276980" y="58284"/>
                </a:cubicBezTo>
                <a:cubicBezTo>
                  <a:pt x="259901" y="69670"/>
                  <a:pt x="246039" y="85624"/>
                  <a:pt x="233437" y="101827"/>
                </a:cubicBezTo>
                <a:cubicBezTo>
                  <a:pt x="212018" y="129366"/>
                  <a:pt x="204408" y="169560"/>
                  <a:pt x="175380" y="188912"/>
                </a:cubicBezTo>
                <a:lnTo>
                  <a:pt x="131837" y="217941"/>
                </a:lnTo>
                <a:cubicBezTo>
                  <a:pt x="122161" y="232455"/>
                  <a:pt x="113975" y="248083"/>
                  <a:pt x="102808" y="261484"/>
                </a:cubicBezTo>
                <a:cubicBezTo>
                  <a:pt x="9680" y="373236"/>
                  <a:pt x="102307" y="240465"/>
                  <a:pt x="30237" y="348569"/>
                </a:cubicBezTo>
                <a:cubicBezTo>
                  <a:pt x="-7935" y="463085"/>
                  <a:pt x="-6656" y="417497"/>
                  <a:pt x="15723" y="551769"/>
                </a:cubicBezTo>
                <a:cubicBezTo>
                  <a:pt x="19003" y="571446"/>
                  <a:pt x="21316" y="591985"/>
                  <a:pt x="30237" y="609827"/>
                </a:cubicBezTo>
                <a:cubicBezTo>
                  <a:pt x="45839" y="641032"/>
                  <a:pt x="88294" y="696912"/>
                  <a:pt x="88294" y="696912"/>
                </a:cubicBezTo>
                <a:cubicBezTo>
                  <a:pt x="93132" y="711426"/>
                  <a:pt x="95378" y="727081"/>
                  <a:pt x="102808" y="740455"/>
                </a:cubicBezTo>
                <a:cubicBezTo>
                  <a:pt x="119751" y="770953"/>
                  <a:pt x="149832" y="794443"/>
                  <a:pt x="160865" y="827541"/>
                </a:cubicBezTo>
                <a:cubicBezTo>
                  <a:pt x="172670" y="862953"/>
                  <a:pt x="176273" y="886492"/>
                  <a:pt x="204408" y="914627"/>
                </a:cubicBezTo>
                <a:cubicBezTo>
                  <a:pt x="216743" y="926962"/>
                  <a:pt x="232349" y="935854"/>
                  <a:pt x="247951" y="943655"/>
                </a:cubicBezTo>
                <a:cubicBezTo>
                  <a:pt x="261635" y="950497"/>
                  <a:pt x="276980" y="953331"/>
                  <a:pt x="291494" y="958169"/>
                </a:cubicBezTo>
                <a:cubicBezTo>
                  <a:pt x="318838" y="985513"/>
                  <a:pt x="342208" y="1014575"/>
                  <a:pt x="378580" y="1030741"/>
                </a:cubicBezTo>
                <a:cubicBezTo>
                  <a:pt x="406541" y="1043168"/>
                  <a:pt x="465665" y="1059769"/>
                  <a:pt x="465665" y="1059769"/>
                </a:cubicBezTo>
                <a:cubicBezTo>
                  <a:pt x="480179" y="1069445"/>
                  <a:pt x="493606" y="1080997"/>
                  <a:pt x="509208" y="1088798"/>
                </a:cubicBezTo>
                <a:cubicBezTo>
                  <a:pt x="612657" y="1140523"/>
                  <a:pt x="870601" y="1089493"/>
                  <a:pt x="886580" y="1088798"/>
                </a:cubicBezTo>
                <a:cubicBezTo>
                  <a:pt x="921087" y="1077296"/>
                  <a:pt x="951737" y="1065843"/>
                  <a:pt x="988180" y="1059769"/>
                </a:cubicBezTo>
                <a:cubicBezTo>
                  <a:pt x="1192056" y="1025789"/>
                  <a:pt x="1031693" y="1063405"/>
                  <a:pt x="1162351" y="1030741"/>
                </a:cubicBezTo>
                <a:cubicBezTo>
                  <a:pt x="1176865" y="1021065"/>
                  <a:pt x="1190292" y="1009513"/>
                  <a:pt x="1205894" y="1001712"/>
                </a:cubicBezTo>
                <a:cubicBezTo>
                  <a:pt x="1219578" y="994870"/>
                  <a:pt x="1236707" y="995685"/>
                  <a:pt x="1249437" y="987198"/>
                </a:cubicBezTo>
                <a:cubicBezTo>
                  <a:pt x="1266516" y="975812"/>
                  <a:pt x="1277211" y="956796"/>
                  <a:pt x="1292980" y="943655"/>
                </a:cubicBezTo>
                <a:cubicBezTo>
                  <a:pt x="1306381" y="932488"/>
                  <a:pt x="1322009" y="924303"/>
                  <a:pt x="1336523" y="914627"/>
                </a:cubicBezTo>
                <a:cubicBezTo>
                  <a:pt x="1346199" y="900113"/>
                  <a:pt x="1353216" y="883419"/>
                  <a:pt x="1365551" y="871084"/>
                </a:cubicBezTo>
                <a:cubicBezTo>
                  <a:pt x="1377886" y="858749"/>
                  <a:pt x="1397607" y="855183"/>
                  <a:pt x="1409094" y="842055"/>
                </a:cubicBezTo>
                <a:cubicBezTo>
                  <a:pt x="1527625" y="706590"/>
                  <a:pt x="1412723" y="791253"/>
                  <a:pt x="1510694" y="725941"/>
                </a:cubicBezTo>
                <a:cubicBezTo>
                  <a:pt x="1557562" y="585333"/>
                  <a:pt x="1535224" y="669717"/>
                  <a:pt x="1510694" y="363084"/>
                </a:cubicBezTo>
                <a:cubicBezTo>
                  <a:pt x="1509474" y="347833"/>
                  <a:pt x="1499499" y="334476"/>
                  <a:pt x="1496180" y="319541"/>
                </a:cubicBezTo>
                <a:cubicBezTo>
                  <a:pt x="1495964" y="318568"/>
                  <a:pt x="1482230" y="207761"/>
                  <a:pt x="1467151" y="188912"/>
                </a:cubicBezTo>
                <a:cubicBezTo>
                  <a:pt x="1443325" y="159129"/>
                  <a:pt x="1360912" y="136952"/>
                  <a:pt x="1336523" y="130855"/>
                </a:cubicBezTo>
                <a:cubicBezTo>
                  <a:pt x="1317170" y="126017"/>
                  <a:pt x="1297646" y="121821"/>
                  <a:pt x="1278465" y="116341"/>
                </a:cubicBezTo>
                <a:cubicBezTo>
                  <a:pt x="1263755" y="112138"/>
                  <a:pt x="1250165" y="103152"/>
                  <a:pt x="1234923" y="101827"/>
                </a:cubicBezTo>
                <a:cubicBezTo>
                  <a:pt x="1138404" y="93434"/>
                  <a:pt x="1041399" y="92150"/>
                  <a:pt x="944637" y="87312"/>
                </a:cubicBezTo>
                <a:lnTo>
                  <a:pt x="814008" y="43769"/>
                </a:lnTo>
                <a:cubicBezTo>
                  <a:pt x="799494" y="38931"/>
                  <a:pt x="785308" y="32966"/>
                  <a:pt x="770465" y="29255"/>
                </a:cubicBezTo>
                <a:cubicBezTo>
                  <a:pt x="697565" y="11030"/>
                  <a:pt x="731332" y="21049"/>
                  <a:pt x="668865" y="227"/>
                </a:cubicBezTo>
                <a:cubicBezTo>
                  <a:pt x="528620" y="15810"/>
                  <a:pt x="572104" y="-2192"/>
                  <a:pt x="538237" y="22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2" name="TextBox 201"/>
          <p:cNvSpPr txBox="1"/>
          <p:nvPr/>
        </p:nvSpPr>
        <p:spPr>
          <a:xfrm>
            <a:off x="1259632" y="1916832"/>
            <a:ext cx="9248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传统文化</a:t>
            </a:r>
            <a:endParaRPr lang="zh-CN" altLang="en-US" sz="2400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77" name="任意多边形 76"/>
          <p:cNvSpPr/>
          <p:nvPr/>
        </p:nvSpPr>
        <p:spPr>
          <a:xfrm>
            <a:off x="5470942" y="1622702"/>
            <a:ext cx="2773466" cy="3174450"/>
          </a:xfrm>
          <a:custGeom>
            <a:avLst/>
            <a:gdLst>
              <a:gd name="connsiteX0" fmla="*/ 239843 w 3028013"/>
              <a:gd name="connsiteY0" fmla="*/ 914400 h 2908092"/>
              <a:gd name="connsiteX1" fmla="*/ 209862 w 3028013"/>
              <a:gd name="connsiteY1" fmla="*/ 1034322 h 2908092"/>
              <a:gd name="connsiteX2" fmla="*/ 164892 w 3028013"/>
              <a:gd name="connsiteY2" fmla="*/ 1079292 h 2908092"/>
              <a:gd name="connsiteX3" fmla="*/ 149902 w 3028013"/>
              <a:gd name="connsiteY3" fmla="*/ 1124263 h 2908092"/>
              <a:gd name="connsiteX4" fmla="*/ 164892 w 3028013"/>
              <a:gd name="connsiteY4" fmla="*/ 1214204 h 2908092"/>
              <a:gd name="connsiteX5" fmla="*/ 209862 w 3028013"/>
              <a:gd name="connsiteY5" fmla="*/ 1364105 h 2908092"/>
              <a:gd name="connsiteX6" fmla="*/ 239843 w 3028013"/>
              <a:gd name="connsiteY6" fmla="*/ 1394086 h 2908092"/>
              <a:gd name="connsiteX7" fmla="*/ 269823 w 3028013"/>
              <a:gd name="connsiteY7" fmla="*/ 1484027 h 2908092"/>
              <a:gd name="connsiteX8" fmla="*/ 314794 w 3028013"/>
              <a:gd name="connsiteY8" fmla="*/ 1528997 h 2908092"/>
              <a:gd name="connsiteX9" fmla="*/ 389744 w 3028013"/>
              <a:gd name="connsiteY9" fmla="*/ 1588958 h 2908092"/>
              <a:gd name="connsiteX10" fmla="*/ 374754 w 3028013"/>
              <a:gd name="connsiteY10" fmla="*/ 1663909 h 2908092"/>
              <a:gd name="connsiteX11" fmla="*/ 344774 w 3028013"/>
              <a:gd name="connsiteY11" fmla="*/ 1753850 h 2908092"/>
              <a:gd name="connsiteX12" fmla="*/ 299803 w 3028013"/>
              <a:gd name="connsiteY12" fmla="*/ 2143594 h 2908092"/>
              <a:gd name="connsiteX13" fmla="*/ 269823 w 3028013"/>
              <a:gd name="connsiteY13" fmla="*/ 2188564 h 2908092"/>
              <a:gd name="connsiteX14" fmla="*/ 254833 w 3028013"/>
              <a:gd name="connsiteY14" fmla="*/ 2233535 h 2908092"/>
              <a:gd name="connsiteX15" fmla="*/ 239843 w 3028013"/>
              <a:gd name="connsiteY15" fmla="*/ 2383437 h 2908092"/>
              <a:gd name="connsiteX16" fmla="*/ 284813 w 3028013"/>
              <a:gd name="connsiteY16" fmla="*/ 2413417 h 2908092"/>
              <a:gd name="connsiteX17" fmla="*/ 374754 w 3028013"/>
              <a:gd name="connsiteY17" fmla="*/ 2443397 h 2908092"/>
              <a:gd name="connsiteX18" fmla="*/ 449705 w 3028013"/>
              <a:gd name="connsiteY18" fmla="*/ 2488368 h 2908092"/>
              <a:gd name="connsiteX19" fmla="*/ 539646 w 3028013"/>
              <a:gd name="connsiteY19" fmla="*/ 2533338 h 2908092"/>
              <a:gd name="connsiteX20" fmla="*/ 584617 w 3028013"/>
              <a:gd name="connsiteY20" fmla="*/ 2623279 h 2908092"/>
              <a:gd name="connsiteX21" fmla="*/ 629587 w 3028013"/>
              <a:gd name="connsiteY21" fmla="*/ 2653259 h 2908092"/>
              <a:gd name="connsiteX22" fmla="*/ 689548 w 3028013"/>
              <a:gd name="connsiteY22" fmla="*/ 2713220 h 2908092"/>
              <a:gd name="connsiteX23" fmla="*/ 824459 w 3028013"/>
              <a:gd name="connsiteY23" fmla="*/ 2803161 h 2908092"/>
              <a:gd name="connsiteX24" fmla="*/ 914400 w 3028013"/>
              <a:gd name="connsiteY24" fmla="*/ 2863122 h 2908092"/>
              <a:gd name="connsiteX25" fmla="*/ 959371 w 3028013"/>
              <a:gd name="connsiteY25" fmla="*/ 2893102 h 2908092"/>
              <a:gd name="connsiteX26" fmla="*/ 1019331 w 3028013"/>
              <a:gd name="connsiteY26" fmla="*/ 2908092 h 2908092"/>
              <a:gd name="connsiteX27" fmla="*/ 1199213 w 3028013"/>
              <a:gd name="connsiteY27" fmla="*/ 2893102 h 2908092"/>
              <a:gd name="connsiteX28" fmla="*/ 1244184 w 3028013"/>
              <a:gd name="connsiteY28" fmla="*/ 2878112 h 2908092"/>
              <a:gd name="connsiteX29" fmla="*/ 1349115 w 3028013"/>
              <a:gd name="connsiteY29" fmla="*/ 2863122 h 2908092"/>
              <a:gd name="connsiteX30" fmla="*/ 1439056 w 3028013"/>
              <a:gd name="connsiteY30" fmla="*/ 2848132 h 2908092"/>
              <a:gd name="connsiteX31" fmla="*/ 1828800 w 3028013"/>
              <a:gd name="connsiteY31" fmla="*/ 2833141 h 2908092"/>
              <a:gd name="connsiteX32" fmla="*/ 2023672 w 3028013"/>
              <a:gd name="connsiteY32" fmla="*/ 2818151 h 2908092"/>
              <a:gd name="connsiteX33" fmla="*/ 2218544 w 3028013"/>
              <a:gd name="connsiteY33" fmla="*/ 2773181 h 2908092"/>
              <a:gd name="connsiteX34" fmla="*/ 2248525 w 3028013"/>
              <a:gd name="connsiteY34" fmla="*/ 2743200 h 2908092"/>
              <a:gd name="connsiteX35" fmla="*/ 2353456 w 3028013"/>
              <a:gd name="connsiteY35" fmla="*/ 2653259 h 2908092"/>
              <a:gd name="connsiteX36" fmla="*/ 2413417 w 3028013"/>
              <a:gd name="connsiteY36" fmla="*/ 2563318 h 2908092"/>
              <a:gd name="connsiteX37" fmla="*/ 2428407 w 3028013"/>
              <a:gd name="connsiteY37" fmla="*/ 2518348 h 2908092"/>
              <a:gd name="connsiteX38" fmla="*/ 2488367 w 3028013"/>
              <a:gd name="connsiteY38" fmla="*/ 2428407 h 2908092"/>
              <a:gd name="connsiteX39" fmla="*/ 2533338 w 3028013"/>
              <a:gd name="connsiteY39" fmla="*/ 2353456 h 2908092"/>
              <a:gd name="connsiteX40" fmla="*/ 2593299 w 3028013"/>
              <a:gd name="connsiteY40" fmla="*/ 2233535 h 2908092"/>
              <a:gd name="connsiteX41" fmla="*/ 2638269 w 3028013"/>
              <a:gd name="connsiteY41" fmla="*/ 2203555 h 2908092"/>
              <a:gd name="connsiteX42" fmla="*/ 2668249 w 3028013"/>
              <a:gd name="connsiteY42" fmla="*/ 2158584 h 2908092"/>
              <a:gd name="connsiteX43" fmla="*/ 2728210 w 3028013"/>
              <a:gd name="connsiteY43" fmla="*/ 2083633 h 2908092"/>
              <a:gd name="connsiteX44" fmla="*/ 2743200 w 3028013"/>
              <a:gd name="connsiteY44" fmla="*/ 2038663 h 2908092"/>
              <a:gd name="connsiteX45" fmla="*/ 2803161 w 3028013"/>
              <a:gd name="connsiteY45" fmla="*/ 1978702 h 2908092"/>
              <a:gd name="connsiteX46" fmla="*/ 2833141 w 3028013"/>
              <a:gd name="connsiteY46" fmla="*/ 1933732 h 2908092"/>
              <a:gd name="connsiteX47" fmla="*/ 2893102 w 3028013"/>
              <a:gd name="connsiteY47" fmla="*/ 1873771 h 2908092"/>
              <a:gd name="connsiteX48" fmla="*/ 2983043 w 3028013"/>
              <a:gd name="connsiteY48" fmla="*/ 1753850 h 2908092"/>
              <a:gd name="connsiteX49" fmla="*/ 3028013 w 3028013"/>
              <a:gd name="connsiteY49" fmla="*/ 1573968 h 2908092"/>
              <a:gd name="connsiteX50" fmla="*/ 3013023 w 3028013"/>
              <a:gd name="connsiteY50" fmla="*/ 1274164 h 2908092"/>
              <a:gd name="connsiteX51" fmla="*/ 2968053 w 3028013"/>
              <a:gd name="connsiteY51" fmla="*/ 1259174 h 2908092"/>
              <a:gd name="connsiteX52" fmla="*/ 2833141 w 3028013"/>
              <a:gd name="connsiteY52" fmla="*/ 1214204 h 2908092"/>
              <a:gd name="connsiteX53" fmla="*/ 2803161 w 3028013"/>
              <a:gd name="connsiteY53" fmla="*/ 1169233 h 2908092"/>
              <a:gd name="connsiteX54" fmla="*/ 2743200 w 3028013"/>
              <a:gd name="connsiteY54" fmla="*/ 1094282 h 2908092"/>
              <a:gd name="connsiteX55" fmla="*/ 2713220 w 3028013"/>
              <a:gd name="connsiteY55" fmla="*/ 1004341 h 2908092"/>
              <a:gd name="connsiteX56" fmla="*/ 2638269 w 3028013"/>
              <a:gd name="connsiteY56" fmla="*/ 779489 h 2908092"/>
              <a:gd name="connsiteX57" fmla="*/ 2578308 w 3028013"/>
              <a:gd name="connsiteY57" fmla="*/ 599607 h 2908092"/>
              <a:gd name="connsiteX58" fmla="*/ 2563318 w 3028013"/>
              <a:gd name="connsiteY58" fmla="*/ 554637 h 2908092"/>
              <a:gd name="connsiteX59" fmla="*/ 2503358 w 3028013"/>
              <a:gd name="connsiteY59" fmla="*/ 479686 h 2908092"/>
              <a:gd name="connsiteX60" fmla="*/ 2428407 w 3028013"/>
              <a:gd name="connsiteY60" fmla="*/ 404735 h 2908092"/>
              <a:gd name="connsiteX61" fmla="*/ 2398426 w 3028013"/>
              <a:gd name="connsiteY61" fmla="*/ 374755 h 2908092"/>
              <a:gd name="connsiteX62" fmla="*/ 2368446 w 3028013"/>
              <a:gd name="connsiteY62" fmla="*/ 329784 h 2908092"/>
              <a:gd name="connsiteX63" fmla="*/ 2323476 w 3028013"/>
              <a:gd name="connsiteY63" fmla="*/ 299804 h 2908092"/>
              <a:gd name="connsiteX64" fmla="*/ 2248525 w 3028013"/>
              <a:gd name="connsiteY64" fmla="*/ 224853 h 2908092"/>
              <a:gd name="connsiteX65" fmla="*/ 2218544 w 3028013"/>
              <a:gd name="connsiteY65" fmla="*/ 194873 h 2908092"/>
              <a:gd name="connsiteX66" fmla="*/ 2188564 w 3028013"/>
              <a:gd name="connsiteY66" fmla="*/ 164892 h 2908092"/>
              <a:gd name="connsiteX67" fmla="*/ 2143594 w 3028013"/>
              <a:gd name="connsiteY67" fmla="*/ 149902 h 2908092"/>
              <a:gd name="connsiteX68" fmla="*/ 2053653 w 3028013"/>
              <a:gd name="connsiteY68" fmla="*/ 104932 h 2908092"/>
              <a:gd name="connsiteX69" fmla="*/ 2023672 w 3028013"/>
              <a:gd name="connsiteY69" fmla="*/ 74951 h 2908092"/>
              <a:gd name="connsiteX70" fmla="*/ 1918741 w 3028013"/>
              <a:gd name="connsiteY70" fmla="*/ 44971 h 2908092"/>
              <a:gd name="connsiteX71" fmla="*/ 1663908 w 3028013"/>
              <a:gd name="connsiteY71" fmla="*/ 14991 h 2908092"/>
              <a:gd name="connsiteX72" fmla="*/ 1528997 w 3028013"/>
              <a:gd name="connsiteY72" fmla="*/ 0 h 2908092"/>
              <a:gd name="connsiteX73" fmla="*/ 1094282 w 3028013"/>
              <a:gd name="connsiteY73" fmla="*/ 14991 h 2908092"/>
              <a:gd name="connsiteX74" fmla="*/ 1004341 w 3028013"/>
              <a:gd name="connsiteY74" fmla="*/ 44971 h 2908092"/>
              <a:gd name="connsiteX75" fmla="*/ 914400 w 3028013"/>
              <a:gd name="connsiteY75" fmla="*/ 59961 h 2908092"/>
              <a:gd name="connsiteX76" fmla="*/ 809469 w 3028013"/>
              <a:gd name="connsiteY76" fmla="*/ 89941 h 2908092"/>
              <a:gd name="connsiteX77" fmla="*/ 764499 w 3028013"/>
              <a:gd name="connsiteY77" fmla="*/ 104932 h 2908092"/>
              <a:gd name="connsiteX78" fmla="*/ 689548 w 3028013"/>
              <a:gd name="connsiteY78" fmla="*/ 149902 h 2908092"/>
              <a:gd name="connsiteX79" fmla="*/ 659567 w 3028013"/>
              <a:gd name="connsiteY79" fmla="*/ 179882 h 2908092"/>
              <a:gd name="connsiteX80" fmla="*/ 194872 w 3028013"/>
              <a:gd name="connsiteY80" fmla="*/ 179882 h 2908092"/>
              <a:gd name="connsiteX81" fmla="*/ 149902 w 3028013"/>
              <a:gd name="connsiteY81" fmla="*/ 194873 h 2908092"/>
              <a:gd name="connsiteX82" fmla="*/ 104931 w 3028013"/>
              <a:gd name="connsiteY82" fmla="*/ 284814 h 2908092"/>
              <a:gd name="connsiteX83" fmla="*/ 29980 w 3028013"/>
              <a:gd name="connsiteY83" fmla="*/ 374755 h 2908092"/>
              <a:gd name="connsiteX84" fmla="*/ 14990 w 3028013"/>
              <a:gd name="connsiteY84" fmla="*/ 434715 h 2908092"/>
              <a:gd name="connsiteX85" fmla="*/ 0 w 3028013"/>
              <a:gd name="connsiteY85" fmla="*/ 479686 h 2908092"/>
              <a:gd name="connsiteX86" fmla="*/ 44971 w 3028013"/>
              <a:gd name="connsiteY86" fmla="*/ 734518 h 2908092"/>
              <a:gd name="connsiteX87" fmla="*/ 74951 w 3028013"/>
              <a:gd name="connsiteY87" fmla="*/ 764499 h 2908092"/>
              <a:gd name="connsiteX88" fmla="*/ 104931 w 3028013"/>
              <a:gd name="connsiteY88" fmla="*/ 854440 h 2908092"/>
              <a:gd name="connsiteX89" fmla="*/ 119921 w 3028013"/>
              <a:gd name="connsiteY89" fmla="*/ 899410 h 2908092"/>
              <a:gd name="connsiteX90" fmla="*/ 149902 w 3028013"/>
              <a:gd name="connsiteY90" fmla="*/ 1004341 h 2908092"/>
              <a:gd name="connsiteX91" fmla="*/ 179882 w 3028013"/>
              <a:gd name="connsiteY91" fmla="*/ 1034322 h 2908092"/>
              <a:gd name="connsiteX92" fmla="*/ 224853 w 3028013"/>
              <a:gd name="connsiteY92" fmla="*/ 1064302 h 2908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028013" h="2908092">
                <a:moveTo>
                  <a:pt x="239843" y="914400"/>
                </a:moveTo>
                <a:cubicBezTo>
                  <a:pt x="237680" y="925216"/>
                  <a:pt x="223033" y="1014565"/>
                  <a:pt x="209862" y="1034322"/>
                </a:cubicBezTo>
                <a:cubicBezTo>
                  <a:pt x="198103" y="1051961"/>
                  <a:pt x="179882" y="1064302"/>
                  <a:pt x="164892" y="1079292"/>
                </a:cubicBezTo>
                <a:cubicBezTo>
                  <a:pt x="159895" y="1094282"/>
                  <a:pt x="149902" y="1108462"/>
                  <a:pt x="149902" y="1124263"/>
                </a:cubicBezTo>
                <a:cubicBezTo>
                  <a:pt x="149902" y="1154657"/>
                  <a:pt x="158931" y="1184400"/>
                  <a:pt x="164892" y="1214204"/>
                </a:cubicBezTo>
                <a:cubicBezTo>
                  <a:pt x="169987" y="1239679"/>
                  <a:pt x="200303" y="1354546"/>
                  <a:pt x="209862" y="1364105"/>
                </a:cubicBezTo>
                <a:lnTo>
                  <a:pt x="239843" y="1394086"/>
                </a:lnTo>
                <a:cubicBezTo>
                  <a:pt x="249836" y="1424066"/>
                  <a:pt x="247477" y="1461681"/>
                  <a:pt x="269823" y="1484027"/>
                </a:cubicBezTo>
                <a:cubicBezTo>
                  <a:pt x="284813" y="1499017"/>
                  <a:pt x="298508" y="1515426"/>
                  <a:pt x="314794" y="1528997"/>
                </a:cubicBezTo>
                <a:cubicBezTo>
                  <a:pt x="428235" y="1623530"/>
                  <a:pt x="302536" y="1501747"/>
                  <a:pt x="389744" y="1588958"/>
                </a:cubicBezTo>
                <a:cubicBezTo>
                  <a:pt x="384747" y="1613942"/>
                  <a:pt x="381458" y="1639328"/>
                  <a:pt x="374754" y="1663909"/>
                </a:cubicBezTo>
                <a:cubicBezTo>
                  <a:pt x="366439" y="1694398"/>
                  <a:pt x="344774" y="1753850"/>
                  <a:pt x="344774" y="1753850"/>
                </a:cubicBezTo>
                <a:cubicBezTo>
                  <a:pt x="344025" y="1768832"/>
                  <a:pt x="356430" y="2058654"/>
                  <a:pt x="299803" y="2143594"/>
                </a:cubicBezTo>
                <a:lnTo>
                  <a:pt x="269823" y="2188564"/>
                </a:lnTo>
                <a:cubicBezTo>
                  <a:pt x="264826" y="2203554"/>
                  <a:pt x="261899" y="2219402"/>
                  <a:pt x="254833" y="2233535"/>
                </a:cubicBezTo>
                <a:cubicBezTo>
                  <a:pt x="221082" y="2301039"/>
                  <a:pt x="191264" y="2274134"/>
                  <a:pt x="239843" y="2383437"/>
                </a:cubicBezTo>
                <a:cubicBezTo>
                  <a:pt x="247160" y="2399900"/>
                  <a:pt x="268350" y="2406100"/>
                  <a:pt x="284813" y="2413417"/>
                </a:cubicBezTo>
                <a:cubicBezTo>
                  <a:pt x="313691" y="2426252"/>
                  <a:pt x="374754" y="2443397"/>
                  <a:pt x="374754" y="2443397"/>
                </a:cubicBezTo>
                <a:cubicBezTo>
                  <a:pt x="433313" y="2501954"/>
                  <a:pt x="371869" y="2449449"/>
                  <a:pt x="449705" y="2488368"/>
                </a:cubicBezTo>
                <a:cubicBezTo>
                  <a:pt x="565932" y="2546482"/>
                  <a:pt x="426620" y="2495663"/>
                  <a:pt x="539646" y="2533338"/>
                </a:cubicBezTo>
                <a:cubicBezTo>
                  <a:pt x="551838" y="2569916"/>
                  <a:pt x="555556" y="2594219"/>
                  <a:pt x="584617" y="2623279"/>
                </a:cubicBezTo>
                <a:cubicBezTo>
                  <a:pt x="597356" y="2636018"/>
                  <a:pt x="615908" y="2641535"/>
                  <a:pt x="629587" y="2653259"/>
                </a:cubicBezTo>
                <a:cubicBezTo>
                  <a:pt x="651048" y="2671654"/>
                  <a:pt x="666029" y="2697541"/>
                  <a:pt x="689548" y="2713220"/>
                </a:cubicBezTo>
                <a:lnTo>
                  <a:pt x="824459" y="2803161"/>
                </a:lnTo>
                <a:lnTo>
                  <a:pt x="914400" y="2863122"/>
                </a:lnTo>
                <a:cubicBezTo>
                  <a:pt x="929390" y="2873116"/>
                  <a:pt x="941893" y="2888732"/>
                  <a:pt x="959371" y="2893102"/>
                </a:cubicBezTo>
                <a:lnTo>
                  <a:pt x="1019331" y="2908092"/>
                </a:lnTo>
                <a:cubicBezTo>
                  <a:pt x="1079292" y="2903095"/>
                  <a:pt x="1139572" y="2901054"/>
                  <a:pt x="1199213" y="2893102"/>
                </a:cubicBezTo>
                <a:cubicBezTo>
                  <a:pt x="1214876" y="2891014"/>
                  <a:pt x="1228690" y="2881211"/>
                  <a:pt x="1244184" y="2878112"/>
                </a:cubicBezTo>
                <a:cubicBezTo>
                  <a:pt x="1278830" y="2871183"/>
                  <a:pt x="1314194" y="2868494"/>
                  <a:pt x="1349115" y="2863122"/>
                </a:cubicBezTo>
                <a:cubicBezTo>
                  <a:pt x="1379155" y="2858500"/>
                  <a:pt x="1408721" y="2850028"/>
                  <a:pt x="1439056" y="2848132"/>
                </a:cubicBezTo>
                <a:cubicBezTo>
                  <a:pt x="1568814" y="2840022"/>
                  <a:pt x="1698960" y="2839800"/>
                  <a:pt x="1828800" y="2833141"/>
                </a:cubicBezTo>
                <a:cubicBezTo>
                  <a:pt x="1893864" y="2829804"/>
                  <a:pt x="1958715" y="2823148"/>
                  <a:pt x="2023672" y="2818151"/>
                </a:cubicBezTo>
                <a:cubicBezTo>
                  <a:pt x="2189068" y="2785072"/>
                  <a:pt x="2125232" y="2804285"/>
                  <a:pt x="2218544" y="2773181"/>
                </a:cubicBezTo>
                <a:cubicBezTo>
                  <a:pt x="2228538" y="2763187"/>
                  <a:pt x="2237489" y="2752029"/>
                  <a:pt x="2248525" y="2743200"/>
                </a:cubicBezTo>
                <a:cubicBezTo>
                  <a:pt x="2296962" y="2704450"/>
                  <a:pt x="2312216" y="2715119"/>
                  <a:pt x="2353456" y="2653259"/>
                </a:cubicBezTo>
                <a:lnTo>
                  <a:pt x="2413417" y="2563318"/>
                </a:lnTo>
                <a:cubicBezTo>
                  <a:pt x="2418414" y="2548328"/>
                  <a:pt x="2420733" y="2532160"/>
                  <a:pt x="2428407" y="2518348"/>
                </a:cubicBezTo>
                <a:cubicBezTo>
                  <a:pt x="2445905" y="2486851"/>
                  <a:pt x="2476972" y="2462589"/>
                  <a:pt x="2488367" y="2428407"/>
                </a:cubicBezTo>
                <a:cubicBezTo>
                  <a:pt x="2507827" y="2370029"/>
                  <a:pt x="2492185" y="2394610"/>
                  <a:pt x="2533338" y="2353456"/>
                </a:cubicBezTo>
                <a:cubicBezTo>
                  <a:pt x="2557152" y="2282014"/>
                  <a:pt x="2545728" y="2271591"/>
                  <a:pt x="2593299" y="2233535"/>
                </a:cubicBezTo>
                <a:cubicBezTo>
                  <a:pt x="2607367" y="2222281"/>
                  <a:pt x="2623279" y="2213548"/>
                  <a:pt x="2638269" y="2203555"/>
                </a:cubicBezTo>
                <a:cubicBezTo>
                  <a:pt x="2648262" y="2188565"/>
                  <a:pt x="2656994" y="2172652"/>
                  <a:pt x="2668249" y="2158584"/>
                </a:cubicBezTo>
                <a:cubicBezTo>
                  <a:pt x="2705433" y="2112104"/>
                  <a:pt x="2697448" y="2145158"/>
                  <a:pt x="2728210" y="2083633"/>
                </a:cubicBezTo>
                <a:cubicBezTo>
                  <a:pt x="2735276" y="2069500"/>
                  <a:pt x="2734016" y="2051521"/>
                  <a:pt x="2743200" y="2038663"/>
                </a:cubicBezTo>
                <a:cubicBezTo>
                  <a:pt x="2759629" y="2015662"/>
                  <a:pt x="2787482" y="2002221"/>
                  <a:pt x="2803161" y="1978702"/>
                </a:cubicBezTo>
                <a:cubicBezTo>
                  <a:pt x="2813154" y="1963712"/>
                  <a:pt x="2821417" y="1947411"/>
                  <a:pt x="2833141" y="1933732"/>
                </a:cubicBezTo>
                <a:cubicBezTo>
                  <a:pt x="2851536" y="1912271"/>
                  <a:pt x="2877423" y="1897290"/>
                  <a:pt x="2893102" y="1873771"/>
                </a:cubicBezTo>
                <a:cubicBezTo>
                  <a:pt x="2960901" y="1772071"/>
                  <a:pt x="2927583" y="1809308"/>
                  <a:pt x="2983043" y="1753850"/>
                </a:cubicBezTo>
                <a:cubicBezTo>
                  <a:pt x="3022634" y="1635075"/>
                  <a:pt x="3007828" y="1695081"/>
                  <a:pt x="3028013" y="1573968"/>
                </a:cubicBezTo>
                <a:cubicBezTo>
                  <a:pt x="3023016" y="1474033"/>
                  <a:pt x="3031745" y="1372456"/>
                  <a:pt x="3013023" y="1274164"/>
                </a:cubicBezTo>
                <a:cubicBezTo>
                  <a:pt x="3010067" y="1258642"/>
                  <a:pt x="2981602" y="1267303"/>
                  <a:pt x="2968053" y="1259174"/>
                </a:cubicBezTo>
                <a:cubicBezTo>
                  <a:pt x="2864996" y="1197341"/>
                  <a:pt x="3072292" y="1248368"/>
                  <a:pt x="2833141" y="1214204"/>
                </a:cubicBezTo>
                <a:cubicBezTo>
                  <a:pt x="2823148" y="1199214"/>
                  <a:pt x="2814416" y="1183301"/>
                  <a:pt x="2803161" y="1169233"/>
                </a:cubicBezTo>
                <a:cubicBezTo>
                  <a:pt x="2772010" y="1130294"/>
                  <a:pt x="2766272" y="1146194"/>
                  <a:pt x="2743200" y="1094282"/>
                </a:cubicBezTo>
                <a:cubicBezTo>
                  <a:pt x="2730365" y="1065404"/>
                  <a:pt x="2723213" y="1034321"/>
                  <a:pt x="2713220" y="1004341"/>
                </a:cubicBezTo>
                <a:lnTo>
                  <a:pt x="2638269" y="779489"/>
                </a:lnTo>
                <a:lnTo>
                  <a:pt x="2578308" y="599607"/>
                </a:lnTo>
                <a:cubicBezTo>
                  <a:pt x="2573311" y="584617"/>
                  <a:pt x="2574491" y="565810"/>
                  <a:pt x="2563318" y="554637"/>
                </a:cubicBezTo>
                <a:cubicBezTo>
                  <a:pt x="2446409" y="437724"/>
                  <a:pt x="2635750" y="630991"/>
                  <a:pt x="2503358" y="479686"/>
                </a:cubicBezTo>
                <a:cubicBezTo>
                  <a:pt x="2480092" y="453096"/>
                  <a:pt x="2453391" y="429719"/>
                  <a:pt x="2428407" y="404735"/>
                </a:cubicBezTo>
                <a:cubicBezTo>
                  <a:pt x="2418413" y="394742"/>
                  <a:pt x="2406265" y="386514"/>
                  <a:pt x="2398426" y="374755"/>
                </a:cubicBezTo>
                <a:cubicBezTo>
                  <a:pt x="2388433" y="359765"/>
                  <a:pt x="2381185" y="342523"/>
                  <a:pt x="2368446" y="329784"/>
                </a:cubicBezTo>
                <a:cubicBezTo>
                  <a:pt x="2355707" y="317045"/>
                  <a:pt x="2337034" y="311667"/>
                  <a:pt x="2323476" y="299804"/>
                </a:cubicBezTo>
                <a:cubicBezTo>
                  <a:pt x="2296886" y="276538"/>
                  <a:pt x="2273509" y="249837"/>
                  <a:pt x="2248525" y="224853"/>
                </a:cubicBezTo>
                <a:lnTo>
                  <a:pt x="2218544" y="194873"/>
                </a:lnTo>
                <a:cubicBezTo>
                  <a:pt x="2208550" y="184879"/>
                  <a:pt x="2201972" y="169361"/>
                  <a:pt x="2188564" y="164892"/>
                </a:cubicBezTo>
                <a:cubicBezTo>
                  <a:pt x="2173574" y="159895"/>
                  <a:pt x="2157727" y="156968"/>
                  <a:pt x="2143594" y="149902"/>
                </a:cubicBezTo>
                <a:cubicBezTo>
                  <a:pt x="2027359" y="91785"/>
                  <a:pt x="2166686" y="142610"/>
                  <a:pt x="2053653" y="104932"/>
                </a:cubicBezTo>
                <a:cubicBezTo>
                  <a:pt x="2043659" y="94938"/>
                  <a:pt x="2035791" y="82223"/>
                  <a:pt x="2023672" y="74951"/>
                </a:cubicBezTo>
                <a:cubicBezTo>
                  <a:pt x="2008943" y="66113"/>
                  <a:pt x="1929118" y="47277"/>
                  <a:pt x="1918741" y="44971"/>
                </a:cubicBezTo>
                <a:cubicBezTo>
                  <a:pt x="1800080" y="18602"/>
                  <a:pt x="1833072" y="31102"/>
                  <a:pt x="1663908" y="14991"/>
                </a:cubicBezTo>
                <a:cubicBezTo>
                  <a:pt x="1618865" y="10701"/>
                  <a:pt x="1573967" y="4997"/>
                  <a:pt x="1528997" y="0"/>
                </a:cubicBezTo>
                <a:cubicBezTo>
                  <a:pt x="1384092" y="4997"/>
                  <a:pt x="1238743" y="2608"/>
                  <a:pt x="1094282" y="14991"/>
                </a:cubicBezTo>
                <a:cubicBezTo>
                  <a:pt x="1062795" y="17690"/>
                  <a:pt x="1035513" y="39776"/>
                  <a:pt x="1004341" y="44971"/>
                </a:cubicBezTo>
                <a:lnTo>
                  <a:pt x="914400" y="59961"/>
                </a:lnTo>
                <a:cubicBezTo>
                  <a:pt x="806558" y="95908"/>
                  <a:pt x="941252" y="52288"/>
                  <a:pt x="809469" y="89941"/>
                </a:cubicBezTo>
                <a:cubicBezTo>
                  <a:pt x="794276" y="94282"/>
                  <a:pt x="779489" y="99935"/>
                  <a:pt x="764499" y="104932"/>
                </a:cubicBezTo>
                <a:cubicBezTo>
                  <a:pt x="688533" y="180895"/>
                  <a:pt x="786845" y="91524"/>
                  <a:pt x="689548" y="149902"/>
                </a:cubicBezTo>
                <a:cubicBezTo>
                  <a:pt x="677429" y="157173"/>
                  <a:pt x="669561" y="169889"/>
                  <a:pt x="659567" y="179882"/>
                </a:cubicBezTo>
                <a:cubicBezTo>
                  <a:pt x="444245" y="170910"/>
                  <a:pt x="365711" y="145713"/>
                  <a:pt x="194872" y="179882"/>
                </a:cubicBezTo>
                <a:cubicBezTo>
                  <a:pt x="179378" y="182981"/>
                  <a:pt x="164892" y="189876"/>
                  <a:pt x="149902" y="194873"/>
                </a:cubicBezTo>
                <a:cubicBezTo>
                  <a:pt x="63987" y="323741"/>
                  <a:pt x="166988" y="160699"/>
                  <a:pt x="104931" y="284814"/>
                </a:cubicBezTo>
                <a:cubicBezTo>
                  <a:pt x="84062" y="326553"/>
                  <a:pt x="63132" y="341603"/>
                  <a:pt x="29980" y="374755"/>
                </a:cubicBezTo>
                <a:cubicBezTo>
                  <a:pt x="24983" y="394742"/>
                  <a:pt x="20650" y="414906"/>
                  <a:pt x="14990" y="434715"/>
                </a:cubicBezTo>
                <a:cubicBezTo>
                  <a:pt x="10649" y="449908"/>
                  <a:pt x="0" y="463885"/>
                  <a:pt x="0" y="479686"/>
                </a:cubicBezTo>
                <a:cubicBezTo>
                  <a:pt x="0" y="492527"/>
                  <a:pt x="7759" y="697304"/>
                  <a:pt x="44971" y="734518"/>
                </a:cubicBezTo>
                <a:lnTo>
                  <a:pt x="74951" y="764499"/>
                </a:lnTo>
                <a:lnTo>
                  <a:pt x="104931" y="854440"/>
                </a:lnTo>
                <a:cubicBezTo>
                  <a:pt x="109928" y="869430"/>
                  <a:pt x="116089" y="884081"/>
                  <a:pt x="119921" y="899410"/>
                </a:cubicBezTo>
                <a:cubicBezTo>
                  <a:pt x="122721" y="910608"/>
                  <a:pt x="140687" y="988982"/>
                  <a:pt x="149902" y="1004341"/>
                </a:cubicBezTo>
                <a:cubicBezTo>
                  <a:pt x="157173" y="1016460"/>
                  <a:pt x="168846" y="1025493"/>
                  <a:pt x="179882" y="1034322"/>
                </a:cubicBezTo>
                <a:cubicBezTo>
                  <a:pt x="193950" y="1045577"/>
                  <a:pt x="224853" y="1064302"/>
                  <a:pt x="224853" y="1064302"/>
                </a:cubicBezTo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任意多边形 77"/>
          <p:cNvSpPr/>
          <p:nvPr/>
        </p:nvSpPr>
        <p:spPr>
          <a:xfrm>
            <a:off x="5759581" y="1772816"/>
            <a:ext cx="2196795" cy="2751641"/>
          </a:xfrm>
          <a:custGeom>
            <a:avLst/>
            <a:gdLst>
              <a:gd name="connsiteX0" fmla="*/ 89941 w 1439056"/>
              <a:gd name="connsiteY0" fmla="*/ 119921 h 1753849"/>
              <a:gd name="connsiteX1" fmla="*/ 119921 w 1439056"/>
              <a:gd name="connsiteY1" fmla="*/ 44970 h 1753849"/>
              <a:gd name="connsiteX2" fmla="*/ 164892 w 1439056"/>
              <a:gd name="connsiteY2" fmla="*/ 29980 h 1753849"/>
              <a:gd name="connsiteX3" fmla="*/ 209862 w 1439056"/>
              <a:gd name="connsiteY3" fmla="*/ 0 h 1753849"/>
              <a:gd name="connsiteX4" fmla="*/ 689547 w 1439056"/>
              <a:gd name="connsiteY4" fmla="*/ 14990 h 1753849"/>
              <a:gd name="connsiteX5" fmla="*/ 809469 w 1439056"/>
              <a:gd name="connsiteY5" fmla="*/ 44970 h 1753849"/>
              <a:gd name="connsiteX6" fmla="*/ 854439 w 1439056"/>
              <a:gd name="connsiteY6" fmla="*/ 59961 h 1753849"/>
              <a:gd name="connsiteX7" fmla="*/ 899410 w 1439056"/>
              <a:gd name="connsiteY7" fmla="*/ 89941 h 1753849"/>
              <a:gd name="connsiteX8" fmla="*/ 989351 w 1439056"/>
              <a:gd name="connsiteY8" fmla="*/ 119921 h 1753849"/>
              <a:gd name="connsiteX9" fmla="*/ 1079292 w 1439056"/>
              <a:gd name="connsiteY9" fmla="*/ 179882 h 1753849"/>
              <a:gd name="connsiteX10" fmla="*/ 1124262 w 1439056"/>
              <a:gd name="connsiteY10" fmla="*/ 209862 h 1753849"/>
              <a:gd name="connsiteX11" fmla="*/ 1229193 w 1439056"/>
              <a:gd name="connsiteY11" fmla="*/ 299803 h 1753849"/>
              <a:gd name="connsiteX12" fmla="*/ 1304144 w 1439056"/>
              <a:gd name="connsiteY12" fmla="*/ 359764 h 1753849"/>
              <a:gd name="connsiteX13" fmla="*/ 1334124 w 1439056"/>
              <a:gd name="connsiteY13" fmla="*/ 404734 h 1753849"/>
              <a:gd name="connsiteX14" fmla="*/ 1364105 w 1439056"/>
              <a:gd name="connsiteY14" fmla="*/ 434715 h 1753849"/>
              <a:gd name="connsiteX15" fmla="*/ 1394085 w 1439056"/>
              <a:gd name="connsiteY15" fmla="*/ 629587 h 1753849"/>
              <a:gd name="connsiteX16" fmla="*/ 1439056 w 1439056"/>
              <a:gd name="connsiteY16" fmla="*/ 914400 h 1753849"/>
              <a:gd name="connsiteX17" fmla="*/ 1424065 w 1439056"/>
              <a:gd name="connsiteY17" fmla="*/ 1199213 h 1753849"/>
              <a:gd name="connsiteX18" fmla="*/ 1409075 w 1439056"/>
              <a:gd name="connsiteY18" fmla="*/ 1244184 h 1753849"/>
              <a:gd name="connsiteX19" fmla="*/ 1364105 w 1439056"/>
              <a:gd name="connsiteY19" fmla="*/ 1259174 h 1753849"/>
              <a:gd name="connsiteX20" fmla="*/ 1334124 w 1439056"/>
              <a:gd name="connsiteY20" fmla="*/ 1364105 h 1753849"/>
              <a:gd name="connsiteX21" fmla="*/ 1304144 w 1439056"/>
              <a:gd name="connsiteY21" fmla="*/ 1454046 h 1753849"/>
              <a:gd name="connsiteX22" fmla="*/ 1259174 w 1439056"/>
              <a:gd name="connsiteY22" fmla="*/ 1469036 h 1753849"/>
              <a:gd name="connsiteX23" fmla="*/ 1169233 w 1439056"/>
              <a:gd name="connsiteY23" fmla="*/ 1573967 h 1753849"/>
              <a:gd name="connsiteX24" fmla="*/ 1154242 w 1439056"/>
              <a:gd name="connsiteY24" fmla="*/ 1618938 h 1753849"/>
              <a:gd name="connsiteX25" fmla="*/ 1109272 w 1439056"/>
              <a:gd name="connsiteY25" fmla="*/ 1633928 h 1753849"/>
              <a:gd name="connsiteX26" fmla="*/ 1064301 w 1439056"/>
              <a:gd name="connsiteY26" fmla="*/ 1663908 h 1753849"/>
              <a:gd name="connsiteX27" fmla="*/ 884419 w 1439056"/>
              <a:gd name="connsiteY27" fmla="*/ 1693888 h 1753849"/>
              <a:gd name="connsiteX28" fmla="*/ 854439 w 1439056"/>
              <a:gd name="connsiteY28" fmla="*/ 1723869 h 1753849"/>
              <a:gd name="connsiteX29" fmla="*/ 674557 w 1439056"/>
              <a:gd name="connsiteY29" fmla="*/ 1753849 h 1753849"/>
              <a:gd name="connsiteX30" fmla="*/ 554636 w 1439056"/>
              <a:gd name="connsiteY30" fmla="*/ 1738859 h 1753849"/>
              <a:gd name="connsiteX31" fmla="*/ 464695 w 1439056"/>
              <a:gd name="connsiteY31" fmla="*/ 1708879 h 1753849"/>
              <a:gd name="connsiteX32" fmla="*/ 389744 w 1439056"/>
              <a:gd name="connsiteY32" fmla="*/ 1663908 h 1753849"/>
              <a:gd name="connsiteX33" fmla="*/ 299803 w 1439056"/>
              <a:gd name="connsiteY33" fmla="*/ 1618938 h 1753849"/>
              <a:gd name="connsiteX34" fmla="*/ 254833 w 1439056"/>
              <a:gd name="connsiteY34" fmla="*/ 1588957 h 1753849"/>
              <a:gd name="connsiteX35" fmla="*/ 164892 w 1439056"/>
              <a:gd name="connsiteY35" fmla="*/ 1558977 h 1753849"/>
              <a:gd name="connsiteX36" fmla="*/ 59960 w 1439056"/>
              <a:gd name="connsiteY36" fmla="*/ 1469036 h 1753849"/>
              <a:gd name="connsiteX37" fmla="*/ 44970 w 1439056"/>
              <a:gd name="connsiteY37" fmla="*/ 1274164 h 1753849"/>
              <a:gd name="connsiteX38" fmla="*/ 74951 w 1439056"/>
              <a:gd name="connsiteY38" fmla="*/ 1244184 h 1753849"/>
              <a:gd name="connsiteX39" fmla="*/ 104931 w 1439056"/>
              <a:gd name="connsiteY39" fmla="*/ 1109272 h 1753849"/>
              <a:gd name="connsiteX40" fmla="*/ 134911 w 1439056"/>
              <a:gd name="connsiteY40" fmla="*/ 1019331 h 1753849"/>
              <a:gd name="connsiteX41" fmla="*/ 179882 w 1439056"/>
              <a:gd name="connsiteY41" fmla="*/ 944380 h 1753849"/>
              <a:gd name="connsiteX42" fmla="*/ 134911 w 1439056"/>
              <a:gd name="connsiteY42" fmla="*/ 809469 h 1753849"/>
              <a:gd name="connsiteX43" fmla="*/ 89941 w 1439056"/>
              <a:gd name="connsiteY43" fmla="*/ 794479 h 1753849"/>
              <a:gd name="connsiteX44" fmla="*/ 59960 w 1439056"/>
              <a:gd name="connsiteY44" fmla="*/ 764498 h 1753849"/>
              <a:gd name="connsiteX45" fmla="*/ 14990 w 1439056"/>
              <a:gd name="connsiteY45" fmla="*/ 734518 h 1753849"/>
              <a:gd name="connsiteX46" fmla="*/ 0 w 1439056"/>
              <a:gd name="connsiteY46" fmla="*/ 689548 h 1753849"/>
              <a:gd name="connsiteX47" fmla="*/ 29980 w 1439056"/>
              <a:gd name="connsiteY47" fmla="*/ 584616 h 1753849"/>
              <a:gd name="connsiteX48" fmla="*/ 74951 w 1439056"/>
              <a:gd name="connsiteY48" fmla="*/ 494675 h 1753849"/>
              <a:gd name="connsiteX49" fmla="*/ 89941 w 1439056"/>
              <a:gd name="connsiteY49" fmla="*/ 404734 h 1753849"/>
              <a:gd name="connsiteX50" fmla="*/ 59960 w 1439056"/>
              <a:gd name="connsiteY50" fmla="*/ 224852 h 1753849"/>
              <a:gd name="connsiteX51" fmla="*/ 74951 w 1439056"/>
              <a:gd name="connsiteY51" fmla="*/ 179882 h 1753849"/>
              <a:gd name="connsiteX52" fmla="*/ 89941 w 1439056"/>
              <a:gd name="connsiteY52" fmla="*/ 119921 h 1753849"/>
              <a:gd name="connsiteX53" fmla="*/ 179882 w 1439056"/>
              <a:gd name="connsiteY53" fmla="*/ 74951 h 1753849"/>
              <a:gd name="connsiteX54" fmla="*/ 239842 w 1439056"/>
              <a:gd name="connsiteY54" fmla="*/ 14990 h 175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439056" h="1753849">
                <a:moveTo>
                  <a:pt x="89941" y="119921"/>
                </a:moveTo>
                <a:cubicBezTo>
                  <a:pt x="99934" y="94937"/>
                  <a:pt x="102695" y="65641"/>
                  <a:pt x="119921" y="44970"/>
                </a:cubicBezTo>
                <a:cubicBezTo>
                  <a:pt x="130037" y="32831"/>
                  <a:pt x="150759" y="37046"/>
                  <a:pt x="164892" y="29980"/>
                </a:cubicBezTo>
                <a:cubicBezTo>
                  <a:pt x="181006" y="21923"/>
                  <a:pt x="194872" y="9993"/>
                  <a:pt x="209862" y="0"/>
                </a:cubicBezTo>
                <a:cubicBezTo>
                  <a:pt x="369757" y="4997"/>
                  <a:pt x="530022" y="3026"/>
                  <a:pt x="689547" y="14990"/>
                </a:cubicBezTo>
                <a:cubicBezTo>
                  <a:pt x="730636" y="18072"/>
                  <a:pt x="770380" y="31939"/>
                  <a:pt x="809469" y="44970"/>
                </a:cubicBezTo>
                <a:cubicBezTo>
                  <a:pt x="824459" y="49967"/>
                  <a:pt x="840306" y="52895"/>
                  <a:pt x="854439" y="59961"/>
                </a:cubicBezTo>
                <a:cubicBezTo>
                  <a:pt x="870553" y="68018"/>
                  <a:pt x="882947" y="82624"/>
                  <a:pt x="899410" y="89941"/>
                </a:cubicBezTo>
                <a:cubicBezTo>
                  <a:pt x="928288" y="102776"/>
                  <a:pt x="989351" y="119921"/>
                  <a:pt x="989351" y="119921"/>
                </a:cubicBezTo>
                <a:lnTo>
                  <a:pt x="1079292" y="179882"/>
                </a:lnTo>
                <a:cubicBezTo>
                  <a:pt x="1094282" y="189875"/>
                  <a:pt x="1111523" y="197123"/>
                  <a:pt x="1124262" y="209862"/>
                </a:cubicBezTo>
                <a:cubicBezTo>
                  <a:pt x="1268602" y="354202"/>
                  <a:pt x="1115044" y="208483"/>
                  <a:pt x="1229193" y="299803"/>
                </a:cubicBezTo>
                <a:cubicBezTo>
                  <a:pt x="1335991" y="385242"/>
                  <a:pt x="1165734" y="267490"/>
                  <a:pt x="1304144" y="359764"/>
                </a:cubicBezTo>
                <a:cubicBezTo>
                  <a:pt x="1314137" y="374754"/>
                  <a:pt x="1322870" y="390666"/>
                  <a:pt x="1334124" y="404734"/>
                </a:cubicBezTo>
                <a:cubicBezTo>
                  <a:pt x="1342953" y="415770"/>
                  <a:pt x="1358538" y="421725"/>
                  <a:pt x="1364105" y="434715"/>
                </a:cubicBezTo>
                <a:cubicBezTo>
                  <a:pt x="1376318" y="463211"/>
                  <a:pt x="1392818" y="620295"/>
                  <a:pt x="1394085" y="629587"/>
                </a:cubicBezTo>
                <a:cubicBezTo>
                  <a:pt x="1422871" y="840688"/>
                  <a:pt x="1411935" y="778805"/>
                  <a:pt x="1439056" y="914400"/>
                </a:cubicBezTo>
                <a:cubicBezTo>
                  <a:pt x="1434059" y="1009338"/>
                  <a:pt x="1432672" y="1104534"/>
                  <a:pt x="1424065" y="1199213"/>
                </a:cubicBezTo>
                <a:cubicBezTo>
                  <a:pt x="1422634" y="1214949"/>
                  <a:pt x="1420248" y="1233011"/>
                  <a:pt x="1409075" y="1244184"/>
                </a:cubicBezTo>
                <a:cubicBezTo>
                  <a:pt x="1397902" y="1255357"/>
                  <a:pt x="1379095" y="1254177"/>
                  <a:pt x="1364105" y="1259174"/>
                </a:cubicBezTo>
                <a:cubicBezTo>
                  <a:pt x="1313732" y="1410294"/>
                  <a:pt x="1390588" y="1175893"/>
                  <a:pt x="1334124" y="1364105"/>
                </a:cubicBezTo>
                <a:cubicBezTo>
                  <a:pt x="1325043" y="1394374"/>
                  <a:pt x="1334124" y="1444053"/>
                  <a:pt x="1304144" y="1454046"/>
                </a:cubicBezTo>
                <a:lnTo>
                  <a:pt x="1259174" y="1469036"/>
                </a:lnTo>
                <a:cubicBezTo>
                  <a:pt x="1222292" y="1505918"/>
                  <a:pt x="1192063" y="1528307"/>
                  <a:pt x="1169233" y="1573967"/>
                </a:cubicBezTo>
                <a:cubicBezTo>
                  <a:pt x="1162166" y="1588100"/>
                  <a:pt x="1165415" y="1607765"/>
                  <a:pt x="1154242" y="1618938"/>
                </a:cubicBezTo>
                <a:cubicBezTo>
                  <a:pt x="1143069" y="1630111"/>
                  <a:pt x="1123405" y="1626862"/>
                  <a:pt x="1109272" y="1633928"/>
                </a:cubicBezTo>
                <a:cubicBezTo>
                  <a:pt x="1093158" y="1641985"/>
                  <a:pt x="1080415" y="1655851"/>
                  <a:pt x="1064301" y="1663908"/>
                </a:cubicBezTo>
                <a:cubicBezTo>
                  <a:pt x="1014074" y="1689021"/>
                  <a:pt x="927167" y="1689138"/>
                  <a:pt x="884419" y="1693888"/>
                </a:cubicBezTo>
                <a:cubicBezTo>
                  <a:pt x="874426" y="1703882"/>
                  <a:pt x="866558" y="1716598"/>
                  <a:pt x="854439" y="1723869"/>
                </a:cubicBezTo>
                <a:cubicBezTo>
                  <a:pt x="814487" y="1747840"/>
                  <a:pt x="687881" y="1752369"/>
                  <a:pt x="674557" y="1753849"/>
                </a:cubicBezTo>
                <a:cubicBezTo>
                  <a:pt x="634583" y="1748852"/>
                  <a:pt x="594027" y="1747300"/>
                  <a:pt x="554636" y="1738859"/>
                </a:cubicBezTo>
                <a:cubicBezTo>
                  <a:pt x="523735" y="1732238"/>
                  <a:pt x="464695" y="1708879"/>
                  <a:pt x="464695" y="1708879"/>
                </a:cubicBezTo>
                <a:cubicBezTo>
                  <a:pt x="406138" y="1650320"/>
                  <a:pt x="467581" y="1702826"/>
                  <a:pt x="389744" y="1663908"/>
                </a:cubicBezTo>
                <a:cubicBezTo>
                  <a:pt x="273508" y="1605791"/>
                  <a:pt x="412840" y="1656616"/>
                  <a:pt x="299803" y="1618938"/>
                </a:cubicBezTo>
                <a:cubicBezTo>
                  <a:pt x="284813" y="1608944"/>
                  <a:pt x="271296" y="1596274"/>
                  <a:pt x="254833" y="1588957"/>
                </a:cubicBezTo>
                <a:cubicBezTo>
                  <a:pt x="225955" y="1576122"/>
                  <a:pt x="164892" y="1558977"/>
                  <a:pt x="164892" y="1558977"/>
                </a:cubicBezTo>
                <a:cubicBezTo>
                  <a:pt x="92192" y="1486277"/>
                  <a:pt x="128450" y="1514695"/>
                  <a:pt x="59960" y="1469036"/>
                </a:cubicBezTo>
                <a:cubicBezTo>
                  <a:pt x="30411" y="1380387"/>
                  <a:pt x="12538" y="1371459"/>
                  <a:pt x="44970" y="1274164"/>
                </a:cubicBezTo>
                <a:cubicBezTo>
                  <a:pt x="49439" y="1260756"/>
                  <a:pt x="64957" y="1254177"/>
                  <a:pt x="74951" y="1244184"/>
                </a:cubicBezTo>
                <a:cubicBezTo>
                  <a:pt x="83509" y="1201393"/>
                  <a:pt x="92230" y="1151611"/>
                  <a:pt x="104931" y="1109272"/>
                </a:cubicBezTo>
                <a:cubicBezTo>
                  <a:pt x="114012" y="1079003"/>
                  <a:pt x="124918" y="1049311"/>
                  <a:pt x="134911" y="1019331"/>
                </a:cubicBezTo>
                <a:cubicBezTo>
                  <a:pt x="154370" y="960953"/>
                  <a:pt x="138728" y="985534"/>
                  <a:pt x="179882" y="944380"/>
                </a:cubicBezTo>
                <a:cubicBezTo>
                  <a:pt x="171481" y="885572"/>
                  <a:pt x="186441" y="840387"/>
                  <a:pt x="134911" y="809469"/>
                </a:cubicBezTo>
                <a:cubicBezTo>
                  <a:pt x="121362" y="801340"/>
                  <a:pt x="104931" y="799476"/>
                  <a:pt x="89941" y="794479"/>
                </a:cubicBezTo>
                <a:cubicBezTo>
                  <a:pt x="79947" y="784485"/>
                  <a:pt x="70996" y="773327"/>
                  <a:pt x="59960" y="764498"/>
                </a:cubicBezTo>
                <a:cubicBezTo>
                  <a:pt x="45892" y="753244"/>
                  <a:pt x="26244" y="748586"/>
                  <a:pt x="14990" y="734518"/>
                </a:cubicBezTo>
                <a:cubicBezTo>
                  <a:pt x="5119" y="722180"/>
                  <a:pt x="4997" y="704538"/>
                  <a:pt x="0" y="689548"/>
                </a:cubicBezTo>
                <a:cubicBezTo>
                  <a:pt x="4803" y="670337"/>
                  <a:pt x="19228" y="606121"/>
                  <a:pt x="29980" y="584616"/>
                </a:cubicBezTo>
                <a:cubicBezTo>
                  <a:pt x="88101" y="468372"/>
                  <a:pt x="37268" y="607719"/>
                  <a:pt x="74951" y="494675"/>
                </a:cubicBezTo>
                <a:cubicBezTo>
                  <a:pt x="79948" y="464695"/>
                  <a:pt x="89941" y="435128"/>
                  <a:pt x="89941" y="404734"/>
                </a:cubicBezTo>
                <a:cubicBezTo>
                  <a:pt x="89941" y="304321"/>
                  <a:pt x="83416" y="295216"/>
                  <a:pt x="59960" y="224852"/>
                </a:cubicBezTo>
                <a:cubicBezTo>
                  <a:pt x="64957" y="209862"/>
                  <a:pt x="70610" y="195075"/>
                  <a:pt x="74951" y="179882"/>
                </a:cubicBezTo>
                <a:cubicBezTo>
                  <a:pt x="80611" y="160073"/>
                  <a:pt x="78513" y="137063"/>
                  <a:pt x="89941" y="119921"/>
                </a:cubicBezTo>
                <a:cubicBezTo>
                  <a:pt x="106546" y="95013"/>
                  <a:pt x="154229" y="83502"/>
                  <a:pt x="179882" y="74951"/>
                </a:cubicBezTo>
                <a:lnTo>
                  <a:pt x="239842" y="14990"/>
                </a:lnTo>
              </a:path>
            </a:pathLst>
          </a:custGeom>
          <a:solidFill>
            <a:schemeClr val="tx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TextBox 79"/>
          <p:cNvSpPr txBox="1"/>
          <p:nvPr/>
        </p:nvSpPr>
        <p:spPr>
          <a:xfrm>
            <a:off x="5940152" y="2025251"/>
            <a:ext cx="1800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0" b="1" dirty="0">
                <a:solidFill>
                  <a:schemeClr val="bg1"/>
                </a:solidFill>
                <a:latin typeface="方正启体简体" pitchFamily="65" charset="-122"/>
                <a:ea typeface="方正启体简体" pitchFamily="65" charset="-122"/>
              </a:rPr>
              <a:t>仁</a:t>
            </a:r>
          </a:p>
        </p:txBody>
      </p:sp>
      <p:cxnSp>
        <p:nvCxnSpPr>
          <p:cNvPr id="76" name="直接连接符 75"/>
          <p:cNvCxnSpPr/>
          <p:nvPr/>
        </p:nvCxnSpPr>
        <p:spPr>
          <a:xfrm>
            <a:off x="4607496" y="1517169"/>
            <a:ext cx="0" cy="22590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>
            <a:off x="4139952" y="1530020"/>
            <a:ext cx="0" cy="22590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>
            <a:off x="3707904" y="1556792"/>
            <a:ext cx="0" cy="33843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>
            <a:off x="3261454" y="1556792"/>
            <a:ext cx="21770" cy="33843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41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bg1">
                <a:lumMod val="75000"/>
              </a:schemeClr>
            </a:gs>
            <a:gs pos="60000">
              <a:schemeClr val="bg1">
                <a:lumMod val="95000"/>
              </a:schemeClr>
            </a:gs>
            <a:gs pos="100000">
              <a:schemeClr val="bg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208110" y="3465680"/>
            <a:ext cx="576065" cy="568181"/>
          </a:xfrm>
          <a:prstGeom prst="ellipse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5470942" y="1622702"/>
            <a:ext cx="2773466" cy="3174450"/>
          </a:xfrm>
          <a:custGeom>
            <a:avLst/>
            <a:gdLst>
              <a:gd name="connsiteX0" fmla="*/ 239843 w 3028013"/>
              <a:gd name="connsiteY0" fmla="*/ 914400 h 2908092"/>
              <a:gd name="connsiteX1" fmla="*/ 209862 w 3028013"/>
              <a:gd name="connsiteY1" fmla="*/ 1034322 h 2908092"/>
              <a:gd name="connsiteX2" fmla="*/ 164892 w 3028013"/>
              <a:gd name="connsiteY2" fmla="*/ 1079292 h 2908092"/>
              <a:gd name="connsiteX3" fmla="*/ 149902 w 3028013"/>
              <a:gd name="connsiteY3" fmla="*/ 1124263 h 2908092"/>
              <a:gd name="connsiteX4" fmla="*/ 164892 w 3028013"/>
              <a:gd name="connsiteY4" fmla="*/ 1214204 h 2908092"/>
              <a:gd name="connsiteX5" fmla="*/ 209862 w 3028013"/>
              <a:gd name="connsiteY5" fmla="*/ 1364105 h 2908092"/>
              <a:gd name="connsiteX6" fmla="*/ 239843 w 3028013"/>
              <a:gd name="connsiteY6" fmla="*/ 1394086 h 2908092"/>
              <a:gd name="connsiteX7" fmla="*/ 269823 w 3028013"/>
              <a:gd name="connsiteY7" fmla="*/ 1484027 h 2908092"/>
              <a:gd name="connsiteX8" fmla="*/ 314794 w 3028013"/>
              <a:gd name="connsiteY8" fmla="*/ 1528997 h 2908092"/>
              <a:gd name="connsiteX9" fmla="*/ 389744 w 3028013"/>
              <a:gd name="connsiteY9" fmla="*/ 1588958 h 2908092"/>
              <a:gd name="connsiteX10" fmla="*/ 374754 w 3028013"/>
              <a:gd name="connsiteY10" fmla="*/ 1663909 h 2908092"/>
              <a:gd name="connsiteX11" fmla="*/ 344774 w 3028013"/>
              <a:gd name="connsiteY11" fmla="*/ 1753850 h 2908092"/>
              <a:gd name="connsiteX12" fmla="*/ 299803 w 3028013"/>
              <a:gd name="connsiteY12" fmla="*/ 2143594 h 2908092"/>
              <a:gd name="connsiteX13" fmla="*/ 269823 w 3028013"/>
              <a:gd name="connsiteY13" fmla="*/ 2188564 h 2908092"/>
              <a:gd name="connsiteX14" fmla="*/ 254833 w 3028013"/>
              <a:gd name="connsiteY14" fmla="*/ 2233535 h 2908092"/>
              <a:gd name="connsiteX15" fmla="*/ 239843 w 3028013"/>
              <a:gd name="connsiteY15" fmla="*/ 2383437 h 2908092"/>
              <a:gd name="connsiteX16" fmla="*/ 284813 w 3028013"/>
              <a:gd name="connsiteY16" fmla="*/ 2413417 h 2908092"/>
              <a:gd name="connsiteX17" fmla="*/ 374754 w 3028013"/>
              <a:gd name="connsiteY17" fmla="*/ 2443397 h 2908092"/>
              <a:gd name="connsiteX18" fmla="*/ 449705 w 3028013"/>
              <a:gd name="connsiteY18" fmla="*/ 2488368 h 2908092"/>
              <a:gd name="connsiteX19" fmla="*/ 539646 w 3028013"/>
              <a:gd name="connsiteY19" fmla="*/ 2533338 h 2908092"/>
              <a:gd name="connsiteX20" fmla="*/ 584617 w 3028013"/>
              <a:gd name="connsiteY20" fmla="*/ 2623279 h 2908092"/>
              <a:gd name="connsiteX21" fmla="*/ 629587 w 3028013"/>
              <a:gd name="connsiteY21" fmla="*/ 2653259 h 2908092"/>
              <a:gd name="connsiteX22" fmla="*/ 689548 w 3028013"/>
              <a:gd name="connsiteY22" fmla="*/ 2713220 h 2908092"/>
              <a:gd name="connsiteX23" fmla="*/ 824459 w 3028013"/>
              <a:gd name="connsiteY23" fmla="*/ 2803161 h 2908092"/>
              <a:gd name="connsiteX24" fmla="*/ 914400 w 3028013"/>
              <a:gd name="connsiteY24" fmla="*/ 2863122 h 2908092"/>
              <a:gd name="connsiteX25" fmla="*/ 959371 w 3028013"/>
              <a:gd name="connsiteY25" fmla="*/ 2893102 h 2908092"/>
              <a:gd name="connsiteX26" fmla="*/ 1019331 w 3028013"/>
              <a:gd name="connsiteY26" fmla="*/ 2908092 h 2908092"/>
              <a:gd name="connsiteX27" fmla="*/ 1199213 w 3028013"/>
              <a:gd name="connsiteY27" fmla="*/ 2893102 h 2908092"/>
              <a:gd name="connsiteX28" fmla="*/ 1244184 w 3028013"/>
              <a:gd name="connsiteY28" fmla="*/ 2878112 h 2908092"/>
              <a:gd name="connsiteX29" fmla="*/ 1349115 w 3028013"/>
              <a:gd name="connsiteY29" fmla="*/ 2863122 h 2908092"/>
              <a:gd name="connsiteX30" fmla="*/ 1439056 w 3028013"/>
              <a:gd name="connsiteY30" fmla="*/ 2848132 h 2908092"/>
              <a:gd name="connsiteX31" fmla="*/ 1828800 w 3028013"/>
              <a:gd name="connsiteY31" fmla="*/ 2833141 h 2908092"/>
              <a:gd name="connsiteX32" fmla="*/ 2023672 w 3028013"/>
              <a:gd name="connsiteY32" fmla="*/ 2818151 h 2908092"/>
              <a:gd name="connsiteX33" fmla="*/ 2218544 w 3028013"/>
              <a:gd name="connsiteY33" fmla="*/ 2773181 h 2908092"/>
              <a:gd name="connsiteX34" fmla="*/ 2248525 w 3028013"/>
              <a:gd name="connsiteY34" fmla="*/ 2743200 h 2908092"/>
              <a:gd name="connsiteX35" fmla="*/ 2353456 w 3028013"/>
              <a:gd name="connsiteY35" fmla="*/ 2653259 h 2908092"/>
              <a:gd name="connsiteX36" fmla="*/ 2413417 w 3028013"/>
              <a:gd name="connsiteY36" fmla="*/ 2563318 h 2908092"/>
              <a:gd name="connsiteX37" fmla="*/ 2428407 w 3028013"/>
              <a:gd name="connsiteY37" fmla="*/ 2518348 h 2908092"/>
              <a:gd name="connsiteX38" fmla="*/ 2488367 w 3028013"/>
              <a:gd name="connsiteY38" fmla="*/ 2428407 h 2908092"/>
              <a:gd name="connsiteX39" fmla="*/ 2533338 w 3028013"/>
              <a:gd name="connsiteY39" fmla="*/ 2353456 h 2908092"/>
              <a:gd name="connsiteX40" fmla="*/ 2593299 w 3028013"/>
              <a:gd name="connsiteY40" fmla="*/ 2233535 h 2908092"/>
              <a:gd name="connsiteX41" fmla="*/ 2638269 w 3028013"/>
              <a:gd name="connsiteY41" fmla="*/ 2203555 h 2908092"/>
              <a:gd name="connsiteX42" fmla="*/ 2668249 w 3028013"/>
              <a:gd name="connsiteY42" fmla="*/ 2158584 h 2908092"/>
              <a:gd name="connsiteX43" fmla="*/ 2728210 w 3028013"/>
              <a:gd name="connsiteY43" fmla="*/ 2083633 h 2908092"/>
              <a:gd name="connsiteX44" fmla="*/ 2743200 w 3028013"/>
              <a:gd name="connsiteY44" fmla="*/ 2038663 h 2908092"/>
              <a:gd name="connsiteX45" fmla="*/ 2803161 w 3028013"/>
              <a:gd name="connsiteY45" fmla="*/ 1978702 h 2908092"/>
              <a:gd name="connsiteX46" fmla="*/ 2833141 w 3028013"/>
              <a:gd name="connsiteY46" fmla="*/ 1933732 h 2908092"/>
              <a:gd name="connsiteX47" fmla="*/ 2893102 w 3028013"/>
              <a:gd name="connsiteY47" fmla="*/ 1873771 h 2908092"/>
              <a:gd name="connsiteX48" fmla="*/ 2983043 w 3028013"/>
              <a:gd name="connsiteY48" fmla="*/ 1753850 h 2908092"/>
              <a:gd name="connsiteX49" fmla="*/ 3028013 w 3028013"/>
              <a:gd name="connsiteY49" fmla="*/ 1573968 h 2908092"/>
              <a:gd name="connsiteX50" fmla="*/ 3013023 w 3028013"/>
              <a:gd name="connsiteY50" fmla="*/ 1274164 h 2908092"/>
              <a:gd name="connsiteX51" fmla="*/ 2968053 w 3028013"/>
              <a:gd name="connsiteY51" fmla="*/ 1259174 h 2908092"/>
              <a:gd name="connsiteX52" fmla="*/ 2833141 w 3028013"/>
              <a:gd name="connsiteY52" fmla="*/ 1214204 h 2908092"/>
              <a:gd name="connsiteX53" fmla="*/ 2803161 w 3028013"/>
              <a:gd name="connsiteY53" fmla="*/ 1169233 h 2908092"/>
              <a:gd name="connsiteX54" fmla="*/ 2743200 w 3028013"/>
              <a:gd name="connsiteY54" fmla="*/ 1094282 h 2908092"/>
              <a:gd name="connsiteX55" fmla="*/ 2713220 w 3028013"/>
              <a:gd name="connsiteY55" fmla="*/ 1004341 h 2908092"/>
              <a:gd name="connsiteX56" fmla="*/ 2638269 w 3028013"/>
              <a:gd name="connsiteY56" fmla="*/ 779489 h 2908092"/>
              <a:gd name="connsiteX57" fmla="*/ 2578308 w 3028013"/>
              <a:gd name="connsiteY57" fmla="*/ 599607 h 2908092"/>
              <a:gd name="connsiteX58" fmla="*/ 2563318 w 3028013"/>
              <a:gd name="connsiteY58" fmla="*/ 554637 h 2908092"/>
              <a:gd name="connsiteX59" fmla="*/ 2503358 w 3028013"/>
              <a:gd name="connsiteY59" fmla="*/ 479686 h 2908092"/>
              <a:gd name="connsiteX60" fmla="*/ 2428407 w 3028013"/>
              <a:gd name="connsiteY60" fmla="*/ 404735 h 2908092"/>
              <a:gd name="connsiteX61" fmla="*/ 2398426 w 3028013"/>
              <a:gd name="connsiteY61" fmla="*/ 374755 h 2908092"/>
              <a:gd name="connsiteX62" fmla="*/ 2368446 w 3028013"/>
              <a:gd name="connsiteY62" fmla="*/ 329784 h 2908092"/>
              <a:gd name="connsiteX63" fmla="*/ 2323476 w 3028013"/>
              <a:gd name="connsiteY63" fmla="*/ 299804 h 2908092"/>
              <a:gd name="connsiteX64" fmla="*/ 2248525 w 3028013"/>
              <a:gd name="connsiteY64" fmla="*/ 224853 h 2908092"/>
              <a:gd name="connsiteX65" fmla="*/ 2218544 w 3028013"/>
              <a:gd name="connsiteY65" fmla="*/ 194873 h 2908092"/>
              <a:gd name="connsiteX66" fmla="*/ 2188564 w 3028013"/>
              <a:gd name="connsiteY66" fmla="*/ 164892 h 2908092"/>
              <a:gd name="connsiteX67" fmla="*/ 2143594 w 3028013"/>
              <a:gd name="connsiteY67" fmla="*/ 149902 h 2908092"/>
              <a:gd name="connsiteX68" fmla="*/ 2053653 w 3028013"/>
              <a:gd name="connsiteY68" fmla="*/ 104932 h 2908092"/>
              <a:gd name="connsiteX69" fmla="*/ 2023672 w 3028013"/>
              <a:gd name="connsiteY69" fmla="*/ 74951 h 2908092"/>
              <a:gd name="connsiteX70" fmla="*/ 1918741 w 3028013"/>
              <a:gd name="connsiteY70" fmla="*/ 44971 h 2908092"/>
              <a:gd name="connsiteX71" fmla="*/ 1663908 w 3028013"/>
              <a:gd name="connsiteY71" fmla="*/ 14991 h 2908092"/>
              <a:gd name="connsiteX72" fmla="*/ 1528997 w 3028013"/>
              <a:gd name="connsiteY72" fmla="*/ 0 h 2908092"/>
              <a:gd name="connsiteX73" fmla="*/ 1094282 w 3028013"/>
              <a:gd name="connsiteY73" fmla="*/ 14991 h 2908092"/>
              <a:gd name="connsiteX74" fmla="*/ 1004341 w 3028013"/>
              <a:gd name="connsiteY74" fmla="*/ 44971 h 2908092"/>
              <a:gd name="connsiteX75" fmla="*/ 914400 w 3028013"/>
              <a:gd name="connsiteY75" fmla="*/ 59961 h 2908092"/>
              <a:gd name="connsiteX76" fmla="*/ 809469 w 3028013"/>
              <a:gd name="connsiteY76" fmla="*/ 89941 h 2908092"/>
              <a:gd name="connsiteX77" fmla="*/ 764499 w 3028013"/>
              <a:gd name="connsiteY77" fmla="*/ 104932 h 2908092"/>
              <a:gd name="connsiteX78" fmla="*/ 689548 w 3028013"/>
              <a:gd name="connsiteY78" fmla="*/ 149902 h 2908092"/>
              <a:gd name="connsiteX79" fmla="*/ 659567 w 3028013"/>
              <a:gd name="connsiteY79" fmla="*/ 179882 h 2908092"/>
              <a:gd name="connsiteX80" fmla="*/ 194872 w 3028013"/>
              <a:gd name="connsiteY80" fmla="*/ 179882 h 2908092"/>
              <a:gd name="connsiteX81" fmla="*/ 149902 w 3028013"/>
              <a:gd name="connsiteY81" fmla="*/ 194873 h 2908092"/>
              <a:gd name="connsiteX82" fmla="*/ 104931 w 3028013"/>
              <a:gd name="connsiteY82" fmla="*/ 284814 h 2908092"/>
              <a:gd name="connsiteX83" fmla="*/ 29980 w 3028013"/>
              <a:gd name="connsiteY83" fmla="*/ 374755 h 2908092"/>
              <a:gd name="connsiteX84" fmla="*/ 14990 w 3028013"/>
              <a:gd name="connsiteY84" fmla="*/ 434715 h 2908092"/>
              <a:gd name="connsiteX85" fmla="*/ 0 w 3028013"/>
              <a:gd name="connsiteY85" fmla="*/ 479686 h 2908092"/>
              <a:gd name="connsiteX86" fmla="*/ 44971 w 3028013"/>
              <a:gd name="connsiteY86" fmla="*/ 734518 h 2908092"/>
              <a:gd name="connsiteX87" fmla="*/ 74951 w 3028013"/>
              <a:gd name="connsiteY87" fmla="*/ 764499 h 2908092"/>
              <a:gd name="connsiteX88" fmla="*/ 104931 w 3028013"/>
              <a:gd name="connsiteY88" fmla="*/ 854440 h 2908092"/>
              <a:gd name="connsiteX89" fmla="*/ 119921 w 3028013"/>
              <a:gd name="connsiteY89" fmla="*/ 899410 h 2908092"/>
              <a:gd name="connsiteX90" fmla="*/ 149902 w 3028013"/>
              <a:gd name="connsiteY90" fmla="*/ 1004341 h 2908092"/>
              <a:gd name="connsiteX91" fmla="*/ 179882 w 3028013"/>
              <a:gd name="connsiteY91" fmla="*/ 1034322 h 2908092"/>
              <a:gd name="connsiteX92" fmla="*/ 224853 w 3028013"/>
              <a:gd name="connsiteY92" fmla="*/ 1064302 h 2908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028013" h="2908092">
                <a:moveTo>
                  <a:pt x="239843" y="914400"/>
                </a:moveTo>
                <a:cubicBezTo>
                  <a:pt x="237680" y="925216"/>
                  <a:pt x="223033" y="1014565"/>
                  <a:pt x="209862" y="1034322"/>
                </a:cubicBezTo>
                <a:cubicBezTo>
                  <a:pt x="198103" y="1051961"/>
                  <a:pt x="179882" y="1064302"/>
                  <a:pt x="164892" y="1079292"/>
                </a:cubicBezTo>
                <a:cubicBezTo>
                  <a:pt x="159895" y="1094282"/>
                  <a:pt x="149902" y="1108462"/>
                  <a:pt x="149902" y="1124263"/>
                </a:cubicBezTo>
                <a:cubicBezTo>
                  <a:pt x="149902" y="1154657"/>
                  <a:pt x="158931" y="1184400"/>
                  <a:pt x="164892" y="1214204"/>
                </a:cubicBezTo>
                <a:cubicBezTo>
                  <a:pt x="169987" y="1239679"/>
                  <a:pt x="200303" y="1354546"/>
                  <a:pt x="209862" y="1364105"/>
                </a:cubicBezTo>
                <a:lnTo>
                  <a:pt x="239843" y="1394086"/>
                </a:lnTo>
                <a:cubicBezTo>
                  <a:pt x="249836" y="1424066"/>
                  <a:pt x="247477" y="1461681"/>
                  <a:pt x="269823" y="1484027"/>
                </a:cubicBezTo>
                <a:cubicBezTo>
                  <a:pt x="284813" y="1499017"/>
                  <a:pt x="298508" y="1515426"/>
                  <a:pt x="314794" y="1528997"/>
                </a:cubicBezTo>
                <a:cubicBezTo>
                  <a:pt x="428235" y="1623530"/>
                  <a:pt x="302536" y="1501747"/>
                  <a:pt x="389744" y="1588958"/>
                </a:cubicBezTo>
                <a:cubicBezTo>
                  <a:pt x="384747" y="1613942"/>
                  <a:pt x="381458" y="1639328"/>
                  <a:pt x="374754" y="1663909"/>
                </a:cubicBezTo>
                <a:cubicBezTo>
                  <a:pt x="366439" y="1694398"/>
                  <a:pt x="344774" y="1753850"/>
                  <a:pt x="344774" y="1753850"/>
                </a:cubicBezTo>
                <a:cubicBezTo>
                  <a:pt x="344025" y="1768832"/>
                  <a:pt x="356430" y="2058654"/>
                  <a:pt x="299803" y="2143594"/>
                </a:cubicBezTo>
                <a:lnTo>
                  <a:pt x="269823" y="2188564"/>
                </a:lnTo>
                <a:cubicBezTo>
                  <a:pt x="264826" y="2203554"/>
                  <a:pt x="261899" y="2219402"/>
                  <a:pt x="254833" y="2233535"/>
                </a:cubicBezTo>
                <a:cubicBezTo>
                  <a:pt x="221082" y="2301039"/>
                  <a:pt x="191264" y="2274134"/>
                  <a:pt x="239843" y="2383437"/>
                </a:cubicBezTo>
                <a:cubicBezTo>
                  <a:pt x="247160" y="2399900"/>
                  <a:pt x="268350" y="2406100"/>
                  <a:pt x="284813" y="2413417"/>
                </a:cubicBezTo>
                <a:cubicBezTo>
                  <a:pt x="313691" y="2426252"/>
                  <a:pt x="374754" y="2443397"/>
                  <a:pt x="374754" y="2443397"/>
                </a:cubicBezTo>
                <a:cubicBezTo>
                  <a:pt x="433313" y="2501954"/>
                  <a:pt x="371869" y="2449449"/>
                  <a:pt x="449705" y="2488368"/>
                </a:cubicBezTo>
                <a:cubicBezTo>
                  <a:pt x="565932" y="2546482"/>
                  <a:pt x="426620" y="2495663"/>
                  <a:pt x="539646" y="2533338"/>
                </a:cubicBezTo>
                <a:cubicBezTo>
                  <a:pt x="551838" y="2569916"/>
                  <a:pt x="555556" y="2594219"/>
                  <a:pt x="584617" y="2623279"/>
                </a:cubicBezTo>
                <a:cubicBezTo>
                  <a:pt x="597356" y="2636018"/>
                  <a:pt x="615908" y="2641535"/>
                  <a:pt x="629587" y="2653259"/>
                </a:cubicBezTo>
                <a:cubicBezTo>
                  <a:pt x="651048" y="2671654"/>
                  <a:pt x="666029" y="2697541"/>
                  <a:pt x="689548" y="2713220"/>
                </a:cubicBezTo>
                <a:lnTo>
                  <a:pt x="824459" y="2803161"/>
                </a:lnTo>
                <a:lnTo>
                  <a:pt x="914400" y="2863122"/>
                </a:lnTo>
                <a:cubicBezTo>
                  <a:pt x="929390" y="2873116"/>
                  <a:pt x="941893" y="2888732"/>
                  <a:pt x="959371" y="2893102"/>
                </a:cubicBezTo>
                <a:lnTo>
                  <a:pt x="1019331" y="2908092"/>
                </a:lnTo>
                <a:cubicBezTo>
                  <a:pt x="1079292" y="2903095"/>
                  <a:pt x="1139572" y="2901054"/>
                  <a:pt x="1199213" y="2893102"/>
                </a:cubicBezTo>
                <a:cubicBezTo>
                  <a:pt x="1214876" y="2891014"/>
                  <a:pt x="1228690" y="2881211"/>
                  <a:pt x="1244184" y="2878112"/>
                </a:cubicBezTo>
                <a:cubicBezTo>
                  <a:pt x="1278830" y="2871183"/>
                  <a:pt x="1314194" y="2868494"/>
                  <a:pt x="1349115" y="2863122"/>
                </a:cubicBezTo>
                <a:cubicBezTo>
                  <a:pt x="1379155" y="2858500"/>
                  <a:pt x="1408721" y="2850028"/>
                  <a:pt x="1439056" y="2848132"/>
                </a:cubicBezTo>
                <a:cubicBezTo>
                  <a:pt x="1568814" y="2840022"/>
                  <a:pt x="1698960" y="2839800"/>
                  <a:pt x="1828800" y="2833141"/>
                </a:cubicBezTo>
                <a:cubicBezTo>
                  <a:pt x="1893864" y="2829804"/>
                  <a:pt x="1958715" y="2823148"/>
                  <a:pt x="2023672" y="2818151"/>
                </a:cubicBezTo>
                <a:cubicBezTo>
                  <a:pt x="2189068" y="2785072"/>
                  <a:pt x="2125232" y="2804285"/>
                  <a:pt x="2218544" y="2773181"/>
                </a:cubicBezTo>
                <a:cubicBezTo>
                  <a:pt x="2228538" y="2763187"/>
                  <a:pt x="2237489" y="2752029"/>
                  <a:pt x="2248525" y="2743200"/>
                </a:cubicBezTo>
                <a:cubicBezTo>
                  <a:pt x="2296962" y="2704450"/>
                  <a:pt x="2312216" y="2715119"/>
                  <a:pt x="2353456" y="2653259"/>
                </a:cubicBezTo>
                <a:lnTo>
                  <a:pt x="2413417" y="2563318"/>
                </a:lnTo>
                <a:cubicBezTo>
                  <a:pt x="2418414" y="2548328"/>
                  <a:pt x="2420733" y="2532160"/>
                  <a:pt x="2428407" y="2518348"/>
                </a:cubicBezTo>
                <a:cubicBezTo>
                  <a:pt x="2445905" y="2486851"/>
                  <a:pt x="2476972" y="2462589"/>
                  <a:pt x="2488367" y="2428407"/>
                </a:cubicBezTo>
                <a:cubicBezTo>
                  <a:pt x="2507827" y="2370029"/>
                  <a:pt x="2492185" y="2394610"/>
                  <a:pt x="2533338" y="2353456"/>
                </a:cubicBezTo>
                <a:cubicBezTo>
                  <a:pt x="2557152" y="2282014"/>
                  <a:pt x="2545728" y="2271591"/>
                  <a:pt x="2593299" y="2233535"/>
                </a:cubicBezTo>
                <a:cubicBezTo>
                  <a:pt x="2607367" y="2222281"/>
                  <a:pt x="2623279" y="2213548"/>
                  <a:pt x="2638269" y="2203555"/>
                </a:cubicBezTo>
                <a:cubicBezTo>
                  <a:pt x="2648262" y="2188565"/>
                  <a:pt x="2656994" y="2172652"/>
                  <a:pt x="2668249" y="2158584"/>
                </a:cubicBezTo>
                <a:cubicBezTo>
                  <a:pt x="2705433" y="2112104"/>
                  <a:pt x="2697448" y="2145158"/>
                  <a:pt x="2728210" y="2083633"/>
                </a:cubicBezTo>
                <a:cubicBezTo>
                  <a:pt x="2735276" y="2069500"/>
                  <a:pt x="2734016" y="2051521"/>
                  <a:pt x="2743200" y="2038663"/>
                </a:cubicBezTo>
                <a:cubicBezTo>
                  <a:pt x="2759629" y="2015662"/>
                  <a:pt x="2787482" y="2002221"/>
                  <a:pt x="2803161" y="1978702"/>
                </a:cubicBezTo>
                <a:cubicBezTo>
                  <a:pt x="2813154" y="1963712"/>
                  <a:pt x="2821417" y="1947411"/>
                  <a:pt x="2833141" y="1933732"/>
                </a:cubicBezTo>
                <a:cubicBezTo>
                  <a:pt x="2851536" y="1912271"/>
                  <a:pt x="2877423" y="1897290"/>
                  <a:pt x="2893102" y="1873771"/>
                </a:cubicBezTo>
                <a:cubicBezTo>
                  <a:pt x="2960901" y="1772071"/>
                  <a:pt x="2927583" y="1809308"/>
                  <a:pt x="2983043" y="1753850"/>
                </a:cubicBezTo>
                <a:cubicBezTo>
                  <a:pt x="3022634" y="1635075"/>
                  <a:pt x="3007828" y="1695081"/>
                  <a:pt x="3028013" y="1573968"/>
                </a:cubicBezTo>
                <a:cubicBezTo>
                  <a:pt x="3023016" y="1474033"/>
                  <a:pt x="3031745" y="1372456"/>
                  <a:pt x="3013023" y="1274164"/>
                </a:cubicBezTo>
                <a:cubicBezTo>
                  <a:pt x="3010067" y="1258642"/>
                  <a:pt x="2981602" y="1267303"/>
                  <a:pt x="2968053" y="1259174"/>
                </a:cubicBezTo>
                <a:cubicBezTo>
                  <a:pt x="2864996" y="1197341"/>
                  <a:pt x="3072292" y="1248368"/>
                  <a:pt x="2833141" y="1214204"/>
                </a:cubicBezTo>
                <a:cubicBezTo>
                  <a:pt x="2823148" y="1199214"/>
                  <a:pt x="2814416" y="1183301"/>
                  <a:pt x="2803161" y="1169233"/>
                </a:cubicBezTo>
                <a:cubicBezTo>
                  <a:pt x="2772010" y="1130294"/>
                  <a:pt x="2766272" y="1146194"/>
                  <a:pt x="2743200" y="1094282"/>
                </a:cubicBezTo>
                <a:cubicBezTo>
                  <a:pt x="2730365" y="1065404"/>
                  <a:pt x="2723213" y="1034321"/>
                  <a:pt x="2713220" y="1004341"/>
                </a:cubicBezTo>
                <a:lnTo>
                  <a:pt x="2638269" y="779489"/>
                </a:lnTo>
                <a:lnTo>
                  <a:pt x="2578308" y="599607"/>
                </a:lnTo>
                <a:cubicBezTo>
                  <a:pt x="2573311" y="584617"/>
                  <a:pt x="2574491" y="565810"/>
                  <a:pt x="2563318" y="554637"/>
                </a:cubicBezTo>
                <a:cubicBezTo>
                  <a:pt x="2446409" y="437724"/>
                  <a:pt x="2635750" y="630991"/>
                  <a:pt x="2503358" y="479686"/>
                </a:cubicBezTo>
                <a:cubicBezTo>
                  <a:pt x="2480092" y="453096"/>
                  <a:pt x="2453391" y="429719"/>
                  <a:pt x="2428407" y="404735"/>
                </a:cubicBezTo>
                <a:cubicBezTo>
                  <a:pt x="2418413" y="394742"/>
                  <a:pt x="2406265" y="386514"/>
                  <a:pt x="2398426" y="374755"/>
                </a:cubicBezTo>
                <a:cubicBezTo>
                  <a:pt x="2388433" y="359765"/>
                  <a:pt x="2381185" y="342523"/>
                  <a:pt x="2368446" y="329784"/>
                </a:cubicBezTo>
                <a:cubicBezTo>
                  <a:pt x="2355707" y="317045"/>
                  <a:pt x="2337034" y="311667"/>
                  <a:pt x="2323476" y="299804"/>
                </a:cubicBezTo>
                <a:cubicBezTo>
                  <a:pt x="2296886" y="276538"/>
                  <a:pt x="2273509" y="249837"/>
                  <a:pt x="2248525" y="224853"/>
                </a:cubicBezTo>
                <a:lnTo>
                  <a:pt x="2218544" y="194873"/>
                </a:lnTo>
                <a:cubicBezTo>
                  <a:pt x="2208550" y="184879"/>
                  <a:pt x="2201972" y="169361"/>
                  <a:pt x="2188564" y="164892"/>
                </a:cubicBezTo>
                <a:cubicBezTo>
                  <a:pt x="2173574" y="159895"/>
                  <a:pt x="2157727" y="156968"/>
                  <a:pt x="2143594" y="149902"/>
                </a:cubicBezTo>
                <a:cubicBezTo>
                  <a:pt x="2027359" y="91785"/>
                  <a:pt x="2166686" y="142610"/>
                  <a:pt x="2053653" y="104932"/>
                </a:cubicBezTo>
                <a:cubicBezTo>
                  <a:pt x="2043659" y="94938"/>
                  <a:pt x="2035791" y="82223"/>
                  <a:pt x="2023672" y="74951"/>
                </a:cubicBezTo>
                <a:cubicBezTo>
                  <a:pt x="2008943" y="66113"/>
                  <a:pt x="1929118" y="47277"/>
                  <a:pt x="1918741" y="44971"/>
                </a:cubicBezTo>
                <a:cubicBezTo>
                  <a:pt x="1800080" y="18602"/>
                  <a:pt x="1833072" y="31102"/>
                  <a:pt x="1663908" y="14991"/>
                </a:cubicBezTo>
                <a:cubicBezTo>
                  <a:pt x="1618865" y="10701"/>
                  <a:pt x="1573967" y="4997"/>
                  <a:pt x="1528997" y="0"/>
                </a:cubicBezTo>
                <a:cubicBezTo>
                  <a:pt x="1384092" y="4997"/>
                  <a:pt x="1238743" y="2608"/>
                  <a:pt x="1094282" y="14991"/>
                </a:cubicBezTo>
                <a:cubicBezTo>
                  <a:pt x="1062795" y="17690"/>
                  <a:pt x="1035513" y="39776"/>
                  <a:pt x="1004341" y="44971"/>
                </a:cubicBezTo>
                <a:lnTo>
                  <a:pt x="914400" y="59961"/>
                </a:lnTo>
                <a:cubicBezTo>
                  <a:pt x="806558" y="95908"/>
                  <a:pt x="941252" y="52288"/>
                  <a:pt x="809469" y="89941"/>
                </a:cubicBezTo>
                <a:cubicBezTo>
                  <a:pt x="794276" y="94282"/>
                  <a:pt x="779489" y="99935"/>
                  <a:pt x="764499" y="104932"/>
                </a:cubicBezTo>
                <a:cubicBezTo>
                  <a:pt x="688533" y="180895"/>
                  <a:pt x="786845" y="91524"/>
                  <a:pt x="689548" y="149902"/>
                </a:cubicBezTo>
                <a:cubicBezTo>
                  <a:pt x="677429" y="157173"/>
                  <a:pt x="669561" y="169889"/>
                  <a:pt x="659567" y="179882"/>
                </a:cubicBezTo>
                <a:cubicBezTo>
                  <a:pt x="444245" y="170910"/>
                  <a:pt x="365711" y="145713"/>
                  <a:pt x="194872" y="179882"/>
                </a:cubicBezTo>
                <a:cubicBezTo>
                  <a:pt x="179378" y="182981"/>
                  <a:pt x="164892" y="189876"/>
                  <a:pt x="149902" y="194873"/>
                </a:cubicBezTo>
                <a:cubicBezTo>
                  <a:pt x="63987" y="323741"/>
                  <a:pt x="166988" y="160699"/>
                  <a:pt x="104931" y="284814"/>
                </a:cubicBezTo>
                <a:cubicBezTo>
                  <a:pt x="84062" y="326553"/>
                  <a:pt x="63132" y="341603"/>
                  <a:pt x="29980" y="374755"/>
                </a:cubicBezTo>
                <a:cubicBezTo>
                  <a:pt x="24983" y="394742"/>
                  <a:pt x="20650" y="414906"/>
                  <a:pt x="14990" y="434715"/>
                </a:cubicBezTo>
                <a:cubicBezTo>
                  <a:pt x="10649" y="449908"/>
                  <a:pt x="0" y="463885"/>
                  <a:pt x="0" y="479686"/>
                </a:cubicBezTo>
                <a:cubicBezTo>
                  <a:pt x="0" y="492527"/>
                  <a:pt x="7759" y="697304"/>
                  <a:pt x="44971" y="734518"/>
                </a:cubicBezTo>
                <a:lnTo>
                  <a:pt x="74951" y="764499"/>
                </a:lnTo>
                <a:lnTo>
                  <a:pt x="104931" y="854440"/>
                </a:lnTo>
                <a:cubicBezTo>
                  <a:pt x="109928" y="869430"/>
                  <a:pt x="116089" y="884081"/>
                  <a:pt x="119921" y="899410"/>
                </a:cubicBezTo>
                <a:cubicBezTo>
                  <a:pt x="122721" y="910608"/>
                  <a:pt x="140687" y="988982"/>
                  <a:pt x="149902" y="1004341"/>
                </a:cubicBezTo>
                <a:cubicBezTo>
                  <a:pt x="157173" y="1016460"/>
                  <a:pt x="168846" y="1025493"/>
                  <a:pt x="179882" y="1034322"/>
                </a:cubicBezTo>
                <a:cubicBezTo>
                  <a:pt x="193950" y="1045577"/>
                  <a:pt x="224853" y="1064302"/>
                  <a:pt x="224853" y="1064302"/>
                </a:cubicBezTo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5759581" y="1772816"/>
            <a:ext cx="2196795" cy="2751641"/>
          </a:xfrm>
          <a:custGeom>
            <a:avLst/>
            <a:gdLst>
              <a:gd name="connsiteX0" fmla="*/ 89941 w 1439056"/>
              <a:gd name="connsiteY0" fmla="*/ 119921 h 1753849"/>
              <a:gd name="connsiteX1" fmla="*/ 119921 w 1439056"/>
              <a:gd name="connsiteY1" fmla="*/ 44970 h 1753849"/>
              <a:gd name="connsiteX2" fmla="*/ 164892 w 1439056"/>
              <a:gd name="connsiteY2" fmla="*/ 29980 h 1753849"/>
              <a:gd name="connsiteX3" fmla="*/ 209862 w 1439056"/>
              <a:gd name="connsiteY3" fmla="*/ 0 h 1753849"/>
              <a:gd name="connsiteX4" fmla="*/ 689547 w 1439056"/>
              <a:gd name="connsiteY4" fmla="*/ 14990 h 1753849"/>
              <a:gd name="connsiteX5" fmla="*/ 809469 w 1439056"/>
              <a:gd name="connsiteY5" fmla="*/ 44970 h 1753849"/>
              <a:gd name="connsiteX6" fmla="*/ 854439 w 1439056"/>
              <a:gd name="connsiteY6" fmla="*/ 59961 h 1753849"/>
              <a:gd name="connsiteX7" fmla="*/ 899410 w 1439056"/>
              <a:gd name="connsiteY7" fmla="*/ 89941 h 1753849"/>
              <a:gd name="connsiteX8" fmla="*/ 989351 w 1439056"/>
              <a:gd name="connsiteY8" fmla="*/ 119921 h 1753849"/>
              <a:gd name="connsiteX9" fmla="*/ 1079292 w 1439056"/>
              <a:gd name="connsiteY9" fmla="*/ 179882 h 1753849"/>
              <a:gd name="connsiteX10" fmla="*/ 1124262 w 1439056"/>
              <a:gd name="connsiteY10" fmla="*/ 209862 h 1753849"/>
              <a:gd name="connsiteX11" fmla="*/ 1229193 w 1439056"/>
              <a:gd name="connsiteY11" fmla="*/ 299803 h 1753849"/>
              <a:gd name="connsiteX12" fmla="*/ 1304144 w 1439056"/>
              <a:gd name="connsiteY12" fmla="*/ 359764 h 1753849"/>
              <a:gd name="connsiteX13" fmla="*/ 1334124 w 1439056"/>
              <a:gd name="connsiteY13" fmla="*/ 404734 h 1753849"/>
              <a:gd name="connsiteX14" fmla="*/ 1364105 w 1439056"/>
              <a:gd name="connsiteY14" fmla="*/ 434715 h 1753849"/>
              <a:gd name="connsiteX15" fmla="*/ 1394085 w 1439056"/>
              <a:gd name="connsiteY15" fmla="*/ 629587 h 1753849"/>
              <a:gd name="connsiteX16" fmla="*/ 1439056 w 1439056"/>
              <a:gd name="connsiteY16" fmla="*/ 914400 h 1753849"/>
              <a:gd name="connsiteX17" fmla="*/ 1424065 w 1439056"/>
              <a:gd name="connsiteY17" fmla="*/ 1199213 h 1753849"/>
              <a:gd name="connsiteX18" fmla="*/ 1409075 w 1439056"/>
              <a:gd name="connsiteY18" fmla="*/ 1244184 h 1753849"/>
              <a:gd name="connsiteX19" fmla="*/ 1364105 w 1439056"/>
              <a:gd name="connsiteY19" fmla="*/ 1259174 h 1753849"/>
              <a:gd name="connsiteX20" fmla="*/ 1334124 w 1439056"/>
              <a:gd name="connsiteY20" fmla="*/ 1364105 h 1753849"/>
              <a:gd name="connsiteX21" fmla="*/ 1304144 w 1439056"/>
              <a:gd name="connsiteY21" fmla="*/ 1454046 h 1753849"/>
              <a:gd name="connsiteX22" fmla="*/ 1259174 w 1439056"/>
              <a:gd name="connsiteY22" fmla="*/ 1469036 h 1753849"/>
              <a:gd name="connsiteX23" fmla="*/ 1169233 w 1439056"/>
              <a:gd name="connsiteY23" fmla="*/ 1573967 h 1753849"/>
              <a:gd name="connsiteX24" fmla="*/ 1154242 w 1439056"/>
              <a:gd name="connsiteY24" fmla="*/ 1618938 h 1753849"/>
              <a:gd name="connsiteX25" fmla="*/ 1109272 w 1439056"/>
              <a:gd name="connsiteY25" fmla="*/ 1633928 h 1753849"/>
              <a:gd name="connsiteX26" fmla="*/ 1064301 w 1439056"/>
              <a:gd name="connsiteY26" fmla="*/ 1663908 h 1753849"/>
              <a:gd name="connsiteX27" fmla="*/ 884419 w 1439056"/>
              <a:gd name="connsiteY27" fmla="*/ 1693888 h 1753849"/>
              <a:gd name="connsiteX28" fmla="*/ 854439 w 1439056"/>
              <a:gd name="connsiteY28" fmla="*/ 1723869 h 1753849"/>
              <a:gd name="connsiteX29" fmla="*/ 674557 w 1439056"/>
              <a:gd name="connsiteY29" fmla="*/ 1753849 h 1753849"/>
              <a:gd name="connsiteX30" fmla="*/ 554636 w 1439056"/>
              <a:gd name="connsiteY30" fmla="*/ 1738859 h 1753849"/>
              <a:gd name="connsiteX31" fmla="*/ 464695 w 1439056"/>
              <a:gd name="connsiteY31" fmla="*/ 1708879 h 1753849"/>
              <a:gd name="connsiteX32" fmla="*/ 389744 w 1439056"/>
              <a:gd name="connsiteY32" fmla="*/ 1663908 h 1753849"/>
              <a:gd name="connsiteX33" fmla="*/ 299803 w 1439056"/>
              <a:gd name="connsiteY33" fmla="*/ 1618938 h 1753849"/>
              <a:gd name="connsiteX34" fmla="*/ 254833 w 1439056"/>
              <a:gd name="connsiteY34" fmla="*/ 1588957 h 1753849"/>
              <a:gd name="connsiteX35" fmla="*/ 164892 w 1439056"/>
              <a:gd name="connsiteY35" fmla="*/ 1558977 h 1753849"/>
              <a:gd name="connsiteX36" fmla="*/ 59960 w 1439056"/>
              <a:gd name="connsiteY36" fmla="*/ 1469036 h 1753849"/>
              <a:gd name="connsiteX37" fmla="*/ 44970 w 1439056"/>
              <a:gd name="connsiteY37" fmla="*/ 1274164 h 1753849"/>
              <a:gd name="connsiteX38" fmla="*/ 74951 w 1439056"/>
              <a:gd name="connsiteY38" fmla="*/ 1244184 h 1753849"/>
              <a:gd name="connsiteX39" fmla="*/ 104931 w 1439056"/>
              <a:gd name="connsiteY39" fmla="*/ 1109272 h 1753849"/>
              <a:gd name="connsiteX40" fmla="*/ 134911 w 1439056"/>
              <a:gd name="connsiteY40" fmla="*/ 1019331 h 1753849"/>
              <a:gd name="connsiteX41" fmla="*/ 179882 w 1439056"/>
              <a:gd name="connsiteY41" fmla="*/ 944380 h 1753849"/>
              <a:gd name="connsiteX42" fmla="*/ 134911 w 1439056"/>
              <a:gd name="connsiteY42" fmla="*/ 809469 h 1753849"/>
              <a:gd name="connsiteX43" fmla="*/ 89941 w 1439056"/>
              <a:gd name="connsiteY43" fmla="*/ 794479 h 1753849"/>
              <a:gd name="connsiteX44" fmla="*/ 59960 w 1439056"/>
              <a:gd name="connsiteY44" fmla="*/ 764498 h 1753849"/>
              <a:gd name="connsiteX45" fmla="*/ 14990 w 1439056"/>
              <a:gd name="connsiteY45" fmla="*/ 734518 h 1753849"/>
              <a:gd name="connsiteX46" fmla="*/ 0 w 1439056"/>
              <a:gd name="connsiteY46" fmla="*/ 689548 h 1753849"/>
              <a:gd name="connsiteX47" fmla="*/ 29980 w 1439056"/>
              <a:gd name="connsiteY47" fmla="*/ 584616 h 1753849"/>
              <a:gd name="connsiteX48" fmla="*/ 74951 w 1439056"/>
              <a:gd name="connsiteY48" fmla="*/ 494675 h 1753849"/>
              <a:gd name="connsiteX49" fmla="*/ 89941 w 1439056"/>
              <a:gd name="connsiteY49" fmla="*/ 404734 h 1753849"/>
              <a:gd name="connsiteX50" fmla="*/ 59960 w 1439056"/>
              <a:gd name="connsiteY50" fmla="*/ 224852 h 1753849"/>
              <a:gd name="connsiteX51" fmla="*/ 74951 w 1439056"/>
              <a:gd name="connsiteY51" fmla="*/ 179882 h 1753849"/>
              <a:gd name="connsiteX52" fmla="*/ 89941 w 1439056"/>
              <a:gd name="connsiteY52" fmla="*/ 119921 h 1753849"/>
              <a:gd name="connsiteX53" fmla="*/ 179882 w 1439056"/>
              <a:gd name="connsiteY53" fmla="*/ 74951 h 1753849"/>
              <a:gd name="connsiteX54" fmla="*/ 239842 w 1439056"/>
              <a:gd name="connsiteY54" fmla="*/ 14990 h 175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439056" h="1753849">
                <a:moveTo>
                  <a:pt x="89941" y="119921"/>
                </a:moveTo>
                <a:cubicBezTo>
                  <a:pt x="99934" y="94937"/>
                  <a:pt x="102695" y="65641"/>
                  <a:pt x="119921" y="44970"/>
                </a:cubicBezTo>
                <a:cubicBezTo>
                  <a:pt x="130037" y="32831"/>
                  <a:pt x="150759" y="37046"/>
                  <a:pt x="164892" y="29980"/>
                </a:cubicBezTo>
                <a:cubicBezTo>
                  <a:pt x="181006" y="21923"/>
                  <a:pt x="194872" y="9993"/>
                  <a:pt x="209862" y="0"/>
                </a:cubicBezTo>
                <a:cubicBezTo>
                  <a:pt x="369757" y="4997"/>
                  <a:pt x="530022" y="3026"/>
                  <a:pt x="689547" y="14990"/>
                </a:cubicBezTo>
                <a:cubicBezTo>
                  <a:pt x="730636" y="18072"/>
                  <a:pt x="770380" y="31939"/>
                  <a:pt x="809469" y="44970"/>
                </a:cubicBezTo>
                <a:cubicBezTo>
                  <a:pt x="824459" y="49967"/>
                  <a:pt x="840306" y="52895"/>
                  <a:pt x="854439" y="59961"/>
                </a:cubicBezTo>
                <a:cubicBezTo>
                  <a:pt x="870553" y="68018"/>
                  <a:pt x="882947" y="82624"/>
                  <a:pt x="899410" y="89941"/>
                </a:cubicBezTo>
                <a:cubicBezTo>
                  <a:pt x="928288" y="102776"/>
                  <a:pt x="989351" y="119921"/>
                  <a:pt x="989351" y="119921"/>
                </a:cubicBezTo>
                <a:lnTo>
                  <a:pt x="1079292" y="179882"/>
                </a:lnTo>
                <a:cubicBezTo>
                  <a:pt x="1094282" y="189875"/>
                  <a:pt x="1111523" y="197123"/>
                  <a:pt x="1124262" y="209862"/>
                </a:cubicBezTo>
                <a:cubicBezTo>
                  <a:pt x="1268602" y="354202"/>
                  <a:pt x="1115044" y="208483"/>
                  <a:pt x="1229193" y="299803"/>
                </a:cubicBezTo>
                <a:cubicBezTo>
                  <a:pt x="1335991" y="385242"/>
                  <a:pt x="1165734" y="267490"/>
                  <a:pt x="1304144" y="359764"/>
                </a:cubicBezTo>
                <a:cubicBezTo>
                  <a:pt x="1314137" y="374754"/>
                  <a:pt x="1322870" y="390666"/>
                  <a:pt x="1334124" y="404734"/>
                </a:cubicBezTo>
                <a:cubicBezTo>
                  <a:pt x="1342953" y="415770"/>
                  <a:pt x="1358538" y="421725"/>
                  <a:pt x="1364105" y="434715"/>
                </a:cubicBezTo>
                <a:cubicBezTo>
                  <a:pt x="1376318" y="463211"/>
                  <a:pt x="1392818" y="620295"/>
                  <a:pt x="1394085" y="629587"/>
                </a:cubicBezTo>
                <a:cubicBezTo>
                  <a:pt x="1422871" y="840688"/>
                  <a:pt x="1411935" y="778805"/>
                  <a:pt x="1439056" y="914400"/>
                </a:cubicBezTo>
                <a:cubicBezTo>
                  <a:pt x="1434059" y="1009338"/>
                  <a:pt x="1432672" y="1104534"/>
                  <a:pt x="1424065" y="1199213"/>
                </a:cubicBezTo>
                <a:cubicBezTo>
                  <a:pt x="1422634" y="1214949"/>
                  <a:pt x="1420248" y="1233011"/>
                  <a:pt x="1409075" y="1244184"/>
                </a:cubicBezTo>
                <a:cubicBezTo>
                  <a:pt x="1397902" y="1255357"/>
                  <a:pt x="1379095" y="1254177"/>
                  <a:pt x="1364105" y="1259174"/>
                </a:cubicBezTo>
                <a:cubicBezTo>
                  <a:pt x="1313732" y="1410294"/>
                  <a:pt x="1390588" y="1175893"/>
                  <a:pt x="1334124" y="1364105"/>
                </a:cubicBezTo>
                <a:cubicBezTo>
                  <a:pt x="1325043" y="1394374"/>
                  <a:pt x="1334124" y="1444053"/>
                  <a:pt x="1304144" y="1454046"/>
                </a:cubicBezTo>
                <a:lnTo>
                  <a:pt x="1259174" y="1469036"/>
                </a:lnTo>
                <a:cubicBezTo>
                  <a:pt x="1222292" y="1505918"/>
                  <a:pt x="1192063" y="1528307"/>
                  <a:pt x="1169233" y="1573967"/>
                </a:cubicBezTo>
                <a:cubicBezTo>
                  <a:pt x="1162166" y="1588100"/>
                  <a:pt x="1165415" y="1607765"/>
                  <a:pt x="1154242" y="1618938"/>
                </a:cubicBezTo>
                <a:cubicBezTo>
                  <a:pt x="1143069" y="1630111"/>
                  <a:pt x="1123405" y="1626862"/>
                  <a:pt x="1109272" y="1633928"/>
                </a:cubicBezTo>
                <a:cubicBezTo>
                  <a:pt x="1093158" y="1641985"/>
                  <a:pt x="1080415" y="1655851"/>
                  <a:pt x="1064301" y="1663908"/>
                </a:cubicBezTo>
                <a:cubicBezTo>
                  <a:pt x="1014074" y="1689021"/>
                  <a:pt x="927167" y="1689138"/>
                  <a:pt x="884419" y="1693888"/>
                </a:cubicBezTo>
                <a:cubicBezTo>
                  <a:pt x="874426" y="1703882"/>
                  <a:pt x="866558" y="1716598"/>
                  <a:pt x="854439" y="1723869"/>
                </a:cubicBezTo>
                <a:cubicBezTo>
                  <a:pt x="814487" y="1747840"/>
                  <a:pt x="687881" y="1752369"/>
                  <a:pt x="674557" y="1753849"/>
                </a:cubicBezTo>
                <a:cubicBezTo>
                  <a:pt x="634583" y="1748852"/>
                  <a:pt x="594027" y="1747300"/>
                  <a:pt x="554636" y="1738859"/>
                </a:cubicBezTo>
                <a:cubicBezTo>
                  <a:pt x="523735" y="1732238"/>
                  <a:pt x="464695" y="1708879"/>
                  <a:pt x="464695" y="1708879"/>
                </a:cubicBezTo>
                <a:cubicBezTo>
                  <a:pt x="406138" y="1650320"/>
                  <a:pt x="467581" y="1702826"/>
                  <a:pt x="389744" y="1663908"/>
                </a:cubicBezTo>
                <a:cubicBezTo>
                  <a:pt x="273508" y="1605791"/>
                  <a:pt x="412840" y="1656616"/>
                  <a:pt x="299803" y="1618938"/>
                </a:cubicBezTo>
                <a:cubicBezTo>
                  <a:pt x="284813" y="1608944"/>
                  <a:pt x="271296" y="1596274"/>
                  <a:pt x="254833" y="1588957"/>
                </a:cubicBezTo>
                <a:cubicBezTo>
                  <a:pt x="225955" y="1576122"/>
                  <a:pt x="164892" y="1558977"/>
                  <a:pt x="164892" y="1558977"/>
                </a:cubicBezTo>
                <a:cubicBezTo>
                  <a:pt x="92192" y="1486277"/>
                  <a:pt x="128450" y="1514695"/>
                  <a:pt x="59960" y="1469036"/>
                </a:cubicBezTo>
                <a:cubicBezTo>
                  <a:pt x="30411" y="1380387"/>
                  <a:pt x="12538" y="1371459"/>
                  <a:pt x="44970" y="1274164"/>
                </a:cubicBezTo>
                <a:cubicBezTo>
                  <a:pt x="49439" y="1260756"/>
                  <a:pt x="64957" y="1254177"/>
                  <a:pt x="74951" y="1244184"/>
                </a:cubicBezTo>
                <a:cubicBezTo>
                  <a:pt x="83509" y="1201393"/>
                  <a:pt x="92230" y="1151611"/>
                  <a:pt x="104931" y="1109272"/>
                </a:cubicBezTo>
                <a:cubicBezTo>
                  <a:pt x="114012" y="1079003"/>
                  <a:pt x="124918" y="1049311"/>
                  <a:pt x="134911" y="1019331"/>
                </a:cubicBezTo>
                <a:cubicBezTo>
                  <a:pt x="154370" y="960953"/>
                  <a:pt x="138728" y="985534"/>
                  <a:pt x="179882" y="944380"/>
                </a:cubicBezTo>
                <a:cubicBezTo>
                  <a:pt x="171481" y="885572"/>
                  <a:pt x="186441" y="840387"/>
                  <a:pt x="134911" y="809469"/>
                </a:cubicBezTo>
                <a:cubicBezTo>
                  <a:pt x="121362" y="801340"/>
                  <a:pt x="104931" y="799476"/>
                  <a:pt x="89941" y="794479"/>
                </a:cubicBezTo>
                <a:cubicBezTo>
                  <a:pt x="79947" y="784485"/>
                  <a:pt x="70996" y="773327"/>
                  <a:pt x="59960" y="764498"/>
                </a:cubicBezTo>
                <a:cubicBezTo>
                  <a:pt x="45892" y="753244"/>
                  <a:pt x="26244" y="748586"/>
                  <a:pt x="14990" y="734518"/>
                </a:cubicBezTo>
                <a:cubicBezTo>
                  <a:pt x="5119" y="722180"/>
                  <a:pt x="4997" y="704538"/>
                  <a:pt x="0" y="689548"/>
                </a:cubicBezTo>
                <a:cubicBezTo>
                  <a:pt x="4803" y="670337"/>
                  <a:pt x="19228" y="606121"/>
                  <a:pt x="29980" y="584616"/>
                </a:cubicBezTo>
                <a:cubicBezTo>
                  <a:pt x="88101" y="468372"/>
                  <a:pt x="37268" y="607719"/>
                  <a:pt x="74951" y="494675"/>
                </a:cubicBezTo>
                <a:cubicBezTo>
                  <a:pt x="79948" y="464695"/>
                  <a:pt x="89941" y="435128"/>
                  <a:pt x="89941" y="404734"/>
                </a:cubicBezTo>
                <a:cubicBezTo>
                  <a:pt x="89941" y="304321"/>
                  <a:pt x="83416" y="295216"/>
                  <a:pt x="59960" y="224852"/>
                </a:cubicBezTo>
                <a:cubicBezTo>
                  <a:pt x="64957" y="209862"/>
                  <a:pt x="70610" y="195075"/>
                  <a:pt x="74951" y="179882"/>
                </a:cubicBezTo>
                <a:cubicBezTo>
                  <a:pt x="80611" y="160073"/>
                  <a:pt x="78513" y="137063"/>
                  <a:pt x="89941" y="119921"/>
                </a:cubicBezTo>
                <a:cubicBezTo>
                  <a:pt x="106546" y="95013"/>
                  <a:pt x="154229" y="83502"/>
                  <a:pt x="179882" y="74951"/>
                </a:cubicBezTo>
                <a:lnTo>
                  <a:pt x="239842" y="14990"/>
                </a:lnTo>
              </a:path>
            </a:pathLst>
          </a:custGeom>
          <a:solidFill>
            <a:schemeClr val="tx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940152" y="2025251"/>
            <a:ext cx="1800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0" b="1" dirty="0" smtClean="0">
                <a:solidFill>
                  <a:schemeClr val="bg1"/>
                </a:solidFill>
                <a:latin typeface="方正启体简体" pitchFamily="65" charset="-122"/>
                <a:ea typeface="方正启体简体" pitchFamily="65" charset="-122"/>
              </a:rPr>
              <a:t>孝</a:t>
            </a:r>
            <a:endParaRPr lang="zh-CN" altLang="en-US" sz="14000" b="1" dirty="0">
              <a:solidFill>
                <a:schemeClr val="bg1"/>
              </a:solidFill>
              <a:latin typeface="方正启体简体" pitchFamily="65" charset="-122"/>
              <a:ea typeface="方正启体简体" pitchFamily="65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 rot="3941261">
            <a:off x="5230555" y="3472716"/>
            <a:ext cx="576065" cy="635221"/>
          </a:xfrm>
          <a:custGeom>
            <a:avLst/>
            <a:gdLst>
              <a:gd name="connsiteX0" fmla="*/ 172195 w 311178"/>
              <a:gd name="connsiteY0" fmla="*/ 5145 h 259978"/>
              <a:gd name="connsiteX1" fmla="*/ 37284 w 311178"/>
              <a:gd name="connsiteY1" fmla="*/ 20135 h 259978"/>
              <a:gd name="connsiteX2" fmla="*/ 97245 w 311178"/>
              <a:gd name="connsiteY2" fmla="*/ 215007 h 259978"/>
              <a:gd name="connsiteX3" fmla="*/ 127225 w 311178"/>
              <a:gd name="connsiteY3" fmla="*/ 244988 h 259978"/>
              <a:gd name="connsiteX4" fmla="*/ 202176 w 311178"/>
              <a:gd name="connsiteY4" fmla="*/ 259978 h 259978"/>
              <a:gd name="connsiteX5" fmla="*/ 277127 w 311178"/>
              <a:gd name="connsiteY5" fmla="*/ 244988 h 259978"/>
              <a:gd name="connsiteX6" fmla="*/ 292117 w 311178"/>
              <a:gd name="connsiteY6" fmla="*/ 80096 h 259978"/>
              <a:gd name="connsiteX7" fmla="*/ 202176 w 311178"/>
              <a:gd name="connsiteY7" fmla="*/ 50115 h 259978"/>
              <a:gd name="connsiteX8" fmla="*/ 97245 w 311178"/>
              <a:gd name="connsiteY8" fmla="*/ 20135 h 259978"/>
              <a:gd name="connsiteX9" fmla="*/ 67264 w 311178"/>
              <a:gd name="connsiteY9" fmla="*/ 20135 h 25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1178" h="259978">
                <a:moveTo>
                  <a:pt x="172195" y="5145"/>
                </a:moveTo>
                <a:cubicBezTo>
                  <a:pt x="127225" y="10142"/>
                  <a:pt x="62383" y="-17513"/>
                  <a:pt x="37284" y="20135"/>
                </a:cubicBezTo>
                <a:cubicBezTo>
                  <a:pt x="-52571" y="154918"/>
                  <a:pt x="41110" y="170099"/>
                  <a:pt x="97245" y="215007"/>
                </a:cubicBezTo>
                <a:cubicBezTo>
                  <a:pt x="108281" y="223836"/>
                  <a:pt x="114235" y="239421"/>
                  <a:pt x="127225" y="244988"/>
                </a:cubicBezTo>
                <a:cubicBezTo>
                  <a:pt x="150643" y="255025"/>
                  <a:pt x="177192" y="254981"/>
                  <a:pt x="202176" y="259978"/>
                </a:cubicBezTo>
                <a:cubicBezTo>
                  <a:pt x="227160" y="254981"/>
                  <a:pt x="255006" y="257629"/>
                  <a:pt x="277127" y="244988"/>
                </a:cubicBezTo>
                <a:cubicBezTo>
                  <a:pt x="328437" y="215668"/>
                  <a:pt x="311613" y="107947"/>
                  <a:pt x="292117" y="80096"/>
                </a:cubicBezTo>
                <a:cubicBezTo>
                  <a:pt x="273994" y="54207"/>
                  <a:pt x="232156" y="60109"/>
                  <a:pt x="202176" y="50115"/>
                </a:cubicBezTo>
                <a:cubicBezTo>
                  <a:pt x="166537" y="38235"/>
                  <a:pt x="134885" y="26408"/>
                  <a:pt x="97245" y="20135"/>
                </a:cubicBezTo>
                <a:cubicBezTo>
                  <a:pt x="87387" y="18492"/>
                  <a:pt x="77258" y="20135"/>
                  <a:pt x="67264" y="20135"/>
                </a:cubicBezTo>
              </a:path>
            </a:pathLst>
          </a:custGeom>
          <a:solidFill>
            <a:schemeClr val="tx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3131840" y="1628800"/>
            <a:ext cx="2339102" cy="29059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latin typeface="华文行楷" pitchFamily="2" charset="-122"/>
                <a:ea typeface="华文行楷" pitchFamily="2" charset="-122"/>
              </a:rPr>
              <a:t>今之孝者</a:t>
            </a:r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，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是</a:t>
            </a:r>
            <a:r>
              <a:rPr lang="zh-CN" altLang="en-US" sz="2800" dirty="0">
                <a:latin typeface="华文行楷" pitchFamily="2" charset="-122"/>
                <a:ea typeface="华文行楷" pitchFamily="2" charset="-122"/>
              </a:rPr>
              <a:t>谓能养</a:t>
            </a:r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，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至于</a:t>
            </a:r>
            <a:r>
              <a:rPr lang="zh-CN" altLang="en-US" sz="2800" dirty="0">
                <a:latin typeface="华文行楷" pitchFamily="2" charset="-122"/>
                <a:ea typeface="华文行楷" pitchFamily="2" charset="-122"/>
              </a:rPr>
              <a:t>犬马</a:t>
            </a:r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，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皆</a:t>
            </a:r>
            <a:r>
              <a:rPr lang="zh-CN" altLang="en-US" sz="2800" dirty="0">
                <a:latin typeface="华文行楷" pitchFamily="2" charset="-122"/>
                <a:ea typeface="华文行楷" pitchFamily="2" charset="-122"/>
              </a:rPr>
              <a:t>能有养，不敬</a:t>
            </a:r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，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何以</a:t>
            </a:r>
            <a:r>
              <a:rPr lang="zh-CN" altLang="en-US" sz="2800" dirty="0">
                <a:latin typeface="华文行楷" pitchFamily="2" charset="-122"/>
                <a:ea typeface="华文行楷" pitchFamily="2" charset="-122"/>
              </a:rPr>
              <a:t>别乎？</a:t>
            </a:r>
          </a:p>
        </p:txBody>
      </p:sp>
      <p:grpSp>
        <p:nvGrpSpPr>
          <p:cNvPr id="95" name="组合 94"/>
          <p:cNvGrpSpPr/>
          <p:nvPr/>
        </p:nvGrpSpPr>
        <p:grpSpPr>
          <a:xfrm>
            <a:off x="0" y="6588056"/>
            <a:ext cx="9144000" cy="297328"/>
            <a:chOff x="0" y="6260860"/>
            <a:chExt cx="9144000" cy="552516"/>
          </a:xfrm>
        </p:grpSpPr>
        <p:sp>
          <p:nvSpPr>
            <p:cNvPr id="123" name="矩形 122"/>
            <p:cNvSpPr/>
            <p:nvPr/>
          </p:nvSpPr>
          <p:spPr>
            <a:xfrm>
              <a:off x="0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矩形 123"/>
            <p:cNvSpPr/>
            <p:nvPr/>
          </p:nvSpPr>
          <p:spPr>
            <a:xfrm>
              <a:off x="152400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矩形 124"/>
            <p:cNvSpPr/>
            <p:nvPr/>
          </p:nvSpPr>
          <p:spPr>
            <a:xfrm>
              <a:off x="691952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矩形 125"/>
            <p:cNvSpPr/>
            <p:nvPr/>
          </p:nvSpPr>
          <p:spPr>
            <a:xfrm>
              <a:off x="1196008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矩形 126"/>
            <p:cNvSpPr/>
            <p:nvPr/>
          </p:nvSpPr>
          <p:spPr>
            <a:xfrm>
              <a:off x="1700064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矩形 127"/>
            <p:cNvSpPr/>
            <p:nvPr/>
          </p:nvSpPr>
          <p:spPr>
            <a:xfrm>
              <a:off x="2204120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矩形 128"/>
            <p:cNvSpPr/>
            <p:nvPr/>
          </p:nvSpPr>
          <p:spPr>
            <a:xfrm>
              <a:off x="2743672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矩形 129"/>
            <p:cNvSpPr/>
            <p:nvPr/>
          </p:nvSpPr>
          <p:spPr>
            <a:xfrm>
              <a:off x="3247728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矩形 130"/>
            <p:cNvSpPr/>
            <p:nvPr/>
          </p:nvSpPr>
          <p:spPr>
            <a:xfrm>
              <a:off x="3751784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矩形 131"/>
            <p:cNvSpPr/>
            <p:nvPr/>
          </p:nvSpPr>
          <p:spPr>
            <a:xfrm>
              <a:off x="4220344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矩形 132"/>
            <p:cNvSpPr/>
            <p:nvPr/>
          </p:nvSpPr>
          <p:spPr>
            <a:xfrm>
              <a:off x="4759896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矩形 133"/>
            <p:cNvSpPr/>
            <p:nvPr/>
          </p:nvSpPr>
          <p:spPr>
            <a:xfrm>
              <a:off x="5263952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矩形 134"/>
            <p:cNvSpPr/>
            <p:nvPr/>
          </p:nvSpPr>
          <p:spPr>
            <a:xfrm>
              <a:off x="5768008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矩形 135"/>
            <p:cNvSpPr/>
            <p:nvPr/>
          </p:nvSpPr>
          <p:spPr>
            <a:xfrm>
              <a:off x="6308576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矩形 136"/>
            <p:cNvSpPr/>
            <p:nvPr/>
          </p:nvSpPr>
          <p:spPr>
            <a:xfrm>
              <a:off x="6848128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矩形 137"/>
            <p:cNvSpPr/>
            <p:nvPr/>
          </p:nvSpPr>
          <p:spPr>
            <a:xfrm>
              <a:off x="7352184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矩形 138"/>
            <p:cNvSpPr/>
            <p:nvPr/>
          </p:nvSpPr>
          <p:spPr>
            <a:xfrm>
              <a:off x="7856240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矩形 139"/>
            <p:cNvSpPr/>
            <p:nvPr/>
          </p:nvSpPr>
          <p:spPr>
            <a:xfrm>
              <a:off x="8396808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8756848" y="6620900"/>
              <a:ext cx="3871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0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0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矩形 143"/>
            <p:cNvSpPr/>
            <p:nvPr/>
          </p:nvSpPr>
          <p:spPr>
            <a:xfrm>
              <a:off x="539552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矩形 144"/>
            <p:cNvSpPr/>
            <p:nvPr/>
          </p:nvSpPr>
          <p:spPr>
            <a:xfrm>
              <a:off x="104360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矩形 145"/>
            <p:cNvSpPr/>
            <p:nvPr/>
          </p:nvSpPr>
          <p:spPr>
            <a:xfrm>
              <a:off x="1547664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矩形 146"/>
            <p:cNvSpPr/>
            <p:nvPr/>
          </p:nvSpPr>
          <p:spPr>
            <a:xfrm>
              <a:off x="2051720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矩形 147"/>
            <p:cNvSpPr/>
            <p:nvPr/>
          </p:nvSpPr>
          <p:spPr>
            <a:xfrm>
              <a:off x="2591272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148"/>
            <p:cNvSpPr/>
            <p:nvPr/>
          </p:nvSpPr>
          <p:spPr>
            <a:xfrm>
              <a:off x="309532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矩形 149"/>
            <p:cNvSpPr/>
            <p:nvPr/>
          </p:nvSpPr>
          <p:spPr>
            <a:xfrm>
              <a:off x="3599384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矩形 150"/>
            <p:cNvSpPr/>
            <p:nvPr/>
          </p:nvSpPr>
          <p:spPr>
            <a:xfrm>
              <a:off x="4067944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矩形 151"/>
            <p:cNvSpPr/>
            <p:nvPr/>
          </p:nvSpPr>
          <p:spPr>
            <a:xfrm>
              <a:off x="4607496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矩形 152"/>
            <p:cNvSpPr/>
            <p:nvPr/>
          </p:nvSpPr>
          <p:spPr>
            <a:xfrm>
              <a:off x="5111552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矩形 153"/>
            <p:cNvSpPr/>
            <p:nvPr/>
          </p:nvSpPr>
          <p:spPr>
            <a:xfrm>
              <a:off x="561560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矩形 154"/>
            <p:cNvSpPr/>
            <p:nvPr/>
          </p:nvSpPr>
          <p:spPr>
            <a:xfrm>
              <a:off x="6156176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矩形 155"/>
            <p:cNvSpPr/>
            <p:nvPr/>
          </p:nvSpPr>
          <p:spPr>
            <a:xfrm>
              <a:off x="669572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矩形 156"/>
            <p:cNvSpPr/>
            <p:nvPr/>
          </p:nvSpPr>
          <p:spPr>
            <a:xfrm>
              <a:off x="7199784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矩形 157"/>
            <p:cNvSpPr/>
            <p:nvPr/>
          </p:nvSpPr>
          <p:spPr>
            <a:xfrm>
              <a:off x="7703840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矩形 158"/>
            <p:cNvSpPr/>
            <p:nvPr/>
          </p:nvSpPr>
          <p:spPr>
            <a:xfrm>
              <a:off x="824440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矩形 159"/>
            <p:cNvSpPr/>
            <p:nvPr/>
          </p:nvSpPr>
          <p:spPr>
            <a:xfrm>
              <a:off x="860444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矩形 160"/>
            <p:cNvSpPr/>
            <p:nvPr/>
          </p:nvSpPr>
          <p:spPr>
            <a:xfrm>
              <a:off x="34229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矩形 161"/>
            <p:cNvSpPr/>
            <p:nvPr/>
          </p:nvSpPr>
          <p:spPr>
            <a:xfrm>
              <a:off x="89959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矩形 162"/>
            <p:cNvSpPr/>
            <p:nvPr/>
          </p:nvSpPr>
          <p:spPr>
            <a:xfrm>
              <a:off x="1403648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矩形 163"/>
            <p:cNvSpPr/>
            <p:nvPr/>
          </p:nvSpPr>
          <p:spPr>
            <a:xfrm>
              <a:off x="1943200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矩形 164"/>
            <p:cNvSpPr/>
            <p:nvPr/>
          </p:nvSpPr>
          <p:spPr>
            <a:xfrm>
              <a:off x="244725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矩形 165"/>
            <p:cNvSpPr/>
            <p:nvPr/>
          </p:nvSpPr>
          <p:spPr>
            <a:xfrm>
              <a:off x="295131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矩形 166"/>
            <p:cNvSpPr/>
            <p:nvPr/>
          </p:nvSpPr>
          <p:spPr>
            <a:xfrm>
              <a:off x="341987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矩形 167"/>
            <p:cNvSpPr/>
            <p:nvPr/>
          </p:nvSpPr>
          <p:spPr>
            <a:xfrm>
              <a:off x="3959424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矩形 168"/>
            <p:cNvSpPr/>
            <p:nvPr/>
          </p:nvSpPr>
          <p:spPr>
            <a:xfrm>
              <a:off x="4463480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矩形 169"/>
            <p:cNvSpPr/>
            <p:nvPr/>
          </p:nvSpPr>
          <p:spPr>
            <a:xfrm>
              <a:off x="496753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矩形 170"/>
            <p:cNvSpPr/>
            <p:nvPr/>
          </p:nvSpPr>
          <p:spPr>
            <a:xfrm>
              <a:off x="543609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594015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矩形 172"/>
            <p:cNvSpPr/>
            <p:nvPr/>
          </p:nvSpPr>
          <p:spPr>
            <a:xfrm>
              <a:off x="6479704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矩形 173"/>
            <p:cNvSpPr/>
            <p:nvPr/>
          </p:nvSpPr>
          <p:spPr>
            <a:xfrm>
              <a:off x="6983760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矩形 174"/>
            <p:cNvSpPr/>
            <p:nvPr/>
          </p:nvSpPr>
          <p:spPr>
            <a:xfrm>
              <a:off x="748781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矩形 175"/>
            <p:cNvSpPr/>
            <p:nvPr/>
          </p:nvSpPr>
          <p:spPr>
            <a:xfrm>
              <a:off x="795637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矩形 176"/>
            <p:cNvSpPr/>
            <p:nvPr/>
          </p:nvSpPr>
          <p:spPr>
            <a:xfrm>
              <a:off x="8244408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8604448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107504" y="116632"/>
            <a:ext cx="1700064" cy="2508038"/>
            <a:chOff x="-7098" y="44624"/>
            <a:chExt cx="1700064" cy="2508038"/>
          </a:xfrm>
        </p:grpSpPr>
        <p:sp>
          <p:nvSpPr>
            <p:cNvPr id="180" name="任意多边形 179"/>
            <p:cNvSpPr/>
            <p:nvPr/>
          </p:nvSpPr>
          <p:spPr>
            <a:xfrm>
              <a:off x="30020" y="197130"/>
              <a:ext cx="1283364" cy="2043738"/>
            </a:xfrm>
            <a:custGeom>
              <a:avLst/>
              <a:gdLst>
                <a:gd name="connsiteX0" fmla="*/ 1319755 w 2024293"/>
                <a:gd name="connsiteY0" fmla="*/ 74951 h 2473377"/>
                <a:gd name="connsiteX1" fmla="*/ 1529618 w 2024293"/>
                <a:gd name="connsiteY1" fmla="*/ 59961 h 2473377"/>
                <a:gd name="connsiteX2" fmla="*/ 1544608 w 2024293"/>
                <a:gd name="connsiteY2" fmla="*/ 104931 h 2473377"/>
                <a:gd name="connsiteX3" fmla="*/ 1574588 w 2024293"/>
                <a:gd name="connsiteY3" fmla="*/ 134912 h 2473377"/>
                <a:gd name="connsiteX4" fmla="*/ 1589578 w 2024293"/>
                <a:gd name="connsiteY4" fmla="*/ 179882 h 2473377"/>
                <a:gd name="connsiteX5" fmla="*/ 1739480 w 2024293"/>
                <a:gd name="connsiteY5" fmla="*/ 224853 h 2473377"/>
                <a:gd name="connsiteX6" fmla="*/ 1784450 w 2024293"/>
                <a:gd name="connsiteY6" fmla="*/ 239843 h 2473377"/>
                <a:gd name="connsiteX7" fmla="*/ 1859401 w 2024293"/>
                <a:gd name="connsiteY7" fmla="*/ 284813 h 2473377"/>
                <a:gd name="connsiteX8" fmla="*/ 1889382 w 2024293"/>
                <a:gd name="connsiteY8" fmla="*/ 314794 h 2473377"/>
                <a:gd name="connsiteX9" fmla="*/ 1934352 w 2024293"/>
                <a:gd name="connsiteY9" fmla="*/ 344774 h 2473377"/>
                <a:gd name="connsiteX10" fmla="*/ 1964332 w 2024293"/>
                <a:gd name="connsiteY10" fmla="*/ 449705 h 2473377"/>
                <a:gd name="connsiteX11" fmla="*/ 1994313 w 2024293"/>
                <a:gd name="connsiteY11" fmla="*/ 494675 h 2473377"/>
                <a:gd name="connsiteX12" fmla="*/ 1994313 w 2024293"/>
                <a:gd name="connsiteY12" fmla="*/ 674557 h 2473377"/>
                <a:gd name="connsiteX13" fmla="*/ 1964332 w 2024293"/>
                <a:gd name="connsiteY13" fmla="*/ 764498 h 2473377"/>
                <a:gd name="connsiteX14" fmla="*/ 2009303 w 2024293"/>
                <a:gd name="connsiteY14" fmla="*/ 974361 h 2473377"/>
                <a:gd name="connsiteX15" fmla="*/ 2024293 w 2024293"/>
                <a:gd name="connsiteY15" fmla="*/ 1019331 h 2473377"/>
                <a:gd name="connsiteX16" fmla="*/ 2009303 w 2024293"/>
                <a:gd name="connsiteY16" fmla="*/ 1304144 h 2473377"/>
                <a:gd name="connsiteX17" fmla="*/ 1994313 w 2024293"/>
                <a:gd name="connsiteY17" fmla="*/ 1499016 h 2473377"/>
                <a:gd name="connsiteX18" fmla="*/ 1934352 w 2024293"/>
                <a:gd name="connsiteY18" fmla="*/ 1514007 h 2473377"/>
                <a:gd name="connsiteX19" fmla="*/ 1919362 w 2024293"/>
                <a:gd name="connsiteY19" fmla="*/ 1558977 h 2473377"/>
                <a:gd name="connsiteX20" fmla="*/ 1904372 w 2024293"/>
                <a:gd name="connsiteY20" fmla="*/ 1633928 h 2473377"/>
                <a:gd name="connsiteX21" fmla="*/ 1874391 w 2024293"/>
                <a:gd name="connsiteY21" fmla="*/ 1663908 h 2473377"/>
                <a:gd name="connsiteX22" fmla="*/ 1829421 w 2024293"/>
                <a:gd name="connsiteY22" fmla="*/ 1753849 h 2473377"/>
                <a:gd name="connsiteX23" fmla="*/ 1799441 w 2024293"/>
                <a:gd name="connsiteY23" fmla="*/ 1783830 h 2473377"/>
                <a:gd name="connsiteX24" fmla="*/ 1724490 w 2024293"/>
                <a:gd name="connsiteY24" fmla="*/ 1873771 h 2473377"/>
                <a:gd name="connsiteX25" fmla="*/ 1664529 w 2024293"/>
                <a:gd name="connsiteY25" fmla="*/ 2008682 h 2473377"/>
                <a:gd name="connsiteX26" fmla="*/ 1589578 w 2024293"/>
                <a:gd name="connsiteY26" fmla="*/ 2068643 h 2473377"/>
                <a:gd name="connsiteX27" fmla="*/ 1499637 w 2024293"/>
                <a:gd name="connsiteY27" fmla="*/ 2188564 h 2473377"/>
                <a:gd name="connsiteX28" fmla="*/ 1454667 w 2024293"/>
                <a:gd name="connsiteY28" fmla="*/ 2203554 h 2473377"/>
                <a:gd name="connsiteX29" fmla="*/ 1379716 w 2024293"/>
                <a:gd name="connsiteY29" fmla="*/ 2248525 h 2473377"/>
                <a:gd name="connsiteX30" fmla="*/ 1289775 w 2024293"/>
                <a:gd name="connsiteY30" fmla="*/ 2308485 h 2473377"/>
                <a:gd name="connsiteX31" fmla="*/ 1244805 w 2024293"/>
                <a:gd name="connsiteY31" fmla="*/ 2338466 h 2473377"/>
                <a:gd name="connsiteX32" fmla="*/ 1094903 w 2024293"/>
                <a:gd name="connsiteY32" fmla="*/ 2383436 h 2473377"/>
                <a:gd name="connsiteX33" fmla="*/ 1049932 w 2024293"/>
                <a:gd name="connsiteY33" fmla="*/ 2398426 h 2473377"/>
                <a:gd name="connsiteX34" fmla="*/ 1019952 w 2024293"/>
                <a:gd name="connsiteY34" fmla="*/ 2428407 h 2473377"/>
                <a:gd name="connsiteX35" fmla="*/ 945001 w 2024293"/>
                <a:gd name="connsiteY35" fmla="*/ 2473377 h 2473377"/>
                <a:gd name="connsiteX36" fmla="*/ 780109 w 2024293"/>
                <a:gd name="connsiteY36" fmla="*/ 2428407 h 2473377"/>
                <a:gd name="connsiteX37" fmla="*/ 720149 w 2024293"/>
                <a:gd name="connsiteY37" fmla="*/ 2353456 h 2473377"/>
                <a:gd name="connsiteX38" fmla="*/ 690168 w 2024293"/>
                <a:gd name="connsiteY38" fmla="*/ 2323475 h 2473377"/>
                <a:gd name="connsiteX39" fmla="*/ 630208 w 2024293"/>
                <a:gd name="connsiteY39" fmla="*/ 2233535 h 2473377"/>
                <a:gd name="connsiteX40" fmla="*/ 555257 w 2024293"/>
                <a:gd name="connsiteY40" fmla="*/ 2098623 h 2473377"/>
                <a:gd name="connsiteX41" fmla="*/ 525277 w 2024293"/>
                <a:gd name="connsiteY41" fmla="*/ 2053653 h 2473377"/>
                <a:gd name="connsiteX42" fmla="*/ 495296 w 2024293"/>
                <a:gd name="connsiteY42" fmla="*/ 2023672 h 2473377"/>
                <a:gd name="connsiteX43" fmla="*/ 405355 w 2024293"/>
                <a:gd name="connsiteY43" fmla="*/ 1918741 h 2473377"/>
                <a:gd name="connsiteX44" fmla="*/ 360385 w 2024293"/>
                <a:gd name="connsiteY44" fmla="*/ 1888761 h 2473377"/>
                <a:gd name="connsiteX45" fmla="*/ 300424 w 2024293"/>
                <a:gd name="connsiteY45" fmla="*/ 1828800 h 2473377"/>
                <a:gd name="connsiteX46" fmla="*/ 255454 w 2024293"/>
                <a:gd name="connsiteY46" fmla="*/ 1798820 h 2473377"/>
                <a:gd name="connsiteX47" fmla="*/ 225473 w 2024293"/>
                <a:gd name="connsiteY47" fmla="*/ 1768839 h 2473377"/>
                <a:gd name="connsiteX48" fmla="*/ 180503 w 2024293"/>
                <a:gd name="connsiteY48" fmla="*/ 1753849 h 2473377"/>
                <a:gd name="connsiteX49" fmla="*/ 120542 w 2024293"/>
                <a:gd name="connsiteY49" fmla="*/ 1663908 h 2473377"/>
                <a:gd name="connsiteX50" fmla="*/ 45591 w 2024293"/>
                <a:gd name="connsiteY50" fmla="*/ 1603948 h 2473377"/>
                <a:gd name="connsiteX51" fmla="*/ 30601 w 2024293"/>
                <a:gd name="connsiteY51" fmla="*/ 1558977 h 2473377"/>
                <a:gd name="connsiteX52" fmla="*/ 621 w 2024293"/>
                <a:gd name="connsiteY52" fmla="*/ 1514007 h 2473377"/>
                <a:gd name="connsiteX53" fmla="*/ 15611 w 2024293"/>
                <a:gd name="connsiteY53" fmla="*/ 1424066 h 2473377"/>
                <a:gd name="connsiteX54" fmla="*/ 45591 w 2024293"/>
                <a:gd name="connsiteY54" fmla="*/ 1334125 h 2473377"/>
                <a:gd name="connsiteX55" fmla="*/ 75572 w 2024293"/>
                <a:gd name="connsiteY55" fmla="*/ 1094282 h 2473377"/>
                <a:gd name="connsiteX56" fmla="*/ 105552 w 2024293"/>
                <a:gd name="connsiteY56" fmla="*/ 1049312 h 2473377"/>
                <a:gd name="connsiteX57" fmla="*/ 135532 w 2024293"/>
                <a:gd name="connsiteY57" fmla="*/ 959371 h 2473377"/>
                <a:gd name="connsiteX58" fmla="*/ 150523 w 2024293"/>
                <a:gd name="connsiteY58" fmla="*/ 914400 h 2473377"/>
                <a:gd name="connsiteX59" fmla="*/ 165513 w 2024293"/>
                <a:gd name="connsiteY59" fmla="*/ 569626 h 2473377"/>
                <a:gd name="connsiteX60" fmla="*/ 180503 w 2024293"/>
                <a:gd name="connsiteY60" fmla="*/ 524656 h 2473377"/>
                <a:gd name="connsiteX61" fmla="*/ 210483 w 2024293"/>
                <a:gd name="connsiteY61" fmla="*/ 494675 h 2473377"/>
                <a:gd name="connsiteX62" fmla="*/ 255454 w 2024293"/>
                <a:gd name="connsiteY62" fmla="*/ 359764 h 2473377"/>
                <a:gd name="connsiteX63" fmla="*/ 270444 w 2024293"/>
                <a:gd name="connsiteY63" fmla="*/ 314794 h 2473377"/>
                <a:gd name="connsiteX64" fmla="*/ 330405 w 2024293"/>
                <a:gd name="connsiteY64" fmla="*/ 254833 h 2473377"/>
                <a:gd name="connsiteX65" fmla="*/ 405355 w 2024293"/>
                <a:gd name="connsiteY65" fmla="*/ 164892 h 2473377"/>
                <a:gd name="connsiteX66" fmla="*/ 420346 w 2024293"/>
                <a:gd name="connsiteY66" fmla="*/ 119921 h 2473377"/>
                <a:gd name="connsiteX67" fmla="*/ 465316 w 2024293"/>
                <a:gd name="connsiteY67" fmla="*/ 89941 h 2473377"/>
                <a:gd name="connsiteX68" fmla="*/ 555257 w 2024293"/>
                <a:gd name="connsiteY68" fmla="*/ 29980 h 2473377"/>
                <a:gd name="connsiteX69" fmla="*/ 989972 w 2024293"/>
                <a:gd name="connsiteY69" fmla="*/ 14990 h 2473377"/>
                <a:gd name="connsiteX70" fmla="*/ 1034942 w 2024293"/>
                <a:gd name="connsiteY70" fmla="*/ 0 h 2473377"/>
                <a:gd name="connsiteX71" fmla="*/ 1214824 w 2024293"/>
                <a:gd name="connsiteY71" fmla="*/ 29980 h 2473377"/>
                <a:gd name="connsiteX72" fmla="*/ 1334746 w 2024293"/>
                <a:gd name="connsiteY72" fmla="*/ 74951 h 2473377"/>
                <a:gd name="connsiteX73" fmla="*/ 1364726 w 2024293"/>
                <a:gd name="connsiteY73" fmla="*/ 44971 h 2473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2024293" h="2473377">
                  <a:moveTo>
                    <a:pt x="1319755" y="74951"/>
                  </a:moveTo>
                  <a:cubicBezTo>
                    <a:pt x="1402002" y="42053"/>
                    <a:pt x="1426338" y="18650"/>
                    <a:pt x="1529618" y="59961"/>
                  </a:cubicBezTo>
                  <a:cubicBezTo>
                    <a:pt x="1544289" y="65829"/>
                    <a:pt x="1536479" y="91382"/>
                    <a:pt x="1544608" y="104931"/>
                  </a:cubicBezTo>
                  <a:cubicBezTo>
                    <a:pt x="1551879" y="117050"/>
                    <a:pt x="1564595" y="124918"/>
                    <a:pt x="1574588" y="134912"/>
                  </a:cubicBezTo>
                  <a:cubicBezTo>
                    <a:pt x="1579585" y="149902"/>
                    <a:pt x="1581448" y="166333"/>
                    <a:pt x="1589578" y="179882"/>
                  </a:cubicBezTo>
                  <a:cubicBezTo>
                    <a:pt x="1622761" y="235187"/>
                    <a:pt x="1677604" y="217118"/>
                    <a:pt x="1739480" y="224853"/>
                  </a:cubicBezTo>
                  <a:cubicBezTo>
                    <a:pt x="1754470" y="229850"/>
                    <a:pt x="1770901" y="231714"/>
                    <a:pt x="1784450" y="239843"/>
                  </a:cubicBezTo>
                  <a:cubicBezTo>
                    <a:pt x="1887333" y="301572"/>
                    <a:pt x="1732009" y="242349"/>
                    <a:pt x="1859401" y="284813"/>
                  </a:cubicBezTo>
                  <a:cubicBezTo>
                    <a:pt x="1869395" y="294807"/>
                    <a:pt x="1878346" y="305965"/>
                    <a:pt x="1889382" y="314794"/>
                  </a:cubicBezTo>
                  <a:cubicBezTo>
                    <a:pt x="1903450" y="326048"/>
                    <a:pt x="1923098" y="330706"/>
                    <a:pt x="1934352" y="344774"/>
                  </a:cubicBezTo>
                  <a:cubicBezTo>
                    <a:pt x="1943328" y="355994"/>
                    <a:pt x="1961846" y="443904"/>
                    <a:pt x="1964332" y="449705"/>
                  </a:cubicBezTo>
                  <a:cubicBezTo>
                    <a:pt x="1971429" y="466264"/>
                    <a:pt x="1984319" y="479685"/>
                    <a:pt x="1994313" y="494675"/>
                  </a:cubicBezTo>
                  <a:cubicBezTo>
                    <a:pt x="2020689" y="573805"/>
                    <a:pt x="2019416" y="549045"/>
                    <a:pt x="1994313" y="674557"/>
                  </a:cubicBezTo>
                  <a:cubicBezTo>
                    <a:pt x="1988115" y="705545"/>
                    <a:pt x="1964332" y="764498"/>
                    <a:pt x="1964332" y="764498"/>
                  </a:cubicBezTo>
                  <a:cubicBezTo>
                    <a:pt x="1983243" y="915777"/>
                    <a:pt x="1966584" y="846203"/>
                    <a:pt x="2009303" y="974361"/>
                  </a:cubicBezTo>
                  <a:lnTo>
                    <a:pt x="2024293" y="1019331"/>
                  </a:lnTo>
                  <a:cubicBezTo>
                    <a:pt x="2019296" y="1114269"/>
                    <a:pt x="2015233" y="1209260"/>
                    <a:pt x="2009303" y="1304144"/>
                  </a:cubicBezTo>
                  <a:cubicBezTo>
                    <a:pt x="2005239" y="1369166"/>
                    <a:pt x="2016225" y="1437662"/>
                    <a:pt x="1994313" y="1499016"/>
                  </a:cubicBezTo>
                  <a:cubicBezTo>
                    <a:pt x="1987384" y="1518418"/>
                    <a:pt x="1954339" y="1509010"/>
                    <a:pt x="1934352" y="1514007"/>
                  </a:cubicBezTo>
                  <a:cubicBezTo>
                    <a:pt x="1929355" y="1528997"/>
                    <a:pt x="1923194" y="1543648"/>
                    <a:pt x="1919362" y="1558977"/>
                  </a:cubicBezTo>
                  <a:cubicBezTo>
                    <a:pt x="1913183" y="1583695"/>
                    <a:pt x="1914409" y="1610510"/>
                    <a:pt x="1904372" y="1633928"/>
                  </a:cubicBezTo>
                  <a:cubicBezTo>
                    <a:pt x="1898805" y="1646918"/>
                    <a:pt x="1884385" y="1653915"/>
                    <a:pt x="1874391" y="1663908"/>
                  </a:cubicBezTo>
                  <a:cubicBezTo>
                    <a:pt x="1858558" y="1711408"/>
                    <a:pt x="1862631" y="1712335"/>
                    <a:pt x="1829421" y="1753849"/>
                  </a:cubicBezTo>
                  <a:cubicBezTo>
                    <a:pt x="1820592" y="1764885"/>
                    <a:pt x="1808270" y="1772794"/>
                    <a:pt x="1799441" y="1783830"/>
                  </a:cubicBezTo>
                  <a:cubicBezTo>
                    <a:pt x="1715963" y="1888177"/>
                    <a:pt x="1831311" y="1766947"/>
                    <a:pt x="1724490" y="1873771"/>
                  </a:cubicBezTo>
                  <a:cubicBezTo>
                    <a:pt x="1709647" y="1918299"/>
                    <a:pt x="1700161" y="1973050"/>
                    <a:pt x="1664529" y="2008682"/>
                  </a:cubicBezTo>
                  <a:cubicBezTo>
                    <a:pt x="1605527" y="2067684"/>
                    <a:pt x="1634081" y="2009306"/>
                    <a:pt x="1589578" y="2068643"/>
                  </a:cubicBezTo>
                  <a:cubicBezTo>
                    <a:pt x="1583486" y="2076765"/>
                    <a:pt x="1530893" y="2169811"/>
                    <a:pt x="1499637" y="2188564"/>
                  </a:cubicBezTo>
                  <a:cubicBezTo>
                    <a:pt x="1486088" y="2196693"/>
                    <a:pt x="1469657" y="2198557"/>
                    <a:pt x="1454667" y="2203554"/>
                  </a:cubicBezTo>
                  <a:cubicBezTo>
                    <a:pt x="1361305" y="2296919"/>
                    <a:pt x="1496466" y="2170692"/>
                    <a:pt x="1379716" y="2248525"/>
                  </a:cubicBezTo>
                  <a:cubicBezTo>
                    <a:pt x="1267429" y="2323382"/>
                    <a:pt x="1396706" y="2272842"/>
                    <a:pt x="1289775" y="2308485"/>
                  </a:cubicBezTo>
                  <a:cubicBezTo>
                    <a:pt x="1274785" y="2318479"/>
                    <a:pt x="1261268" y="2331149"/>
                    <a:pt x="1244805" y="2338466"/>
                  </a:cubicBezTo>
                  <a:cubicBezTo>
                    <a:pt x="1180687" y="2366963"/>
                    <a:pt x="1155946" y="2365996"/>
                    <a:pt x="1094903" y="2383436"/>
                  </a:cubicBezTo>
                  <a:cubicBezTo>
                    <a:pt x="1079710" y="2387777"/>
                    <a:pt x="1064922" y="2393429"/>
                    <a:pt x="1049932" y="2398426"/>
                  </a:cubicBezTo>
                  <a:cubicBezTo>
                    <a:pt x="1039939" y="2408420"/>
                    <a:pt x="1032071" y="2421136"/>
                    <a:pt x="1019952" y="2428407"/>
                  </a:cubicBezTo>
                  <a:cubicBezTo>
                    <a:pt x="922649" y="2486790"/>
                    <a:pt x="1020971" y="2397409"/>
                    <a:pt x="945001" y="2473377"/>
                  </a:cubicBezTo>
                  <a:cubicBezTo>
                    <a:pt x="830889" y="2435340"/>
                    <a:pt x="886048" y="2449595"/>
                    <a:pt x="780109" y="2428407"/>
                  </a:cubicBezTo>
                  <a:cubicBezTo>
                    <a:pt x="707717" y="2356012"/>
                    <a:pt x="795794" y="2448012"/>
                    <a:pt x="720149" y="2353456"/>
                  </a:cubicBezTo>
                  <a:cubicBezTo>
                    <a:pt x="711320" y="2342420"/>
                    <a:pt x="698648" y="2334782"/>
                    <a:pt x="690168" y="2323475"/>
                  </a:cubicBezTo>
                  <a:cubicBezTo>
                    <a:pt x="668549" y="2294650"/>
                    <a:pt x="630208" y="2233535"/>
                    <a:pt x="630208" y="2233535"/>
                  </a:cubicBezTo>
                  <a:cubicBezTo>
                    <a:pt x="603824" y="2154381"/>
                    <a:pt x="623983" y="2201712"/>
                    <a:pt x="555257" y="2098623"/>
                  </a:cubicBezTo>
                  <a:cubicBezTo>
                    <a:pt x="545264" y="2083633"/>
                    <a:pt x="538016" y="2066392"/>
                    <a:pt x="525277" y="2053653"/>
                  </a:cubicBezTo>
                  <a:cubicBezTo>
                    <a:pt x="515283" y="2043659"/>
                    <a:pt x="504125" y="2034708"/>
                    <a:pt x="495296" y="2023672"/>
                  </a:cubicBezTo>
                  <a:cubicBezTo>
                    <a:pt x="456547" y="1975235"/>
                    <a:pt x="467214" y="1959980"/>
                    <a:pt x="405355" y="1918741"/>
                  </a:cubicBezTo>
                  <a:cubicBezTo>
                    <a:pt x="390365" y="1908748"/>
                    <a:pt x="374064" y="1900485"/>
                    <a:pt x="360385" y="1888761"/>
                  </a:cubicBezTo>
                  <a:cubicBezTo>
                    <a:pt x="338924" y="1870366"/>
                    <a:pt x="323943" y="1844479"/>
                    <a:pt x="300424" y="1828800"/>
                  </a:cubicBezTo>
                  <a:cubicBezTo>
                    <a:pt x="285434" y="1818807"/>
                    <a:pt x="269522" y="1810074"/>
                    <a:pt x="255454" y="1798820"/>
                  </a:cubicBezTo>
                  <a:cubicBezTo>
                    <a:pt x="244418" y="1789991"/>
                    <a:pt x="237592" y="1776111"/>
                    <a:pt x="225473" y="1768839"/>
                  </a:cubicBezTo>
                  <a:cubicBezTo>
                    <a:pt x="211924" y="1760709"/>
                    <a:pt x="195493" y="1758846"/>
                    <a:pt x="180503" y="1753849"/>
                  </a:cubicBezTo>
                  <a:cubicBezTo>
                    <a:pt x="160516" y="1723869"/>
                    <a:pt x="150522" y="1683895"/>
                    <a:pt x="120542" y="1663908"/>
                  </a:cubicBezTo>
                  <a:cubicBezTo>
                    <a:pt x="63813" y="1626088"/>
                    <a:pt x="88311" y="1646667"/>
                    <a:pt x="45591" y="1603948"/>
                  </a:cubicBezTo>
                  <a:cubicBezTo>
                    <a:pt x="40594" y="1588958"/>
                    <a:pt x="37667" y="1573110"/>
                    <a:pt x="30601" y="1558977"/>
                  </a:cubicBezTo>
                  <a:cubicBezTo>
                    <a:pt x="22544" y="1542863"/>
                    <a:pt x="2610" y="1531913"/>
                    <a:pt x="621" y="1514007"/>
                  </a:cubicBezTo>
                  <a:cubicBezTo>
                    <a:pt x="-2735" y="1483799"/>
                    <a:pt x="8239" y="1453552"/>
                    <a:pt x="15611" y="1424066"/>
                  </a:cubicBezTo>
                  <a:cubicBezTo>
                    <a:pt x="23276" y="1393408"/>
                    <a:pt x="45591" y="1334125"/>
                    <a:pt x="45591" y="1334125"/>
                  </a:cubicBezTo>
                  <a:cubicBezTo>
                    <a:pt x="47231" y="1316090"/>
                    <a:pt x="56987" y="1143843"/>
                    <a:pt x="75572" y="1094282"/>
                  </a:cubicBezTo>
                  <a:cubicBezTo>
                    <a:pt x="81898" y="1077413"/>
                    <a:pt x="95559" y="1064302"/>
                    <a:pt x="105552" y="1049312"/>
                  </a:cubicBezTo>
                  <a:lnTo>
                    <a:pt x="135532" y="959371"/>
                  </a:lnTo>
                  <a:lnTo>
                    <a:pt x="150523" y="914400"/>
                  </a:lnTo>
                  <a:cubicBezTo>
                    <a:pt x="155520" y="799475"/>
                    <a:pt x="156690" y="684320"/>
                    <a:pt x="165513" y="569626"/>
                  </a:cubicBezTo>
                  <a:cubicBezTo>
                    <a:pt x="166725" y="553872"/>
                    <a:pt x="172374" y="538205"/>
                    <a:pt x="180503" y="524656"/>
                  </a:cubicBezTo>
                  <a:cubicBezTo>
                    <a:pt x="187774" y="512537"/>
                    <a:pt x="200490" y="504669"/>
                    <a:pt x="210483" y="494675"/>
                  </a:cubicBezTo>
                  <a:lnTo>
                    <a:pt x="255454" y="359764"/>
                  </a:lnTo>
                  <a:cubicBezTo>
                    <a:pt x="260451" y="344774"/>
                    <a:pt x="259271" y="325967"/>
                    <a:pt x="270444" y="314794"/>
                  </a:cubicBezTo>
                  <a:lnTo>
                    <a:pt x="330405" y="254833"/>
                  </a:lnTo>
                  <a:cubicBezTo>
                    <a:pt x="363556" y="221682"/>
                    <a:pt x="384486" y="206630"/>
                    <a:pt x="405355" y="164892"/>
                  </a:cubicBezTo>
                  <a:cubicBezTo>
                    <a:pt x="412422" y="150759"/>
                    <a:pt x="410475" y="132260"/>
                    <a:pt x="420346" y="119921"/>
                  </a:cubicBezTo>
                  <a:cubicBezTo>
                    <a:pt x="431600" y="105853"/>
                    <a:pt x="451476" y="101474"/>
                    <a:pt x="465316" y="89941"/>
                  </a:cubicBezTo>
                  <a:cubicBezTo>
                    <a:pt x="502917" y="58607"/>
                    <a:pt x="503997" y="33184"/>
                    <a:pt x="555257" y="29980"/>
                  </a:cubicBezTo>
                  <a:cubicBezTo>
                    <a:pt x="699966" y="20935"/>
                    <a:pt x="845067" y="19987"/>
                    <a:pt x="989972" y="14990"/>
                  </a:cubicBezTo>
                  <a:cubicBezTo>
                    <a:pt x="1004962" y="9993"/>
                    <a:pt x="1019141" y="0"/>
                    <a:pt x="1034942" y="0"/>
                  </a:cubicBezTo>
                  <a:cubicBezTo>
                    <a:pt x="1072128" y="0"/>
                    <a:pt x="1172267" y="21469"/>
                    <a:pt x="1214824" y="29980"/>
                  </a:cubicBezTo>
                  <a:cubicBezTo>
                    <a:pt x="1253257" y="55603"/>
                    <a:pt x="1281354" y="82578"/>
                    <a:pt x="1334746" y="74951"/>
                  </a:cubicBezTo>
                  <a:cubicBezTo>
                    <a:pt x="1348737" y="72952"/>
                    <a:pt x="1354733" y="54964"/>
                    <a:pt x="1364726" y="44971"/>
                  </a:cubicBezTo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1" name="直接连接符 180"/>
            <p:cNvCxnSpPr/>
            <p:nvPr/>
          </p:nvCxnSpPr>
          <p:spPr>
            <a:xfrm>
              <a:off x="300037" y="2552662"/>
              <a:ext cx="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TextBox 181"/>
            <p:cNvSpPr txBox="1"/>
            <p:nvPr/>
          </p:nvSpPr>
          <p:spPr>
            <a:xfrm>
              <a:off x="-7098" y="44624"/>
              <a:ext cx="17000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000" dirty="0" smtClean="0">
                  <a:solidFill>
                    <a:srgbClr val="FF0000"/>
                  </a:solidFill>
                  <a:latin typeface="全新硬笔隶书简" pitchFamily="2" charset="-122"/>
                  <a:ea typeface="全新硬笔隶书简" pitchFamily="2" charset="-122"/>
                </a:rPr>
                <a:t>中</a:t>
              </a:r>
              <a:endParaRPr lang="zh-CN" altLang="en-US" sz="8000" dirty="0">
                <a:solidFill>
                  <a:srgbClr val="FF0000"/>
                </a:solidFill>
                <a:latin typeface="全新硬笔隶书简" pitchFamily="2" charset="-122"/>
                <a:ea typeface="全新硬笔隶书简" pitchFamily="2" charset="-122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611560" y="620688"/>
              <a:ext cx="77383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 smtClean="0">
                  <a:solidFill>
                    <a:srgbClr val="FF0000"/>
                  </a:solidFill>
                  <a:latin typeface="草檀斋毛泽东字体" pitchFamily="2" charset="-122"/>
                  <a:ea typeface="草檀斋毛泽东字体" pitchFamily="2" charset="-122"/>
                </a:rPr>
                <a:t>国</a:t>
              </a:r>
              <a:endParaRPr lang="zh-CN" altLang="en-US" sz="4000" dirty="0">
                <a:solidFill>
                  <a:srgbClr val="FF0000"/>
                </a:solidFill>
                <a:latin typeface="草檀斋毛泽东字体" pitchFamily="2" charset="-122"/>
                <a:ea typeface="草檀斋毛泽东字体" pitchFamily="2" charset="-122"/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360545" y="1196752"/>
              <a:ext cx="72086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 smtClean="0">
                  <a:solidFill>
                    <a:srgbClr val="FF0000"/>
                  </a:solidFill>
                  <a:latin typeface="草檀斋毛泽东字体" pitchFamily="2" charset="-122"/>
                  <a:ea typeface="草檀斋毛泽东字体" pitchFamily="2" charset="-122"/>
                </a:rPr>
                <a:t>风</a:t>
              </a:r>
              <a:endParaRPr lang="zh-CN" altLang="en-US" sz="4000" dirty="0">
                <a:solidFill>
                  <a:srgbClr val="FF0000"/>
                </a:solidFill>
                <a:latin typeface="草檀斋毛泽东字体" pitchFamily="2" charset="-122"/>
                <a:ea typeface="草檀斋毛泽东字体" pitchFamily="2" charset="-122"/>
              </a:endParaRPr>
            </a:p>
          </p:txBody>
        </p:sp>
      </p:grpSp>
      <p:sp>
        <p:nvSpPr>
          <p:cNvPr id="185" name="任意多边形 184"/>
          <p:cNvSpPr/>
          <p:nvPr/>
        </p:nvSpPr>
        <p:spPr>
          <a:xfrm>
            <a:off x="1171873" y="1622703"/>
            <a:ext cx="915343" cy="1374249"/>
          </a:xfrm>
          <a:custGeom>
            <a:avLst/>
            <a:gdLst>
              <a:gd name="connsiteX0" fmla="*/ 538237 w 1538094"/>
              <a:gd name="connsiteY0" fmla="*/ 227 h 1111942"/>
              <a:gd name="connsiteX1" fmla="*/ 465665 w 1538094"/>
              <a:gd name="connsiteY1" fmla="*/ 14741 h 1111942"/>
              <a:gd name="connsiteX2" fmla="*/ 422123 w 1538094"/>
              <a:gd name="connsiteY2" fmla="*/ 29255 h 1111942"/>
              <a:gd name="connsiteX3" fmla="*/ 320523 w 1538094"/>
              <a:gd name="connsiteY3" fmla="*/ 43769 h 1111942"/>
              <a:gd name="connsiteX4" fmla="*/ 276980 w 1538094"/>
              <a:gd name="connsiteY4" fmla="*/ 58284 h 1111942"/>
              <a:gd name="connsiteX5" fmla="*/ 233437 w 1538094"/>
              <a:gd name="connsiteY5" fmla="*/ 101827 h 1111942"/>
              <a:gd name="connsiteX6" fmla="*/ 175380 w 1538094"/>
              <a:gd name="connsiteY6" fmla="*/ 188912 h 1111942"/>
              <a:gd name="connsiteX7" fmla="*/ 131837 w 1538094"/>
              <a:gd name="connsiteY7" fmla="*/ 217941 h 1111942"/>
              <a:gd name="connsiteX8" fmla="*/ 102808 w 1538094"/>
              <a:gd name="connsiteY8" fmla="*/ 261484 h 1111942"/>
              <a:gd name="connsiteX9" fmla="*/ 30237 w 1538094"/>
              <a:gd name="connsiteY9" fmla="*/ 348569 h 1111942"/>
              <a:gd name="connsiteX10" fmla="*/ 15723 w 1538094"/>
              <a:gd name="connsiteY10" fmla="*/ 551769 h 1111942"/>
              <a:gd name="connsiteX11" fmla="*/ 30237 w 1538094"/>
              <a:gd name="connsiteY11" fmla="*/ 609827 h 1111942"/>
              <a:gd name="connsiteX12" fmla="*/ 88294 w 1538094"/>
              <a:gd name="connsiteY12" fmla="*/ 696912 h 1111942"/>
              <a:gd name="connsiteX13" fmla="*/ 102808 w 1538094"/>
              <a:gd name="connsiteY13" fmla="*/ 740455 h 1111942"/>
              <a:gd name="connsiteX14" fmla="*/ 160865 w 1538094"/>
              <a:gd name="connsiteY14" fmla="*/ 827541 h 1111942"/>
              <a:gd name="connsiteX15" fmla="*/ 204408 w 1538094"/>
              <a:gd name="connsiteY15" fmla="*/ 914627 h 1111942"/>
              <a:gd name="connsiteX16" fmla="*/ 247951 w 1538094"/>
              <a:gd name="connsiteY16" fmla="*/ 943655 h 1111942"/>
              <a:gd name="connsiteX17" fmla="*/ 291494 w 1538094"/>
              <a:gd name="connsiteY17" fmla="*/ 958169 h 1111942"/>
              <a:gd name="connsiteX18" fmla="*/ 378580 w 1538094"/>
              <a:gd name="connsiteY18" fmla="*/ 1030741 h 1111942"/>
              <a:gd name="connsiteX19" fmla="*/ 465665 w 1538094"/>
              <a:gd name="connsiteY19" fmla="*/ 1059769 h 1111942"/>
              <a:gd name="connsiteX20" fmla="*/ 509208 w 1538094"/>
              <a:gd name="connsiteY20" fmla="*/ 1088798 h 1111942"/>
              <a:gd name="connsiteX21" fmla="*/ 886580 w 1538094"/>
              <a:gd name="connsiteY21" fmla="*/ 1088798 h 1111942"/>
              <a:gd name="connsiteX22" fmla="*/ 988180 w 1538094"/>
              <a:gd name="connsiteY22" fmla="*/ 1059769 h 1111942"/>
              <a:gd name="connsiteX23" fmla="*/ 1162351 w 1538094"/>
              <a:gd name="connsiteY23" fmla="*/ 1030741 h 1111942"/>
              <a:gd name="connsiteX24" fmla="*/ 1205894 w 1538094"/>
              <a:gd name="connsiteY24" fmla="*/ 1001712 h 1111942"/>
              <a:gd name="connsiteX25" fmla="*/ 1249437 w 1538094"/>
              <a:gd name="connsiteY25" fmla="*/ 987198 h 1111942"/>
              <a:gd name="connsiteX26" fmla="*/ 1292980 w 1538094"/>
              <a:gd name="connsiteY26" fmla="*/ 943655 h 1111942"/>
              <a:gd name="connsiteX27" fmla="*/ 1336523 w 1538094"/>
              <a:gd name="connsiteY27" fmla="*/ 914627 h 1111942"/>
              <a:gd name="connsiteX28" fmla="*/ 1365551 w 1538094"/>
              <a:gd name="connsiteY28" fmla="*/ 871084 h 1111942"/>
              <a:gd name="connsiteX29" fmla="*/ 1409094 w 1538094"/>
              <a:gd name="connsiteY29" fmla="*/ 842055 h 1111942"/>
              <a:gd name="connsiteX30" fmla="*/ 1510694 w 1538094"/>
              <a:gd name="connsiteY30" fmla="*/ 725941 h 1111942"/>
              <a:gd name="connsiteX31" fmla="*/ 1510694 w 1538094"/>
              <a:gd name="connsiteY31" fmla="*/ 363084 h 1111942"/>
              <a:gd name="connsiteX32" fmla="*/ 1496180 w 1538094"/>
              <a:gd name="connsiteY32" fmla="*/ 319541 h 1111942"/>
              <a:gd name="connsiteX33" fmla="*/ 1467151 w 1538094"/>
              <a:gd name="connsiteY33" fmla="*/ 188912 h 1111942"/>
              <a:gd name="connsiteX34" fmla="*/ 1336523 w 1538094"/>
              <a:gd name="connsiteY34" fmla="*/ 130855 h 1111942"/>
              <a:gd name="connsiteX35" fmla="*/ 1278465 w 1538094"/>
              <a:gd name="connsiteY35" fmla="*/ 116341 h 1111942"/>
              <a:gd name="connsiteX36" fmla="*/ 1234923 w 1538094"/>
              <a:gd name="connsiteY36" fmla="*/ 101827 h 1111942"/>
              <a:gd name="connsiteX37" fmla="*/ 944637 w 1538094"/>
              <a:gd name="connsiteY37" fmla="*/ 87312 h 1111942"/>
              <a:gd name="connsiteX38" fmla="*/ 814008 w 1538094"/>
              <a:gd name="connsiteY38" fmla="*/ 43769 h 1111942"/>
              <a:gd name="connsiteX39" fmla="*/ 770465 w 1538094"/>
              <a:gd name="connsiteY39" fmla="*/ 29255 h 1111942"/>
              <a:gd name="connsiteX40" fmla="*/ 668865 w 1538094"/>
              <a:gd name="connsiteY40" fmla="*/ 227 h 1111942"/>
              <a:gd name="connsiteX41" fmla="*/ 538237 w 1538094"/>
              <a:gd name="connsiteY41" fmla="*/ 227 h 111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538094" h="1111942">
                <a:moveTo>
                  <a:pt x="538237" y="227"/>
                </a:moveTo>
                <a:cubicBezTo>
                  <a:pt x="504370" y="2646"/>
                  <a:pt x="489598" y="8758"/>
                  <a:pt x="465665" y="14741"/>
                </a:cubicBezTo>
                <a:cubicBezTo>
                  <a:pt x="450823" y="18452"/>
                  <a:pt x="437125" y="26255"/>
                  <a:pt x="422123" y="29255"/>
                </a:cubicBezTo>
                <a:cubicBezTo>
                  <a:pt x="388577" y="35964"/>
                  <a:pt x="354390" y="38931"/>
                  <a:pt x="320523" y="43769"/>
                </a:cubicBezTo>
                <a:cubicBezTo>
                  <a:pt x="306009" y="48607"/>
                  <a:pt x="289710" y="49797"/>
                  <a:pt x="276980" y="58284"/>
                </a:cubicBezTo>
                <a:cubicBezTo>
                  <a:pt x="259901" y="69670"/>
                  <a:pt x="246039" y="85624"/>
                  <a:pt x="233437" y="101827"/>
                </a:cubicBezTo>
                <a:cubicBezTo>
                  <a:pt x="212018" y="129366"/>
                  <a:pt x="204408" y="169560"/>
                  <a:pt x="175380" y="188912"/>
                </a:cubicBezTo>
                <a:lnTo>
                  <a:pt x="131837" y="217941"/>
                </a:lnTo>
                <a:cubicBezTo>
                  <a:pt x="122161" y="232455"/>
                  <a:pt x="113975" y="248083"/>
                  <a:pt x="102808" y="261484"/>
                </a:cubicBezTo>
                <a:cubicBezTo>
                  <a:pt x="9680" y="373236"/>
                  <a:pt x="102307" y="240465"/>
                  <a:pt x="30237" y="348569"/>
                </a:cubicBezTo>
                <a:cubicBezTo>
                  <a:pt x="-7935" y="463085"/>
                  <a:pt x="-6656" y="417497"/>
                  <a:pt x="15723" y="551769"/>
                </a:cubicBezTo>
                <a:cubicBezTo>
                  <a:pt x="19003" y="571446"/>
                  <a:pt x="21316" y="591985"/>
                  <a:pt x="30237" y="609827"/>
                </a:cubicBezTo>
                <a:cubicBezTo>
                  <a:pt x="45839" y="641032"/>
                  <a:pt x="88294" y="696912"/>
                  <a:pt x="88294" y="696912"/>
                </a:cubicBezTo>
                <a:cubicBezTo>
                  <a:pt x="93132" y="711426"/>
                  <a:pt x="95378" y="727081"/>
                  <a:pt x="102808" y="740455"/>
                </a:cubicBezTo>
                <a:cubicBezTo>
                  <a:pt x="119751" y="770953"/>
                  <a:pt x="149832" y="794443"/>
                  <a:pt x="160865" y="827541"/>
                </a:cubicBezTo>
                <a:cubicBezTo>
                  <a:pt x="172670" y="862953"/>
                  <a:pt x="176273" y="886492"/>
                  <a:pt x="204408" y="914627"/>
                </a:cubicBezTo>
                <a:cubicBezTo>
                  <a:pt x="216743" y="926962"/>
                  <a:pt x="232349" y="935854"/>
                  <a:pt x="247951" y="943655"/>
                </a:cubicBezTo>
                <a:cubicBezTo>
                  <a:pt x="261635" y="950497"/>
                  <a:pt x="276980" y="953331"/>
                  <a:pt x="291494" y="958169"/>
                </a:cubicBezTo>
                <a:cubicBezTo>
                  <a:pt x="318838" y="985513"/>
                  <a:pt x="342208" y="1014575"/>
                  <a:pt x="378580" y="1030741"/>
                </a:cubicBezTo>
                <a:cubicBezTo>
                  <a:pt x="406541" y="1043168"/>
                  <a:pt x="465665" y="1059769"/>
                  <a:pt x="465665" y="1059769"/>
                </a:cubicBezTo>
                <a:cubicBezTo>
                  <a:pt x="480179" y="1069445"/>
                  <a:pt x="493606" y="1080997"/>
                  <a:pt x="509208" y="1088798"/>
                </a:cubicBezTo>
                <a:cubicBezTo>
                  <a:pt x="612657" y="1140523"/>
                  <a:pt x="870601" y="1089493"/>
                  <a:pt x="886580" y="1088798"/>
                </a:cubicBezTo>
                <a:cubicBezTo>
                  <a:pt x="921087" y="1077296"/>
                  <a:pt x="951737" y="1065843"/>
                  <a:pt x="988180" y="1059769"/>
                </a:cubicBezTo>
                <a:cubicBezTo>
                  <a:pt x="1192056" y="1025789"/>
                  <a:pt x="1031693" y="1063405"/>
                  <a:pt x="1162351" y="1030741"/>
                </a:cubicBezTo>
                <a:cubicBezTo>
                  <a:pt x="1176865" y="1021065"/>
                  <a:pt x="1190292" y="1009513"/>
                  <a:pt x="1205894" y="1001712"/>
                </a:cubicBezTo>
                <a:cubicBezTo>
                  <a:pt x="1219578" y="994870"/>
                  <a:pt x="1236707" y="995685"/>
                  <a:pt x="1249437" y="987198"/>
                </a:cubicBezTo>
                <a:cubicBezTo>
                  <a:pt x="1266516" y="975812"/>
                  <a:pt x="1277211" y="956796"/>
                  <a:pt x="1292980" y="943655"/>
                </a:cubicBezTo>
                <a:cubicBezTo>
                  <a:pt x="1306381" y="932488"/>
                  <a:pt x="1322009" y="924303"/>
                  <a:pt x="1336523" y="914627"/>
                </a:cubicBezTo>
                <a:cubicBezTo>
                  <a:pt x="1346199" y="900113"/>
                  <a:pt x="1353216" y="883419"/>
                  <a:pt x="1365551" y="871084"/>
                </a:cubicBezTo>
                <a:cubicBezTo>
                  <a:pt x="1377886" y="858749"/>
                  <a:pt x="1397607" y="855183"/>
                  <a:pt x="1409094" y="842055"/>
                </a:cubicBezTo>
                <a:cubicBezTo>
                  <a:pt x="1527625" y="706590"/>
                  <a:pt x="1412723" y="791253"/>
                  <a:pt x="1510694" y="725941"/>
                </a:cubicBezTo>
                <a:cubicBezTo>
                  <a:pt x="1557562" y="585333"/>
                  <a:pt x="1535224" y="669717"/>
                  <a:pt x="1510694" y="363084"/>
                </a:cubicBezTo>
                <a:cubicBezTo>
                  <a:pt x="1509474" y="347833"/>
                  <a:pt x="1499499" y="334476"/>
                  <a:pt x="1496180" y="319541"/>
                </a:cubicBezTo>
                <a:cubicBezTo>
                  <a:pt x="1495964" y="318568"/>
                  <a:pt x="1482230" y="207761"/>
                  <a:pt x="1467151" y="188912"/>
                </a:cubicBezTo>
                <a:cubicBezTo>
                  <a:pt x="1443325" y="159129"/>
                  <a:pt x="1360912" y="136952"/>
                  <a:pt x="1336523" y="130855"/>
                </a:cubicBezTo>
                <a:cubicBezTo>
                  <a:pt x="1317170" y="126017"/>
                  <a:pt x="1297646" y="121821"/>
                  <a:pt x="1278465" y="116341"/>
                </a:cubicBezTo>
                <a:cubicBezTo>
                  <a:pt x="1263755" y="112138"/>
                  <a:pt x="1250165" y="103152"/>
                  <a:pt x="1234923" y="101827"/>
                </a:cubicBezTo>
                <a:cubicBezTo>
                  <a:pt x="1138404" y="93434"/>
                  <a:pt x="1041399" y="92150"/>
                  <a:pt x="944637" y="87312"/>
                </a:cubicBezTo>
                <a:lnTo>
                  <a:pt x="814008" y="43769"/>
                </a:lnTo>
                <a:cubicBezTo>
                  <a:pt x="799494" y="38931"/>
                  <a:pt x="785308" y="32966"/>
                  <a:pt x="770465" y="29255"/>
                </a:cubicBezTo>
                <a:cubicBezTo>
                  <a:pt x="697565" y="11030"/>
                  <a:pt x="731332" y="21049"/>
                  <a:pt x="668865" y="227"/>
                </a:cubicBezTo>
                <a:cubicBezTo>
                  <a:pt x="528620" y="15810"/>
                  <a:pt x="572104" y="-2192"/>
                  <a:pt x="538237" y="22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6" name="TextBox 185"/>
          <p:cNvSpPr txBox="1"/>
          <p:nvPr/>
        </p:nvSpPr>
        <p:spPr>
          <a:xfrm>
            <a:off x="1259632" y="1916832"/>
            <a:ext cx="9248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传统文化</a:t>
            </a:r>
            <a:endParaRPr lang="zh-CN" altLang="en-US" sz="2400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76" y="4524457"/>
            <a:ext cx="3013684" cy="2391207"/>
          </a:xfrm>
          <a:prstGeom prst="rect">
            <a:avLst/>
          </a:prstGeom>
          <a:effectLst>
            <a:softEdge rad="635000"/>
          </a:effectLst>
        </p:spPr>
      </p:pic>
      <p:cxnSp>
        <p:nvCxnSpPr>
          <p:cNvPr id="74" name="直接连接符 73"/>
          <p:cNvCxnSpPr/>
          <p:nvPr/>
        </p:nvCxnSpPr>
        <p:spPr>
          <a:xfrm>
            <a:off x="5004048" y="1653517"/>
            <a:ext cx="0" cy="16314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4572000" y="1700808"/>
            <a:ext cx="0" cy="16314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4139952" y="1700808"/>
            <a:ext cx="0" cy="16314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 flipH="1">
            <a:off x="3689648" y="1700808"/>
            <a:ext cx="18256" cy="25712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3251605" y="1723460"/>
            <a:ext cx="0" cy="16314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29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bg1">
                <a:lumMod val="75000"/>
              </a:schemeClr>
            </a:gs>
            <a:gs pos="60000">
              <a:schemeClr val="bg1">
                <a:lumMod val="95000"/>
              </a:schemeClr>
            </a:gs>
            <a:gs pos="100000">
              <a:schemeClr val="bg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208110" y="3465680"/>
            <a:ext cx="576065" cy="568181"/>
          </a:xfrm>
          <a:prstGeom prst="ellipse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5470942" y="1622702"/>
            <a:ext cx="2773466" cy="3174450"/>
          </a:xfrm>
          <a:custGeom>
            <a:avLst/>
            <a:gdLst>
              <a:gd name="connsiteX0" fmla="*/ 239843 w 3028013"/>
              <a:gd name="connsiteY0" fmla="*/ 914400 h 2908092"/>
              <a:gd name="connsiteX1" fmla="*/ 209862 w 3028013"/>
              <a:gd name="connsiteY1" fmla="*/ 1034322 h 2908092"/>
              <a:gd name="connsiteX2" fmla="*/ 164892 w 3028013"/>
              <a:gd name="connsiteY2" fmla="*/ 1079292 h 2908092"/>
              <a:gd name="connsiteX3" fmla="*/ 149902 w 3028013"/>
              <a:gd name="connsiteY3" fmla="*/ 1124263 h 2908092"/>
              <a:gd name="connsiteX4" fmla="*/ 164892 w 3028013"/>
              <a:gd name="connsiteY4" fmla="*/ 1214204 h 2908092"/>
              <a:gd name="connsiteX5" fmla="*/ 209862 w 3028013"/>
              <a:gd name="connsiteY5" fmla="*/ 1364105 h 2908092"/>
              <a:gd name="connsiteX6" fmla="*/ 239843 w 3028013"/>
              <a:gd name="connsiteY6" fmla="*/ 1394086 h 2908092"/>
              <a:gd name="connsiteX7" fmla="*/ 269823 w 3028013"/>
              <a:gd name="connsiteY7" fmla="*/ 1484027 h 2908092"/>
              <a:gd name="connsiteX8" fmla="*/ 314794 w 3028013"/>
              <a:gd name="connsiteY8" fmla="*/ 1528997 h 2908092"/>
              <a:gd name="connsiteX9" fmla="*/ 389744 w 3028013"/>
              <a:gd name="connsiteY9" fmla="*/ 1588958 h 2908092"/>
              <a:gd name="connsiteX10" fmla="*/ 374754 w 3028013"/>
              <a:gd name="connsiteY10" fmla="*/ 1663909 h 2908092"/>
              <a:gd name="connsiteX11" fmla="*/ 344774 w 3028013"/>
              <a:gd name="connsiteY11" fmla="*/ 1753850 h 2908092"/>
              <a:gd name="connsiteX12" fmla="*/ 299803 w 3028013"/>
              <a:gd name="connsiteY12" fmla="*/ 2143594 h 2908092"/>
              <a:gd name="connsiteX13" fmla="*/ 269823 w 3028013"/>
              <a:gd name="connsiteY13" fmla="*/ 2188564 h 2908092"/>
              <a:gd name="connsiteX14" fmla="*/ 254833 w 3028013"/>
              <a:gd name="connsiteY14" fmla="*/ 2233535 h 2908092"/>
              <a:gd name="connsiteX15" fmla="*/ 239843 w 3028013"/>
              <a:gd name="connsiteY15" fmla="*/ 2383437 h 2908092"/>
              <a:gd name="connsiteX16" fmla="*/ 284813 w 3028013"/>
              <a:gd name="connsiteY16" fmla="*/ 2413417 h 2908092"/>
              <a:gd name="connsiteX17" fmla="*/ 374754 w 3028013"/>
              <a:gd name="connsiteY17" fmla="*/ 2443397 h 2908092"/>
              <a:gd name="connsiteX18" fmla="*/ 449705 w 3028013"/>
              <a:gd name="connsiteY18" fmla="*/ 2488368 h 2908092"/>
              <a:gd name="connsiteX19" fmla="*/ 539646 w 3028013"/>
              <a:gd name="connsiteY19" fmla="*/ 2533338 h 2908092"/>
              <a:gd name="connsiteX20" fmla="*/ 584617 w 3028013"/>
              <a:gd name="connsiteY20" fmla="*/ 2623279 h 2908092"/>
              <a:gd name="connsiteX21" fmla="*/ 629587 w 3028013"/>
              <a:gd name="connsiteY21" fmla="*/ 2653259 h 2908092"/>
              <a:gd name="connsiteX22" fmla="*/ 689548 w 3028013"/>
              <a:gd name="connsiteY22" fmla="*/ 2713220 h 2908092"/>
              <a:gd name="connsiteX23" fmla="*/ 824459 w 3028013"/>
              <a:gd name="connsiteY23" fmla="*/ 2803161 h 2908092"/>
              <a:gd name="connsiteX24" fmla="*/ 914400 w 3028013"/>
              <a:gd name="connsiteY24" fmla="*/ 2863122 h 2908092"/>
              <a:gd name="connsiteX25" fmla="*/ 959371 w 3028013"/>
              <a:gd name="connsiteY25" fmla="*/ 2893102 h 2908092"/>
              <a:gd name="connsiteX26" fmla="*/ 1019331 w 3028013"/>
              <a:gd name="connsiteY26" fmla="*/ 2908092 h 2908092"/>
              <a:gd name="connsiteX27" fmla="*/ 1199213 w 3028013"/>
              <a:gd name="connsiteY27" fmla="*/ 2893102 h 2908092"/>
              <a:gd name="connsiteX28" fmla="*/ 1244184 w 3028013"/>
              <a:gd name="connsiteY28" fmla="*/ 2878112 h 2908092"/>
              <a:gd name="connsiteX29" fmla="*/ 1349115 w 3028013"/>
              <a:gd name="connsiteY29" fmla="*/ 2863122 h 2908092"/>
              <a:gd name="connsiteX30" fmla="*/ 1439056 w 3028013"/>
              <a:gd name="connsiteY30" fmla="*/ 2848132 h 2908092"/>
              <a:gd name="connsiteX31" fmla="*/ 1828800 w 3028013"/>
              <a:gd name="connsiteY31" fmla="*/ 2833141 h 2908092"/>
              <a:gd name="connsiteX32" fmla="*/ 2023672 w 3028013"/>
              <a:gd name="connsiteY32" fmla="*/ 2818151 h 2908092"/>
              <a:gd name="connsiteX33" fmla="*/ 2218544 w 3028013"/>
              <a:gd name="connsiteY33" fmla="*/ 2773181 h 2908092"/>
              <a:gd name="connsiteX34" fmla="*/ 2248525 w 3028013"/>
              <a:gd name="connsiteY34" fmla="*/ 2743200 h 2908092"/>
              <a:gd name="connsiteX35" fmla="*/ 2353456 w 3028013"/>
              <a:gd name="connsiteY35" fmla="*/ 2653259 h 2908092"/>
              <a:gd name="connsiteX36" fmla="*/ 2413417 w 3028013"/>
              <a:gd name="connsiteY36" fmla="*/ 2563318 h 2908092"/>
              <a:gd name="connsiteX37" fmla="*/ 2428407 w 3028013"/>
              <a:gd name="connsiteY37" fmla="*/ 2518348 h 2908092"/>
              <a:gd name="connsiteX38" fmla="*/ 2488367 w 3028013"/>
              <a:gd name="connsiteY38" fmla="*/ 2428407 h 2908092"/>
              <a:gd name="connsiteX39" fmla="*/ 2533338 w 3028013"/>
              <a:gd name="connsiteY39" fmla="*/ 2353456 h 2908092"/>
              <a:gd name="connsiteX40" fmla="*/ 2593299 w 3028013"/>
              <a:gd name="connsiteY40" fmla="*/ 2233535 h 2908092"/>
              <a:gd name="connsiteX41" fmla="*/ 2638269 w 3028013"/>
              <a:gd name="connsiteY41" fmla="*/ 2203555 h 2908092"/>
              <a:gd name="connsiteX42" fmla="*/ 2668249 w 3028013"/>
              <a:gd name="connsiteY42" fmla="*/ 2158584 h 2908092"/>
              <a:gd name="connsiteX43" fmla="*/ 2728210 w 3028013"/>
              <a:gd name="connsiteY43" fmla="*/ 2083633 h 2908092"/>
              <a:gd name="connsiteX44" fmla="*/ 2743200 w 3028013"/>
              <a:gd name="connsiteY44" fmla="*/ 2038663 h 2908092"/>
              <a:gd name="connsiteX45" fmla="*/ 2803161 w 3028013"/>
              <a:gd name="connsiteY45" fmla="*/ 1978702 h 2908092"/>
              <a:gd name="connsiteX46" fmla="*/ 2833141 w 3028013"/>
              <a:gd name="connsiteY46" fmla="*/ 1933732 h 2908092"/>
              <a:gd name="connsiteX47" fmla="*/ 2893102 w 3028013"/>
              <a:gd name="connsiteY47" fmla="*/ 1873771 h 2908092"/>
              <a:gd name="connsiteX48" fmla="*/ 2983043 w 3028013"/>
              <a:gd name="connsiteY48" fmla="*/ 1753850 h 2908092"/>
              <a:gd name="connsiteX49" fmla="*/ 3028013 w 3028013"/>
              <a:gd name="connsiteY49" fmla="*/ 1573968 h 2908092"/>
              <a:gd name="connsiteX50" fmla="*/ 3013023 w 3028013"/>
              <a:gd name="connsiteY50" fmla="*/ 1274164 h 2908092"/>
              <a:gd name="connsiteX51" fmla="*/ 2968053 w 3028013"/>
              <a:gd name="connsiteY51" fmla="*/ 1259174 h 2908092"/>
              <a:gd name="connsiteX52" fmla="*/ 2833141 w 3028013"/>
              <a:gd name="connsiteY52" fmla="*/ 1214204 h 2908092"/>
              <a:gd name="connsiteX53" fmla="*/ 2803161 w 3028013"/>
              <a:gd name="connsiteY53" fmla="*/ 1169233 h 2908092"/>
              <a:gd name="connsiteX54" fmla="*/ 2743200 w 3028013"/>
              <a:gd name="connsiteY54" fmla="*/ 1094282 h 2908092"/>
              <a:gd name="connsiteX55" fmla="*/ 2713220 w 3028013"/>
              <a:gd name="connsiteY55" fmla="*/ 1004341 h 2908092"/>
              <a:gd name="connsiteX56" fmla="*/ 2638269 w 3028013"/>
              <a:gd name="connsiteY56" fmla="*/ 779489 h 2908092"/>
              <a:gd name="connsiteX57" fmla="*/ 2578308 w 3028013"/>
              <a:gd name="connsiteY57" fmla="*/ 599607 h 2908092"/>
              <a:gd name="connsiteX58" fmla="*/ 2563318 w 3028013"/>
              <a:gd name="connsiteY58" fmla="*/ 554637 h 2908092"/>
              <a:gd name="connsiteX59" fmla="*/ 2503358 w 3028013"/>
              <a:gd name="connsiteY59" fmla="*/ 479686 h 2908092"/>
              <a:gd name="connsiteX60" fmla="*/ 2428407 w 3028013"/>
              <a:gd name="connsiteY60" fmla="*/ 404735 h 2908092"/>
              <a:gd name="connsiteX61" fmla="*/ 2398426 w 3028013"/>
              <a:gd name="connsiteY61" fmla="*/ 374755 h 2908092"/>
              <a:gd name="connsiteX62" fmla="*/ 2368446 w 3028013"/>
              <a:gd name="connsiteY62" fmla="*/ 329784 h 2908092"/>
              <a:gd name="connsiteX63" fmla="*/ 2323476 w 3028013"/>
              <a:gd name="connsiteY63" fmla="*/ 299804 h 2908092"/>
              <a:gd name="connsiteX64" fmla="*/ 2248525 w 3028013"/>
              <a:gd name="connsiteY64" fmla="*/ 224853 h 2908092"/>
              <a:gd name="connsiteX65" fmla="*/ 2218544 w 3028013"/>
              <a:gd name="connsiteY65" fmla="*/ 194873 h 2908092"/>
              <a:gd name="connsiteX66" fmla="*/ 2188564 w 3028013"/>
              <a:gd name="connsiteY66" fmla="*/ 164892 h 2908092"/>
              <a:gd name="connsiteX67" fmla="*/ 2143594 w 3028013"/>
              <a:gd name="connsiteY67" fmla="*/ 149902 h 2908092"/>
              <a:gd name="connsiteX68" fmla="*/ 2053653 w 3028013"/>
              <a:gd name="connsiteY68" fmla="*/ 104932 h 2908092"/>
              <a:gd name="connsiteX69" fmla="*/ 2023672 w 3028013"/>
              <a:gd name="connsiteY69" fmla="*/ 74951 h 2908092"/>
              <a:gd name="connsiteX70" fmla="*/ 1918741 w 3028013"/>
              <a:gd name="connsiteY70" fmla="*/ 44971 h 2908092"/>
              <a:gd name="connsiteX71" fmla="*/ 1663908 w 3028013"/>
              <a:gd name="connsiteY71" fmla="*/ 14991 h 2908092"/>
              <a:gd name="connsiteX72" fmla="*/ 1528997 w 3028013"/>
              <a:gd name="connsiteY72" fmla="*/ 0 h 2908092"/>
              <a:gd name="connsiteX73" fmla="*/ 1094282 w 3028013"/>
              <a:gd name="connsiteY73" fmla="*/ 14991 h 2908092"/>
              <a:gd name="connsiteX74" fmla="*/ 1004341 w 3028013"/>
              <a:gd name="connsiteY74" fmla="*/ 44971 h 2908092"/>
              <a:gd name="connsiteX75" fmla="*/ 914400 w 3028013"/>
              <a:gd name="connsiteY75" fmla="*/ 59961 h 2908092"/>
              <a:gd name="connsiteX76" fmla="*/ 809469 w 3028013"/>
              <a:gd name="connsiteY76" fmla="*/ 89941 h 2908092"/>
              <a:gd name="connsiteX77" fmla="*/ 764499 w 3028013"/>
              <a:gd name="connsiteY77" fmla="*/ 104932 h 2908092"/>
              <a:gd name="connsiteX78" fmla="*/ 689548 w 3028013"/>
              <a:gd name="connsiteY78" fmla="*/ 149902 h 2908092"/>
              <a:gd name="connsiteX79" fmla="*/ 659567 w 3028013"/>
              <a:gd name="connsiteY79" fmla="*/ 179882 h 2908092"/>
              <a:gd name="connsiteX80" fmla="*/ 194872 w 3028013"/>
              <a:gd name="connsiteY80" fmla="*/ 179882 h 2908092"/>
              <a:gd name="connsiteX81" fmla="*/ 149902 w 3028013"/>
              <a:gd name="connsiteY81" fmla="*/ 194873 h 2908092"/>
              <a:gd name="connsiteX82" fmla="*/ 104931 w 3028013"/>
              <a:gd name="connsiteY82" fmla="*/ 284814 h 2908092"/>
              <a:gd name="connsiteX83" fmla="*/ 29980 w 3028013"/>
              <a:gd name="connsiteY83" fmla="*/ 374755 h 2908092"/>
              <a:gd name="connsiteX84" fmla="*/ 14990 w 3028013"/>
              <a:gd name="connsiteY84" fmla="*/ 434715 h 2908092"/>
              <a:gd name="connsiteX85" fmla="*/ 0 w 3028013"/>
              <a:gd name="connsiteY85" fmla="*/ 479686 h 2908092"/>
              <a:gd name="connsiteX86" fmla="*/ 44971 w 3028013"/>
              <a:gd name="connsiteY86" fmla="*/ 734518 h 2908092"/>
              <a:gd name="connsiteX87" fmla="*/ 74951 w 3028013"/>
              <a:gd name="connsiteY87" fmla="*/ 764499 h 2908092"/>
              <a:gd name="connsiteX88" fmla="*/ 104931 w 3028013"/>
              <a:gd name="connsiteY88" fmla="*/ 854440 h 2908092"/>
              <a:gd name="connsiteX89" fmla="*/ 119921 w 3028013"/>
              <a:gd name="connsiteY89" fmla="*/ 899410 h 2908092"/>
              <a:gd name="connsiteX90" fmla="*/ 149902 w 3028013"/>
              <a:gd name="connsiteY90" fmla="*/ 1004341 h 2908092"/>
              <a:gd name="connsiteX91" fmla="*/ 179882 w 3028013"/>
              <a:gd name="connsiteY91" fmla="*/ 1034322 h 2908092"/>
              <a:gd name="connsiteX92" fmla="*/ 224853 w 3028013"/>
              <a:gd name="connsiteY92" fmla="*/ 1064302 h 2908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028013" h="2908092">
                <a:moveTo>
                  <a:pt x="239843" y="914400"/>
                </a:moveTo>
                <a:cubicBezTo>
                  <a:pt x="237680" y="925216"/>
                  <a:pt x="223033" y="1014565"/>
                  <a:pt x="209862" y="1034322"/>
                </a:cubicBezTo>
                <a:cubicBezTo>
                  <a:pt x="198103" y="1051961"/>
                  <a:pt x="179882" y="1064302"/>
                  <a:pt x="164892" y="1079292"/>
                </a:cubicBezTo>
                <a:cubicBezTo>
                  <a:pt x="159895" y="1094282"/>
                  <a:pt x="149902" y="1108462"/>
                  <a:pt x="149902" y="1124263"/>
                </a:cubicBezTo>
                <a:cubicBezTo>
                  <a:pt x="149902" y="1154657"/>
                  <a:pt x="158931" y="1184400"/>
                  <a:pt x="164892" y="1214204"/>
                </a:cubicBezTo>
                <a:cubicBezTo>
                  <a:pt x="169987" y="1239679"/>
                  <a:pt x="200303" y="1354546"/>
                  <a:pt x="209862" y="1364105"/>
                </a:cubicBezTo>
                <a:lnTo>
                  <a:pt x="239843" y="1394086"/>
                </a:lnTo>
                <a:cubicBezTo>
                  <a:pt x="249836" y="1424066"/>
                  <a:pt x="247477" y="1461681"/>
                  <a:pt x="269823" y="1484027"/>
                </a:cubicBezTo>
                <a:cubicBezTo>
                  <a:pt x="284813" y="1499017"/>
                  <a:pt x="298508" y="1515426"/>
                  <a:pt x="314794" y="1528997"/>
                </a:cubicBezTo>
                <a:cubicBezTo>
                  <a:pt x="428235" y="1623530"/>
                  <a:pt x="302536" y="1501747"/>
                  <a:pt x="389744" y="1588958"/>
                </a:cubicBezTo>
                <a:cubicBezTo>
                  <a:pt x="384747" y="1613942"/>
                  <a:pt x="381458" y="1639328"/>
                  <a:pt x="374754" y="1663909"/>
                </a:cubicBezTo>
                <a:cubicBezTo>
                  <a:pt x="366439" y="1694398"/>
                  <a:pt x="344774" y="1753850"/>
                  <a:pt x="344774" y="1753850"/>
                </a:cubicBezTo>
                <a:cubicBezTo>
                  <a:pt x="344025" y="1768832"/>
                  <a:pt x="356430" y="2058654"/>
                  <a:pt x="299803" y="2143594"/>
                </a:cubicBezTo>
                <a:lnTo>
                  <a:pt x="269823" y="2188564"/>
                </a:lnTo>
                <a:cubicBezTo>
                  <a:pt x="264826" y="2203554"/>
                  <a:pt x="261899" y="2219402"/>
                  <a:pt x="254833" y="2233535"/>
                </a:cubicBezTo>
                <a:cubicBezTo>
                  <a:pt x="221082" y="2301039"/>
                  <a:pt x="191264" y="2274134"/>
                  <a:pt x="239843" y="2383437"/>
                </a:cubicBezTo>
                <a:cubicBezTo>
                  <a:pt x="247160" y="2399900"/>
                  <a:pt x="268350" y="2406100"/>
                  <a:pt x="284813" y="2413417"/>
                </a:cubicBezTo>
                <a:cubicBezTo>
                  <a:pt x="313691" y="2426252"/>
                  <a:pt x="374754" y="2443397"/>
                  <a:pt x="374754" y="2443397"/>
                </a:cubicBezTo>
                <a:cubicBezTo>
                  <a:pt x="433313" y="2501954"/>
                  <a:pt x="371869" y="2449449"/>
                  <a:pt x="449705" y="2488368"/>
                </a:cubicBezTo>
                <a:cubicBezTo>
                  <a:pt x="565932" y="2546482"/>
                  <a:pt x="426620" y="2495663"/>
                  <a:pt x="539646" y="2533338"/>
                </a:cubicBezTo>
                <a:cubicBezTo>
                  <a:pt x="551838" y="2569916"/>
                  <a:pt x="555556" y="2594219"/>
                  <a:pt x="584617" y="2623279"/>
                </a:cubicBezTo>
                <a:cubicBezTo>
                  <a:pt x="597356" y="2636018"/>
                  <a:pt x="615908" y="2641535"/>
                  <a:pt x="629587" y="2653259"/>
                </a:cubicBezTo>
                <a:cubicBezTo>
                  <a:pt x="651048" y="2671654"/>
                  <a:pt x="666029" y="2697541"/>
                  <a:pt x="689548" y="2713220"/>
                </a:cubicBezTo>
                <a:lnTo>
                  <a:pt x="824459" y="2803161"/>
                </a:lnTo>
                <a:lnTo>
                  <a:pt x="914400" y="2863122"/>
                </a:lnTo>
                <a:cubicBezTo>
                  <a:pt x="929390" y="2873116"/>
                  <a:pt x="941893" y="2888732"/>
                  <a:pt x="959371" y="2893102"/>
                </a:cubicBezTo>
                <a:lnTo>
                  <a:pt x="1019331" y="2908092"/>
                </a:lnTo>
                <a:cubicBezTo>
                  <a:pt x="1079292" y="2903095"/>
                  <a:pt x="1139572" y="2901054"/>
                  <a:pt x="1199213" y="2893102"/>
                </a:cubicBezTo>
                <a:cubicBezTo>
                  <a:pt x="1214876" y="2891014"/>
                  <a:pt x="1228690" y="2881211"/>
                  <a:pt x="1244184" y="2878112"/>
                </a:cubicBezTo>
                <a:cubicBezTo>
                  <a:pt x="1278830" y="2871183"/>
                  <a:pt x="1314194" y="2868494"/>
                  <a:pt x="1349115" y="2863122"/>
                </a:cubicBezTo>
                <a:cubicBezTo>
                  <a:pt x="1379155" y="2858500"/>
                  <a:pt x="1408721" y="2850028"/>
                  <a:pt x="1439056" y="2848132"/>
                </a:cubicBezTo>
                <a:cubicBezTo>
                  <a:pt x="1568814" y="2840022"/>
                  <a:pt x="1698960" y="2839800"/>
                  <a:pt x="1828800" y="2833141"/>
                </a:cubicBezTo>
                <a:cubicBezTo>
                  <a:pt x="1893864" y="2829804"/>
                  <a:pt x="1958715" y="2823148"/>
                  <a:pt x="2023672" y="2818151"/>
                </a:cubicBezTo>
                <a:cubicBezTo>
                  <a:pt x="2189068" y="2785072"/>
                  <a:pt x="2125232" y="2804285"/>
                  <a:pt x="2218544" y="2773181"/>
                </a:cubicBezTo>
                <a:cubicBezTo>
                  <a:pt x="2228538" y="2763187"/>
                  <a:pt x="2237489" y="2752029"/>
                  <a:pt x="2248525" y="2743200"/>
                </a:cubicBezTo>
                <a:cubicBezTo>
                  <a:pt x="2296962" y="2704450"/>
                  <a:pt x="2312216" y="2715119"/>
                  <a:pt x="2353456" y="2653259"/>
                </a:cubicBezTo>
                <a:lnTo>
                  <a:pt x="2413417" y="2563318"/>
                </a:lnTo>
                <a:cubicBezTo>
                  <a:pt x="2418414" y="2548328"/>
                  <a:pt x="2420733" y="2532160"/>
                  <a:pt x="2428407" y="2518348"/>
                </a:cubicBezTo>
                <a:cubicBezTo>
                  <a:pt x="2445905" y="2486851"/>
                  <a:pt x="2476972" y="2462589"/>
                  <a:pt x="2488367" y="2428407"/>
                </a:cubicBezTo>
                <a:cubicBezTo>
                  <a:pt x="2507827" y="2370029"/>
                  <a:pt x="2492185" y="2394610"/>
                  <a:pt x="2533338" y="2353456"/>
                </a:cubicBezTo>
                <a:cubicBezTo>
                  <a:pt x="2557152" y="2282014"/>
                  <a:pt x="2545728" y="2271591"/>
                  <a:pt x="2593299" y="2233535"/>
                </a:cubicBezTo>
                <a:cubicBezTo>
                  <a:pt x="2607367" y="2222281"/>
                  <a:pt x="2623279" y="2213548"/>
                  <a:pt x="2638269" y="2203555"/>
                </a:cubicBezTo>
                <a:cubicBezTo>
                  <a:pt x="2648262" y="2188565"/>
                  <a:pt x="2656994" y="2172652"/>
                  <a:pt x="2668249" y="2158584"/>
                </a:cubicBezTo>
                <a:cubicBezTo>
                  <a:pt x="2705433" y="2112104"/>
                  <a:pt x="2697448" y="2145158"/>
                  <a:pt x="2728210" y="2083633"/>
                </a:cubicBezTo>
                <a:cubicBezTo>
                  <a:pt x="2735276" y="2069500"/>
                  <a:pt x="2734016" y="2051521"/>
                  <a:pt x="2743200" y="2038663"/>
                </a:cubicBezTo>
                <a:cubicBezTo>
                  <a:pt x="2759629" y="2015662"/>
                  <a:pt x="2787482" y="2002221"/>
                  <a:pt x="2803161" y="1978702"/>
                </a:cubicBezTo>
                <a:cubicBezTo>
                  <a:pt x="2813154" y="1963712"/>
                  <a:pt x="2821417" y="1947411"/>
                  <a:pt x="2833141" y="1933732"/>
                </a:cubicBezTo>
                <a:cubicBezTo>
                  <a:pt x="2851536" y="1912271"/>
                  <a:pt x="2877423" y="1897290"/>
                  <a:pt x="2893102" y="1873771"/>
                </a:cubicBezTo>
                <a:cubicBezTo>
                  <a:pt x="2960901" y="1772071"/>
                  <a:pt x="2927583" y="1809308"/>
                  <a:pt x="2983043" y="1753850"/>
                </a:cubicBezTo>
                <a:cubicBezTo>
                  <a:pt x="3022634" y="1635075"/>
                  <a:pt x="3007828" y="1695081"/>
                  <a:pt x="3028013" y="1573968"/>
                </a:cubicBezTo>
                <a:cubicBezTo>
                  <a:pt x="3023016" y="1474033"/>
                  <a:pt x="3031745" y="1372456"/>
                  <a:pt x="3013023" y="1274164"/>
                </a:cubicBezTo>
                <a:cubicBezTo>
                  <a:pt x="3010067" y="1258642"/>
                  <a:pt x="2981602" y="1267303"/>
                  <a:pt x="2968053" y="1259174"/>
                </a:cubicBezTo>
                <a:cubicBezTo>
                  <a:pt x="2864996" y="1197341"/>
                  <a:pt x="3072292" y="1248368"/>
                  <a:pt x="2833141" y="1214204"/>
                </a:cubicBezTo>
                <a:cubicBezTo>
                  <a:pt x="2823148" y="1199214"/>
                  <a:pt x="2814416" y="1183301"/>
                  <a:pt x="2803161" y="1169233"/>
                </a:cubicBezTo>
                <a:cubicBezTo>
                  <a:pt x="2772010" y="1130294"/>
                  <a:pt x="2766272" y="1146194"/>
                  <a:pt x="2743200" y="1094282"/>
                </a:cubicBezTo>
                <a:cubicBezTo>
                  <a:pt x="2730365" y="1065404"/>
                  <a:pt x="2723213" y="1034321"/>
                  <a:pt x="2713220" y="1004341"/>
                </a:cubicBezTo>
                <a:lnTo>
                  <a:pt x="2638269" y="779489"/>
                </a:lnTo>
                <a:lnTo>
                  <a:pt x="2578308" y="599607"/>
                </a:lnTo>
                <a:cubicBezTo>
                  <a:pt x="2573311" y="584617"/>
                  <a:pt x="2574491" y="565810"/>
                  <a:pt x="2563318" y="554637"/>
                </a:cubicBezTo>
                <a:cubicBezTo>
                  <a:pt x="2446409" y="437724"/>
                  <a:pt x="2635750" y="630991"/>
                  <a:pt x="2503358" y="479686"/>
                </a:cubicBezTo>
                <a:cubicBezTo>
                  <a:pt x="2480092" y="453096"/>
                  <a:pt x="2453391" y="429719"/>
                  <a:pt x="2428407" y="404735"/>
                </a:cubicBezTo>
                <a:cubicBezTo>
                  <a:pt x="2418413" y="394742"/>
                  <a:pt x="2406265" y="386514"/>
                  <a:pt x="2398426" y="374755"/>
                </a:cubicBezTo>
                <a:cubicBezTo>
                  <a:pt x="2388433" y="359765"/>
                  <a:pt x="2381185" y="342523"/>
                  <a:pt x="2368446" y="329784"/>
                </a:cubicBezTo>
                <a:cubicBezTo>
                  <a:pt x="2355707" y="317045"/>
                  <a:pt x="2337034" y="311667"/>
                  <a:pt x="2323476" y="299804"/>
                </a:cubicBezTo>
                <a:cubicBezTo>
                  <a:pt x="2296886" y="276538"/>
                  <a:pt x="2273509" y="249837"/>
                  <a:pt x="2248525" y="224853"/>
                </a:cubicBezTo>
                <a:lnTo>
                  <a:pt x="2218544" y="194873"/>
                </a:lnTo>
                <a:cubicBezTo>
                  <a:pt x="2208550" y="184879"/>
                  <a:pt x="2201972" y="169361"/>
                  <a:pt x="2188564" y="164892"/>
                </a:cubicBezTo>
                <a:cubicBezTo>
                  <a:pt x="2173574" y="159895"/>
                  <a:pt x="2157727" y="156968"/>
                  <a:pt x="2143594" y="149902"/>
                </a:cubicBezTo>
                <a:cubicBezTo>
                  <a:pt x="2027359" y="91785"/>
                  <a:pt x="2166686" y="142610"/>
                  <a:pt x="2053653" y="104932"/>
                </a:cubicBezTo>
                <a:cubicBezTo>
                  <a:pt x="2043659" y="94938"/>
                  <a:pt x="2035791" y="82223"/>
                  <a:pt x="2023672" y="74951"/>
                </a:cubicBezTo>
                <a:cubicBezTo>
                  <a:pt x="2008943" y="66113"/>
                  <a:pt x="1929118" y="47277"/>
                  <a:pt x="1918741" y="44971"/>
                </a:cubicBezTo>
                <a:cubicBezTo>
                  <a:pt x="1800080" y="18602"/>
                  <a:pt x="1833072" y="31102"/>
                  <a:pt x="1663908" y="14991"/>
                </a:cubicBezTo>
                <a:cubicBezTo>
                  <a:pt x="1618865" y="10701"/>
                  <a:pt x="1573967" y="4997"/>
                  <a:pt x="1528997" y="0"/>
                </a:cubicBezTo>
                <a:cubicBezTo>
                  <a:pt x="1384092" y="4997"/>
                  <a:pt x="1238743" y="2608"/>
                  <a:pt x="1094282" y="14991"/>
                </a:cubicBezTo>
                <a:cubicBezTo>
                  <a:pt x="1062795" y="17690"/>
                  <a:pt x="1035513" y="39776"/>
                  <a:pt x="1004341" y="44971"/>
                </a:cubicBezTo>
                <a:lnTo>
                  <a:pt x="914400" y="59961"/>
                </a:lnTo>
                <a:cubicBezTo>
                  <a:pt x="806558" y="95908"/>
                  <a:pt x="941252" y="52288"/>
                  <a:pt x="809469" y="89941"/>
                </a:cubicBezTo>
                <a:cubicBezTo>
                  <a:pt x="794276" y="94282"/>
                  <a:pt x="779489" y="99935"/>
                  <a:pt x="764499" y="104932"/>
                </a:cubicBezTo>
                <a:cubicBezTo>
                  <a:pt x="688533" y="180895"/>
                  <a:pt x="786845" y="91524"/>
                  <a:pt x="689548" y="149902"/>
                </a:cubicBezTo>
                <a:cubicBezTo>
                  <a:pt x="677429" y="157173"/>
                  <a:pt x="669561" y="169889"/>
                  <a:pt x="659567" y="179882"/>
                </a:cubicBezTo>
                <a:cubicBezTo>
                  <a:pt x="444245" y="170910"/>
                  <a:pt x="365711" y="145713"/>
                  <a:pt x="194872" y="179882"/>
                </a:cubicBezTo>
                <a:cubicBezTo>
                  <a:pt x="179378" y="182981"/>
                  <a:pt x="164892" y="189876"/>
                  <a:pt x="149902" y="194873"/>
                </a:cubicBezTo>
                <a:cubicBezTo>
                  <a:pt x="63987" y="323741"/>
                  <a:pt x="166988" y="160699"/>
                  <a:pt x="104931" y="284814"/>
                </a:cubicBezTo>
                <a:cubicBezTo>
                  <a:pt x="84062" y="326553"/>
                  <a:pt x="63132" y="341603"/>
                  <a:pt x="29980" y="374755"/>
                </a:cubicBezTo>
                <a:cubicBezTo>
                  <a:pt x="24983" y="394742"/>
                  <a:pt x="20650" y="414906"/>
                  <a:pt x="14990" y="434715"/>
                </a:cubicBezTo>
                <a:cubicBezTo>
                  <a:pt x="10649" y="449908"/>
                  <a:pt x="0" y="463885"/>
                  <a:pt x="0" y="479686"/>
                </a:cubicBezTo>
                <a:cubicBezTo>
                  <a:pt x="0" y="492527"/>
                  <a:pt x="7759" y="697304"/>
                  <a:pt x="44971" y="734518"/>
                </a:cubicBezTo>
                <a:lnTo>
                  <a:pt x="74951" y="764499"/>
                </a:lnTo>
                <a:lnTo>
                  <a:pt x="104931" y="854440"/>
                </a:lnTo>
                <a:cubicBezTo>
                  <a:pt x="109928" y="869430"/>
                  <a:pt x="116089" y="884081"/>
                  <a:pt x="119921" y="899410"/>
                </a:cubicBezTo>
                <a:cubicBezTo>
                  <a:pt x="122721" y="910608"/>
                  <a:pt x="140687" y="988982"/>
                  <a:pt x="149902" y="1004341"/>
                </a:cubicBezTo>
                <a:cubicBezTo>
                  <a:pt x="157173" y="1016460"/>
                  <a:pt x="168846" y="1025493"/>
                  <a:pt x="179882" y="1034322"/>
                </a:cubicBezTo>
                <a:cubicBezTo>
                  <a:pt x="193950" y="1045577"/>
                  <a:pt x="224853" y="1064302"/>
                  <a:pt x="224853" y="1064302"/>
                </a:cubicBezTo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5759581" y="1772816"/>
            <a:ext cx="2196795" cy="2751641"/>
          </a:xfrm>
          <a:custGeom>
            <a:avLst/>
            <a:gdLst>
              <a:gd name="connsiteX0" fmla="*/ 89941 w 1439056"/>
              <a:gd name="connsiteY0" fmla="*/ 119921 h 1753849"/>
              <a:gd name="connsiteX1" fmla="*/ 119921 w 1439056"/>
              <a:gd name="connsiteY1" fmla="*/ 44970 h 1753849"/>
              <a:gd name="connsiteX2" fmla="*/ 164892 w 1439056"/>
              <a:gd name="connsiteY2" fmla="*/ 29980 h 1753849"/>
              <a:gd name="connsiteX3" fmla="*/ 209862 w 1439056"/>
              <a:gd name="connsiteY3" fmla="*/ 0 h 1753849"/>
              <a:gd name="connsiteX4" fmla="*/ 689547 w 1439056"/>
              <a:gd name="connsiteY4" fmla="*/ 14990 h 1753849"/>
              <a:gd name="connsiteX5" fmla="*/ 809469 w 1439056"/>
              <a:gd name="connsiteY5" fmla="*/ 44970 h 1753849"/>
              <a:gd name="connsiteX6" fmla="*/ 854439 w 1439056"/>
              <a:gd name="connsiteY6" fmla="*/ 59961 h 1753849"/>
              <a:gd name="connsiteX7" fmla="*/ 899410 w 1439056"/>
              <a:gd name="connsiteY7" fmla="*/ 89941 h 1753849"/>
              <a:gd name="connsiteX8" fmla="*/ 989351 w 1439056"/>
              <a:gd name="connsiteY8" fmla="*/ 119921 h 1753849"/>
              <a:gd name="connsiteX9" fmla="*/ 1079292 w 1439056"/>
              <a:gd name="connsiteY9" fmla="*/ 179882 h 1753849"/>
              <a:gd name="connsiteX10" fmla="*/ 1124262 w 1439056"/>
              <a:gd name="connsiteY10" fmla="*/ 209862 h 1753849"/>
              <a:gd name="connsiteX11" fmla="*/ 1229193 w 1439056"/>
              <a:gd name="connsiteY11" fmla="*/ 299803 h 1753849"/>
              <a:gd name="connsiteX12" fmla="*/ 1304144 w 1439056"/>
              <a:gd name="connsiteY12" fmla="*/ 359764 h 1753849"/>
              <a:gd name="connsiteX13" fmla="*/ 1334124 w 1439056"/>
              <a:gd name="connsiteY13" fmla="*/ 404734 h 1753849"/>
              <a:gd name="connsiteX14" fmla="*/ 1364105 w 1439056"/>
              <a:gd name="connsiteY14" fmla="*/ 434715 h 1753849"/>
              <a:gd name="connsiteX15" fmla="*/ 1394085 w 1439056"/>
              <a:gd name="connsiteY15" fmla="*/ 629587 h 1753849"/>
              <a:gd name="connsiteX16" fmla="*/ 1439056 w 1439056"/>
              <a:gd name="connsiteY16" fmla="*/ 914400 h 1753849"/>
              <a:gd name="connsiteX17" fmla="*/ 1424065 w 1439056"/>
              <a:gd name="connsiteY17" fmla="*/ 1199213 h 1753849"/>
              <a:gd name="connsiteX18" fmla="*/ 1409075 w 1439056"/>
              <a:gd name="connsiteY18" fmla="*/ 1244184 h 1753849"/>
              <a:gd name="connsiteX19" fmla="*/ 1364105 w 1439056"/>
              <a:gd name="connsiteY19" fmla="*/ 1259174 h 1753849"/>
              <a:gd name="connsiteX20" fmla="*/ 1334124 w 1439056"/>
              <a:gd name="connsiteY20" fmla="*/ 1364105 h 1753849"/>
              <a:gd name="connsiteX21" fmla="*/ 1304144 w 1439056"/>
              <a:gd name="connsiteY21" fmla="*/ 1454046 h 1753849"/>
              <a:gd name="connsiteX22" fmla="*/ 1259174 w 1439056"/>
              <a:gd name="connsiteY22" fmla="*/ 1469036 h 1753849"/>
              <a:gd name="connsiteX23" fmla="*/ 1169233 w 1439056"/>
              <a:gd name="connsiteY23" fmla="*/ 1573967 h 1753849"/>
              <a:gd name="connsiteX24" fmla="*/ 1154242 w 1439056"/>
              <a:gd name="connsiteY24" fmla="*/ 1618938 h 1753849"/>
              <a:gd name="connsiteX25" fmla="*/ 1109272 w 1439056"/>
              <a:gd name="connsiteY25" fmla="*/ 1633928 h 1753849"/>
              <a:gd name="connsiteX26" fmla="*/ 1064301 w 1439056"/>
              <a:gd name="connsiteY26" fmla="*/ 1663908 h 1753849"/>
              <a:gd name="connsiteX27" fmla="*/ 884419 w 1439056"/>
              <a:gd name="connsiteY27" fmla="*/ 1693888 h 1753849"/>
              <a:gd name="connsiteX28" fmla="*/ 854439 w 1439056"/>
              <a:gd name="connsiteY28" fmla="*/ 1723869 h 1753849"/>
              <a:gd name="connsiteX29" fmla="*/ 674557 w 1439056"/>
              <a:gd name="connsiteY29" fmla="*/ 1753849 h 1753849"/>
              <a:gd name="connsiteX30" fmla="*/ 554636 w 1439056"/>
              <a:gd name="connsiteY30" fmla="*/ 1738859 h 1753849"/>
              <a:gd name="connsiteX31" fmla="*/ 464695 w 1439056"/>
              <a:gd name="connsiteY31" fmla="*/ 1708879 h 1753849"/>
              <a:gd name="connsiteX32" fmla="*/ 389744 w 1439056"/>
              <a:gd name="connsiteY32" fmla="*/ 1663908 h 1753849"/>
              <a:gd name="connsiteX33" fmla="*/ 299803 w 1439056"/>
              <a:gd name="connsiteY33" fmla="*/ 1618938 h 1753849"/>
              <a:gd name="connsiteX34" fmla="*/ 254833 w 1439056"/>
              <a:gd name="connsiteY34" fmla="*/ 1588957 h 1753849"/>
              <a:gd name="connsiteX35" fmla="*/ 164892 w 1439056"/>
              <a:gd name="connsiteY35" fmla="*/ 1558977 h 1753849"/>
              <a:gd name="connsiteX36" fmla="*/ 59960 w 1439056"/>
              <a:gd name="connsiteY36" fmla="*/ 1469036 h 1753849"/>
              <a:gd name="connsiteX37" fmla="*/ 44970 w 1439056"/>
              <a:gd name="connsiteY37" fmla="*/ 1274164 h 1753849"/>
              <a:gd name="connsiteX38" fmla="*/ 74951 w 1439056"/>
              <a:gd name="connsiteY38" fmla="*/ 1244184 h 1753849"/>
              <a:gd name="connsiteX39" fmla="*/ 104931 w 1439056"/>
              <a:gd name="connsiteY39" fmla="*/ 1109272 h 1753849"/>
              <a:gd name="connsiteX40" fmla="*/ 134911 w 1439056"/>
              <a:gd name="connsiteY40" fmla="*/ 1019331 h 1753849"/>
              <a:gd name="connsiteX41" fmla="*/ 179882 w 1439056"/>
              <a:gd name="connsiteY41" fmla="*/ 944380 h 1753849"/>
              <a:gd name="connsiteX42" fmla="*/ 134911 w 1439056"/>
              <a:gd name="connsiteY42" fmla="*/ 809469 h 1753849"/>
              <a:gd name="connsiteX43" fmla="*/ 89941 w 1439056"/>
              <a:gd name="connsiteY43" fmla="*/ 794479 h 1753849"/>
              <a:gd name="connsiteX44" fmla="*/ 59960 w 1439056"/>
              <a:gd name="connsiteY44" fmla="*/ 764498 h 1753849"/>
              <a:gd name="connsiteX45" fmla="*/ 14990 w 1439056"/>
              <a:gd name="connsiteY45" fmla="*/ 734518 h 1753849"/>
              <a:gd name="connsiteX46" fmla="*/ 0 w 1439056"/>
              <a:gd name="connsiteY46" fmla="*/ 689548 h 1753849"/>
              <a:gd name="connsiteX47" fmla="*/ 29980 w 1439056"/>
              <a:gd name="connsiteY47" fmla="*/ 584616 h 1753849"/>
              <a:gd name="connsiteX48" fmla="*/ 74951 w 1439056"/>
              <a:gd name="connsiteY48" fmla="*/ 494675 h 1753849"/>
              <a:gd name="connsiteX49" fmla="*/ 89941 w 1439056"/>
              <a:gd name="connsiteY49" fmla="*/ 404734 h 1753849"/>
              <a:gd name="connsiteX50" fmla="*/ 59960 w 1439056"/>
              <a:gd name="connsiteY50" fmla="*/ 224852 h 1753849"/>
              <a:gd name="connsiteX51" fmla="*/ 74951 w 1439056"/>
              <a:gd name="connsiteY51" fmla="*/ 179882 h 1753849"/>
              <a:gd name="connsiteX52" fmla="*/ 89941 w 1439056"/>
              <a:gd name="connsiteY52" fmla="*/ 119921 h 1753849"/>
              <a:gd name="connsiteX53" fmla="*/ 179882 w 1439056"/>
              <a:gd name="connsiteY53" fmla="*/ 74951 h 1753849"/>
              <a:gd name="connsiteX54" fmla="*/ 239842 w 1439056"/>
              <a:gd name="connsiteY54" fmla="*/ 14990 h 175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439056" h="1753849">
                <a:moveTo>
                  <a:pt x="89941" y="119921"/>
                </a:moveTo>
                <a:cubicBezTo>
                  <a:pt x="99934" y="94937"/>
                  <a:pt x="102695" y="65641"/>
                  <a:pt x="119921" y="44970"/>
                </a:cubicBezTo>
                <a:cubicBezTo>
                  <a:pt x="130037" y="32831"/>
                  <a:pt x="150759" y="37046"/>
                  <a:pt x="164892" y="29980"/>
                </a:cubicBezTo>
                <a:cubicBezTo>
                  <a:pt x="181006" y="21923"/>
                  <a:pt x="194872" y="9993"/>
                  <a:pt x="209862" y="0"/>
                </a:cubicBezTo>
                <a:cubicBezTo>
                  <a:pt x="369757" y="4997"/>
                  <a:pt x="530022" y="3026"/>
                  <a:pt x="689547" y="14990"/>
                </a:cubicBezTo>
                <a:cubicBezTo>
                  <a:pt x="730636" y="18072"/>
                  <a:pt x="770380" y="31939"/>
                  <a:pt x="809469" y="44970"/>
                </a:cubicBezTo>
                <a:cubicBezTo>
                  <a:pt x="824459" y="49967"/>
                  <a:pt x="840306" y="52895"/>
                  <a:pt x="854439" y="59961"/>
                </a:cubicBezTo>
                <a:cubicBezTo>
                  <a:pt x="870553" y="68018"/>
                  <a:pt x="882947" y="82624"/>
                  <a:pt x="899410" y="89941"/>
                </a:cubicBezTo>
                <a:cubicBezTo>
                  <a:pt x="928288" y="102776"/>
                  <a:pt x="989351" y="119921"/>
                  <a:pt x="989351" y="119921"/>
                </a:cubicBezTo>
                <a:lnTo>
                  <a:pt x="1079292" y="179882"/>
                </a:lnTo>
                <a:cubicBezTo>
                  <a:pt x="1094282" y="189875"/>
                  <a:pt x="1111523" y="197123"/>
                  <a:pt x="1124262" y="209862"/>
                </a:cubicBezTo>
                <a:cubicBezTo>
                  <a:pt x="1268602" y="354202"/>
                  <a:pt x="1115044" y="208483"/>
                  <a:pt x="1229193" y="299803"/>
                </a:cubicBezTo>
                <a:cubicBezTo>
                  <a:pt x="1335991" y="385242"/>
                  <a:pt x="1165734" y="267490"/>
                  <a:pt x="1304144" y="359764"/>
                </a:cubicBezTo>
                <a:cubicBezTo>
                  <a:pt x="1314137" y="374754"/>
                  <a:pt x="1322870" y="390666"/>
                  <a:pt x="1334124" y="404734"/>
                </a:cubicBezTo>
                <a:cubicBezTo>
                  <a:pt x="1342953" y="415770"/>
                  <a:pt x="1358538" y="421725"/>
                  <a:pt x="1364105" y="434715"/>
                </a:cubicBezTo>
                <a:cubicBezTo>
                  <a:pt x="1376318" y="463211"/>
                  <a:pt x="1392818" y="620295"/>
                  <a:pt x="1394085" y="629587"/>
                </a:cubicBezTo>
                <a:cubicBezTo>
                  <a:pt x="1422871" y="840688"/>
                  <a:pt x="1411935" y="778805"/>
                  <a:pt x="1439056" y="914400"/>
                </a:cubicBezTo>
                <a:cubicBezTo>
                  <a:pt x="1434059" y="1009338"/>
                  <a:pt x="1432672" y="1104534"/>
                  <a:pt x="1424065" y="1199213"/>
                </a:cubicBezTo>
                <a:cubicBezTo>
                  <a:pt x="1422634" y="1214949"/>
                  <a:pt x="1420248" y="1233011"/>
                  <a:pt x="1409075" y="1244184"/>
                </a:cubicBezTo>
                <a:cubicBezTo>
                  <a:pt x="1397902" y="1255357"/>
                  <a:pt x="1379095" y="1254177"/>
                  <a:pt x="1364105" y="1259174"/>
                </a:cubicBezTo>
                <a:cubicBezTo>
                  <a:pt x="1313732" y="1410294"/>
                  <a:pt x="1390588" y="1175893"/>
                  <a:pt x="1334124" y="1364105"/>
                </a:cubicBezTo>
                <a:cubicBezTo>
                  <a:pt x="1325043" y="1394374"/>
                  <a:pt x="1334124" y="1444053"/>
                  <a:pt x="1304144" y="1454046"/>
                </a:cubicBezTo>
                <a:lnTo>
                  <a:pt x="1259174" y="1469036"/>
                </a:lnTo>
                <a:cubicBezTo>
                  <a:pt x="1222292" y="1505918"/>
                  <a:pt x="1192063" y="1528307"/>
                  <a:pt x="1169233" y="1573967"/>
                </a:cubicBezTo>
                <a:cubicBezTo>
                  <a:pt x="1162166" y="1588100"/>
                  <a:pt x="1165415" y="1607765"/>
                  <a:pt x="1154242" y="1618938"/>
                </a:cubicBezTo>
                <a:cubicBezTo>
                  <a:pt x="1143069" y="1630111"/>
                  <a:pt x="1123405" y="1626862"/>
                  <a:pt x="1109272" y="1633928"/>
                </a:cubicBezTo>
                <a:cubicBezTo>
                  <a:pt x="1093158" y="1641985"/>
                  <a:pt x="1080415" y="1655851"/>
                  <a:pt x="1064301" y="1663908"/>
                </a:cubicBezTo>
                <a:cubicBezTo>
                  <a:pt x="1014074" y="1689021"/>
                  <a:pt x="927167" y="1689138"/>
                  <a:pt x="884419" y="1693888"/>
                </a:cubicBezTo>
                <a:cubicBezTo>
                  <a:pt x="874426" y="1703882"/>
                  <a:pt x="866558" y="1716598"/>
                  <a:pt x="854439" y="1723869"/>
                </a:cubicBezTo>
                <a:cubicBezTo>
                  <a:pt x="814487" y="1747840"/>
                  <a:pt x="687881" y="1752369"/>
                  <a:pt x="674557" y="1753849"/>
                </a:cubicBezTo>
                <a:cubicBezTo>
                  <a:pt x="634583" y="1748852"/>
                  <a:pt x="594027" y="1747300"/>
                  <a:pt x="554636" y="1738859"/>
                </a:cubicBezTo>
                <a:cubicBezTo>
                  <a:pt x="523735" y="1732238"/>
                  <a:pt x="464695" y="1708879"/>
                  <a:pt x="464695" y="1708879"/>
                </a:cubicBezTo>
                <a:cubicBezTo>
                  <a:pt x="406138" y="1650320"/>
                  <a:pt x="467581" y="1702826"/>
                  <a:pt x="389744" y="1663908"/>
                </a:cubicBezTo>
                <a:cubicBezTo>
                  <a:pt x="273508" y="1605791"/>
                  <a:pt x="412840" y="1656616"/>
                  <a:pt x="299803" y="1618938"/>
                </a:cubicBezTo>
                <a:cubicBezTo>
                  <a:pt x="284813" y="1608944"/>
                  <a:pt x="271296" y="1596274"/>
                  <a:pt x="254833" y="1588957"/>
                </a:cubicBezTo>
                <a:cubicBezTo>
                  <a:pt x="225955" y="1576122"/>
                  <a:pt x="164892" y="1558977"/>
                  <a:pt x="164892" y="1558977"/>
                </a:cubicBezTo>
                <a:cubicBezTo>
                  <a:pt x="92192" y="1486277"/>
                  <a:pt x="128450" y="1514695"/>
                  <a:pt x="59960" y="1469036"/>
                </a:cubicBezTo>
                <a:cubicBezTo>
                  <a:pt x="30411" y="1380387"/>
                  <a:pt x="12538" y="1371459"/>
                  <a:pt x="44970" y="1274164"/>
                </a:cubicBezTo>
                <a:cubicBezTo>
                  <a:pt x="49439" y="1260756"/>
                  <a:pt x="64957" y="1254177"/>
                  <a:pt x="74951" y="1244184"/>
                </a:cubicBezTo>
                <a:cubicBezTo>
                  <a:pt x="83509" y="1201393"/>
                  <a:pt x="92230" y="1151611"/>
                  <a:pt x="104931" y="1109272"/>
                </a:cubicBezTo>
                <a:cubicBezTo>
                  <a:pt x="114012" y="1079003"/>
                  <a:pt x="124918" y="1049311"/>
                  <a:pt x="134911" y="1019331"/>
                </a:cubicBezTo>
                <a:cubicBezTo>
                  <a:pt x="154370" y="960953"/>
                  <a:pt x="138728" y="985534"/>
                  <a:pt x="179882" y="944380"/>
                </a:cubicBezTo>
                <a:cubicBezTo>
                  <a:pt x="171481" y="885572"/>
                  <a:pt x="186441" y="840387"/>
                  <a:pt x="134911" y="809469"/>
                </a:cubicBezTo>
                <a:cubicBezTo>
                  <a:pt x="121362" y="801340"/>
                  <a:pt x="104931" y="799476"/>
                  <a:pt x="89941" y="794479"/>
                </a:cubicBezTo>
                <a:cubicBezTo>
                  <a:pt x="79947" y="784485"/>
                  <a:pt x="70996" y="773327"/>
                  <a:pt x="59960" y="764498"/>
                </a:cubicBezTo>
                <a:cubicBezTo>
                  <a:pt x="45892" y="753244"/>
                  <a:pt x="26244" y="748586"/>
                  <a:pt x="14990" y="734518"/>
                </a:cubicBezTo>
                <a:cubicBezTo>
                  <a:pt x="5119" y="722180"/>
                  <a:pt x="4997" y="704538"/>
                  <a:pt x="0" y="689548"/>
                </a:cubicBezTo>
                <a:cubicBezTo>
                  <a:pt x="4803" y="670337"/>
                  <a:pt x="19228" y="606121"/>
                  <a:pt x="29980" y="584616"/>
                </a:cubicBezTo>
                <a:cubicBezTo>
                  <a:pt x="88101" y="468372"/>
                  <a:pt x="37268" y="607719"/>
                  <a:pt x="74951" y="494675"/>
                </a:cubicBezTo>
                <a:cubicBezTo>
                  <a:pt x="79948" y="464695"/>
                  <a:pt x="89941" y="435128"/>
                  <a:pt x="89941" y="404734"/>
                </a:cubicBezTo>
                <a:cubicBezTo>
                  <a:pt x="89941" y="304321"/>
                  <a:pt x="83416" y="295216"/>
                  <a:pt x="59960" y="224852"/>
                </a:cubicBezTo>
                <a:cubicBezTo>
                  <a:pt x="64957" y="209862"/>
                  <a:pt x="70610" y="195075"/>
                  <a:pt x="74951" y="179882"/>
                </a:cubicBezTo>
                <a:cubicBezTo>
                  <a:pt x="80611" y="160073"/>
                  <a:pt x="78513" y="137063"/>
                  <a:pt x="89941" y="119921"/>
                </a:cubicBezTo>
                <a:cubicBezTo>
                  <a:pt x="106546" y="95013"/>
                  <a:pt x="154229" y="83502"/>
                  <a:pt x="179882" y="74951"/>
                </a:cubicBezTo>
                <a:lnTo>
                  <a:pt x="239842" y="14990"/>
                </a:lnTo>
              </a:path>
            </a:pathLst>
          </a:custGeom>
          <a:solidFill>
            <a:schemeClr val="tx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940152" y="2025251"/>
            <a:ext cx="1800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0" b="1" dirty="0">
                <a:solidFill>
                  <a:schemeClr val="bg1"/>
                </a:solidFill>
                <a:latin typeface="方正启体简体" pitchFamily="65" charset="-122"/>
                <a:ea typeface="方正启体简体" pitchFamily="65" charset="-122"/>
              </a:rPr>
              <a:t>悌</a:t>
            </a:r>
          </a:p>
        </p:txBody>
      </p:sp>
      <p:sp>
        <p:nvSpPr>
          <p:cNvPr id="7" name="任意多边形 6"/>
          <p:cNvSpPr/>
          <p:nvPr/>
        </p:nvSpPr>
        <p:spPr>
          <a:xfrm rot="3941261">
            <a:off x="5230555" y="3472716"/>
            <a:ext cx="576065" cy="635221"/>
          </a:xfrm>
          <a:custGeom>
            <a:avLst/>
            <a:gdLst>
              <a:gd name="connsiteX0" fmla="*/ 172195 w 311178"/>
              <a:gd name="connsiteY0" fmla="*/ 5145 h 259978"/>
              <a:gd name="connsiteX1" fmla="*/ 37284 w 311178"/>
              <a:gd name="connsiteY1" fmla="*/ 20135 h 259978"/>
              <a:gd name="connsiteX2" fmla="*/ 97245 w 311178"/>
              <a:gd name="connsiteY2" fmla="*/ 215007 h 259978"/>
              <a:gd name="connsiteX3" fmla="*/ 127225 w 311178"/>
              <a:gd name="connsiteY3" fmla="*/ 244988 h 259978"/>
              <a:gd name="connsiteX4" fmla="*/ 202176 w 311178"/>
              <a:gd name="connsiteY4" fmla="*/ 259978 h 259978"/>
              <a:gd name="connsiteX5" fmla="*/ 277127 w 311178"/>
              <a:gd name="connsiteY5" fmla="*/ 244988 h 259978"/>
              <a:gd name="connsiteX6" fmla="*/ 292117 w 311178"/>
              <a:gd name="connsiteY6" fmla="*/ 80096 h 259978"/>
              <a:gd name="connsiteX7" fmla="*/ 202176 w 311178"/>
              <a:gd name="connsiteY7" fmla="*/ 50115 h 259978"/>
              <a:gd name="connsiteX8" fmla="*/ 97245 w 311178"/>
              <a:gd name="connsiteY8" fmla="*/ 20135 h 259978"/>
              <a:gd name="connsiteX9" fmla="*/ 67264 w 311178"/>
              <a:gd name="connsiteY9" fmla="*/ 20135 h 25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1178" h="259978">
                <a:moveTo>
                  <a:pt x="172195" y="5145"/>
                </a:moveTo>
                <a:cubicBezTo>
                  <a:pt x="127225" y="10142"/>
                  <a:pt x="62383" y="-17513"/>
                  <a:pt x="37284" y="20135"/>
                </a:cubicBezTo>
                <a:cubicBezTo>
                  <a:pt x="-52571" y="154918"/>
                  <a:pt x="41110" y="170099"/>
                  <a:pt x="97245" y="215007"/>
                </a:cubicBezTo>
                <a:cubicBezTo>
                  <a:pt x="108281" y="223836"/>
                  <a:pt x="114235" y="239421"/>
                  <a:pt x="127225" y="244988"/>
                </a:cubicBezTo>
                <a:cubicBezTo>
                  <a:pt x="150643" y="255025"/>
                  <a:pt x="177192" y="254981"/>
                  <a:pt x="202176" y="259978"/>
                </a:cubicBezTo>
                <a:cubicBezTo>
                  <a:pt x="227160" y="254981"/>
                  <a:pt x="255006" y="257629"/>
                  <a:pt x="277127" y="244988"/>
                </a:cubicBezTo>
                <a:cubicBezTo>
                  <a:pt x="328437" y="215668"/>
                  <a:pt x="311613" y="107947"/>
                  <a:pt x="292117" y="80096"/>
                </a:cubicBezTo>
                <a:cubicBezTo>
                  <a:pt x="273994" y="54207"/>
                  <a:pt x="232156" y="60109"/>
                  <a:pt x="202176" y="50115"/>
                </a:cubicBezTo>
                <a:cubicBezTo>
                  <a:pt x="166537" y="38235"/>
                  <a:pt x="134885" y="26408"/>
                  <a:pt x="97245" y="20135"/>
                </a:cubicBezTo>
                <a:cubicBezTo>
                  <a:pt x="87387" y="18492"/>
                  <a:pt x="77258" y="20135"/>
                  <a:pt x="67264" y="20135"/>
                </a:cubicBezTo>
              </a:path>
            </a:pathLst>
          </a:custGeom>
          <a:solidFill>
            <a:schemeClr val="tx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2667706" y="1700808"/>
            <a:ext cx="2769989" cy="29059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latin typeface="华文行楷" pitchFamily="2" charset="-122"/>
                <a:ea typeface="华文行楷" pitchFamily="2" charset="-122"/>
              </a:rPr>
              <a:t>弟子入则孝</a:t>
            </a:r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，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出</a:t>
            </a:r>
            <a:r>
              <a:rPr lang="zh-CN" altLang="en-US" sz="2800" dirty="0">
                <a:latin typeface="华文行楷" pitchFamily="2" charset="-122"/>
                <a:ea typeface="华文行楷" pitchFamily="2" charset="-122"/>
              </a:rPr>
              <a:t>则悌</a:t>
            </a:r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，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谨</a:t>
            </a:r>
            <a:r>
              <a:rPr lang="zh-CN" altLang="en-US" sz="2800" dirty="0">
                <a:latin typeface="华文行楷" pitchFamily="2" charset="-122"/>
                <a:ea typeface="华文行楷" pitchFamily="2" charset="-122"/>
              </a:rPr>
              <a:t>而信</a:t>
            </a:r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，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泛</a:t>
            </a:r>
            <a:r>
              <a:rPr lang="zh-CN" altLang="en-US" sz="2800" dirty="0">
                <a:latin typeface="华文行楷" pitchFamily="2" charset="-122"/>
                <a:ea typeface="华文行楷" pitchFamily="2" charset="-122"/>
              </a:rPr>
              <a:t>爱众而亲仁。行有余力</a:t>
            </a:r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，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则</a:t>
            </a:r>
            <a:r>
              <a:rPr lang="zh-CN" altLang="en-US" sz="2800" dirty="0">
                <a:latin typeface="华文行楷" pitchFamily="2" charset="-122"/>
                <a:ea typeface="华文行楷" pitchFamily="2" charset="-122"/>
              </a:rPr>
              <a:t>以学文</a:t>
            </a:r>
          </a:p>
        </p:txBody>
      </p:sp>
      <p:grpSp>
        <p:nvGrpSpPr>
          <p:cNvPr id="95" name="组合 94"/>
          <p:cNvGrpSpPr/>
          <p:nvPr/>
        </p:nvGrpSpPr>
        <p:grpSpPr>
          <a:xfrm>
            <a:off x="0" y="6588056"/>
            <a:ext cx="9144000" cy="297328"/>
            <a:chOff x="0" y="6260860"/>
            <a:chExt cx="9144000" cy="552516"/>
          </a:xfrm>
        </p:grpSpPr>
        <p:sp>
          <p:nvSpPr>
            <p:cNvPr id="123" name="矩形 122"/>
            <p:cNvSpPr/>
            <p:nvPr/>
          </p:nvSpPr>
          <p:spPr>
            <a:xfrm>
              <a:off x="0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矩形 123"/>
            <p:cNvSpPr/>
            <p:nvPr/>
          </p:nvSpPr>
          <p:spPr>
            <a:xfrm>
              <a:off x="152400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矩形 124"/>
            <p:cNvSpPr/>
            <p:nvPr/>
          </p:nvSpPr>
          <p:spPr>
            <a:xfrm>
              <a:off x="691952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矩形 125"/>
            <p:cNvSpPr/>
            <p:nvPr/>
          </p:nvSpPr>
          <p:spPr>
            <a:xfrm>
              <a:off x="1196008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矩形 126"/>
            <p:cNvSpPr/>
            <p:nvPr/>
          </p:nvSpPr>
          <p:spPr>
            <a:xfrm>
              <a:off x="1700064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矩形 127"/>
            <p:cNvSpPr/>
            <p:nvPr/>
          </p:nvSpPr>
          <p:spPr>
            <a:xfrm>
              <a:off x="2204120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矩形 128"/>
            <p:cNvSpPr/>
            <p:nvPr/>
          </p:nvSpPr>
          <p:spPr>
            <a:xfrm>
              <a:off x="2743672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矩形 129"/>
            <p:cNvSpPr/>
            <p:nvPr/>
          </p:nvSpPr>
          <p:spPr>
            <a:xfrm>
              <a:off x="3247728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矩形 130"/>
            <p:cNvSpPr/>
            <p:nvPr/>
          </p:nvSpPr>
          <p:spPr>
            <a:xfrm>
              <a:off x="3751784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矩形 131"/>
            <p:cNvSpPr/>
            <p:nvPr/>
          </p:nvSpPr>
          <p:spPr>
            <a:xfrm>
              <a:off x="4220344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矩形 132"/>
            <p:cNvSpPr/>
            <p:nvPr/>
          </p:nvSpPr>
          <p:spPr>
            <a:xfrm>
              <a:off x="4759896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矩形 133"/>
            <p:cNvSpPr/>
            <p:nvPr/>
          </p:nvSpPr>
          <p:spPr>
            <a:xfrm>
              <a:off x="5263952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矩形 134"/>
            <p:cNvSpPr/>
            <p:nvPr/>
          </p:nvSpPr>
          <p:spPr>
            <a:xfrm>
              <a:off x="5768008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矩形 135"/>
            <p:cNvSpPr/>
            <p:nvPr/>
          </p:nvSpPr>
          <p:spPr>
            <a:xfrm>
              <a:off x="6308576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矩形 136"/>
            <p:cNvSpPr/>
            <p:nvPr/>
          </p:nvSpPr>
          <p:spPr>
            <a:xfrm>
              <a:off x="6848128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矩形 137"/>
            <p:cNvSpPr/>
            <p:nvPr/>
          </p:nvSpPr>
          <p:spPr>
            <a:xfrm>
              <a:off x="7352184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矩形 138"/>
            <p:cNvSpPr/>
            <p:nvPr/>
          </p:nvSpPr>
          <p:spPr>
            <a:xfrm>
              <a:off x="7856240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矩形 139"/>
            <p:cNvSpPr/>
            <p:nvPr/>
          </p:nvSpPr>
          <p:spPr>
            <a:xfrm>
              <a:off x="8396808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8756848" y="6620900"/>
              <a:ext cx="3871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0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0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矩形 143"/>
            <p:cNvSpPr/>
            <p:nvPr/>
          </p:nvSpPr>
          <p:spPr>
            <a:xfrm>
              <a:off x="539552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矩形 144"/>
            <p:cNvSpPr/>
            <p:nvPr/>
          </p:nvSpPr>
          <p:spPr>
            <a:xfrm>
              <a:off x="104360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矩形 145"/>
            <p:cNvSpPr/>
            <p:nvPr/>
          </p:nvSpPr>
          <p:spPr>
            <a:xfrm>
              <a:off x="1547664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矩形 146"/>
            <p:cNvSpPr/>
            <p:nvPr/>
          </p:nvSpPr>
          <p:spPr>
            <a:xfrm>
              <a:off x="2051720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矩形 147"/>
            <p:cNvSpPr/>
            <p:nvPr/>
          </p:nvSpPr>
          <p:spPr>
            <a:xfrm>
              <a:off x="2591272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148"/>
            <p:cNvSpPr/>
            <p:nvPr/>
          </p:nvSpPr>
          <p:spPr>
            <a:xfrm>
              <a:off x="309532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矩形 149"/>
            <p:cNvSpPr/>
            <p:nvPr/>
          </p:nvSpPr>
          <p:spPr>
            <a:xfrm>
              <a:off x="3599384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矩形 150"/>
            <p:cNvSpPr/>
            <p:nvPr/>
          </p:nvSpPr>
          <p:spPr>
            <a:xfrm>
              <a:off x="4067944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矩形 151"/>
            <p:cNvSpPr/>
            <p:nvPr/>
          </p:nvSpPr>
          <p:spPr>
            <a:xfrm>
              <a:off x="4607496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矩形 152"/>
            <p:cNvSpPr/>
            <p:nvPr/>
          </p:nvSpPr>
          <p:spPr>
            <a:xfrm>
              <a:off x="5111552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矩形 153"/>
            <p:cNvSpPr/>
            <p:nvPr/>
          </p:nvSpPr>
          <p:spPr>
            <a:xfrm>
              <a:off x="561560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矩形 154"/>
            <p:cNvSpPr/>
            <p:nvPr/>
          </p:nvSpPr>
          <p:spPr>
            <a:xfrm>
              <a:off x="6156176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矩形 155"/>
            <p:cNvSpPr/>
            <p:nvPr/>
          </p:nvSpPr>
          <p:spPr>
            <a:xfrm>
              <a:off x="669572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矩形 156"/>
            <p:cNvSpPr/>
            <p:nvPr/>
          </p:nvSpPr>
          <p:spPr>
            <a:xfrm>
              <a:off x="7199784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矩形 157"/>
            <p:cNvSpPr/>
            <p:nvPr/>
          </p:nvSpPr>
          <p:spPr>
            <a:xfrm>
              <a:off x="7703840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矩形 158"/>
            <p:cNvSpPr/>
            <p:nvPr/>
          </p:nvSpPr>
          <p:spPr>
            <a:xfrm>
              <a:off x="824440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矩形 159"/>
            <p:cNvSpPr/>
            <p:nvPr/>
          </p:nvSpPr>
          <p:spPr>
            <a:xfrm>
              <a:off x="860444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矩形 160"/>
            <p:cNvSpPr/>
            <p:nvPr/>
          </p:nvSpPr>
          <p:spPr>
            <a:xfrm>
              <a:off x="34229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矩形 161"/>
            <p:cNvSpPr/>
            <p:nvPr/>
          </p:nvSpPr>
          <p:spPr>
            <a:xfrm>
              <a:off x="89959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矩形 162"/>
            <p:cNvSpPr/>
            <p:nvPr/>
          </p:nvSpPr>
          <p:spPr>
            <a:xfrm>
              <a:off x="1403648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矩形 163"/>
            <p:cNvSpPr/>
            <p:nvPr/>
          </p:nvSpPr>
          <p:spPr>
            <a:xfrm>
              <a:off x="1943200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矩形 164"/>
            <p:cNvSpPr/>
            <p:nvPr/>
          </p:nvSpPr>
          <p:spPr>
            <a:xfrm>
              <a:off x="244725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矩形 165"/>
            <p:cNvSpPr/>
            <p:nvPr/>
          </p:nvSpPr>
          <p:spPr>
            <a:xfrm>
              <a:off x="295131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矩形 166"/>
            <p:cNvSpPr/>
            <p:nvPr/>
          </p:nvSpPr>
          <p:spPr>
            <a:xfrm>
              <a:off x="341987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矩形 167"/>
            <p:cNvSpPr/>
            <p:nvPr/>
          </p:nvSpPr>
          <p:spPr>
            <a:xfrm>
              <a:off x="3959424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矩形 168"/>
            <p:cNvSpPr/>
            <p:nvPr/>
          </p:nvSpPr>
          <p:spPr>
            <a:xfrm>
              <a:off x="4463480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矩形 169"/>
            <p:cNvSpPr/>
            <p:nvPr/>
          </p:nvSpPr>
          <p:spPr>
            <a:xfrm>
              <a:off x="496753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矩形 170"/>
            <p:cNvSpPr/>
            <p:nvPr/>
          </p:nvSpPr>
          <p:spPr>
            <a:xfrm>
              <a:off x="543609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594015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矩形 172"/>
            <p:cNvSpPr/>
            <p:nvPr/>
          </p:nvSpPr>
          <p:spPr>
            <a:xfrm>
              <a:off x="6479704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矩形 173"/>
            <p:cNvSpPr/>
            <p:nvPr/>
          </p:nvSpPr>
          <p:spPr>
            <a:xfrm>
              <a:off x="6983760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矩形 174"/>
            <p:cNvSpPr/>
            <p:nvPr/>
          </p:nvSpPr>
          <p:spPr>
            <a:xfrm>
              <a:off x="748781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矩形 175"/>
            <p:cNvSpPr/>
            <p:nvPr/>
          </p:nvSpPr>
          <p:spPr>
            <a:xfrm>
              <a:off x="795637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矩形 176"/>
            <p:cNvSpPr/>
            <p:nvPr/>
          </p:nvSpPr>
          <p:spPr>
            <a:xfrm>
              <a:off x="8244408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8604448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107504" y="116632"/>
            <a:ext cx="1700064" cy="2508038"/>
            <a:chOff x="-7098" y="44624"/>
            <a:chExt cx="1700064" cy="2508038"/>
          </a:xfrm>
        </p:grpSpPr>
        <p:sp>
          <p:nvSpPr>
            <p:cNvPr id="180" name="任意多边形 179"/>
            <p:cNvSpPr/>
            <p:nvPr/>
          </p:nvSpPr>
          <p:spPr>
            <a:xfrm>
              <a:off x="30020" y="197130"/>
              <a:ext cx="1283364" cy="2043738"/>
            </a:xfrm>
            <a:custGeom>
              <a:avLst/>
              <a:gdLst>
                <a:gd name="connsiteX0" fmla="*/ 1319755 w 2024293"/>
                <a:gd name="connsiteY0" fmla="*/ 74951 h 2473377"/>
                <a:gd name="connsiteX1" fmla="*/ 1529618 w 2024293"/>
                <a:gd name="connsiteY1" fmla="*/ 59961 h 2473377"/>
                <a:gd name="connsiteX2" fmla="*/ 1544608 w 2024293"/>
                <a:gd name="connsiteY2" fmla="*/ 104931 h 2473377"/>
                <a:gd name="connsiteX3" fmla="*/ 1574588 w 2024293"/>
                <a:gd name="connsiteY3" fmla="*/ 134912 h 2473377"/>
                <a:gd name="connsiteX4" fmla="*/ 1589578 w 2024293"/>
                <a:gd name="connsiteY4" fmla="*/ 179882 h 2473377"/>
                <a:gd name="connsiteX5" fmla="*/ 1739480 w 2024293"/>
                <a:gd name="connsiteY5" fmla="*/ 224853 h 2473377"/>
                <a:gd name="connsiteX6" fmla="*/ 1784450 w 2024293"/>
                <a:gd name="connsiteY6" fmla="*/ 239843 h 2473377"/>
                <a:gd name="connsiteX7" fmla="*/ 1859401 w 2024293"/>
                <a:gd name="connsiteY7" fmla="*/ 284813 h 2473377"/>
                <a:gd name="connsiteX8" fmla="*/ 1889382 w 2024293"/>
                <a:gd name="connsiteY8" fmla="*/ 314794 h 2473377"/>
                <a:gd name="connsiteX9" fmla="*/ 1934352 w 2024293"/>
                <a:gd name="connsiteY9" fmla="*/ 344774 h 2473377"/>
                <a:gd name="connsiteX10" fmla="*/ 1964332 w 2024293"/>
                <a:gd name="connsiteY10" fmla="*/ 449705 h 2473377"/>
                <a:gd name="connsiteX11" fmla="*/ 1994313 w 2024293"/>
                <a:gd name="connsiteY11" fmla="*/ 494675 h 2473377"/>
                <a:gd name="connsiteX12" fmla="*/ 1994313 w 2024293"/>
                <a:gd name="connsiteY12" fmla="*/ 674557 h 2473377"/>
                <a:gd name="connsiteX13" fmla="*/ 1964332 w 2024293"/>
                <a:gd name="connsiteY13" fmla="*/ 764498 h 2473377"/>
                <a:gd name="connsiteX14" fmla="*/ 2009303 w 2024293"/>
                <a:gd name="connsiteY14" fmla="*/ 974361 h 2473377"/>
                <a:gd name="connsiteX15" fmla="*/ 2024293 w 2024293"/>
                <a:gd name="connsiteY15" fmla="*/ 1019331 h 2473377"/>
                <a:gd name="connsiteX16" fmla="*/ 2009303 w 2024293"/>
                <a:gd name="connsiteY16" fmla="*/ 1304144 h 2473377"/>
                <a:gd name="connsiteX17" fmla="*/ 1994313 w 2024293"/>
                <a:gd name="connsiteY17" fmla="*/ 1499016 h 2473377"/>
                <a:gd name="connsiteX18" fmla="*/ 1934352 w 2024293"/>
                <a:gd name="connsiteY18" fmla="*/ 1514007 h 2473377"/>
                <a:gd name="connsiteX19" fmla="*/ 1919362 w 2024293"/>
                <a:gd name="connsiteY19" fmla="*/ 1558977 h 2473377"/>
                <a:gd name="connsiteX20" fmla="*/ 1904372 w 2024293"/>
                <a:gd name="connsiteY20" fmla="*/ 1633928 h 2473377"/>
                <a:gd name="connsiteX21" fmla="*/ 1874391 w 2024293"/>
                <a:gd name="connsiteY21" fmla="*/ 1663908 h 2473377"/>
                <a:gd name="connsiteX22" fmla="*/ 1829421 w 2024293"/>
                <a:gd name="connsiteY22" fmla="*/ 1753849 h 2473377"/>
                <a:gd name="connsiteX23" fmla="*/ 1799441 w 2024293"/>
                <a:gd name="connsiteY23" fmla="*/ 1783830 h 2473377"/>
                <a:gd name="connsiteX24" fmla="*/ 1724490 w 2024293"/>
                <a:gd name="connsiteY24" fmla="*/ 1873771 h 2473377"/>
                <a:gd name="connsiteX25" fmla="*/ 1664529 w 2024293"/>
                <a:gd name="connsiteY25" fmla="*/ 2008682 h 2473377"/>
                <a:gd name="connsiteX26" fmla="*/ 1589578 w 2024293"/>
                <a:gd name="connsiteY26" fmla="*/ 2068643 h 2473377"/>
                <a:gd name="connsiteX27" fmla="*/ 1499637 w 2024293"/>
                <a:gd name="connsiteY27" fmla="*/ 2188564 h 2473377"/>
                <a:gd name="connsiteX28" fmla="*/ 1454667 w 2024293"/>
                <a:gd name="connsiteY28" fmla="*/ 2203554 h 2473377"/>
                <a:gd name="connsiteX29" fmla="*/ 1379716 w 2024293"/>
                <a:gd name="connsiteY29" fmla="*/ 2248525 h 2473377"/>
                <a:gd name="connsiteX30" fmla="*/ 1289775 w 2024293"/>
                <a:gd name="connsiteY30" fmla="*/ 2308485 h 2473377"/>
                <a:gd name="connsiteX31" fmla="*/ 1244805 w 2024293"/>
                <a:gd name="connsiteY31" fmla="*/ 2338466 h 2473377"/>
                <a:gd name="connsiteX32" fmla="*/ 1094903 w 2024293"/>
                <a:gd name="connsiteY32" fmla="*/ 2383436 h 2473377"/>
                <a:gd name="connsiteX33" fmla="*/ 1049932 w 2024293"/>
                <a:gd name="connsiteY33" fmla="*/ 2398426 h 2473377"/>
                <a:gd name="connsiteX34" fmla="*/ 1019952 w 2024293"/>
                <a:gd name="connsiteY34" fmla="*/ 2428407 h 2473377"/>
                <a:gd name="connsiteX35" fmla="*/ 945001 w 2024293"/>
                <a:gd name="connsiteY35" fmla="*/ 2473377 h 2473377"/>
                <a:gd name="connsiteX36" fmla="*/ 780109 w 2024293"/>
                <a:gd name="connsiteY36" fmla="*/ 2428407 h 2473377"/>
                <a:gd name="connsiteX37" fmla="*/ 720149 w 2024293"/>
                <a:gd name="connsiteY37" fmla="*/ 2353456 h 2473377"/>
                <a:gd name="connsiteX38" fmla="*/ 690168 w 2024293"/>
                <a:gd name="connsiteY38" fmla="*/ 2323475 h 2473377"/>
                <a:gd name="connsiteX39" fmla="*/ 630208 w 2024293"/>
                <a:gd name="connsiteY39" fmla="*/ 2233535 h 2473377"/>
                <a:gd name="connsiteX40" fmla="*/ 555257 w 2024293"/>
                <a:gd name="connsiteY40" fmla="*/ 2098623 h 2473377"/>
                <a:gd name="connsiteX41" fmla="*/ 525277 w 2024293"/>
                <a:gd name="connsiteY41" fmla="*/ 2053653 h 2473377"/>
                <a:gd name="connsiteX42" fmla="*/ 495296 w 2024293"/>
                <a:gd name="connsiteY42" fmla="*/ 2023672 h 2473377"/>
                <a:gd name="connsiteX43" fmla="*/ 405355 w 2024293"/>
                <a:gd name="connsiteY43" fmla="*/ 1918741 h 2473377"/>
                <a:gd name="connsiteX44" fmla="*/ 360385 w 2024293"/>
                <a:gd name="connsiteY44" fmla="*/ 1888761 h 2473377"/>
                <a:gd name="connsiteX45" fmla="*/ 300424 w 2024293"/>
                <a:gd name="connsiteY45" fmla="*/ 1828800 h 2473377"/>
                <a:gd name="connsiteX46" fmla="*/ 255454 w 2024293"/>
                <a:gd name="connsiteY46" fmla="*/ 1798820 h 2473377"/>
                <a:gd name="connsiteX47" fmla="*/ 225473 w 2024293"/>
                <a:gd name="connsiteY47" fmla="*/ 1768839 h 2473377"/>
                <a:gd name="connsiteX48" fmla="*/ 180503 w 2024293"/>
                <a:gd name="connsiteY48" fmla="*/ 1753849 h 2473377"/>
                <a:gd name="connsiteX49" fmla="*/ 120542 w 2024293"/>
                <a:gd name="connsiteY49" fmla="*/ 1663908 h 2473377"/>
                <a:gd name="connsiteX50" fmla="*/ 45591 w 2024293"/>
                <a:gd name="connsiteY50" fmla="*/ 1603948 h 2473377"/>
                <a:gd name="connsiteX51" fmla="*/ 30601 w 2024293"/>
                <a:gd name="connsiteY51" fmla="*/ 1558977 h 2473377"/>
                <a:gd name="connsiteX52" fmla="*/ 621 w 2024293"/>
                <a:gd name="connsiteY52" fmla="*/ 1514007 h 2473377"/>
                <a:gd name="connsiteX53" fmla="*/ 15611 w 2024293"/>
                <a:gd name="connsiteY53" fmla="*/ 1424066 h 2473377"/>
                <a:gd name="connsiteX54" fmla="*/ 45591 w 2024293"/>
                <a:gd name="connsiteY54" fmla="*/ 1334125 h 2473377"/>
                <a:gd name="connsiteX55" fmla="*/ 75572 w 2024293"/>
                <a:gd name="connsiteY55" fmla="*/ 1094282 h 2473377"/>
                <a:gd name="connsiteX56" fmla="*/ 105552 w 2024293"/>
                <a:gd name="connsiteY56" fmla="*/ 1049312 h 2473377"/>
                <a:gd name="connsiteX57" fmla="*/ 135532 w 2024293"/>
                <a:gd name="connsiteY57" fmla="*/ 959371 h 2473377"/>
                <a:gd name="connsiteX58" fmla="*/ 150523 w 2024293"/>
                <a:gd name="connsiteY58" fmla="*/ 914400 h 2473377"/>
                <a:gd name="connsiteX59" fmla="*/ 165513 w 2024293"/>
                <a:gd name="connsiteY59" fmla="*/ 569626 h 2473377"/>
                <a:gd name="connsiteX60" fmla="*/ 180503 w 2024293"/>
                <a:gd name="connsiteY60" fmla="*/ 524656 h 2473377"/>
                <a:gd name="connsiteX61" fmla="*/ 210483 w 2024293"/>
                <a:gd name="connsiteY61" fmla="*/ 494675 h 2473377"/>
                <a:gd name="connsiteX62" fmla="*/ 255454 w 2024293"/>
                <a:gd name="connsiteY62" fmla="*/ 359764 h 2473377"/>
                <a:gd name="connsiteX63" fmla="*/ 270444 w 2024293"/>
                <a:gd name="connsiteY63" fmla="*/ 314794 h 2473377"/>
                <a:gd name="connsiteX64" fmla="*/ 330405 w 2024293"/>
                <a:gd name="connsiteY64" fmla="*/ 254833 h 2473377"/>
                <a:gd name="connsiteX65" fmla="*/ 405355 w 2024293"/>
                <a:gd name="connsiteY65" fmla="*/ 164892 h 2473377"/>
                <a:gd name="connsiteX66" fmla="*/ 420346 w 2024293"/>
                <a:gd name="connsiteY66" fmla="*/ 119921 h 2473377"/>
                <a:gd name="connsiteX67" fmla="*/ 465316 w 2024293"/>
                <a:gd name="connsiteY67" fmla="*/ 89941 h 2473377"/>
                <a:gd name="connsiteX68" fmla="*/ 555257 w 2024293"/>
                <a:gd name="connsiteY68" fmla="*/ 29980 h 2473377"/>
                <a:gd name="connsiteX69" fmla="*/ 989972 w 2024293"/>
                <a:gd name="connsiteY69" fmla="*/ 14990 h 2473377"/>
                <a:gd name="connsiteX70" fmla="*/ 1034942 w 2024293"/>
                <a:gd name="connsiteY70" fmla="*/ 0 h 2473377"/>
                <a:gd name="connsiteX71" fmla="*/ 1214824 w 2024293"/>
                <a:gd name="connsiteY71" fmla="*/ 29980 h 2473377"/>
                <a:gd name="connsiteX72" fmla="*/ 1334746 w 2024293"/>
                <a:gd name="connsiteY72" fmla="*/ 74951 h 2473377"/>
                <a:gd name="connsiteX73" fmla="*/ 1364726 w 2024293"/>
                <a:gd name="connsiteY73" fmla="*/ 44971 h 2473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2024293" h="2473377">
                  <a:moveTo>
                    <a:pt x="1319755" y="74951"/>
                  </a:moveTo>
                  <a:cubicBezTo>
                    <a:pt x="1402002" y="42053"/>
                    <a:pt x="1426338" y="18650"/>
                    <a:pt x="1529618" y="59961"/>
                  </a:cubicBezTo>
                  <a:cubicBezTo>
                    <a:pt x="1544289" y="65829"/>
                    <a:pt x="1536479" y="91382"/>
                    <a:pt x="1544608" y="104931"/>
                  </a:cubicBezTo>
                  <a:cubicBezTo>
                    <a:pt x="1551879" y="117050"/>
                    <a:pt x="1564595" y="124918"/>
                    <a:pt x="1574588" y="134912"/>
                  </a:cubicBezTo>
                  <a:cubicBezTo>
                    <a:pt x="1579585" y="149902"/>
                    <a:pt x="1581448" y="166333"/>
                    <a:pt x="1589578" y="179882"/>
                  </a:cubicBezTo>
                  <a:cubicBezTo>
                    <a:pt x="1622761" y="235187"/>
                    <a:pt x="1677604" y="217118"/>
                    <a:pt x="1739480" y="224853"/>
                  </a:cubicBezTo>
                  <a:cubicBezTo>
                    <a:pt x="1754470" y="229850"/>
                    <a:pt x="1770901" y="231714"/>
                    <a:pt x="1784450" y="239843"/>
                  </a:cubicBezTo>
                  <a:cubicBezTo>
                    <a:pt x="1887333" y="301572"/>
                    <a:pt x="1732009" y="242349"/>
                    <a:pt x="1859401" y="284813"/>
                  </a:cubicBezTo>
                  <a:cubicBezTo>
                    <a:pt x="1869395" y="294807"/>
                    <a:pt x="1878346" y="305965"/>
                    <a:pt x="1889382" y="314794"/>
                  </a:cubicBezTo>
                  <a:cubicBezTo>
                    <a:pt x="1903450" y="326048"/>
                    <a:pt x="1923098" y="330706"/>
                    <a:pt x="1934352" y="344774"/>
                  </a:cubicBezTo>
                  <a:cubicBezTo>
                    <a:pt x="1943328" y="355994"/>
                    <a:pt x="1961846" y="443904"/>
                    <a:pt x="1964332" y="449705"/>
                  </a:cubicBezTo>
                  <a:cubicBezTo>
                    <a:pt x="1971429" y="466264"/>
                    <a:pt x="1984319" y="479685"/>
                    <a:pt x="1994313" y="494675"/>
                  </a:cubicBezTo>
                  <a:cubicBezTo>
                    <a:pt x="2020689" y="573805"/>
                    <a:pt x="2019416" y="549045"/>
                    <a:pt x="1994313" y="674557"/>
                  </a:cubicBezTo>
                  <a:cubicBezTo>
                    <a:pt x="1988115" y="705545"/>
                    <a:pt x="1964332" y="764498"/>
                    <a:pt x="1964332" y="764498"/>
                  </a:cubicBezTo>
                  <a:cubicBezTo>
                    <a:pt x="1983243" y="915777"/>
                    <a:pt x="1966584" y="846203"/>
                    <a:pt x="2009303" y="974361"/>
                  </a:cubicBezTo>
                  <a:lnTo>
                    <a:pt x="2024293" y="1019331"/>
                  </a:lnTo>
                  <a:cubicBezTo>
                    <a:pt x="2019296" y="1114269"/>
                    <a:pt x="2015233" y="1209260"/>
                    <a:pt x="2009303" y="1304144"/>
                  </a:cubicBezTo>
                  <a:cubicBezTo>
                    <a:pt x="2005239" y="1369166"/>
                    <a:pt x="2016225" y="1437662"/>
                    <a:pt x="1994313" y="1499016"/>
                  </a:cubicBezTo>
                  <a:cubicBezTo>
                    <a:pt x="1987384" y="1518418"/>
                    <a:pt x="1954339" y="1509010"/>
                    <a:pt x="1934352" y="1514007"/>
                  </a:cubicBezTo>
                  <a:cubicBezTo>
                    <a:pt x="1929355" y="1528997"/>
                    <a:pt x="1923194" y="1543648"/>
                    <a:pt x="1919362" y="1558977"/>
                  </a:cubicBezTo>
                  <a:cubicBezTo>
                    <a:pt x="1913183" y="1583695"/>
                    <a:pt x="1914409" y="1610510"/>
                    <a:pt x="1904372" y="1633928"/>
                  </a:cubicBezTo>
                  <a:cubicBezTo>
                    <a:pt x="1898805" y="1646918"/>
                    <a:pt x="1884385" y="1653915"/>
                    <a:pt x="1874391" y="1663908"/>
                  </a:cubicBezTo>
                  <a:cubicBezTo>
                    <a:pt x="1858558" y="1711408"/>
                    <a:pt x="1862631" y="1712335"/>
                    <a:pt x="1829421" y="1753849"/>
                  </a:cubicBezTo>
                  <a:cubicBezTo>
                    <a:pt x="1820592" y="1764885"/>
                    <a:pt x="1808270" y="1772794"/>
                    <a:pt x="1799441" y="1783830"/>
                  </a:cubicBezTo>
                  <a:cubicBezTo>
                    <a:pt x="1715963" y="1888177"/>
                    <a:pt x="1831311" y="1766947"/>
                    <a:pt x="1724490" y="1873771"/>
                  </a:cubicBezTo>
                  <a:cubicBezTo>
                    <a:pt x="1709647" y="1918299"/>
                    <a:pt x="1700161" y="1973050"/>
                    <a:pt x="1664529" y="2008682"/>
                  </a:cubicBezTo>
                  <a:cubicBezTo>
                    <a:pt x="1605527" y="2067684"/>
                    <a:pt x="1634081" y="2009306"/>
                    <a:pt x="1589578" y="2068643"/>
                  </a:cubicBezTo>
                  <a:cubicBezTo>
                    <a:pt x="1583486" y="2076765"/>
                    <a:pt x="1530893" y="2169811"/>
                    <a:pt x="1499637" y="2188564"/>
                  </a:cubicBezTo>
                  <a:cubicBezTo>
                    <a:pt x="1486088" y="2196693"/>
                    <a:pt x="1469657" y="2198557"/>
                    <a:pt x="1454667" y="2203554"/>
                  </a:cubicBezTo>
                  <a:cubicBezTo>
                    <a:pt x="1361305" y="2296919"/>
                    <a:pt x="1496466" y="2170692"/>
                    <a:pt x="1379716" y="2248525"/>
                  </a:cubicBezTo>
                  <a:cubicBezTo>
                    <a:pt x="1267429" y="2323382"/>
                    <a:pt x="1396706" y="2272842"/>
                    <a:pt x="1289775" y="2308485"/>
                  </a:cubicBezTo>
                  <a:cubicBezTo>
                    <a:pt x="1274785" y="2318479"/>
                    <a:pt x="1261268" y="2331149"/>
                    <a:pt x="1244805" y="2338466"/>
                  </a:cubicBezTo>
                  <a:cubicBezTo>
                    <a:pt x="1180687" y="2366963"/>
                    <a:pt x="1155946" y="2365996"/>
                    <a:pt x="1094903" y="2383436"/>
                  </a:cubicBezTo>
                  <a:cubicBezTo>
                    <a:pt x="1079710" y="2387777"/>
                    <a:pt x="1064922" y="2393429"/>
                    <a:pt x="1049932" y="2398426"/>
                  </a:cubicBezTo>
                  <a:cubicBezTo>
                    <a:pt x="1039939" y="2408420"/>
                    <a:pt x="1032071" y="2421136"/>
                    <a:pt x="1019952" y="2428407"/>
                  </a:cubicBezTo>
                  <a:cubicBezTo>
                    <a:pt x="922649" y="2486790"/>
                    <a:pt x="1020971" y="2397409"/>
                    <a:pt x="945001" y="2473377"/>
                  </a:cubicBezTo>
                  <a:cubicBezTo>
                    <a:pt x="830889" y="2435340"/>
                    <a:pt x="886048" y="2449595"/>
                    <a:pt x="780109" y="2428407"/>
                  </a:cubicBezTo>
                  <a:cubicBezTo>
                    <a:pt x="707717" y="2356012"/>
                    <a:pt x="795794" y="2448012"/>
                    <a:pt x="720149" y="2353456"/>
                  </a:cubicBezTo>
                  <a:cubicBezTo>
                    <a:pt x="711320" y="2342420"/>
                    <a:pt x="698648" y="2334782"/>
                    <a:pt x="690168" y="2323475"/>
                  </a:cubicBezTo>
                  <a:cubicBezTo>
                    <a:pt x="668549" y="2294650"/>
                    <a:pt x="630208" y="2233535"/>
                    <a:pt x="630208" y="2233535"/>
                  </a:cubicBezTo>
                  <a:cubicBezTo>
                    <a:pt x="603824" y="2154381"/>
                    <a:pt x="623983" y="2201712"/>
                    <a:pt x="555257" y="2098623"/>
                  </a:cubicBezTo>
                  <a:cubicBezTo>
                    <a:pt x="545264" y="2083633"/>
                    <a:pt x="538016" y="2066392"/>
                    <a:pt x="525277" y="2053653"/>
                  </a:cubicBezTo>
                  <a:cubicBezTo>
                    <a:pt x="515283" y="2043659"/>
                    <a:pt x="504125" y="2034708"/>
                    <a:pt x="495296" y="2023672"/>
                  </a:cubicBezTo>
                  <a:cubicBezTo>
                    <a:pt x="456547" y="1975235"/>
                    <a:pt x="467214" y="1959980"/>
                    <a:pt x="405355" y="1918741"/>
                  </a:cubicBezTo>
                  <a:cubicBezTo>
                    <a:pt x="390365" y="1908748"/>
                    <a:pt x="374064" y="1900485"/>
                    <a:pt x="360385" y="1888761"/>
                  </a:cubicBezTo>
                  <a:cubicBezTo>
                    <a:pt x="338924" y="1870366"/>
                    <a:pt x="323943" y="1844479"/>
                    <a:pt x="300424" y="1828800"/>
                  </a:cubicBezTo>
                  <a:cubicBezTo>
                    <a:pt x="285434" y="1818807"/>
                    <a:pt x="269522" y="1810074"/>
                    <a:pt x="255454" y="1798820"/>
                  </a:cubicBezTo>
                  <a:cubicBezTo>
                    <a:pt x="244418" y="1789991"/>
                    <a:pt x="237592" y="1776111"/>
                    <a:pt x="225473" y="1768839"/>
                  </a:cubicBezTo>
                  <a:cubicBezTo>
                    <a:pt x="211924" y="1760709"/>
                    <a:pt x="195493" y="1758846"/>
                    <a:pt x="180503" y="1753849"/>
                  </a:cubicBezTo>
                  <a:cubicBezTo>
                    <a:pt x="160516" y="1723869"/>
                    <a:pt x="150522" y="1683895"/>
                    <a:pt x="120542" y="1663908"/>
                  </a:cubicBezTo>
                  <a:cubicBezTo>
                    <a:pt x="63813" y="1626088"/>
                    <a:pt x="88311" y="1646667"/>
                    <a:pt x="45591" y="1603948"/>
                  </a:cubicBezTo>
                  <a:cubicBezTo>
                    <a:pt x="40594" y="1588958"/>
                    <a:pt x="37667" y="1573110"/>
                    <a:pt x="30601" y="1558977"/>
                  </a:cubicBezTo>
                  <a:cubicBezTo>
                    <a:pt x="22544" y="1542863"/>
                    <a:pt x="2610" y="1531913"/>
                    <a:pt x="621" y="1514007"/>
                  </a:cubicBezTo>
                  <a:cubicBezTo>
                    <a:pt x="-2735" y="1483799"/>
                    <a:pt x="8239" y="1453552"/>
                    <a:pt x="15611" y="1424066"/>
                  </a:cubicBezTo>
                  <a:cubicBezTo>
                    <a:pt x="23276" y="1393408"/>
                    <a:pt x="45591" y="1334125"/>
                    <a:pt x="45591" y="1334125"/>
                  </a:cubicBezTo>
                  <a:cubicBezTo>
                    <a:pt x="47231" y="1316090"/>
                    <a:pt x="56987" y="1143843"/>
                    <a:pt x="75572" y="1094282"/>
                  </a:cubicBezTo>
                  <a:cubicBezTo>
                    <a:pt x="81898" y="1077413"/>
                    <a:pt x="95559" y="1064302"/>
                    <a:pt x="105552" y="1049312"/>
                  </a:cubicBezTo>
                  <a:lnTo>
                    <a:pt x="135532" y="959371"/>
                  </a:lnTo>
                  <a:lnTo>
                    <a:pt x="150523" y="914400"/>
                  </a:lnTo>
                  <a:cubicBezTo>
                    <a:pt x="155520" y="799475"/>
                    <a:pt x="156690" y="684320"/>
                    <a:pt x="165513" y="569626"/>
                  </a:cubicBezTo>
                  <a:cubicBezTo>
                    <a:pt x="166725" y="553872"/>
                    <a:pt x="172374" y="538205"/>
                    <a:pt x="180503" y="524656"/>
                  </a:cubicBezTo>
                  <a:cubicBezTo>
                    <a:pt x="187774" y="512537"/>
                    <a:pt x="200490" y="504669"/>
                    <a:pt x="210483" y="494675"/>
                  </a:cubicBezTo>
                  <a:lnTo>
                    <a:pt x="255454" y="359764"/>
                  </a:lnTo>
                  <a:cubicBezTo>
                    <a:pt x="260451" y="344774"/>
                    <a:pt x="259271" y="325967"/>
                    <a:pt x="270444" y="314794"/>
                  </a:cubicBezTo>
                  <a:lnTo>
                    <a:pt x="330405" y="254833"/>
                  </a:lnTo>
                  <a:cubicBezTo>
                    <a:pt x="363556" y="221682"/>
                    <a:pt x="384486" y="206630"/>
                    <a:pt x="405355" y="164892"/>
                  </a:cubicBezTo>
                  <a:cubicBezTo>
                    <a:pt x="412422" y="150759"/>
                    <a:pt x="410475" y="132260"/>
                    <a:pt x="420346" y="119921"/>
                  </a:cubicBezTo>
                  <a:cubicBezTo>
                    <a:pt x="431600" y="105853"/>
                    <a:pt x="451476" y="101474"/>
                    <a:pt x="465316" y="89941"/>
                  </a:cubicBezTo>
                  <a:cubicBezTo>
                    <a:pt x="502917" y="58607"/>
                    <a:pt x="503997" y="33184"/>
                    <a:pt x="555257" y="29980"/>
                  </a:cubicBezTo>
                  <a:cubicBezTo>
                    <a:pt x="699966" y="20935"/>
                    <a:pt x="845067" y="19987"/>
                    <a:pt x="989972" y="14990"/>
                  </a:cubicBezTo>
                  <a:cubicBezTo>
                    <a:pt x="1004962" y="9993"/>
                    <a:pt x="1019141" y="0"/>
                    <a:pt x="1034942" y="0"/>
                  </a:cubicBezTo>
                  <a:cubicBezTo>
                    <a:pt x="1072128" y="0"/>
                    <a:pt x="1172267" y="21469"/>
                    <a:pt x="1214824" y="29980"/>
                  </a:cubicBezTo>
                  <a:cubicBezTo>
                    <a:pt x="1253257" y="55603"/>
                    <a:pt x="1281354" y="82578"/>
                    <a:pt x="1334746" y="74951"/>
                  </a:cubicBezTo>
                  <a:cubicBezTo>
                    <a:pt x="1348737" y="72952"/>
                    <a:pt x="1354733" y="54964"/>
                    <a:pt x="1364726" y="44971"/>
                  </a:cubicBezTo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1" name="直接连接符 180"/>
            <p:cNvCxnSpPr/>
            <p:nvPr/>
          </p:nvCxnSpPr>
          <p:spPr>
            <a:xfrm>
              <a:off x="300037" y="2552662"/>
              <a:ext cx="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TextBox 181"/>
            <p:cNvSpPr txBox="1"/>
            <p:nvPr/>
          </p:nvSpPr>
          <p:spPr>
            <a:xfrm>
              <a:off x="-7098" y="44624"/>
              <a:ext cx="17000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000" dirty="0" smtClean="0">
                  <a:solidFill>
                    <a:srgbClr val="FF0000"/>
                  </a:solidFill>
                  <a:latin typeface="全新硬笔隶书简" pitchFamily="2" charset="-122"/>
                  <a:ea typeface="全新硬笔隶书简" pitchFamily="2" charset="-122"/>
                </a:rPr>
                <a:t>中</a:t>
              </a:r>
              <a:endParaRPr lang="zh-CN" altLang="en-US" sz="8000" dirty="0">
                <a:solidFill>
                  <a:srgbClr val="FF0000"/>
                </a:solidFill>
                <a:latin typeface="全新硬笔隶书简" pitchFamily="2" charset="-122"/>
                <a:ea typeface="全新硬笔隶书简" pitchFamily="2" charset="-122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611560" y="620688"/>
              <a:ext cx="77383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 smtClean="0">
                  <a:solidFill>
                    <a:srgbClr val="FF0000"/>
                  </a:solidFill>
                  <a:latin typeface="草檀斋毛泽东字体" pitchFamily="2" charset="-122"/>
                  <a:ea typeface="草檀斋毛泽东字体" pitchFamily="2" charset="-122"/>
                </a:rPr>
                <a:t>国</a:t>
              </a:r>
              <a:endParaRPr lang="zh-CN" altLang="en-US" sz="4000" dirty="0">
                <a:solidFill>
                  <a:srgbClr val="FF0000"/>
                </a:solidFill>
                <a:latin typeface="草檀斋毛泽东字体" pitchFamily="2" charset="-122"/>
                <a:ea typeface="草檀斋毛泽东字体" pitchFamily="2" charset="-122"/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360545" y="1196752"/>
              <a:ext cx="72086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 smtClean="0">
                  <a:solidFill>
                    <a:srgbClr val="FF0000"/>
                  </a:solidFill>
                  <a:latin typeface="草檀斋毛泽东字体" pitchFamily="2" charset="-122"/>
                  <a:ea typeface="草檀斋毛泽东字体" pitchFamily="2" charset="-122"/>
                </a:rPr>
                <a:t>风</a:t>
              </a:r>
              <a:endParaRPr lang="zh-CN" altLang="en-US" sz="4000" dirty="0">
                <a:solidFill>
                  <a:srgbClr val="FF0000"/>
                </a:solidFill>
                <a:latin typeface="草檀斋毛泽东字体" pitchFamily="2" charset="-122"/>
                <a:ea typeface="草檀斋毛泽东字体" pitchFamily="2" charset="-122"/>
              </a:endParaRPr>
            </a:p>
          </p:txBody>
        </p:sp>
      </p:grpSp>
      <p:sp>
        <p:nvSpPr>
          <p:cNvPr id="185" name="任意多边形 184"/>
          <p:cNvSpPr/>
          <p:nvPr/>
        </p:nvSpPr>
        <p:spPr>
          <a:xfrm>
            <a:off x="1171873" y="1622703"/>
            <a:ext cx="915343" cy="1374249"/>
          </a:xfrm>
          <a:custGeom>
            <a:avLst/>
            <a:gdLst>
              <a:gd name="connsiteX0" fmla="*/ 538237 w 1538094"/>
              <a:gd name="connsiteY0" fmla="*/ 227 h 1111942"/>
              <a:gd name="connsiteX1" fmla="*/ 465665 w 1538094"/>
              <a:gd name="connsiteY1" fmla="*/ 14741 h 1111942"/>
              <a:gd name="connsiteX2" fmla="*/ 422123 w 1538094"/>
              <a:gd name="connsiteY2" fmla="*/ 29255 h 1111942"/>
              <a:gd name="connsiteX3" fmla="*/ 320523 w 1538094"/>
              <a:gd name="connsiteY3" fmla="*/ 43769 h 1111942"/>
              <a:gd name="connsiteX4" fmla="*/ 276980 w 1538094"/>
              <a:gd name="connsiteY4" fmla="*/ 58284 h 1111942"/>
              <a:gd name="connsiteX5" fmla="*/ 233437 w 1538094"/>
              <a:gd name="connsiteY5" fmla="*/ 101827 h 1111942"/>
              <a:gd name="connsiteX6" fmla="*/ 175380 w 1538094"/>
              <a:gd name="connsiteY6" fmla="*/ 188912 h 1111942"/>
              <a:gd name="connsiteX7" fmla="*/ 131837 w 1538094"/>
              <a:gd name="connsiteY7" fmla="*/ 217941 h 1111942"/>
              <a:gd name="connsiteX8" fmla="*/ 102808 w 1538094"/>
              <a:gd name="connsiteY8" fmla="*/ 261484 h 1111942"/>
              <a:gd name="connsiteX9" fmla="*/ 30237 w 1538094"/>
              <a:gd name="connsiteY9" fmla="*/ 348569 h 1111942"/>
              <a:gd name="connsiteX10" fmla="*/ 15723 w 1538094"/>
              <a:gd name="connsiteY10" fmla="*/ 551769 h 1111942"/>
              <a:gd name="connsiteX11" fmla="*/ 30237 w 1538094"/>
              <a:gd name="connsiteY11" fmla="*/ 609827 h 1111942"/>
              <a:gd name="connsiteX12" fmla="*/ 88294 w 1538094"/>
              <a:gd name="connsiteY12" fmla="*/ 696912 h 1111942"/>
              <a:gd name="connsiteX13" fmla="*/ 102808 w 1538094"/>
              <a:gd name="connsiteY13" fmla="*/ 740455 h 1111942"/>
              <a:gd name="connsiteX14" fmla="*/ 160865 w 1538094"/>
              <a:gd name="connsiteY14" fmla="*/ 827541 h 1111942"/>
              <a:gd name="connsiteX15" fmla="*/ 204408 w 1538094"/>
              <a:gd name="connsiteY15" fmla="*/ 914627 h 1111942"/>
              <a:gd name="connsiteX16" fmla="*/ 247951 w 1538094"/>
              <a:gd name="connsiteY16" fmla="*/ 943655 h 1111942"/>
              <a:gd name="connsiteX17" fmla="*/ 291494 w 1538094"/>
              <a:gd name="connsiteY17" fmla="*/ 958169 h 1111942"/>
              <a:gd name="connsiteX18" fmla="*/ 378580 w 1538094"/>
              <a:gd name="connsiteY18" fmla="*/ 1030741 h 1111942"/>
              <a:gd name="connsiteX19" fmla="*/ 465665 w 1538094"/>
              <a:gd name="connsiteY19" fmla="*/ 1059769 h 1111942"/>
              <a:gd name="connsiteX20" fmla="*/ 509208 w 1538094"/>
              <a:gd name="connsiteY20" fmla="*/ 1088798 h 1111942"/>
              <a:gd name="connsiteX21" fmla="*/ 886580 w 1538094"/>
              <a:gd name="connsiteY21" fmla="*/ 1088798 h 1111942"/>
              <a:gd name="connsiteX22" fmla="*/ 988180 w 1538094"/>
              <a:gd name="connsiteY22" fmla="*/ 1059769 h 1111942"/>
              <a:gd name="connsiteX23" fmla="*/ 1162351 w 1538094"/>
              <a:gd name="connsiteY23" fmla="*/ 1030741 h 1111942"/>
              <a:gd name="connsiteX24" fmla="*/ 1205894 w 1538094"/>
              <a:gd name="connsiteY24" fmla="*/ 1001712 h 1111942"/>
              <a:gd name="connsiteX25" fmla="*/ 1249437 w 1538094"/>
              <a:gd name="connsiteY25" fmla="*/ 987198 h 1111942"/>
              <a:gd name="connsiteX26" fmla="*/ 1292980 w 1538094"/>
              <a:gd name="connsiteY26" fmla="*/ 943655 h 1111942"/>
              <a:gd name="connsiteX27" fmla="*/ 1336523 w 1538094"/>
              <a:gd name="connsiteY27" fmla="*/ 914627 h 1111942"/>
              <a:gd name="connsiteX28" fmla="*/ 1365551 w 1538094"/>
              <a:gd name="connsiteY28" fmla="*/ 871084 h 1111942"/>
              <a:gd name="connsiteX29" fmla="*/ 1409094 w 1538094"/>
              <a:gd name="connsiteY29" fmla="*/ 842055 h 1111942"/>
              <a:gd name="connsiteX30" fmla="*/ 1510694 w 1538094"/>
              <a:gd name="connsiteY30" fmla="*/ 725941 h 1111942"/>
              <a:gd name="connsiteX31" fmla="*/ 1510694 w 1538094"/>
              <a:gd name="connsiteY31" fmla="*/ 363084 h 1111942"/>
              <a:gd name="connsiteX32" fmla="*/ 1496180 w 1538094"/>
              <a:gd name="connsiteY32" fmla="*/ 319541 h 1111942"/>
              <a:gd name="connsiteX33" fmla="*/ 1467151 w 1538094"/>
              <a:gd name="connsiteY33" fmla="*/ 188912 h 1111942"/>
              <a:gd name="connsiteX34" fmla="*/ 1336523 w 1538094"/>
              <a:gd name="connsiteY34" fmla="*/ 130855 h 1111942"/>
              <a:gd name="connsiteX35" fmla="*/ 1278465 w 1538094"/>
              <a:gd name="connsiteY35" fmla="*/ 116341 h 1111942"/>
              <a:gd name="connsiteX36" fmla="*/ 1234923 w 1538094"/>
              <a:gd name="connsiteY36" fmla="*/ 101827 h 1111942"/>
              <a:gd name="connsiteX37" fmla="*/ 944637 w 1538094"/>
              <a:gd name="connsiteY37" fmla="*/ 87312 h 1111942"/>
              <a:gd name="connsiteX38" fmla="*/ 814008 w 1538094"/>
              <a:gd name="connsiteY38" fmla="*/ 43769 h 1111942"/>
              <a:gd name="connsiteX39" fmla="*/ 770465 w 1538094"/>
              <a:gd name="connsiteY39" fmla="*/ 29255 h 1111942"/>
              <a:gd name="connsiteX40" fmla="*/ 668865 w 1538094"/>
              <a:gd name="connsiteY40" fmla="*/ 227 h 1111942"/>
              <a:gd name="connsiteX41" fmla="*/ 538237 w 1538094"/>
              <a:gd name="connsiteY41" fmla="*/ 227 h 111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538094" h="1111942">
                <a:moveTo>
                  <a:pt x="538237" y="227"/>
                </a:moveTo>
                <a:cubicBezTo>
                  <a:pt x="504370" y="2646"/>
                  <a:pt x="489598" y="8758"/>
                  <a:pt x="465665" y="14741"/>
                </a:cubicBezTo>
                <a:cubicBezTo>
                  <a:pt x="450823" y="18452"/>
                  <a:pt x="437125" y="26255"/>
                  <a:pt x="422123" y="29255"/>
                </a:cubicBezTo>
                <a:cubicBezTo>
                  <a:pt x="388577" y="35964"/>
                  <a:pt x="354390" y="38931"/>
                  <a:pt x="320523" y="43769"/>
                </a:cubicBezTo>
                <a:cubicBezTo>
                  <a:pt x="306009" y="48607"/>
                  <a:pt x="289710" y="49797"/>
                  <a:pt x="276980" y="58284"/>
                </a:cubicBezTo>
                <a:cubicBezTo>
                  <a:pt x="259901" y="69670"/>
                  <a:pt x="246039" y="85624"/>
                  <a:pt x="233437" y="101827"/>
                </a:cubicBezTo>
                <a:cubicBezTo>
                  <a:pt x="212018" y="129366"/>
                  <a:pt x="204408" y="169560"/>
                  <a:pt x="175380" y="188912"/>
                </a:cubicBezTo>
                <a:lnTo>
                  <a:pt x="131837" y="217941"/>
                </a:lnTo>
                <a:cubicBezTo>
                  <a:pt x="122161" y="232455"/>
                  <a:pt x="113975" y="248083"/>
                  <a:pt x="102808" y="261484"/>
                </a:cubicBezTo>
                <a:cubicBezTo>
                  <a:pt x="9680" y="373236"/>
                  <a:pt x="102307" y="240465"/>
                  <a:pt x="30237" y="348569"/>
                </a:cubicBezTo>
                <a:cubicBezTo>
                  <a:pt x="-7935" y="463085"/>
                  <a:pt x="-6656" y="417497"/>
                  <a:pt x="15723" y="551769"/>
                </a:cubicBezTo>
                <a:cubicBezTo>
                  <a:pt x="19003" y="571446"/>
                  <a:pt x="21316" y="591985"/>
                  <a:pt x="30237" y="609827"/>
                </a:cubicBezTo>
                <a:cubicBezTo>
                  <a:pt x="45839" y="641032"/>
                  <a:pt x="88294" y="696912"/>
                  <a:pt x="88294" y="696912"/>
                </a:cubicBezTo>
                <a:cubicBezTo>
                  <a:pt x="93132" y="711426"/>
                  <a:pt x="95378" y="727081"/>
                  <a:pt x="102808" y="740455"/>
                </a:cubicBezTo>
                <a:cubicBezTo>
                  <a:pt x="119751" y="770953"/>
                  <a:pt x="149832" y="794443"/>
                  <a:pt x="160865" y="827541"/>
                </a:cubicBezTo>
                <a:cubicBezTo>
                  <a:pt x="172670" y="862953"/>
                  <a:pt x="176273" y="886492"/>
                  <a:pt x="204408" y="914627"/>
                </a:cubicBezTo>
                <a:cubicBezTo>
                  <a:pt x="216743" y="926962"/>
                  <a:pt x="232349" y="935854"/>
                  <a:pt x="247951" y="943655"/>
                </a:cubicBezTo>
                <a:cubicBezTo>
                  <a:pt x="261635" y="950497"/>
                  <a:pt x="276980" y="953331"/>
                  <a:pt x="291494" y="958169"/>
                </a:cubicBezTo>
                <a:cubicBezTo>
                  <a:pt x="318838" y="985513"/>
                  <a:pt x="342208" y="1014575"/>
                  <a:pt x="378580" y="1030741"/>
                </a:cubicBezTo>
                <a:cubicBezTo>
                  <a:pt x="406541" y="1043168"/>
                  <a:pt x="465665" y="1059769"/>
                  <a:pt x="465665" y="1059769"/>
                </a:cubicBezTo>
                <a:cubicBezTo>
                  <a:pt x="480179" y="1069445"/>
                  <a:pt x="493606" y="1080997"/>
                  <a:pt x="509208" y="1088798"/>
                </a:cubicBezTo>
                <a:cubicBezTo>
                  <a:pt x="612657" y="1140523"/>
                  <a:pt x="870601" y="1089493"/>
                  <a:pt x="886580" y="1088798"/>
                </a:cubicBezTo>
                <a:cubicBezTo>
                  <a:pt x="921087" y="1077296"/>
                  <a:pt x="951737" y="1065843"/>
                  <a:pt x="988180" y="1059769"/>
                </a:cubicBezTo>
                <a:cubicBezTo>
                  <a:pt x="1192056" y="1025789"/>
                  <a:pt x="1031693" y="1063405"/>
                  <a:pt x="1162351" y="1030741"/>
                </a:cubicBezTo>
                <a:cubicBezTo>
                  <a:pt x="1176865" y="1021065"/>
                  <a:pt x="1190292" y="1009513"/>
                  <a:pt x="1205894" y="1001712"/>
                </a:cubicBezTo>
                <a:cubicBezTo>
                  <a:pt x="1219578" y="994870"/>
                  <a:pt x="1236707" y="995685"/>
                  <a:pt x="1249437" y="987198"/>
                </a:cubicBezTo>
                <a:cubicBezTo>
                  <a:pt x="1266516" y="975812"/>
                  <a:pt x="1277211" y="956796"/>
                  <a:pt x="1292980" y="943655"/>
                </a:cubicBezTo>
                <a:cubicBezTo>
                  <a:pt x="1306381" y="932488"/>
                  <a:pt x="1322009" y="924303"/>
                  <a:pt x="1336523" y="914627"/>
                </a:cubicBezTo>
                <a:cubicBezTo>
                  <a:pt x="1346199" y="900113"/>
                  <a:pt x="1353216" y="883419"/>
                  <a:pt x="1365551" y="871084"/>
                </a:cubicBezTo>
                <a:cubicBezTo>
                  <a:pt x="1377886" y="858749"/>
                  <a:pt x="1397607" y="855183"/>
                  <a:pt x="1409094" y="842055"/>
                </a:cubicBezTo>
                <a:cubicBezTo>
                  <a:pt x="1527625" y="706590"/>
                  <a:pt x="1412723" y="791253"/>
                  <a:pt x="1510694" y="725941"/>
                </a:cubicBezTo>
                <a:cubicBezTo>
                  <a:pt x="1557562" y="585333"/>
                  <a:pt x="1535224" y="669717"/>
                  <a:pt x="1510694" y="363084"/>
                </a:cubicBezTo>
                <a:cubicBezTo>
                  <a:pt x="1509474" y="347833"/>
                  <a:pt x="1499499" y="334476"/>
                  <a:pt x="1496180" y="319541"/>
                </a:cubicBezTo>
                <a:cubicBezTo>
                  <a:pt x="1495964" y="318568"/>
                  <a:pt x="1482230" y="207761"/>
                  <a:pt x="1467151" y="188912"/>
                </a:cubicBezTo>
                <a:cubicBezTo>
                  <a:pt x="1443325" y="159129"/>
                  <a:pt x="1360912" y="136952"/>
                  <a:pt x="1336523" y="130855"/>
                </a:cubicBezTo>
                <a:cubicBezTo>
                  <a:pt x="1317170" y="126017"/>
                  <a:pt x="1297646" y="121821"/>
                  <a:pt x="1278465" y="116341"/>
                </a:cubicBezTo>
                <a:cubicBezTo>
                  <a:pt x="1263755" y="112138"/>
                  <a:pt x="1250165" y="103152"/>
                  <a:pt x="1234923" y="101827"/>
                </a:cubicBezTo>
                <a:cubicBezTo>
                  <a:pt x="1138404" y="93434"/>
                  <a:pt x="1041399" y="92150"/>
                  <a:pt x="944637" y="87312"/>
                </a:cubicBezTo>
                <a:lnTo>
                  <a:pt x="814008" y="43769"/>
                </a:lnTo>
                <a:cubicBezTo>
                  <a:pt x="799494" y="38931"/>
                  <a:pt x="785308" y="32966"/>
                  <a:pt x="770465" y="29255"/>
                </a:cubicBezTo>
                <a:cubicBezTo>
                  <a:pt x="697565" y="11030"/>
                  <a:pt x="731332" y="21049"/>
                  <a:pt x="668865" y="227"/>
                </a:cubicBezTo>
                <a:cubicBezTo>
                  <a:pt x="528620" y="15810"/>
                  <a:pt x="572104" y="-2192"/>
                  <a:pt x="538237" y="22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6" name="TextBox 185"/>
          <p:cNvSpPr txBox="1"/>
          <p:nvPr/>
        </p:nvSpPr>
        <p:spPr>
          <a:xfrm>
            <a:off x="1259632" y="1916832"/>
            <a:ext cx="9248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传统文化</a:t>
            </a:r>
            <a:endParaRPr lang="zh-CN" altLang="en-US" sz="2400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9" y="4221088"/>
            <a:ext cx="3152903" cy="2701805"/>
          </a:xfrm>
          <a:prstGeom prst="rect">
            <a:avLst/>
          </a:prstGeom>
          <a:effectLst>
            <a:softEdge rad="635000"/>
          </a:effectLst>
        </p:spPr>
      </p:pic>
      <p:cxnSp>
        <p:nvCxnSpPr>
          <p:cNvPr id="74" name="直接连接符 73"/>
          <p:cNvCxnSpPr/>
          <p:nvPr/>
        </p:nvCxnSpPr>
        <p:spPr>
          <a:xfrm>
            <a:off x="4932040" y="1653517"/>
            <a:ext cx="0" cy="209625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 flipH="1">
            <a:off x="4499992" y="1758624"/>
            <a:ext cx="1016" cy="10943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 flipH="1">
            <a:off x="4067944" y="1772816"/>
            <a:ext cx="1016" cy="10943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635896" y="1772816"/>
            <a:ext cx="0" cy="241076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3204864" y="1772816"/>
            <a:ext cx="0" cy="14371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>
            <a:off x="2743672" y="1785174"/>
            <a:ext cx="0" cy="142475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43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bg1">
                <a:lumMod val="75000"/>
              </a:schemeClr>
            </a:gs>
            <a:gs pos="60000">
              <a:schemeClr val="bg1">
                <a:lumMod val="95000"/>
              </a:schemeClr>
            </a:gs>
            <a:gs pos="100000">
              <a:schemeClr val="bg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208110" y="3465680"/>
            <a:ext cx="576065" cy="568181"/>
          </a:xfrm>
          <a:prstGeom prst="ellipse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5470942" y="1622702"/>
            <a:ext cx="2773466" cy="3174450"/>
          </a:xfrm>
          <a:custGeom>
            <a:avLst/>
            <a:gdLst>
              <a:gd name="connsiteX0" fmla="*/ 239843 w 3028013"/>
              <a:gd name="connsiteY0" fmla="*/ 914400 h 2908092"/>
              <a:gd name="connsiteX1" fmla="*/ 209862 w 3028013"/>
              <a:gd name="connsiteY1" fmla="*/ 1034322 h 2908092"/>
              <a:gd name="connsiteX2" fmla="*/ 164892 w 3028013"/>
              <a:gd name="connsiteY2" fmla="*/ 1079292 h 2908092"/>
              <a:gd name="connsiteX3" fmla="*/ 149902 w 3028013"/>
              <a:gd name="connsiteY3" fmla="*/ 1124263 h 2908092"/>
              <a:gd name="connsiteX4" fmla="*/ 164892 w 3028013"/>
              <a:gd name="connsiteY4" fmla="*/ 1214204 h 2908092"/>
              <a:gd name="connsiteX5" fmla="*/ 209862 w 3028013"/>
              <a:gd name="connsiteY5" fmla="*/ 1364105 h 2908092"/>
              <a:gd name="connsiteX6" fmla="*/ 239843 w 3028013"/>
              <a:gd name="connsiteY6" fmla="*/ 1394086 h 2908092"/>
              <a:gd name="connsiteX7" fmla="*/ 269823 w 3028013"/>
              <a:gd name="connsiteY7" fmla="*/ 1484027 h 2908092"/>
              <a:gd name="connsiteX8" fmla="*/ 314794 w 3028013"/>
              <a:gd name="connsiteY8" fmla="*/ 1528997 h 2908092"/>
              <a:gd name="connsiteX9" fmla="*/ 389744 w 3028013"/>
              <a:gd name="connsiteY9" fmla="*/ 1588958 h 2908092"/>
              <a:gd name="connsiteX10" fmla="*/ 374754 w 3028013"/>
              <a:gd name="connsiteY10" fmla="*/ 1663909 h 2908092"/>
              <a:gd name="connsiteX11" fmla="*/ 344774 w 3028013"/>
              <a:gd name="connsiteY11" fmla="*/ 1753850 h 2908092"/>
              <a:gd name="connsiteX12" fmla="*/ 299803 w 3028013"/>
              <a:gd name="connsiteY12" fmla="*/ 2143594 h 2908092"/>
              <a:gd name="connsiteX13" fmla="*/ 269823 w 3028013"/>
              <a:gd name="connsiteY13" fmla="*/ 2188564 h 2908092"/>
              <a:gd name="connsiteX14" fmla="*/ 254833 w 3028013"/>
              <a:gd name="connsiteY14" fmla="*/ 2233535 h 2908092"/>
              <a:gd name="connsiteX15" fmla="*/ 239843 w 3028013"/>
              <a:gd name="connsiteY15" fmla="*/ 2383437 h 2908092"/>
              <a:gd name="connsiteX16" fmla="*/ 284813 w 3028013"/>
              <a:gd name="connsiteY16" fmla="*/ 2413417 h 2908092"/>
              <a:gd name="connsiteX17" fmla="*/ 374754 w 3028013"/>
              <a:gd name="connsiteY17" fmla="*/ 2443397 h 2908092"/>
              <a:gd name="connsiteX18" fmla="*/ 449705 w 3028013"/>
              <a:gd name="connsiteY18" fmla="*/ 2488368 h 2908092"/>
              <a:gd name="connsiteX19" fmla="*/ 539646 w 3028013"/>
              <a:gd name="connsiteY19" fmla="*/ 2533338 h 2908092"/>
              <a:gd name="connsiteX20" fmla="*/ 584617 w 3028013"/>
              <a:gd name="connsiteY20" fmla="*/ 2623279 h 2908092"/>
              <a:gd name="connsiteX21" fmla="*/ 629587 w 3028013"/>
              <a:gd name="connsiteY21" fmla="*/ 2653259 h 2908092"/>
              <a:gd name="connsiteX22" fmla="*/ 689548 w 3028013"/>
              <a:gd name="connsiteY22" fmla="*/ 2713220 h 2908092"/>
              <a:gd name="connsiteX23" fmla="*/ 824459 w 3028013"/>
              <a:gd name="connsiteY23" fmla="*/ 2803161 h 2908092"/>
              <a:gd name="connsiteX24" fmla="*/ 914400 w 3028013"/>
              <a:gd name="connsiteY24" fmla="*/ 2863122 h 2908092"/>
              <a:gd name="connsiteX25" fmla="*/ 959371 w 3028013"/>
              <a:gd name="connsiteY25" fmla="*/ 2893102 h 2908092"/>
              <a:gd name="connsiteX26" fmla="*/ 1019331 w 3028013"/>
              <a:gd name="connsiteY26" fmla="*/ 2908092 h 2908092"/>
              <a:gd name="connsiteX27" fmla="*/ 1199213 w 3028013"/>
              <a:gd name="connsiteY27" fmla="*/ 2893102 h 2908092"/>
              <a:gd name="connsiteX28" fmla="*/ 1244184 w 3028013"/>
              <a:gd name="connsiteY28" fmla="*/ 2878112 h 2908092"/>
              <a:gd name="connsiteX29" fmla="*/ 1349115 w 3028013"/>
              <a:gd name="connsiteY29" fmla="*/ 2863122 h 2908092"/>
              <a:gd name="connsiteX30" fmla="*/ 1439056 w 3028013"/>
              <a:gd name="connsiteY30" fmla="*/ 2848132 h 2908092"/>
              <a:gd name="connsiteX31" fmla="*/ 1828800 w 3028013"/>
              <a:gd name="connsiteY31" fmla="*/ 2833141 h 2908092"/>
              <a:gd name="connsiteX32" fmla="*/ 2023672 w 3028013"/>
              <a:gd name="connsiteY32" fmla="*/ 2818151 h 2908092"/>
              <a:gd name="connsiteX33" fmla="*/ 2218544 w 3028013"/>
              <a:gd name="connsiteY33" fmla="*/ 2773181 h 2908092"/>
              <a:gd name="connsiteX34" fmla="*/ 2248525 w 3028013"/>
              <a:gd name="connsiteY34" fmla="*/ 2743200 h 2908092"/>
              <a:gd name="connsiteX35" fmla="*/ 2353456 w 3028013"/>
              <a:gd name="connsiteY35" fmla="*/ 2653259 h 2908092"/>
              <a:gd name="connsiteX36" fmla="*/ 2413417 w 3028013"/>
              <a:gd name="connsiteY36" fmla="*/ 2563318 h 2908092"/>
              <a:gd name="connsiteX37" fmla="*/ 2428407 w 3028013"/>
              <a:gd name="connsiteY37" fmla="*/ 2518348 h 2908092"/>
              <a:gd name="connsiteX38" fmla="*/ 2488367 w 3028013"/>
              <a:gd name="connsiteY38" fmla="*/ 2428407 h 2908092"/>
              <a:gd name="connsiteX39" fmla="*/ 2533338 w 3028013"/>
              <a:gd name="connsiteY39" fmla="*/ 2353456 h 2908092"/>
              <a:gd name="connsiteX40" fmla="*/ 2593299 w 3028013"/>
              <a:gd name="connsiteY40" fmla="*/ 2233535 h 2908092"/>
              <a:gd name="connsiteX41" fmla="*/ 2638269 w 3028013"/>
              <a:gd name="connsiteY41" fmla="*/ 2203555 h 2908092"/>
              <a:gd name="connsiteX42" fmla="*/ 2668249 w 3028013"/>
              <a:gd name="connsiteY42" fmla="*/ 2158584 h 2908092"/>
              <a:gd name="connsiteX43" fmla="*/ 2728210 w 3028013"/>
              <a:gd name="connsiteY43" fmla="*/ 2083633 h 2908092"/>
              <a:gd name="connsiteX44" fmla="*/ 2743200 w 3028013"/>
              <a:gd name="connsiteY44" fmla="*/ 2038663 h 2908092"/>
              <a:gd name="connsiteX45" fmla="*/ 2803161 w 3028013"/>
              <a:gd name="connsiteY45" fmla="*/ 1978702 h 2908092"/>
              <a:gd name="connsiteX46" fmla="*/ 2833141 w 3028013"/>
              <a:gd name="connsiteY46" fmla="*/ 1933732 h 2908092"/>
              <a:gd name="connsiteX47" fmla="*/ 2893102 w 3028013"/>
              <a:gd name="connsiteY47" fmla="*/ 1873771 h 2908092"/>
              <a:gd name="connsiteX48" fmla="*/ 2983043 w 3028013"/>
              <a:gd name="connsiteY48" fmla="*/ 1753850 h 2908092"/>
              <a:gd name="connsiteX49" fmla="*/ 3028013 w 3028013"/>
              <a:gd name="connsiteY49" fmla="*/ 1573968 h 2908092"/>
              <a:gd name="connsiteX50" fmla="*/ 3013023 w 3028013"/>
              <a:gd name="connsiteY50" fmla="*/ 1274164 h 2908092"/>
              <a:gd name="connsiteX51" fmla="*/ 2968053 w 3028013"/>
              <a:gd name="connsiteY51" fmla="*/ 1259174 h 2908092"/>
              <a:gd name="connsiteX52" fmla="*/ 2833141 w 3028013"/>
              <a:gd name="connsiteY52" fmla="*/ 1214204 h 2908092"/>
              <a:gd name="connsiteX53" fmla="*/ 2803161 w 3028013"/>
              <a:gd name="connsiteY53" fmla="*/ 1169233 h 2908092"/>
              <a:gd name="connsiteX54" fmla="*/ 2743200 w 3028013"/>
              <a:gd name="connsiteY54" fmla="*/ 1094282 h 2908092"/>
              <a:gd name="connsiteX55" fmla="*/ 2713220 w 3028013"/>
              <a:gd name="connsiteY55" fmla="*/ 1004341 h 2908092"/>
              <a:gd name="connsiteX56" fmla="*/ 2638269 w 3028013"/>
              <a:gd name="connsiteY56" fmla="*/ 779489 h 2908092"/>
              <a:gd name="connsiteX57" fmla="*/ 2578308 w 3028013"/>
              <a:gd name="connsiteY57" fmla="*/ 599607 h 2908092"/>
              <a:gd name="connsiteX58" fmla="*/ 2563318 w 3028013"/>
              <a:gd name="connsiteY58" fmla="*/ 554637 h 2908092"/>
              <a:gd name="connsiteX59" fmla="*/ 2503358 w 3028013"/>
              <a:gd name="connsiteY59" fmla="*/ 479686 h 2908092"/>
              <a:gd name="connsiteX60" fmla="*/ 2428407 w 3028013"/>
              <a:gd name="connsiteY60" fmla="*/ 404735 h 2908092"/>
              <a:gd name="connsiteX61" fmla="*/ 2398426 w 3028013"/>
              <a:gd name="connsiteY61" fmla="*/ 374755 h 2908092"/>
              <a:gd name="connsiteX62" fmla="*/ 2368446 w 3028013"/>
              <a:gd name="connsiteY62" fmla="*/ 329784 h 2908092"/>
              <a:gd name="connsiteX63" fmla="*/ 2323476 w 3028013"/>
              <a:gd name="connsiteY63" fmla="*/ 299804 h 2908092"/>
              <a:gd name="connsiteX64" fmla="*/ 2248525 w 3028013"/>
              <a:gd name="connsiteY64" fmla="*/ 224853 h 2908092"/>
              <a:gd name="connsiteX65" fmla="*/ 2218544 w 3028013"/>
              <a:gd name="connsiteY65" fmla="*/ 194873 h 2908092"/>
              <a:gd name="connsiteX66" fmla="*/ 2188564 w 3028013"/>
              <a:gd name="connsiteY66" fmla="*/ 164892 h 2908092"/>
              <a:gd name="connsiteX67" fmla="*/ 2143594 w 3028013"/>
              <a:gd name="connsiteY67" fmla="*/ 149902 h 2908092"/>
              <a:gd name="connsiteX68" fmla="*/ 2053653 w 3028013"/>
              <a:gd name="connsiteY68" fmla="*/ 104932 h 2908092"/>
              <a:gd name="connsiteX69" fmla="*/ 2023672 w 3028013"/>
              <a:gd name="connsiteY69" fmla="*/ 74951 h 2908092"/>
              <a:gd name="connsiteX70" fmla="*/ 1918741 w 3028013"/>
              <a:gd name="connsiteY70" fmla="*/ 44971 h 2908092"/>
              <a:gd name="connsiteX71" fmla="*/ 1663908 w 3028013"/>
              <a:gd name="connsiteY71" fmla="*/ 14991 h 2908092"/>
              <a:gd name="connsiteX72" fmla="*/ 1528997 w 3028013"/>
              <a:gd name="connsiteY72" fmla="*/ 0 h 2908092"/>
              <a:gd name="connsiteX73" fmla="*/ 1094282 w 3028013"/>
              <a:gd name="connsiteY73" fmla="*/ 14991 h 2908092"/>
              <a:gd name="connsiteX74" fmla="*/ 1004341 w 3028013"/>
              <a:gd name="connsiteY74" fmla="*/ 44971 h 2908092"/>
              <a:gd name="connsiteX75" fmla="*/ 914400 w 3028013"/>
              <a:gd name="connsiteY75" fmla="*/ 59961 h 2908092"/>
              <a:gd name="connsiteX76" fmla="*/ 809469 w 3028013"/>
              <a:gd name="connsiteY76" fmla="*/ 89941 h 2908092"/>
              <a:gd name="connsiteX77" fmla="*/ 764499 w 3028013"/>
              <a:gd name="connsiteY77" fmla="*/ 104932 h 2908092"/>
              <a:gd name="connsiteX78" fmla="*/ 689548 w 3028013"/>
              <a:gd name="connsiteY78" fmla="*/ 149902 h 2908092"/>
              <a:gd name="connsiteX79" fmla="*/ 659567 w 3028013"/>
              <a:gd name="connsiteY79" fmla="*/ 179882 h 2908092"/>
              <a:gd name="connsiteX80" fmla="*/ 194872 w 3028013"/>
              <a:gd name="connsiteY80" fmla="*/ 179882 h 2908092"/>
              <a:gd name="connsiteX81" fmla="*/ 149902 w 3028013"/>
              <a:gd name="connsiteY81" fmla="*/ 194873 h 2908092"/>
              <a:gd name="connsiteX82" fmla="*/ 104931 w 3028013"/>
              <a:gd name="connsiteY82" fmla="*/ 284814 h 2908092"/>
              <a:gd name="connsiteX83" fmla="*/ 29980 w 3028013"/>
              <a:gd name="connsiteY83" fmla="*/ 374755 h 2908092"/>
              <a:gd name="connsiteX84" fmla="*/ 14990 w 3028013"/>
              <a:gd name="connsiteY84" fmla="*/ 434715 h 2908092"/>
              <a:gd name="connsiteX85" fmla="*/ 0 w 3028013"/>
              <a:gd name="connsiteY85" fmla="*/ 479686 h 2908092"/>
              <a:gd name="connsiteX86" fmla="*/ 44971 w 3028013"/>
              <a:gd name="connsiteY86" fmla="*/ 734518 h 2908092"/>
              <a:gd name="connsiteX87" fmla="*/ 74951 w 3028013"/>
              <a:gd name="connsiteY87" fmla="*/ 764499 h 2908092"/>
              <a:gd name="connsiteX88" fmla="*/ 104931 w 3028013"/>
              <a:gd name="connsiteY88" fmla="*/ 854440 h 2908092"/>
              <a:gd name="connsiteX89" fmla="*/ 119921 w 3028013"/>
              <a:gd name="connsiteY89" fmla="*/ 899410 h 2908092"/>
              <a:gd name="connsiteX90" fmla="*/ 149902 w 3028013"/>
              <a:gd name="connsiteY90" fmla="*/ 1004341 h 2908092"/>
              <a:gd name="connsiteX91" fmla="*/ 179882 w 3028013"/>
              <a:gd name="connsiteY91" fmla="*/ 1034322 h 2908092"/>
              <a:gd name="connsiteX92" fmla="*/ 224853 w 3028013"/>
              <a:gd name="connsiteY92" fmla="*/ 1064302 h 2908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028013" h="2908092">
                <a:moveTo>
                  <a:pt x="239843" y="914400"/>
                </a:moveTo>
                <a:cubicBezTo>
                  <a:pt x="237680" y="925216"/>
                  <a:pt x="223033" y="1014565"/>
                  <a:pt x="209862" y="1034322"/>
                </a:cubicBezTo>
                <a:cubicBezTo>
                  <a:pt x="198103" y="1051961"/>
                  <a:pt x="179882" y="1064302"/>
                  <a:pt x="164892" y="1079292"/>
                </a:cubicBezTo>
                <a:cubicBezTo>
                  <a:pt x="159895" y="1094282"/>
                  <a:pt x="149902" y="1108462"/>
                  <a:pt x="149902" y="1124263"/>
                </a:cubicBezTo>
                <a:cubicBezTo>
                  <a:pt x="149902" y="1154657"/>
                  <a:pt x="158931" y="1184400"/>
                  <a:pt x="164892" y="1214204"/>
                </a:cubicBezTo>
                <a:cubicBezTo>
                  <a:pt x="169987" y="1239679"/>
                  <a:pt x="200303" y="1354546"/>
                  <a:pt x="209862" y="1364105"/>
                </a:cubicBezTo>
                <a:lnTo>
                  <a:pt x="239843" y="1394086"/>
                </a:lnTo>
                <a:cubicBezTo>
                  <a:pt x="249836" y="1424066"/>
                  <a:pt x="247477" y="1461681"/>
                  <a:pt x="269823" y="1484027"/>
                </a:cubicBezTo>
                <a:cubicBezTo>
                  <a:pt x="284813" y="1499017"/>
                  <a:pt x="298508" y="1515426"/>
                  <a:pt x="314794" y="1528997"/>
                </a:cubicBezTo>
                <a:cubicBezTo>
                  <a:pt x="428235" y="1623530"/>
                  <a:pt x="302536" y="1501747"/>
                  <a:pt x="389744" y="1588958"/>
                </a:cubicBezTo>
                <a:cubicBezTo>
                  <a:pt x="384747" y="1613942"/>
                  <a:pt x="381458" y="1639328"/>
                  <a:pt x="374754" y="1663909"/>
                </a:cubicBezTo>
                <a:cubicBezTo>
                  <a:pt x="366439" y="1694398"/>
                  <a:pt x="344774" y="1753850"/>
                  <a:pt x="344774" y="1753850"/>
                </a:cubicBezTo>
                <a:cubicBezTo>
                  <a:pt x="344025" y="1768832"/>
                  <a:pt x="356430" y="2058654"/>
                  <a:pt x="299803" y="2143594"/>
                </a:cubicBezTo>
                <a:lnTo>
                  <a:pt x="269823" y="2188564"/>
                </a:lnTo>
                <a:cubicBezTo>
                  <a:pt x="264826" y="2203554"/>
                  <a:pt x="261899" y="2219402"/>
                  <a:pt x="254833" y="2233535"/>
                </a:cubicBezTo>
                <a:cubicBezTo>
                  <a:pt x="221082" y="2301039"/>
                  <a:pt x="191264" y="2274134"/>
                  <a:pt x="239843" y="2383437"/>
                </a:cubicBezTo>
                <a:cubicBezTo>
                  <a:pt x="247160" y="2399900"/>
                  <a:pt x="268350" y="2406100"/>
                  <a:pt x="284813" y="2413417"/>
                </a:cubicBezTo>
                <a:cubicBezTo>
                  <a:pt x="313691" y="2426252"/>
                  <a:pt x="374754" y="2443397"/>
                  <a:pt x="374754" y="2443397"/>
                </a:cubicBezTo>
                <a:cubicBezTo>
                  <a:pt x="433313" y="2501954"/>
                  <a:pt x="371869" y="2449449"/>
                  <a:pt x="449705" y="2488368"/>
                </a:cubicBezTo>
                <a:cubicBezTo>
                  <a:pt x="565932" y="2546482"/>
                  <a:pt x="426620" y="2495663"/>
                  <a:pt x="539646" y="2533338"/>
                </a:cubicBezTo>
                <a:cubicBezTo>
                  <a:pt x="551838" y="2569916"/>
                  <a:pt x="555556" y="2594219"/>
                  <a:pt x="584617" y="2623279"/>
                </a:cubicBezTo>
                <a:cubicBezTo>
                  <a:pt x="597356" y="2636018"/>
                  <a:pt x="615908" y="2641535"/>
                  <a:pt x="629587" y="2653259"/>
                </a:cubicBezTo>
                <a:cubicBezTo>
                  <a:pt x="651048" y="2671654"/>
                  <a:pt x="666029" y="2697541"/>
                  <a:pt x="689548" y="2713220"/>
                </a:cubicBezTo>
                <a:lnTo>
                  <a:pt x="824459" y="2803161"/>
                </a:lnTo>
                <a:lnTo>
                  <a:pt x="914400" y="2863122"/>
                </a:lnTo>
                <a:cubicBezTo>
                  <a:pt x="929390" y="2873116"/>
                  <a:pt x="941893" y="2888732"/>
                  <a:pt x="959371" y="2893102"/>
                </a:cubicBezTo>
                <a:lnTo>
                  <a:pt x="1019331" y="2908092"/>
                </a:lnTo>
                <a:cubicBezTo>
                  <a:pt x="1079292" y="2903095"/>
                  <a:pt x="1139572" y="2901054"/>
                  <a:pt x="1199213" y="2893102"/>
                </a:cubicBezTo>
                <a:cubicBezTo>
                  <a:pt x="1214876" y="2891014"/>
                  <a:pt x="1228690" y="2881211"/>
                  <a:pt x="1244184" y="2878112"/>
                </a:cubicBezTo>
                <a:cubicBezTo>
                  <a:pt x="1278830" y="2871183"/>
                  <a:pt x="1314194" y="2868494"/>
                  <a:pt x="1349115" y="2863122"/>
                </a:cubicBezTo>
                <a:cubicBezTo>
                  <a:pt x="1379155" y="2858500"/>
                  <a:pt x="1408721" y="2850028"/>
                  <a:pt x="1439056" y="2848132"/>
                </a:cubicBezTo>
                <a:cubicBezTo>
                  <a:pt x="1568814" y="2840022"/>
                  <a:pt x="1698960" y="2839800"/>
                  <a:pt x="1828800" y="2833141"/>
                </a:cubicBezTo>
                <a:cubicBezTo>
                  <a:pt x="1893864" y="2829804"/>
                  <a:pt x="1958715" y="2823148"/>
                  <a:pt x="2023672" y="2818151"/>
                </a:cubicBezTo>
                <a:cubicBezTo>
                  <a:pt x="2189068" y="2785072"/>
                  <a:pt x="2125232" y="2804285"/>
                  <a:pt x="2218544" y="2773181"/>
                </a:cubicBezTo>
                <a:cubicBezTo>
                  <a:pt x="2228538" y="2763187"/>
                  <a:pt x="2237489" y="2752029"/>
                  <a:pt x="2248525" y="2743200"/>
                </a:cubicBezTo>
                <a:cubicBezTo>
                  <a:pt x="2296962" y="2704450"/>
                  <a:pt x="2312216" y="2715119"/>
                  <a:pt x="2353456" y="2653259"/>
                </a:cubicBezTo>
                <a:lnTo>
                  <a:pt x="2413417" y="2563318"/>
                </a:lnTo>
                <a:cubicBezTo>
                  <a:pt x="2418414" y="2548328"/>
                  <a:pt x="2420733" y="2532160"/>
                  <a:pt x="2428407" y="2518348"/>
                </a:cubicBezTo>
                <a:cubicBezTo>
                  <a:pt x="2445905" y="2486851"/>
                  <a:pt x="2476972" y="2462589"/>
                  <a:pt x="2488367" y="2428407"/>
                </a:cubicBezTo>
                <a:cubicBezTo>
                  <a:pt x="2507827" y="2370029"/>
                  <a:pt x="2492185" y="2394610"/>
                  <a:pt x="2533338" y="2353456"/>
                </a:cubicBezTo>
                <a:cubicBezTo>
                  <a:pt x="2557152" y="2282014"/>
                  <a:pt x="2545728" y="2271591"/>
                  <a:pt x="2593299" y="2233535"/>
                </a:cubicBezTo>
                <a:cubicBezTo>
                  <a:pt x="2607367" y="2222281"/>
                  <a:pt x="2623279" y="2213548"/>
                  <a:pt x="2638269" y="2203555"/>
                </a:cubicBezTo>
                <a:cubicBezTo>
                  <a:pt x="2648262" y="2188565"/>
                  <a:pt x="2656994" y="2172652"/>
                  <a:pt x="2668249" y="2158584"/>
                </a:cubicBezTo>
                <a:cubicBezTo>
                  <a:pt x="2705433" y="2112104"/>
                  <a:pt x="2697448" y="2145158"/>
                  <a:pt x="2728210" y="2083633"/>
                </a:cubicBezTo>
                <a:cubicBezTo>
                  <a:pt x="2735276" y="2069500"/>
                  <a:pt x="2734016" y="2051521"/>
                  <a:pt x="2743200" y="2038663"/>
                </a:cubicBezTo>
                <a:cubicBezTo>
                  <a:pt x="2759629" y="2015662"/>
                  <a:pt x="2787482" y="2002221"/>
                  <a:pt x="2803161" y="1978702"/>
                </a:cubicBezTo>
                <a:cubicBezTo>
                  <a:pt x="2813154" y="1963712"/>
                  <a:pt x="2821417" y="1947411"/>
                  <a:pt x="2833141" y="1933732"/>
                </a:cubicBezTo>
                <a:cubicBezTo>
                  <a:pt x="2851536" y="1912271"/>
                  <a:pt x="2877423" y="1897290"/>
                  <a:pt x="2893102" y="1873771"/>
                </a:cubicBezTo>
                <a:cubicBezTo>
                  <a:pt x="2960901" y="1772071"/>
                  <a:pt x="2927583" y="1809308"/>
                  <a:pt x="2983043" y="1753850"/>
                </a:cubicBezTo>
                <a:cubicBezTo>
                  <a:pt x="3022634" y="1635075"/>
                  <a:pt x="3007828" y="1695081"/>
                  <a:pt x="3028013" y="1573968"/>
                </a:cubicBezTo>
                <a:cubicBezTo>
                  <a:pt x="3023016" y="1474033"/>
                  <a:pt x="3031745" y="1372456"/>
                  <a:pt x="3013023" y="1274164"/>
                </a:cubicBezTo>
                <a:cubicBezTo>
                  <a:pt x="3010067" y="1258642"/>
                  <a:pt x="2981602" y="1267303"/>
                  <a:pt x="2968053" y="1259174"/>
                </a:cubicBezTo>
                <a:cubicBezTo>
                  <a:pt x="2864996" y="1197341"/>
                  <a:pt x="3072292" y="1248368"/>
                  <a:pt x="2833141" y="1214204"/>
                </a:cubicBezTo>
                <a:cubicBezTo>
                  <a:pt x="2823148" y="1199214"/>
                  <a:pt x="2814416" y="1183301"/>
                  <a:pt x="2803161" y="1169233"/>
                </a:cubicBezTo>
                <a:cubicBezTo>
                  <a:pt x="2772010" y="1130294"/>
                  <a:pt x="2766272" y="1146194"/>
                  <a:pt x="2743200" y="1094282"/>
                </a:cubicBezTo>
                <a:cubicBezTo>
                  <a:pt x="2730365" y="1065404"/>
                  <a:pt x="2723213" y="1034321"/>
                  <a:pt x="2713220" y="1004341"/>
                </a:cubicBezTo>
                <a:lnTo>
                  <a:pt x="2638269" y="779489"/>
                </a:lnTo>
                <a:lnTo>
                  <a:pt x="2578308" y="599607"/>
                </a:lnTo>
                <a:cubicBezTo>
                  <a:pt x="2573311" y="584617"/>
                  <a:pt x="2574491" y="565810"/>
                  <a:pt x="2563318" y="554637"/>
                </a:cubicBezTo>
                <a:cubicBezTo>
                  <a:pt x="2446409" y="437724"/>
                  <a:pt x="2635750" y="630991"/>
                  <a:pt x="2503358" y="479686"/>
                </a:cubicBezTo>
                <a:cubicBezTo>
                  <a:pt x="2480092" y="453096"/>
                  <a:pt x="2453391" y="429719"/>
                  <a:pt x="2428407" y="404735"/>
                </a:cubicBezTo>
                <a:cubicBezTo>
                  <a:pt x="2418413" y="394742"/>
                  <a:pt x="2406265" y="386514"/>
                  <a:pt x="2398426" y="374755"/>
                </a:cubicBezTo>
                <a:cubicBezTo>
                  <a:pt x="2388433" y="359765"/>
                  <a:pt x="2381185" y="342523"/>
                  <a:pt x="2368446" y="329784"/>
                </a:cubicBezTo>
                <a:cubicBezTo>
                  <a:pt x="2355707" y="317045"/>
                  <a:pt x="2337034" y="311667"/>
                  <a:pt x="2323476" y="299804"/>
                </a:cubicBezTo>
                <a:cubicBezTo>
                  <a:pt x="2296886" y="276538"/>
                  <a:pt x="2273509" y="249837"/>
                  <a:pt x="2248525" y="224853"/>
                </a:cubicBezTo>
                <a:lnTo>
                  <a:pt x="2218544" y="194873"/>
                </a:lnTo>
                <a:cubicBezTo>
                  <a:pt x="2208550" y="184879"/>
                  <a:pt x="2201972" y="169361"/>
                  <a:pt x="2188564" y="164892"/>
                </a:cubicBezTo>
                <a:cubicBezTo>
                  <a:pt x="2173574" y="159895"/>
                  <a:pt x="2157727" y="156968"/>
                  <a:pt x="2143594" y="149902"/>
                </a:cubicBezTo>
                <a:cubicBezTo>
                  <a:pt x="2027359" y="91785"/>
                  <a:pt x="2166686" y="142610"/>
                  <a:pt x="2053653" y="104932"/>
                </a:cubicBezTo>
                <a:cubicBezTo>
                  <a:pt x="2043659" y="94938"/>
                  <a:pt x="2035791" y="82223"/>
                  <a:pt x="2023672" y="74951"/>
                </a:cubicBezTo>
                <a:cubicBezTo>
                  <a:pt x="2008943" y="66113"/>
                  <a:pt x="1929118" y="47277"/>
                  <a:pt x="1918741" y="44971"/>
                </a:cubicBezTo>
                <a:cubicBezTo>
                  <a:pt x="1800080" y="18602"/>
                  <a:pt x="1833072" y="31102"/>
                  <a:pt x="1663908" y="14991"/>
                </a:cubicBezTo>
                <a:cubicBezTo>
                  <a:pt x="1618865" y="10701"/>
                  <a:pt x="1573967" y="4997"/>
                  <a:pt x="1528997" y="0"/>
                </a:cubicBezTo>
                <a:cubicBezTo>
                  <a:pt x="1384092" y="4997"/>
                  <a:pt x="1238743" y="2608"/>
                  <a:pt x="1094282" y="14991"/>
                </a:cubicBezTo>
                <a:cubicBezTo>
                  <a:pt x="1062795" y="17690"/>
                  <a:pt x="1035513" y="39776"/>
                  <a:pt x="1004341" y="44971"/>
                </a:cubicBezTo>
                <a:lnTo>
                  <a:pt x="914400" y="59961"/>
                </a:lnTo>
                <a:cubicBezTo>
                  <a:pt x="806558" y="95908"/>
                  <a:pt x="941252" y="52288"/>
                  <a:pt x="809469" y="89941"/>
                </a:cubicBezTo>
                <a:cubicBezTo>
                  <a:pt x="794276" y="94282"/>
                  <a:pt x="779489" y="99935"/>
                  <a:pt x="764499" y="104932"/>
                </a:cubicBezTo>
                <a:cubicBezTo>
                  <a:pt x="688533" y="180895"/>
                  <a:pt x="786845" y="91524"/>
                  <a:pt x="689548" y="149902"/>
                </a:cubicBezTo>
                <a:cubicBezTo>
                  <a:pt x="677429" y="157173"/>
                  <a:pt x="669561" y="169889"/>
                  <a:pt x="659567" y="179882"/>
                </a:cubicBezTo>
                <a:cubicBezTo>
                  <a:pt x="444245" y="170910"/>
                  <a:pt x="365711" y="145713"/>
                  <a:pt x="194872" y="179882"/>
                </a:cubicBezTo>
                <a:cubicBezTo>
                  <a:pt x="179378" y="182981"/>
                  <a:pt x="164892" y="189876"/>
                  <a:pt x="149902" y="194873"/>
                </a:cubicBezTo>
                <a:cubicBezTo>
                  <a:pt x="63987" y="323741"/>
                  <a:pt x="166988" y="160699"/>
                  <a:pt x="104931" y="284814"/>
                </a:cubicBezTo>
                <a:cubicBezTo>
                  <a:pt x="84062" y="326553"/>
                  <a:pt x="63132" y="341603"/>
                  <a:pt x="29980" y="374755"/>
                </a:cubicBezTo>
                <a:cubicBezTo>
                  <a:pt x="24983" y="394742"/>
                  <a:pt x="20650" y="414906"/>
                  <a:pt x="14990" y="434715"/>
                </a:cubicBezTo>
                <a:cubicBezTo>
                  <a:pt x="10649" y="449908"/>
                  <a:pt x="0" y="463885"/>
                  <a:pt x="0" y="479686"/>
                </a:cubicBezTo>
                <a:cubicBezTo>
                  <a:pt x="0" y="492527"/>
                  <a:pt x="7759" y="697304"/>
                  <a:pt x="44971" y="734518"/>
                </a:cubicBezTo>
                <a:lnTo>
                  <a:pt x="74951" y="764499"/>
                </a:lnTo>
                <a:lnTo>
                  <a:pt x="104931" y="854440"/>
                </a:lnTo>
                <a:cubicBezTo>
                  <a:pt x="109928" y="869430"/>
                  <a:pt x="116089" y="884081"/>
                  <a:pt x="119921" y="899410"/>
                </a:cubicBezTo>
                <a:cubicBezTo>
                  <a:pt x="122721" y="910608"/>
                  <a:pt x="140687" y="988982"/>
                  <a:pt x="149902" y="1004341"/>
                </a:cubicBezTo>
                <a:cubicBezTo>
                  <a:pt x="157173" y="1016460"/>
                  <a:pt x="168846" y="1025493"/>
                  <a:pt x="179882" y="1034322"/>
                </a:cubicBezTo>
                <a:cubicBezTo>
                  <a:pt x="193950" y="1045577"/>
                  <a:pt x="224853" y="1064302"/>
                  <a:pt x="224853" y="1064302"/>
                </a:cubicBezTo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5759581" y="1772816"/>
            <a:ext cx="2196795" cy="2751641"/>
          </a:xfrm>
          <a:custGeom>
            <a:avLst/>
            <a:gdLst>
              <a:gd name="connsiteX0" fmla="*/ 89941 w 1439056"/>
              <a:gd name="connsiteY0" fmla="*/ 119921 h 1753849"/>
              <a:gd name="connsiteX1" fmla="*/ 119921 w 1439056"/>
              <a:gd name="connsiteY1" fmla="*/ 44970 h 1753849"/>
              <a:gd name="connsiteX2" fmla="*/ 164892 w 1439056"/>
              <a:gd name="connsiteY2" fmla="*/ 29980 h 1753849"/>
              <a:gd name="connsiteX3" fmla="*/ 209862 w 1439056"/>
              <a:gd name="connsiteY3" fmla="*/ 0 h 1753849"/>
              <a:gd name="connsiteX4" fmla="*/ 689547 w 1439056"/>
              <a:gd name="connsiteY4" fmla="*/ 14990 h 1753849"/>
              <a:gd name="connsiteX5" fmla="*/ 809469 w 1439056"/>
              <a:gd name="connsiteY5" fmla="*/ 44970 h 1753849"/>
              <a:gd name="connsiteX6" fmla="*/ 854439 w 1439056"/>
              <a:gd name="connsiteY6" fmla="*/ 59961 h 1753849"/>
              <a:gd name="connsiteX7" fmla="*/ 899410 w 1439056"/>
              <a:gd name="connsiteY7" fmla="*/ 89941 h 1753849"/>
              <a:gd name="connsiteX8" fmla="*/ 989351 w 1439056"/>
              <a:gd name="connsiteY8" fmla="*/ 119921 h 1753849"/>
              <a:gd name="connsiteX9" fmla="*/ 1079292 w 1439056"/>
              <a:gd name="connsiteY9" fmla="*/ 179882 h 1753849"/>
              <a:gd name="connsiteX10" fmla="*/ 1124262 w 1439056"/>
              <a:gd name="connsiteY10" fmla="*/ 209862 h 1753849"/>
              <a:gd name="connsiteX11" fmla="*/ 1229193 w 1439056"/>
              <a:gd name="connsiteY11" fmla="*/ 299803 h 1753849"/>
              <a:gd name="connsiteX12" fmla="*/ 1304144 w 1439056"/>
              <a:gd name="connsiteY12" fmla="*/ 359764 h 1753849"/>
              <a:gd name="connsiteX13" fmla="*/ 1334124 w 1439056"/>
              <a:gd name="connsiteY13" fmla="*/ 404734 h 1753849"/>
              <a:gd name="connsiteX14" fmla="*/ 1364105 w 1439056"/>
              <a:gd name="connsiteY14" fmla="*/ 434715 h 1753849"/>
              <a:gd name="connsiteX15" fmla="*/ 1394085 w 1439056"/>
              <a:gd name="connsiteY15" fmla="*/ 629587 h 1753849"/>
              <a:gd name="connsiteX16" fmla="*/ 1439056 w 1439056"/>
              <a:gd name="connsiteY16" fmla="*/ 914400 h 1753849"/>
              <a:gd name="connsiteX17" fmla="*/ 1424065 w 1439056"/>
              <a:gd name="connsiteY17" fmla="*/ 1199213 h 1753849"/>
              <a:gd name="connsiteX18" fmla="*/ 1409075 w 1439056"/>
              <a:gd name="connsiteY18" fmla="*/ 1244184 h 1753849"/>
              <a:gd name="connsiteX19" fmla="*/ 1364105 w 1439056"/>
              <a:gd name="connsiteY19" fmla="*/ 1259174 h 1753849"/>
              <a:gd name="connsiteX20" fmla="*/ 1334124 w 1439056"/>
              <a:gd name="connsiteY20" fmla="*/ 1364105 h 1753849"/>
              <a:gd name="connsiteX21" fmla="*/ 1304144 w 1439056"/>
              <a:gd name="connsiteY21" fmla="*/ 1454046 h 1753849"/>
              <a:gd name="connsiteX22" fmla="*/ 1259174 w 1439056"/>
              <a:gd name="connsiteY22" fmla="*/ 1469036 h 1753849"/>
              <a:gd name="connsiteX23" fmla="*/ 1169233 w 1439056"/>
              <a:gd name="connsiteY23" fmla="*/ 1573967 h 1753849"/>
              <a:gd name="connsiteX24" fmla="*/ 1154242 w 1439056"/>
              <a:gd name="connsiteY24" fmla="*/ 1618938 h 1753849"/>
              <a:gd name="connsiteX25" fmla="*/ 1109272 w 1439056"/>
              <a:gd name="connsiteY25" fmla="*/ 1633928 h 1753849"/>
              <a:gd name="connsiteX26" fmla="*/ 1064301 w 1439056"/>
              <a:gd name="connsiteY26" fmla="*/ 1663908 h 1753849"/>
              <a:gd name="connsiteX27" fmla="*/ 884419 w 1439056"/>
              <a:gd name="connsiteY27" fmla="*/ 1693888 h 1753849"/>
              <a:gd name="connsiteX28" fmla="*/ 854439 w 1439056"/>
              <a:gd name="connsiteY28" fmla="*/ 1723869 h 1753849"/>
              <a:gd name="connsiteX29" fmla="*/ 674557 w 1439056"/>
              <a:gd name="connsiteY29" fmla="*/ 1753849 h 1753849"/>
              <a:gd name="connsiteX30" fmla="*/ 554636 w 1439056"/>
              <a:gd name="connsiteY30" fmla="*/ 1738859 h 1753849"/>
              <a:gd name="connsiteX31" fmla="*/ 464695 w 1439056"/>
              <a:gd name="connsiteY31" fmla="*/ 1708879 h 1753849"/>
              <a:gd name="connsiteX32" fmla="*/ 389744 w 1439056"/>
              <a:gd name="connsiteY32" fmla="*/ 1663908 h 1753849"/>
              <a:gd name="connsiteX33" fmla="*/ 299803 w 1439056"/>
              <a:gd name="connsiteY33" fmla="*/ 1618938 h 1753849"/>
              <a:gd name="connsiteX34" fmla="*/ 254833 w 1439056"/>
              <a:gd name="connsiteY34" fmla="*/ 1588957 h 1753849"/>
              <a:gd name="connsiteX35" fmla="*/ 164892 w 1439056"/>
              <a:gd name="connsiteY35" fmla="*/ 1558977 h 1753849"/>
              <a:gd name="connsiteX36" fmla="*/ 59960 w 1439056"/>
              <a:gd name="connsiteY36" fmla="*/ 1469036 h 1753849"/>
              <a:gd name="connsiteX37" fmla="*/ 44970 w 1439056"/>
              <a:gd name="connsiteY37" fmla="*/ 1274164 h 1753849"/>
              <a:gd name="connsiteX38" fmla="*/ 74951 w 1439056"/>
              <a:gd name="connsiteY38" fmla="*/ 1244184 h 1753849"/>
              <a:gd name="connsiteX39" fmla="*/ 104931 w 1439056"/>
              <a:gd name="connsiteY39" fmla="*/ 1109272 h 1753849"/>
              <a:gd name="connsiteX40" fmla="*/ 134911 w 1439056"/>
              <a:gd name="connsiteY40" fmla="*/ 1019331 h 1753849"/>
              <a:gd name="connsiteX41" fmla="*/ 179882 w 1439056"/>
              <a:gd name="connsiteY41" fmla="*/ 944380 h 1753849"/>
              <a:gd name="connsiteX42" fmla="*/ 134911 w 1439056"/>
              <a:gd name="connsiteY42" fmla="*/ 809469 h 1753849"/>
              <a:gd name="connsiteX43" fmla="*/ 89941 w 1439056"/>
              <a:gd name="connsiteY43" fmla="*/ 794479 h 1753849"/>
              <a:gd name="connsiteX44" fmla="*/ 59960 w 1439056"/>
              <a:gd name="connsiteY44" fmla="*/ 764498 h 1753849"/>
              <a:gd name="connsiteX45" fmla="*/ 14990 w 1439056"/>
              <a:gd name="connsiteY45" fmla="*/ 734518 h 1753849"/>
              <a:gd name="connsiteX46" fmla="*/ 0 w 1439056"/>
              <a:gd name="connsiteY46" fmla="*/ 689548 h 1753849"/>
              <a:gd name="connsiteX47" fmla="*/ 29980 w 1439056"/>
              <a:gd name="connsiteY47" fmla="*/ 584616 h 1753849"/>
              <a:gd name="connsiteX48" fmla="*/ 74951 w 1439056"/>
              <a:gd name="connsiteY48" fmla="*/ 494675 h 1753849"/>
              <a:gd name="connsiteX49" fmla="*/ 89941 w 1439056"/>
              <a:gd name="connsiteY49" fmla="*/ 404734 h 1753849"/>
              <a:gd name="connsiteX50" fmla="*/ 59960 w 1439056"/>
              <a:gd name="connsiteY50" fmla="*/ 224852 h 1753849"/>
              <a:gd name="connsiteX51" fmla="*/ 74951 w 1439056"/>
              <a:gd name="connsiteY51" fmla="*/ 179882 h 1753849"/>
              <a:gd name="connsiteX52" fmla="*/ 89941 w 1439056"/>
              <a:gd name="connsiteY52" fmla="*/ 119921 h 1753849"/>
              <a:gd name="connsiteX53" fmla="*/ 179882 w 1439056"/>
              <a:gd name="connsiteY53" fmla="*/ 74951 h 1753849"/>
              <a:gd name="connsiteX54" fmla="*/ 239842 w 1439056"/>
              <a:gd name="connsiteY54" fmla="*/ 14990 h 175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439056" h="1753849">
                <a:moveTo>
                  <a:pt x="89941" y="119921"/>
                </a:moveTo>
                <a:cubicBezTo>
                  <a:pt x="99934" y="94937"/>
                  <a:pt x="102695" y="65641"/>
                  <a:pt x="119921" y="44970"/>
                </a:cubicBezTo>
                <a:cubicBezTo>
                  <a:pt x="130037" y="32831"/>
                  <a:pt x="150759" y="37046"/>
                  <a:pt x="164892" y="29980"/>
                </a:cubicBezTo>
                <a:cubicBezTo>
                  <a:pt x="181006" y="21923"/>
                  <a:pt x="194872" y="9993"/>
                  <a:pt x="209862" y="0"/>
                </a:cubicBezTo>
                <a:cubicBezTo>
                  <a:pt x="369757" y="4997"/>
                  <a:pt x="530022" y="3026"/>
                  <a:pt x="689547" y="14990"/>
                </a:cubicBezTo>
                <a:cubicBezTo>
                  <a:pt x="730636" y="18072"/>
                  <a:pt x="770380" y="31939"/>
                  <a:pt x="809469" y="44970"/>
                </a:cubicBezTo>
                <a:cubicBezTo>
                  <a:pt x="824459" y="49967"/>
                  <a:pt x="840306" y="52895"/>
                  <a:pt x="854439" y="59961"/>
                </a:cubicBezTo>
                <a:cubicBezTo>
                  <a:pt x="870553" y="68018"/>
                  <a:pt x="882947" y="82624"/>
                  <a:pt x="899410" y="89941"/>
                </a:cubicBezTo>
                <a:cubicBezTo>
                  <a:pt x="928288" y="102776"/>
                  <a:pt x="989351" y="119921"/>
                  <a:pt x="989351" y="119921"/>
                </a:cubicBezTo>
                <a:lnTo>
                  <a:pt x="1079292" y="179882"/>
                </a:lnTo>
                <a:cubicBezTo>
                  <a:pt x="1094282" y="189875"/>
                  <a:pt x="1111523" y="197123"/>
                  <a:pt x="1124262" y="209862"/>
                </a:cubicBezTo>
                <a:cubicBezTo>
                  <a:pt x="1268602" y="354202"/>
                  <a:pt x="1115044" y="208483"/>
                  <a:pt x="1229193" y="299803"/>
                </a:cubicBezTo>
                <a:cubicBezTo>
                  <a:pt x="1335991" y="385242"/>
                  <a:pt x="1165734" y="267490"/>
                  <a:pt x="1304144" y="359764"/>
                </a:cubicBezTo>
                <a:cubicBezTo>
                  <a:pt x="1314137" y="374754"/>
                  <a:pt x="1322870" y="390666"/>
                  <a:pt x="1334124" y="404734"/>
                </a:cubicBezTo>
                <a:cubicBezTo>
                  <a:pt x="1342953" y="415770"/>
                  <a:pt x="1358538" y="421725"/>
                  <a:pt x="1364105" y="434715"/>
                </a:cubicBezTo>
                <a:cubicBezTo>
                  <a:pt x="1376318" y="463211"/>
                  <a:pt x="1392818" y="620295"/>
                  <a:pt x="1394085" y="629587"/>
                </a:cubicBezTo>
                <a:cubicBezTo>
                  <a:pt x="1422871" y="840688"/>
                  <a:pt x="1411935" y="778805"/>
                  <a:pt x="1439056" y="914400"/>
                </a:cubicBezTo>
                <a:cubicBezTo>
                  <a:pt x="1434059" y="1009338"/>
                  <a:pt x="1432672" y="1104534"/>
                  <a:pt x="1424065" y="1199213"/>
                </a:cubicBezTo>
                <a:cubicBezTo>
                  <a:pt x="1422634" y="1214949"/>
                  <a:pt x="1420248" y="1233011"/>
                  <a:pt x="1409075" y="1244184"/>
                </a:cubicBezTo>
                <a:cubicBezTo>
                  <a:pt x="1397902" y="1255357"/>
                  <a:pt x="1379095" y="1254177"/>
                  <a:pt x="1364105" y="1259174"/>
                </a:cubicBezTo>
                <a:cubicBezTo>
                  <a:pt x="1313732" y="1410294"/>
                  <a:pt x="1390588" y="1175893"/>
                  <a:pt x="1334124" y="1364105"/>
                </a:cubicBezTo>
                <a:cubicBezTo>
                  <a:pt x="1325043" y="1394374"/>
                  <a:pt x="1334124" y="1444053"/>
                  <a:pt x="1304144" y="1454046"/>
                </a:cubicBezTo>
                <a:lnTo>
                  <a:pt x="1259174" y="1469036"/>
                </a:lnTo>
                <a:cubicBezTo>
                  <a:pt x="1222292" y="1505918"/>
                  <a:pt x="1192063" y="1528307"/>
                  <a:pt x="1169233" y="1573967"/>
                </a:cubicBezTo>
                <a:cubicBezTo>
                  <a:pt x="1162166" y="1588100"/>
                  <a:pt x="1165415" y="1607765"/>
                  <a:pt x="1154242" y="1618938"/>
                </a:cubicBezTo>
                <a:cubicBezTo>
                  <a:pt x="1143069" y="1630111"/>
                  <a:pt x="1123405" y="1626862"/>
                  <a:pt x="1109272" y="1633928"/>
                </a:cubicBezTo>
                <a:cubicBezTo>
                  <a:pt x="1093158" y="1641985"/>
                  <a:pt x="1080415" y="1655851"/>
                  <a:pt x="1064301" y="1663908"/>
                </a:cubicBezTo>
                <a:cubicBezTo>
                  <a:pt x="1014074" y="1689021"/>
                  <a:pt x="927167" y="1689138"/>
                  <a:pt x="884419" y="1693888"/>
                </a:cubicBezTo>
                <a:cubicBezTo>
                  <a:pt x="874426" y="1703882"/>
                  <a:pt x="866558" y="1716598"/>
                  <a:pt x="854439" y="1723869"/>
                </a:cubicBezTo>
                <a:cubicBezTo>
                  <a:pt x="814487" y="1747840"/>
                  <a:pt x="687881" y="1752369"/>
                  <a:pt x="674557" y="1753849"/>
                </a:cubicBezTo>
                <a:cubicBezTo>
                  <a:pt x="634583" y="1748852"/>
                  <a:pt x="594027" y="1747300"/>
                  <a:pt x="554636" y="1738859"/>
                </a:cubicBezTo>
                <a:cubicBezTo>
                  <a:pt x="523735" y="1732238"/>
                  <a:pt x="464695" y="1708879"/>
                  <a:pt x="464695" y="1708879"/>
                </a:cubicBezTo>
                <a:cubicBezTo>
                  <a:pt x="406138" y="1650320"/>
                  <a:pt x="467581" y="1702826"/>
                  <a:pt x="389744" y="1663908"/>
                </a:cubicBezTo>
                <a:cubicBezTo>
                  <a:pt x="273508" y="1605791"/>
                  <a:pt x="412840" y="1656616"/>
                  <a:pt x="299803" y="1618938"/>
                </a:cubicBezTo>
                <a:cubicBezTo>
                  <a:pt x="284813" y="1608944"/>
                  <a:pt x="271296" y="1596274"/>
                  <a:pt x="254833" y="1588957"/>
                </a:cubicBezTo>
                <a:cubicBezTo>
                  <a:pt x="225955" y="1576122"/>
                  <a:pt x="164892" y="1558977"/>
                  <a:pt x="164892" y="1558977"/>
                </a:cubicBezTo>
                <a:cubicBezTo>
                  <a:pt x="92192" y="1486277"/>
                  <a:pt x="128450" y="1514695"/>
                  <a:pt x="59960" y="1469036"/>
                </a:cubicBezTo>
                <a:cubicBezTo>
                  <a:pt x="30411" y="1380387"/>
                  <a:pt x="12538" y="1371459"/>
                  <a:pt x="44970" y="1274164"/>
                </a:cubicBezTo>
                <a:cubicBezTo>
                  <a:pt x="49439" y="1260756"/>
                  <a:pt x="64957" y="1254177"/>
                  <a:pt x="74951" y="1244184"/>
                </a:cubicBezTo>
                <a:cubicBezTo>
                  <a:pt x="83509" y="1201393"/>
                  <a:pt x="92230" y="1151611"/>
                  <a:pt x="104931" y="1109272"/>
                </a:cubicBezTo>
                <a:cubicBezTo>
                  <a:pt x="114012" y="1079003"/>
                  <a:pt x="124918" y="1049311"/>
                  <a:pt x="134911" y="1019331"/>
                </a:cubicBezTo>
                <a:cubicBezTo>
                  <a:pt x="154370" y="960953"/>
                  <a:pt x="138728" y="985534"/>
                  <a:pt x="179882" y="944380"/>
                </a:cubicBezTo>
                <a:cubicBezTo>
                  <a:pt x="171481" y="885572"/>
                  <a:pt x="186441" y="840387"/>
                  <a:pt x="134911" y="809469"/>
                </a:cubicBezTo>
                <a:cubicBezTo>
                  <a:pt x="121362" y="801340"/>
                  <a:pt x="104931" y="799476"/>
                  <a:pt x="89941" y="794479"/>
                </a:cubicBezTo>
                <a:cubicBezTo>
                  <a:pt x="79947" y="784485"/>
                  <a:pt x="70996" y="773327"/>
                  <a:pt x="59960" y="764498"/>
                </a:cubicBezTo>
                <a:cubicBezTo>
                  <a:pt x="45892" y="753244"/>
                  <a:pt x="26244" y="748586"/>
                  <a:pt x="14990" y="734518"/>
                </a:cubicBezTo>
                <a:cubicBezTo>
                  <a:pt x="5119" y="722180"/>
                  <a:pt x="4997" y="704538"/>
                  <a:pt x="0" y="689548"/>
                </a:cubicBezTo>
                <a:cubicBezTo>
                  <a:pt x="4803" y="670337"/>
                  <a:pt x="19228" y="606121"/>
                  <a:pt x="29980" y="584616"/>
                </a:cubicBezTo>
                <a:cubicBezTo>
                  <a:pt x="88101" y="468372"/>
                  <a:pt x="37268" y="607719"/>
                  <a:pt x="74951" y="494675"/>
                </a:cubicBezTo>
                <a:cubicBezTo>
                  <a:pt x="79948" y="464695"/>
                  <a:pt x="89941" y="435128"/>
                  <a:pt x="89941" y="404734"/>
                </a:cubicBezTo>
                <a:cubicBezTo>
                  <a:pt x="89941" y="304321"/>
                  <a:pt x="83416" y="295216"/>
                  <a:pt x="59960" y="224852"/>
                </a:cubicBezTo>
                <a:cubicBezTo>
                  <a:pt x="64957" y="209862"/>
                  <a:pt x="70610" y="195075"/>
                  <a:pt x="74951" y="179882"/>
                </a:cubicBezTo>
                <a:cubicBezTo>
                  <a:pt x="80611" y="160073"/>
                  <a:pt x="78513" y="137063"/>
                  <a:pt x="89941" y="119921"/>
                </a:cubicBezTo>
                <a:cubicBezTo>
                  <a:pt x="106546" y="95013"/>
                  <a:pt x="154229" y="83502"/>
                  <a:pt x="179882" y="74951"/>
                </a:cubicBezTo>
                <a:lnTo>
                  <a:pt x="239842" y="14990"/>
                </a:lnTo>
              </a:path>
            </a:pathLst>
          </a:custGeom>
          <a:solidFill>
            <a:schemeClr val="tx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940152" y="2025251"/>
            <a:ext cx="1800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0" b="1" dirty="0" smtClean="0">
                <a:solidFill>
                  <a:schemeClr val="bg1"/>
                </a:solidFill>
                <a:latin typeface="方正启体简体" pitchFamily="65" charset="-122"/>
                <a:ea typeface="方正启体简体" pitchFamily="65" charset="-122"/>
              </a:rPr>
              <a:t>忠</a:t>
            </a:r>
            <a:endParaRPr lang="zh-CN" altLang="en-US" sz="14000" b="1" dirty="0">
              <a:solidFill>
                <a:schemeClr val="bg1"/>
              </a:solidFill>
              <a:latin typeface="方正启体简体" pitchFamily="65" charset="-122"/>
              <a:ea typeface="方正启体简体" pitchFamily="65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 rot="3941261">
            <a:off x="5230555" y="3472716"/>
            <a:ext cx="576065" cy="635221"/>
          </a:xfrm>
          <a:custGeom>
            <a:avLst/>
            <a:gdLst>
              <a:gd name="connsiteX0" fmla="*/ 172195 w 311178"/>
              <a:gd name="connsiteY0" fmla="*/ 5145 h 259978"/>
              <a:gd name="connsiteX1" fmla="*/ 37284 w 311178"/>
              <a:gd name="connsiteY1" fmla="*/ 20135 h 259978"/>
              <a:gd name="connsiteX2" fmla="*/ 97245 w 311178"/>
              <a:gd name="connsiteY2" fmla="*/ 215007 h 259978"/>
              <a:gd name="connsiteX3" fmla="*/ 127225 w 311178"/>
              <a:gd name="connsiteY3" fmla="*/ 244988 h 259978"/>
              <a:gd name="connsiteX4" fmla="*/ 202176 w 311178"/>
              <a:gd name="connsiteY4" fmla="*/ 259978 h 259978"/>
              <a:gd name="connsiteX5" fmla="*/ 277127 w 311178"/>
              <a:gd name="connsiteY5" fmla="*/ 244988 h 259978"/>
              <a:gd name="connsiteX6" fmla="*/ 292117 w 311178"/>
              <a:gd name="connsiteY6" fmla="*/ 80096 h 259978"/>
              <a:gd name="connsiteX7" fmla="*/ 202176 w 311178"/>
              <a:gd name="connsiteY7" fmla="*/ 50115 h 259978"/>
              <a:gd name="connsiteX8" fmla="*/ 97245 w 311178"/>
              <a:gd name="connsiteY8" fmla="*/ 20135 h 259978"/>
              <a:gd name="connsiteX9" fmla="*/ 67264 w 311178"/>
              <a:gd name="connsiteY9" fmla="*/ 20135 h 25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1178" h="259978">
                <a:moveTo>
                  <a:pt x="172195" y="5145"/>
                </a:moveTo>
                <a:cubicBezTo>
                  <a:pt x="127225" y="10142"/>
                  <a:pt x="62383" y="-17513"/>
                  <a:pt x="37284" y="20135"/>
                </a:cubicBezTo>
                <a:cubicBezTo>
                  <a:pt x="-52571" y="154918"/>
                  <a:pt x="41110" y="170099"/>
                  <a:pt x="97245" y="215007"/>
                </a:cubicBezTo>
                <a:cubicBezTo>
                  <a:pt x="108281" y="223836"/>
                  <a:pt x="114235" y="239421"/>
                  <a:pt x="127225" y="244988"/>
                </a:cubicBezTo>
                <a:cubicBezTo>
                  <a:pt x="150643" y="255025"/>
                  <a:pt x="177192" y="254981"/>
                  <a:pt x="202176" y="259978"/>
                </a:cubicBezTo>
                <a:cubicBezTo>
                  <a:pt x="227160" y="254981"/>
                  <a:pt x="255006" y="257629"/>
                  <a:pt x="277127" y="244988"/>
                </a:cubicBezTo>
                <a:cubicBezTo>
                  <a:pt x="328437" y="215668"/>
                  <a:pt x="311613" y="107947"/>
                  <a:pt x="292117" y="80096"/>
                </a:cubicBezTo>
                <a:cubicBezTo>
                  <a:pt x="273994" y="54207"/>
                  <a:pt x="232156" y="60109"/>
                  <a:pt x="202176" y="50115"/>
                </a:cubicBezTo>
                <a:cubicBezTo>
                  <a:pt x="166537" y="38235"/>
                  <a:pt x="134885" y="26408"/>
                  <a:pt x="97245" y="20135"/>
                </a:cubicBezTo>
                <a:cubicBezTo>
                  <a:pt x="87387" y="18492"/>
                  <a:pt x="77258" y="20135"/>
                  <a:pt x="67264" y="20135"/>
                </a:cubicBezTo>
              </a:path>
            </a:pathLst>
          </a:custGeom>
          <a:solidFill>
            <a:schemeClr val="tx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2946304" y="1675173"/>
            <a:ext cx="2339102" cy="29059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latin typeface="华文行楷" pitchFamily="2" charset="-122"/>
                <a:ea typeface="华文行楷" pitchFamily="2" charset="-122"/>
              </a:rPr>
              <a:t>君子不重则不威，学则不固</a:t>
            </a:r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。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主</a:t>
            </a:r>
            <a:r>
              <a:rPr lang="zh-CN" altLang="en-US" sz="2800" dirty="0">
                <a:latin typeface="华文行楷" pitchFamily="2" charset="-122"/>
                <a:ea typeface="华文行楷" pitchFamily="2" charset="-122"/>
              </a:rPr>
              <a:t>忠信</a:t>
            </a:r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，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无</a:t>
            </a:r>
            <a:r>
              <a:rPr lang="zh-CN" altLang="en-US" sz="2800" dirty="0">
                <a:latin typeface="华文行楷" pitchFamily="2" charset="-122"/>
                <a:ea typeface="华文行楷" pitchFamily="2" charset="-122"/>
              </a:rPr>
              <a:t>友不如己者，过则勿惮改</a:t>
            </a:r>
          </a:p>
        </p:txBody>
      </p:sp>
      <p:grpSp>
        <p:nvGrpSpPr>
          <p:cNvPr id="95" name="组合 94"/>
          <p:cNvGrpSpPr/>
          <p:nvPr/>
        </p:nvGrpSpPr>
        <p:grpSpPr>
          <a:xfrm>
            <a:off x="0" y="6588056"/>
            <a:ext cx="9144000" cy="297328"/>
            <a:chOff x="0" y="6260860"/>
            <a:chExt cx="9144000" cy="552516"/>
          </a:xfrm>
        </p:grpSpPr>
        <p:sp>
          <p:nvSpPr>
            <p:cNvPr id="123" name="矩形 122"/>
            <p:cNvSpPr/>
            <p:nvPr/>
          </p:nvSpPr>
          <p:spPr>
            <a:xfrm>
              <a:off x="0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矩形 123"/>
            <p:cNvSpPr/>
            <p:nvPr/>
          </p:nvSpPr>
          <p:spPr>
            <a:xfrm>
              <a:off x="152400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矩形 124"/>
            <p:cNvSpPr/>
            <p:nvPr/>
          </p:nvSpPr>
          <p:spPr>
            <a:xfrm>
              <a:off x="691952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矩形 125"/>
            <p:cNvSpPr/>
            <p:nvPr/>
          </p:nvSpPr>
          <p:spPr>
            <a:xfrm>
              <a:off x="1196008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矩形 126"/>
            <p:cNvSpPr/>
            <p:nvPr/>
          </p:nvSpPr>
          <p:spPr>
            <a:xfrm>
              <a:off x="1700064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矩形 127"/>
            <p:cNvSpPr/>
            <p:nvPr/>
          </p:nvSpPr>
          <p:spPr>
            <a:xfrm>
              <a:off x="2204120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矩形 128"/>
            <p:cNvSpPr/>
            <p:nvPr/>
          </p:nvSpPr>
          <p:spPr>
            <a:xfrm>
              <a:off x="2743672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矩形 129"/>
            <p:cNvSpPr/>
            <p:nvPr/>
          </p:nvSpPr>
          <p:spPr>
            <a:xfrm>
              <a:off x="3247728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矩形 130"/>
            <p:cNvSpPr/>
            <p:nvPr/>
          </p:nvSpPr>
          <p:spPr>
            <a:xfrm>
              <a:off x="3751784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矩形 131"/>
            <p:cNvSpPr/>
            <p:nvPr/>
          </p:nvSpPr>
          <p:spPr>
            <a:xfrm>
              <a:off x="4220344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矩形 132"/>
            <p:cNvSpPr/>
            <p:nvPr/>
          </p:nvSpPr>
          <p:spPr>
            <a:xfrm>
              <a:off x="4759896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矩形 133"/>
            <p:cNvSpPr/>
            <p:nvPr/>
          </p:nvSpPr>
          <p:spPr>
            <a:xfrm>
              <a:off x="5263952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矩形 134"/>
            <p:cNvSpPr/>
            <p:nvPr/>
          </p:nvSpPr>
          <p:spPr>
            <a:xfrm>
              <a:off x="5768008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矩形 135"/>
            <p:cNvSpPr/>
            <p:nvPr/>
          </p:nvSpPr>
          <p:spPr>
            <a:xfrm>
              <a:off x="6308576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矩形 136"/>
            <p:cNvSpPr/>
            <p:nvPr/>
          </p:nvSpPr>
          <p:spPr>
            <a:xfrm>
              <a:off x="6848128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矩形 137"/>
            <p:cNvSpPr/>
            <p:nvPr/>
          </p:nvSpPr>
          <p:spPr>
            <a:xfrm>
              <a:off x="7352184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矩形 138"/>
            <p:cNvSpPr/>
            <p:nvPr/>
          </p:nvSpPr>
          <p:spPr>
            <a:xfrm>
              <a:off x="7856240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矩形 139"/>
            <p:cNvSpPr/>
            <p:nvPr/>
          </p:nvSpPr>
          <p:spPr>
            <a:xfrm>
              <a:off x="8396808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8756848" y="6620900"/>
              <a:ext cx="3871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0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0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矩形 143"/>
            <p:cNvSpPr/>
            <p:nvPr/>
          </p:nvSpPr>
          <p:spPr>
            <a:xfrm>
              <a:off x="539552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矩形 144"/>
            <p:cNvSpPr/>
            <p:nvPr/>
          </p:nvSpPr>
          <p:spPr>
            <a:xfrm>
              <a:off x="104360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矩形 145"/>
            <p:cNvSpPr/>
            <p:nvPr/>
          </p:nvSpPr>
          <p:spPr>
            <a:xfrm>
              <a:off x="1547664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矩形 146"/>
            <p:cNvSpPr/>
            <p:nvPr/>
          </p:nvSpPr>
          <p:spPr>
            <a:xfrm>
              <a:off x="2051720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矩形 147"/>
            <p:cNvSpPr/>
            <p:nvPr/>
          </p:nvSpPr>
          <p:spPr>
            <a:xfrm>
              <a:off x="2591272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148"/>
            <p:cNvSpPr/>
            <p:nvPr/>
          </p:nvSpPr>
          <p:spPr>
            <a:xfrm>
              <a:off x="309532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矩形 149"/>
            <p:cNvSpPr/>
            <p:nvPr/>
          </p:nvSpPr>
          <p:spPr>
            <a:xfrm>
              <a:off x="3599384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矩形 150"/>
            <p:cNvSpPr/>
            <p:nvPr/>
          </p:nvSpPr>
          <p:spPr>
            <a:xfrm>
              <a:off x="4067944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矩形 151"/>
            <p:cNvSpPr/>
            <p:nvPr/>
          </p:nvSpPr>
          <p:spPr>
            <a:xfrm>
              <a:off x="4607496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矩形 152"/>
            <p:cNvSpPr/>
            <p:nvPr/>
          </p:nvSpPr>
          <p:spPr>
            <a:xfrm>
              <a:off x="5111552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矩形 153"/>
            <p:cNvSpPr/>
            <p:nvPr/>
          </p:nvSpPr>
          <p:spPr>
            <a:xfrm>
              <a:off x="561560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矩形 154"/>
            <p:cNvSpPr/>
            <p:nvPr/>
          </p:nvSpPr>
          <p:spPr>
            <a:xfrm>
              <a:off x="6156176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矩形 155"/>
            <p:cNvSpPr/>
            <p:nvPr/>
          </p:nvSpPr>
          <p:spPr>
            <a:xfrm>
              <a:off x="669572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矩形 156"/>
            <p:cNvSpPr/>
            <p:nvPr/>
          </p:nvSpPr>
          <p:spPr>
            <a:xfrm>
              <a:off x="7199784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矩形 157"/>
            <p:cNvSpPr/>
            <p:nvPr/>
          </p:nvSpPr>
          <p:spPr>
            <a:xfrm>
              <a:off x="7703840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矩形 158"/>
            <p:cNvSpPr/>
            <p:nvPr/>
          </p:nvSpPr>
          <p:spPr>
            <a:xfrm>
              <a:off x="824440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矩形 159"/>
            <p:cNvSpPr/>
            <p:nvPr/>
          </p:nvSpPr>
          <p:spPr>
            <a:xfrm>
              <a:off x="860444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矩形 160"/>
            <p:cNvSpPr/>
            <p:nvPr/>
          </p:nvSpPr>
          <p:spPr>
            <a:xfrm>
              <a:off x="34229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矩形 161"/>
            <p:cNvSpPr/>
            <p:nvPr/>
          </p:nvSpPr>
          <p:spPr>
            <a:xfrm>
              <a:off x="89959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矩形 162"/>
            <p:cNvSpPr/>
            <p:nvPr/>
          </p:nvSpPr>
          <p:spPr>
            <a:xfrm>
              <a:off x="1403648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矩形 163"/>
            <p:cNvSpPr/>
            <p:nvPr/>
          </p:nvSpPr>
          <p:spPr>
            <a:xfrm>
              <a:off x="1943200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矩形 164"/>
            <p:cNvSpPr/>
            <p:nvPr/>
          </p:nvSpPr>
          <p:spPr>
            <a:xfrm>
              <a:off x="244725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矩形 165"/>
            <p:cNvSpPr/>
            <p:nvPr/>
          </p:nvSpPr>
          <p:spPr>
            <a:xfrm>
              <a:off x="295131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矩形 166"/>
            <p:cNvSpPr/>
            <p:nvPr/>
          </p:nvSpPr>
          <p:spPr>
            <a:xfrm>
              <a:off x="341987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矩形 167"/>
            <p:cNvSpPr/>
            <p:nvPr/>
          </p:nvSpPr>
          <p:spPr>
            <a:xfrm>
              <a:off x="3959424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矩形 168"/>
            <p:cNvSpPr/>
            <p:nvPr/>
          </p:nvSpPr>
          <p:spPr>
            <a:xfrm>
              <a:off x="4463480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矩形 169"/>
            <p:cNvSpPr/>
            <p:nvPr/>
          </p:nvSpPr>
          <p:spPr>
            <a:xfrm>
              <a:off x="496753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矩形 170"/>
            <p:cNvSpPr/>
            <p:nvPr/>
          </p:nvSpPr>
          <p:spPr>
            <a:xfrm>
              <a:off x="543609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594015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矩形 172"/>
            <p:cNvSpPr/>
            <p:nvPr/>
          </p:nvSpPr>
          <p:spPr>
            <a:xfrm>
              <a:off x="6479704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矩形 173"/>
            <p:cNvSpPr/>
            <p:nvPr/>
          </p:nvSpPr>
          <p:spPr>
            <a:xfrm>
              <a:off x="6983760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矩形 174"/>
            <p:cNvSpPr/>
            <p:nvPr/>
          </p:nvSpPr>
          <p:spPr>
            <a:xfrm>
              <a:off x="748781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矩形 175"/>
            <p:cNvSpPr/>
            <p:nvPr/>
          </p:nvSpPr>
          <p:spPr>
            <a:xfrm>
              <a:off x="795637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矩形 176"/>
            <p:cNvSpPr/>
            <p:nvPr/>
          </p:nvSpPr>
          <p:spPr>
            <a:xfrm>
              <a:off x="8244408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8604448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107504" y="116632"/>
            <a:ext cx="1700064" cy="2508038"/>
            <a:chOff x="-7098" y="44624"/>
            <a:chExt cx="1700064" cy="2508038"/>
          </a:xfrm>
        </p:grpSpPr>
        <p:sp>
          <p:nvSpPr>
            <p:cNvPr id="180" name="任意多边形 179"/>
            <p:cNvSpPr/>
            <p:nvPr/>
          </p:nvSpPr>
          <p:spPr>
            <a:xfrm>
              <a:off x="30020" y="197130"/>
              <a:ext cx="1283364" cy="2043738"/>
            </a:xfrm>
            <a:custGeom>
              <a:avLst/>
              <a:gdLst>
                <a:gd name="connsiteX0" fmla="*/ 1319755 w 2024293"/>
                <a:gd name="connsiteY0" fmla="*/ 74951 h 2473377"/>
                <a:gd name="connsiteX1" fmla="*/ 1529618 w 2024293"/>
                <a:gd name="connsiteY1" fmla="*/ 59961 h 2473377"/>
                <a:gd name="connsiteX2" fmla="*/ 1544608 w 2024293"/>
                <a:gd name="connsiteY2" fmla="*/ 104931 h 2473377"/>
                <a:gd name="connsiteX3" fmla="*/ 1574588 w 2024293"/>
                <a:gd name="connsiteY3" fmla="*/ 134912 h 2473377"/>
                <a:gd name="connsiteX4" fmla="*/ 1589578 w 2024293"/>
                <a:gd name="connsiteY4" fmla="*/ 179882 h 2473377"/>
                <a:gd name="connsiteX5" fmla="*/ 1739480 w 2024293"/>
                <a:gd name="connsiteY5" fmla="*/ 224853 h 2473377"/>
                <a:gd name="connsiteX6" fmla="*/ 1784450 w 2024293"/>
                <a:gd name="connsiteY6" fmla="*/ 239843 h 2473377"/>
                <a:gd name="connsiteX7" fmla="*/ 1859401 w 2024293"/>
                <a:gd name="connsiteY7" fmla="*/ 284813 h 2473377"/>
                <a:gd name="connsiteX8" fmla="*/ 1889382 w 2024293"/>
                <a:gd name="connsiteY8" fmla="*/ 314794 h 2473377"/>
                <a:gd name="connsiteX9" fmla="*/ 1934352 w 2024293"/>
                <a:gd name="connsiteY9" fmla="*/ 344774 h 2473377"/>
                <a:gd name="connsiteX10" fmla="*/ 1964332 w 2024293"/>
                <a:gd name="connsiteY10" fmla="*/ 449705 h 2473377"/>
                <a:gd name="connsiteX11" fmla="*/ 1994313 w 2024293"/>
                <a:gd name="connsiteY11" fmla="*/ 494675 h 2473377"/>
                <a:gd name="connsiteX12" fmla="*/ 1994313 w 2024293"/>
                <a:gd name="connsiteY12" fmla="*/ 674557 h 2473377"/>
                <a:gd name="connsiteX13" fmla="*/ 1964332 w 2024293"/>
                <a:gd name="connsiteY13" fmla="*/ 764498 h 2473377"/>
                <a:gd name="connsiteX14" fmla="*/ 2009303 w 2024293"/>
                <a:gd name="connsiteY14" fmla="*/ 974361 h 2473377"/>
                <a:gd name="connsiteX15" fmla="*/ 2024293 w 2024293"/>
                <a:gd name="connsiteY15" fmla="*/ 1019331 h 2473377"/>
                <a:gd name="connsiteX16" fmla="*/ 2009303 w 2024293"/>
                <a:gd name="connsiteY16" fmla="*/ 1304144 h 2473377"/>
                <a:gd name="connsiteX17" fmla="*/ 1994313 w 2024293"/>
                <a:gd name="connsiteY17" fmla="*/ 1499016 h 2473377"/>
                <a:gd name="connsiteX18" fmla="*/ 1934352 w 2024293"/>
                <a:gd name="connsiteY18" fmla="*/ 1514007 h 2473377"/>
                <a:gd name="connsiteX19" fmla="*/ 1919362 w 2024293"/>
                <a:gd name="connsiteY19" fmla="*/ 1558977 h 2473377"/>
                <a:gd name="connsiteX20" fmla="*/ 1904372 w 2024293"/>
                <a:gd name="connsiteY20" fmla="*/ 1633928 h 2473377"/>
                <a:gd name="connsiteX21" fmla="*/ 1874391 w 2024293"/>
                <a:gd name="connsiteY21" fmla="*/ 1663908 h 2473377"/>
                <a:gd name="connsiteX22" fmla="*/ 1829421 w 2024293"/>
                <a:gd name="connsiteY22" fmla="*/ 1753849 h 2473377"/>
                <a:gd name="connsiteX23" fmla="*/ 1799441 w 2024293"/>
                <a:gd name="connsiteY23" fmla="*/ 1783830 h 2473377"/>
                <a:gd name="connsiteX24" fmla="*/ 1724490 w 2024293"/>
                <a:gd name="connsiteY24" fmla="*/ 1873771 h 2473377"/>
                <a:gd name="connsiteX25" fmla="*/ 1664529 w 2024293"/>
                <a:gd name="connsiteY25" fmla="*/ 2008682 h 2473377"/>
                <a:gd name="connsiteX26" fmla="*/ 1589578 w 2024293"/>
                <a:gd name="connsiteY26" fmla="*/ 2068643 h 2473377"/>
                <a:gd name="connsiteX27" fmla="*/ 1499637 w 2024293"/>
                <a:gd name="connsiteY27" fmla="*/ 2188564 h 2473377"/>
                <a:gd name="connsiteX28" fmla="*/ 1454667 w 2024293"/>
                <a:gd name="connsiteY28" fmla="*/ 2203554 h 2473377"/>
                <a:gd name="connsiteX29" fmla="*/ 1379716 w 2024293"/>
                <a:gd name="connsiteY29" fmla="*/ 2248525 h 2473377"/>
                <a:gd name="connsiteX30" fmla="*/ 1289775 w 2024293"/>
                <a:gd name="connsiteY30" fmla="*/ 2308485 h 2473377"/>
                <a:gd name="connsiteX31" fmla="*/ 1244805 w 2024293"/>
                <a:gd name="connsiteY31" fmla="*/ 2338466 h 2473377"/>
                <a:gd name="connsiteX32" fmla="*/ 1094903 w 2024293"/>
                <a:gd name="connsiteY32" fmla="*/ 2383436 h 2473377"/>
                <a:gd name="connsiteX33" fmla="*/ 1049932 w 2024293"/>
                <a:gd name="connsiteY33" fmla="*/ 2398426 h 2473377"/>
                <a:gd name="connsiteX34" fmla="*/ 1019952 w 2024293"/>
                <a:gd name="connsiteY34" fmla="*/ 2428407 h 2473377"/>
                <a:gd name="connsiteX35" fmla="*/ 945001 w 2024293"/>
                <a:gd name="connsiteY35" fmla="*/ 2473377 h 2473377"/>
                <a:gd name="connsiteX36" fmla="*/ 780109 w 2024293"/>
                <a:gd name="connsiteY36" fmla="*/ 2428407 h 2473377"/>
                <a:gd name="connsiteX37" fmla="*/ 720149 w 2024293"/>
                <a:gd name="connsiteY37" fmla="*/ 2353456 h 2473377"/>
                <a:gd name="connsiteX38" fmla="*/ 690168 w 2024293"/>
                <a:gd name="connsiteY38" fmla="*/ 2323475 h 2473377"/>
                <a:gd name="connsiteX39" fmla="*/ 630208 w 2024293"/>
                <a:gd name="connsiteY39" fmla="*/ 2233535 h 2473377"/>
                <a:gd name="connsiteX40" fmla="*/ 555257 w 2024293"/>
                <a:gd name="connsiteY40" fmla="*/ 2098623 h 2473377"/>
                <a:gd name="connsiteX41" fmla="*/ 525277 w 2024293"/>
                <a:gd name="connsiteY41" fmla="*/ 2053653 h 2473377"/>
                <a:gd name="connsiteX42" fmla="*/ 495296 w 2024293"/>
                <a:gd name="connsiteY42" fmla="*/ 2023672 h 2473377"/>
                <a:gd name="connsiteX43" fmla="*/ 405355 w 2024293"/>
                <a:gd name="connsiteY43" fmla="*/ 1918741 h 2473377"/>
                <a:gd name="connsiteX44" fmla="*/ 360385 w 2024293"/>
                <a:gd name="connsiteY44" fmla="*/ 1888761 h 2473377"/>
                <a:gd name="connsiteX45" fmla="*/ 300424 w 2024293"/>
                <a:gd name="connsiteY45" fmla="*/ 1828800 h 2473377"/>
                <a:gd name="connsiteX46" fmla="*/ 255454 w 2024293"/>
                <a:gd name="connsiteY46" fmla="*/ 1798820 h 2473377"/>
                <a:gd name="connsiteX47" fmla="*/ 225473 w 2024293"/>
                <a:gd name="connsiteY47" fmla="*/ 1768839 h 2473377"/>
                <a:gd name="connsiteX48" fmla="*/ 180503 w 2024293"/>
                <a:gd name="connsiteY48" fmla="*/ 1753849 h 2473377"/>
                <a:gd name="connsiteX49" fmla="*/ 120542 w 2024293"/>
                <a:gd name="connsiteY49" fmla="*/ 1663908 h 2473377"/>
                <a:gd name="connsiteX50" fmla="*/ 45591 w 2024293"/>
                <a:gd name="connsiteY50" fmla="*/ 1603948 h 2473377"/>
                <a:gd name="connsiteX51" fmla="*/ 30601 w 2024293"/>
                <a:gd name="connsiteY51" fmla="*/ 1558977 h 2473377"/>
                <a:gd name="connsiteX52" fmla="*/ 621 w 2024293"/>
                <a:gd name="connsiteY52" fmla="*/ 1514007 h 2473377"/>
                <a:gd name="connsiteX53" fmla="*/ 15611 w 2024293"/>
                <a:gd name="connsiteY53" fmla="*/ 1424066 h 2473377"/>
                <a:gd name="connsiteX54" fmla="*/ 45591 w 2024293"/>
                <a:gd name="connsiteY54" fmla="*/ 1334125 h 2473377"/>
                <a:gd name="connsiteX55" fmla="*/ 75572 w 2024293"/>
                <a:gd name="connsiteY55" fmla="*/ 1094282 h 2473377"/>
                <a:gd name="connsiteX56" fmla="*/ 105552 w 2024293"/>
                <a:gd name="connsiteY56" fmla="*/ 1049312 h 2473377"/>
                <a:gd name="connsiteX57" fmla="*/ 135532 w 2024293"/>
                <a:gd name="connsiteY57" fmla="*/ 959371 h 2473377"/>
                <a:gd name="connsiteX58" fmla="*/ 150523 w 2024293"/>
                <a:gd name="connsiteY58" fmla="*/ 914400 h 2473377"/>
                <a:gd name="connsiteX59" fmla="*/ 165513 w 2024293"/>
                <a:gd name="connsiteY59" fmla="*/ 569626 h 2473377"/>
                <a:gd name="connsiteX60" fmla="*/ 180503 w 2024293"/>
                <a:gd name="connsiteY60" fmla="*/ 524656 h 2473377"/>
                <a:gd name="connsiteX61" fmla="*/ 210483 w 2024293"/>
                <a:gd name="connsiteY61" fmla="*/ 494675 h 2473377"/>
                <a:gd name="connsiteX62" fmla="*/ 255454 w 2024293"/>
                <a:gd name="connsiteY62" fmla="*/ 359764 h 2473377"/>
                <a:gd name="connsiteX63" fmla="*/ 270444 w 2024293"/>
                <a:gd name="connsiteY63" fmla="*/ 314794 h 2473377"/>
                <a:gd name="connsiteX64" fmla="*/ 330405 w 2024293"/>
                <a:gd name="connsiteY64" fmla="*/ 254833 h 2473377"/>
                <a:gd name="connsiteX65" fmla="*/ 405355 w 2024293"/>
                <a:gd name="connsiteY65" fmla="*/ 164892 h 2473377"/>
                <a:gd name="connsiteX66" fmla="*/ 420346 w 2024293"/>
                <a:gd name="connsiteY66" fmla="*/ 119921 h 2473377"/>
                <a:gd name="connsiteX67" fmla="*/ 465316 w 2024293"/>
                <a:gd name="connsiteY67" fmla="*/ 89941 h 2473377"/>
                <a:gd name="connsiteX68" fmla="*/ 555257 w 2024293"/>
                <a:gd name="connsiteY68" fmla="*/ 29980 h 2473377"/>
                <a:gd name="connsiteX69" fmla="*/ 989972 w 2024293"/>
                <a:gd name="connsiteY69" fmla="*/ 14990 h 2473377"/>
                <a:gd name="connsiteX70" fmla="*/ 1034942 w 2024293"/>
                <a:gd name="connsiteY70" fmla="*/ 0 h 2473377"/>
                <a:gd name="connsiteX71" fmla="*/ 1214824 w 2024293"/>
                <a:gd name="connsiteY71" fmla="*/ 29980 h 2473377"/>
                <a:gd name="connsiteX72" fmla="*/ 1334746 w 2024293"/>
                <a:gd name="connsiteY72" fmla="*/ 74951 h 2473377"/>
                <a:gd name="connsiteX73" fmla="*/ 1364726 w 2024293"/>
                <a:gd name="connsiteY73" fmla="*/ 44971 h 2473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2024293" h="2473377">
                  <a:moveTo>
                    <a:pt x="1319755" y="74951"/>
                  </a:moveTo>
                  <a:cubicBezTo>
                    <a:pt x="1402002" y="42053"/>
                    <a:pt x="1426338" y="18650"/>
                    <a:pt x="1529618" y="59961"/>
                  </a:cubicBezTo>
                  <a:cubicBezTo>
                    <a:pt x="1544289" y="65829"/>
                    <a:pt x="1536479" y="91382"/>
                    <a:pt x="1544608" y="104931"/>
                  </a:cubicBezTo>
                  <a:cubicBezTo>
                    <a:pt x="1551879" y="117050"/>
                    <a:pt x="1564595" y="124918"/>
                    <a:pt x="1574588" y="134912"/>
                  </a:cubicBezTo>
                  <a:cubicBezTo>
                    <a:pt x="1579585" y="149902"/>
                    <a:pt x="1581448" y="166333"/>
                    <a:pt x="1589578" y="179882"/>
                  </a:cubicBezTo>
                  <a:cubicBezTo>
                    <a:pt x="1622761" y="235187"/>
                    <a:pt x="1677604" y="217118"/>
                    <a:pt x="1739480" y="224853"/>
                  </a:cubicBezTo>
                  <a:cubicBezTo>
                    <a:pt x="1754470" y="229850"/>
                    <a:pt x="1770901" y="231714"/>
                    <a:pt x="1784450" y="239843"/>
                  </a:cubicBezTo>
                  <a:cubicBezTo>
                    <a:pt x="1887333" y="301572"/>
                    <a:pt x="1732009" y="242349"/>
                    <a:pt x="1859401" y="284813"/>
                  </a:cubicBezTo>
                  <a:cubicBezTo>
                    <a:pt x="1869395" y="294807"/>
                    <a:pt x="1878346" y="305965"/>
                    <a:pt x="1889382" y="314794"/>
                  </a:cubicBezTo>
                  <a:cubicBezTo>
                    <a:pt x="1903450" y="326048"/>
                    <a:pt x="1923098" y="330706"/>
                    <a:pt x="1934352" y="344774"/>
                  </a:cubicBezTo>
                  <a:cubicBezTo>
                    <a:pt x="1943328" y="355994"/>
                    <a:pt x="1961846" y="443904"/>
                    <a:pt x="1964332" y="449705"/>
                  </a:cubicBezTo>
                  <a:cubicBezTo>
                    <a:pt x="1971429" y="466264"/>
                    <a:pt x="1984319" y="479685"/>
                    <a:pt x="1994313" y="494675"/>
                  </a:cubicBezTo>
                  <a:cubicBezTo>
                    <a:pt x="2020689" y="573805"/>
                    <a:pt x="2019416" y="549045"/>
                    <a:pt x="1994313" y="674557"/>
                  </a:cubicBezTo>
                  <a:cubicBezTo>
                    <a:pt x="1988115" y="705545"/>
                    <a:pt x="1964332" y="764498"/>
                    <a:pt x="1964332" y="764498"/>
                  </a:cubicBezTo>
                  <a:cubicBezTo>
                    <a:pt x="1983243" y="915777"/>
                    <a:pt x="1966584" y="846203"/>
                    <a:pt x="2009303" y="974361"/>
                  </a:cubicBezTo>
                  <a:lnTo>
                    <a:pt x="2024293" y="1019331"/>
                  </a:lnTo>
                  <a:cubicBezTo>
                    <a:pt x="2019296" y="1114269"/>
                    <a:pt x="2015233" y="1209260"/>
                    <a:pt x="2009303" y="1304144"/>
                  </a:cubicBezTo>
                  <a:cubicBezTo>
                    <a:pt x="2005239" y="1369166"/>
                    <a:pt x="2016225" y="1437662"/>
                    <a:pt x="1994313" y="1499016"/>
                  </a:cubicBezTo>
                  <a:cubicBezTo>
                    <a:pt x="1987384" y="1518418"/>
                    <a:pt x="1954339" y="1509010"/>
                    <a:pt x="1934352" y="1514007"/>
                  </a:cubicBezTo>
                  <a:cubicBezTo>
                    <a:pt x="1929355" y="1528997"/>
                    <a:pt x="1923194" y="1543648"/>
                    <a:pt x="1919362" y="1558977"/>
                  </a:cubicBezTo>
                  <a:cubicBezTo>
                    <a:pt x="1913183" y="1583695"/>
                    <a:pt x="1914409" y="1610510"/>
                    <a:pt x="1904372" y="1633928"/>
                  </a:cubicBezTo>
                  <a:cubicBezTo>
                    <a:pt x="1898805" y="1646918"/>
                    <a:pt x="1884385" y="1653915"/>
                    <a:pt x="1874391" y="1663908"/>
                  </a:cubicBezTo>
                  <a:cubicBezTo>
                    <a:pt x="1858558" y="1711408"/>
                    <a:pt x="1862631" y="1712335"/>
                    <a:pt x="1829421" y="1753849"/>
                  </a:cubicBezTo>
                  <a:cubicBezTo>
                    <a:pt x="1820592" y="1764885"/>
                    <a:pt x="1808270" y="1772794"/>
                    <a:pt x="1799441" y="1783830"/>
                  </a:cubicBezTo>
                  <a:cubicBezTo>
                    <a:pt x="1715963" y="1888177"/>
                    <a:pt x="1831311" y="1766947"/>
                    <a:pt x="1724490" y="1873771"/>
                  </a:cubicBezTo>
                  <a:cubicBezTo>
                    <a:pt x="1709647" y="1918299"/>
                    <a:pt x="1700161" y="1973050"/>
                    <a:pt x="1664529" y="2008682"/>
                  </a:cubicBezTo>
                  <a:cubicBezTo>
                    <a:pt x="1605527" y="2067684"/>
                    <a:pt x="1634081" y="2009306"/>
                    <a:pt x="1589578" y="2068643"/>
                  </a:cubicBezTo>
                  <a:cubicBezTo>
                    <a:pt x="1583486" y="2076765"/>
                    <a:pt x="1530893" y="2169811"/>
                    <a:pt x="1499637" y="2188564"/>
                  </a:cubicBezTo>
                  <a:cubicBezTo>
                    <a:pt x="1486088" y="2196693"/>
                    <a:pt x="1469657" y="2198557"/>
                    <a:pt x="1454667" y="2203554"/>
                  </a:cubicBezTo>
                  <a:cubicBezTo>
                    <a:pt x="1361305" y="2296919"/>
                    <a:pt x="1496466" y="2170692"/>
                    <a:pt x="1379716" y="2248525"/>
                  </a:cubicBezTo>
                  <a:cubicBezTo>
                    <a:pt x="1267429" y="2323382"/>
                    <a:pt x="1396706" y="2272842"/>
                    <a:pt x="1289775" y="2308485"/>
                  </a:cubicBezTo>
                  <a:cubicBezTo>
                    <a:pt x="1274785" y="2318479"/>
                    <a:pt x="1261268" y="2331149"/>
                    <a:pt x="1244805" y="2338466"/>
                  </a:cubicBezTo>
                  <a:cubicBezTo>
                    <a:pt x="1180687" y="2366963"/>
                    <a:pt x="1155946" y="2365996"/>
                    <a:pt x="1094903" y="2383436"/>
                  </a:cubicBezTo>
                  <a:cubicBezTo>
                    <a:pt x="1079710" y="2387777"/>
                    <a:pt x="1064922" y="2393429"/>
                    <a:pt x="1049932" y="2398426"/>
                  </a:cubicBezTo>
                  <a:cubicBezTo>
                    <a:pt x="1039939" y="2408420"/>
                    <a:pt x="1032071" y="2421136"/>
                    <a:pt x="1019952" y="2428407"/>
                  </a:cubicBezTo>
                  <a:cubicBezTo>
                    <a:pt x="922649" y="2486790"/>
                    <a:pt x="1020971" y="2397409"/>
                    <a:pt x="945001" y="2473377"/>
                  </a:cubicBezTo>
                  <a:cubicBezTo>
                    <a:pt x="830889" y="2435340"/>
                    <a:pt x="886048" y="2449595"/>
                    <a:pt x="780109" y="2428407"/>
                  </a:cubicBezTo>
                  <a:cubicBezTo>
                    <a:pt x="707717" y="2356012"/>
                    <a:pt x="795794" y="2448012"/>
                    <a:pt x="720149" y="2353456"/>
                  </a:cubicBezTo>
                  <a:cubicBezTo>
                    <a:pt x="711320" y="2342420"/>
                    <a:pt x="698648" y="2334782"/>
                    <a:pt x="690168" y="2323475"/>
                  </a:cubicBezTo>
                  <a:cubicBezTo>
                    <a:pt x="668549" y="2294650"/>
                    <a:pt x="630208" y="2233535"/>
                    <a:pt x="630208" y="2233535"/>
                  </a:cubicBezTo>
                  <a:cubicBezTo>
                    <a:pt x="603824" y="2154381"/>
                    <a:pt x="623983" y="2201712"/>
                    <a:pt x="555257" y="2098623"/>
                  </a:cubicBezTo>
                  <a:cubicBezTo>
                    <a:pt x="545264" y="2083633"/>
                    <a:pt x="538016" y="2066392"/>
                    <a:pt x="525277" y="2053653"/>
                  </a:cubicBezTo>
                  <a:cubicBezTo>
                    <a:pt x="515283" y="2043659"/>
                    <a:pt x="504125" y="2034708"/>
                    <a:pt x="495296" y="2023672"/>
                  </a:cubicBezTo>
                  <a:cubicBezTo>
                    <a:pt x="456547" y="1975235"/>
                    <a:pt x="467214" y="1959980"/>
                    <a:pt x="405355" y="1918741"/>
                  </a:cubicBezTo>
                  <a:cubicBezTo>
                    <a:pt x="390365" y="1908748"/>
                    <a:pt x="374064" y="1900485"/>
                    <a:pt x="360385" y="1888761"/>
                  </a:cubicBezTo>
                  <a:cubicBezTo>
                    <a:pt x="338924" y="1870366"/>
                    <a:pt x="323943" y="1844479"/>
                    <a:pt x="300424" y="1828800"/>
                  </a:cubicBezTo>
                  <a:cubicBezTo>
                    <a:pt x="285434" y="1818807"/>
                    <a:pt x="269522" y="1810074"/>
                    <a:pt x="255454" y="1798820"/>
                  </a:cubicBezTo>
                  <a:cubicBezTo>
                    <a:pt x="244418" y="1789991"/>
                    <a:pt x="237592" y="1776111"/>
                    <a:pt x="225473" y="1768839"/>
                  </a:cubicBezTo>
                  <a:cubicBezTo>
                    <a:pt x="211924" y="1760709"/>
                    <a:pt x="195493" y="1758846"/>
                    <a:pt x="180503" y="1753849"/>
                  </a:cubicBezTo>
                  <a:cubicBezTo>
                    <a:pt x="160516" y="1723869"/>
                    <a:pt x="150522" y="1683895"/>
                    <a:pt x="120542" y="1663908"/>
                  </a:cubicBezTo>
                  <a:cubicBezTo>
                    <a:pt x="63813" y="1626088"/>
                    <a:pt x="88311" y="1646667"/>
                    <a:pt x="45591" y="1603948"/>
                  </a:cubicBezTo>
                  <a:cubicBezTo>
                    <a:pt x="40594" y="1588958"/>
                    <a:pt x="37667" y="1573110"/>
                    <a:pt x="30601" y="1558977"/>
                  </a:cubicBezTo>
                  <a:cubicBezTo>
                    <a:pt x="22544" y="1542863"/>
                    <a:pt x="2610" y="1531913"/>
                    <a:pt x="621" y="1514007"/>
                  </a:cubicBezTo>
                  <a:cubicBezTo>
                    <a:pt x="-2735" y="1483799"/>
                    <a:pt x="8239" y="1453552"/>
                    <a:pt x="15611" y="1424066"/>
                  </a:cubicBezTo>
                  <a:cubicBezTo>
                    <a:pt x="23276" y="1393408"/>
                    <a:pt x="45591" y="1334125"/>
                    <a:pt x="45591" y="1334125"/>
                  </a:cubicBezTo>
                  <a:cubicBezTo>
                    <a:pt x="47231" y="1316090"/>
                    <a:pt x="56987" y="1143843"/>
                    <a:pt x="75572" y="1094282"/>
                  </a:cubicBezTo>
                  <a:cubicBezTo>
                    <a:pt x="81898" y="1077413"/>
                    <a:pt x="95559" y="1064302"/>
                    <a:pt x="105552" y="1049312"/>
                  </a:cubicBezTo>
                  <a:lnTo>
                    <a:pt x="135532" y="959371"/>
                  </a:lnTo>
                  <a:lnTo>
                    <a:pt x="150523" y="914400"/>
                  </a:lnTo>
                  <a:cubicBezTo>
                    <a:pt x="155520" y="799475"/>
                    <a:pt x="156690" y="684320"/>
                    <a:pt x="165513" y="569626"/>
                  </a:cubicBezTo>
                  <a:cubicBezTo>
                    <a:pt x="166725" y="553872"/>
                    <a:pt x="172374" y="538205"/>
                    <a:pt x="180503" y="524656"/>
                  </a:cubicBezTo>
                  <a:cubicBezTo>
                    <a:pt x="187774" y="512537"/>
                    <a:pt x="200490" y="504669"/>
                    <a:pt x="210483" y="494675"/>
                  </a:cubicBezTo>
                  <a:lnTo>
                    <a:pt x="255454" y="359764"/>
                  </a:lnTo>
                  <a:cubicBezTo>
                    <a:pt x="260451" y="344774"/>
                    <a:pt x="259271" y="325967"/>
                    <a:pt x="270444" y="314794"/>
                  </a:cubicBezTo>
                  <a:lnTo>
                    <a:pt x="330405" y="254833"/>
                  </a:lnTo>
                  <a:cubicBezTo>
                    <a:pt x="363556" y="221682"/>
                    <a:pt x="384486" y="206630"/>
                    <a:pt x="405355" y="164892"/>
                  </a:cubicBezTo>
                  <a:cubicBezTo>
                    <a:pt x="412422" y="150759"/>
                    <a:pt x="410475" y="132260"/>
                    <a:pt x="420346" y="119921"/>
                  </a:cubicBezTo>
                  <a:cubicBezTo>
                    <a:pt x="431600" y="105853"/>
                    <a:pt x="451476" y="101474"/>
                    <a:pt x="465316" y="89941"/>
                  </a:cubicBezTo>
                  <a:cubicBezTo>
                    <a:pt x="502917" y="58607"/>
                    <a:pt x="503997" y="33184"/>
                    <a:pt x="555257" y="29980"/>
                  </a:cubicBezTo>
                  <a:cubicBezTo>
                    <a:pt x="699966" y="20935"/>
                    <a:pt x="845067" y="19987"/>
                    <a:pt x="989972" y="14990"/>
                  </a:cubicBezTo>
                  <a:cubicBezTo>
                    <a:pt x="1004962" y="9993"/>
                    <a:pt x="1019141" y="0"/>
                    <a:pt x="1034942" y="0"/>
                  </a:cubicBezTo>
                  <a:cubicBezTo>
                    <a:pt x="1072128" y="0"/>
                    <a:pt x="1172267" y="21469"/>
                    <a:pt x="1214824" y="29980"/>
                  </a:cubicBezTo>
                  <a:cubicBezTo>
                    <a:pt x="1253257" y="55603"/>
                    <a:pt x="1281354" y="82578"/>
                    <a:pt x="1334746" y="74951"/>
                  </a:cubicBezTo>
                  <a:cubicBezTo>
                    <a:pt x="1348737" y="72952"/>
                    <a:pt x="1354733" y="54964"/>
                    <a:pt x="1364726" y="44971"/>
                  </a:cubicBezTo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1" name="直接连接符 180"/>
            <p:cNvCxnSpPr/>
            <p:nvPr/>
          </p:nvCxnSpPr>
          <p:spPr>
            <a:xfrm>
              <a:off x="300037" y="2552662"/>
              <a:ext cx="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TextBox 181"/>
            <p:cNvSpPr txBox="1"/>
            <p:nvPr/>
          </p:nvSpPr>
          <p:spPr>
            <a:xfrm>
              <a:off x="-7098" y="44624"/>
              <a:ext cx="17000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000" dirty="0" smtClean="0">
                  <a:solidFill>
                    <a:srgbClr val="FF0000"/>
                  </a:solidFill>
                  <a:latin typeface="全新硬笔隶书简" pitchFamily="2" charset="-122"/>
                  <a:ea typeface="全新硬笔隶书简" pitchFamily="2" charset="-122"/>
                </a:rPr>
                <a:t>中</a:t>
              </a:r>
              <a:endParaRPr lang="zh-CN" altLang="en-US" sz="8000" dirty="0">
                <a:solidFill>
                  <a:srgbClr val="FF0000"/>
                </a:solidFill>
                <a:latin typeface="全新硬笔隶书简" pitchFamily="2" charset="-122"/>
                <a:ea typeface="全新硬笔隶书简" pitchFamily="2" charset="-122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611560" y="620688"/>
              <a:ext cx="77383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 smtClean="0">
                  <a:solidFill>
                    <a:srgbClr val="FF0000"/>
                  </a:solidFill>
                  <a:latin typeface="草檀斋毛泽东字体" pitchFamily="2" charset="-122"/>
                  <a:ea typeface="草檀斋毛泽东字体" pitchFamily="2" charset="-122"/>
                </a:rPr>
                <a:t>国</a:t>
              </a:r>
              <a:endParaRPr lang="zh-CN" altLang="en-US" sz="4000" dirty="0">
                <a:solidFill>
                  <a:srgbClr val="FF0000"/>
                </a:solidFill>
                <a:latin typeface="草檀斋毛泽东字体" pitchFamily="2" charset="-122"/>
                <a:ea typeface="草檀斋毛泽东字体" pitchFamily="2" charset="-122"/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360545" y="1196752"/>
              <a:ext cx="72086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 smtClean="0">
                  <a:solidFill>
                    <a:srgbClr val="FF0000"/>
                  </a:solidFill>
                  <a:latin typeface="草檀斋毛泽东字体" pitchFamily="2" charset="-122"/>
                  <a:ea typeface="草檀斋毛泽东字体" pitchFamily="2" charset="-122"/>
                </a:rPr>
                <a:t>风</a:t>
              </a:r>
              <a:endParaRPr lang="zh-CN" altLang="en-US" sz="4000" dirty="0">
                <a:solidFill>
                  <a:srgbClr val="FF0000"/>
                </a:solidFill>
                <a:latin typeface="草檀斋毛泽东字体" pitchFamily="2" charset="-122"/>
                <a:ea typeface="草檀斋毛泽东字体" pitchFamily="2" charset="-122"/>
              </a:endParaRPr>
            </a:p>
          </p:txBody>
        </p:sp>
      </p:grpSp>
      <p:sp>
        <p:nvSpPr>
          <p:cNvPr id="185" name="任意多边形 184"/>
          <p:cNvSpPr/>
          <p:nvPr/>
        </p:nvSpPr>
        <p:spPr>
          <a:xfrm>
            <a:off x="1171873" y="1622703"/>
            <a:ext cx="915343" cy="1374249"/>
          </a:xfrm>
          <a:custGeom>
            <a:avLst/>
            <a:gdLst>
              <a:gd name="connsiteX0" fmla="*/ 538237 w 1538094"/>
              <a:gd name="connsiteY0" fmla="*/ 227 h 1111942"/>
              <a:gd name="connsiteX1" fmla="*/ 465665 w 1538094"/>
              <a:gd name="connsiteY1" fmla="*/ 14741 h 1111942"/>
              <a:gd name="connsiteX2" fmla="*/ 422123 w 1538094"/>
              <a:gd name="connsiteY2" fmla="*/ 29255 h 1111942"/>
              <a:gd name="connsiteX3" fmla="*/ 320523 w 1538094"/>
              <a:gd name="connsiteY3" fmla="*/ 43769 h 1111942"/>
              <a:gd name="connsiteX4" fmla="*/ 276980 w 1538094"/>
              <a:gd name="connsiteY4" fmla="*/ 58284 h 1111942"/>
              <a:gd name="connsiteX5" fmla="*/ 233437 w 1538094"/>
              <a:gd name="connsiteY5" fmla="*/ 101827 h 1111942"/>
              <a:gd name="connsiteX6" fmla="*/ 175380 w 1538094"/>
              <a:gd name="connsiteY6" fmla="*/ 188912 h 1111942"/>
              <a:gd name="connsiteX7" fmla="*/ 131837 w 1538094"/>
              <a:gd name="connsiteY7" fmla="*/ 217941 h 1111942"/>
              <a:gd name="connsiteX8" fmla="*/ 102808 w 1538094"/>
              <a:gd name="connsiteY8" fmla="*/ 261484 h 1111942"/>
              <a:gd name="connsiteX9" fmla="*/ 30237 w 1538094"/>
              <a:gd name="connsiteY9" fmla="*/ 348569 h 1111942"/>
              <a:gd name="connsiteX10" fmla="*/ 15723 w 1538094"/>
              <a:gd name="connsiteY10" fmla="*/ 551769 h 1111942"/>
              <a:gd name="connsiteX11" fmla="*/ 30237 w 1538094"/>
              <a:gd name="connsiteY11" fmla="*/ 609827 h 1111942"/>
              <a:gd name="connsiteX12" fmla="*/ 88294 w 1538094"/>
              <a:gd name="connsiteY12" fmla="*/ 696912 h 1111942"/>
              <a:gd name="connsiteX13" fmla="*/ 102808 w 1538094"/>
              <a:gd name="connsiteY13" fmla="*/ 740455 h 1111942"/>
              <a:gd name="connsiteX14" fmla="*/ 160865 w 1538094"/>
              <a:gd name="connsiteY14" fmla="*/ 827541 h 1111942"/>
              <a:gd name="connsiteX15" fmla="*/ 204408 w 1538094"/>
              <a:gd name="connsiteY15" fmla="*/ 914627 h 1111942"/>
              <a:gd name="connsiteX16" fmla="*/ 247951 w 1538094"/>
              <a:gd name="connsiteY16" fmla="*/ 943655 h 1111942"/>
              <a:gd name="connsiteX17" fmla="*/ 291494 w 1538094"/>
              <a:gd name="connsiteY17" fmla="*/ 958169 h 1111942"/>
              <a:gd name="connsiteX18" fmla="*/ 378580 w 1538094"/>
              <a:gd name="connsiteY18" fmla="*/ 1030741 h 1111942"/>
              <a:gd name="connsiteX19" fmla="*/ 465665 w 1538094"/>
              <a:gd name="connsiteY19" fmla="*/ 1059769 h 1111942"/>
              <a:gd name="connsiteX20" fmla="*/ 509208 w 1538094"/>
              <a:gd name="connsiteY20" fmla="*/ 1088798 h 1111942"/>
              <a:gd name="connsiteX21" fmla="*/ 886580 w 1538094"/>
              <a:gd name="connsiteY21" fmla="*/ 1088798 h 1111942"/>
              <a:gd name="connsiteX22" fmla="*/ 988180 w 1538094"/>
              <a:gd name="connsiteY22" fmla="*/ 1059769 h 1111942"/>
              <a:gd name="connsiteX23" fmla="*/ 1162351 w 1538094"/>
              <a:gd name="connsiteY23" fmla="*/ 1030741 h 1111942"/>
              <a:gd name="connsiteX24" fmla="*/ 1205894 w 1538094"/>
              <a:gd name="connsiteY24" fmla="*/ 1001712 h 1111942"/>
              <a:gd name="connsiteX25" fmla="*/ 1249437 w 1538094"/>
              <a:gd name="connsiteY25" fmla="*/ 987198 h 1111942"/>
              <a:gd name="connsiteX26" fmla="*/ 1292980 w 1538094"/>
              <a:gd name="connsiteY26" fmla="*/ 943655 h 1111942"/>
              <a:gd name="connsiteX27" fmla="*/ 1336523 w 1538094"/>
              <a:gd name="connsiteY27" fmla="*/ 914627 h 1111942"/>
              <a:gd name="connsiteX28" fmla="*/ 1365551 w 1538094"/>
              <a:gd name="connsiteY28" fmla="*/ 871084 h 1111942"/>
              <a:gd name="connsiteX29" fmla="*/ 1409094 w 1538094"/>
              <a:gd name="connsiteY29" fmla="*/ 842055 h 1111942"/>
              <a:gd name="connsiteX30" fmla="*/ 1510694 w 1538094"/>
              <a:gd name="connsiteY30" fmla="*/ 725941 h 1111942"/>
              <a:gd name="connsiteX31" fmla="*/ 1510694 w 1538094"/>
              <a:gd name="connsiteY31" fmla="*/ 363084 h 1111942"/>
              <a:gd name="connsiteX32" fmla="*/ 1496180 w 1538094"/>
              <a:gd name="connsiteY32" fmla="*/ 319541 h 1111942"/>
              <a:gd name="connsiteX33" fmla="*/ 1467151 w 1538094"/>
              <a:gd name="connsiteY33" fmla="*/ 188912 h 1111942"/>
              <a:gd name="connsiteX34" fmla="*/ 1336523 w 1538094"/>
              <a:gd name="connsiteY34" fmla="*/ 130855 h 1111942"/>
              <a:gd name="connsiteX35" fmla="*/ 1278465 w 1538094"/>
              <a:gd name="connsiteY35" fmla="*/ 116341 h 1111942"/>
              <a:gd name="connsiteX36" fmla="*/ 1234923 w 1538094"/>
              <a:gd name="connsiteY36" fmla="*/ 101827 h 1111942"/>
              <a:gd name="connsiteX37" fmla="*/ 944637 w 1538094"/>
              <a:gd name="connsiteY37" fmla="*/ 87312 h 1111942"/>
              <a:gd name="connsiteX38" fmla="*/ 814008 w 1538094"/>
              <a:gd name="connsiteY38" fmla="*/ 43769 h 1111942"/>
              <a:gd name="connsiteX39" fmla="*/ 770465 w 1538094"/>
              <a:gd name="connsiteY39" fmla="*/ 29255 h 1111942"/>
              <a:gd name="connsiteX40" fmla="*/ 668865 w 1538094"/>
              <a:gd name="connsiteY40" fmla="*/ 227 h 1111942"/>
              <a:gd name="connsiteX41" fmla="*/ 538237 w 1538094"/>
              <a:gd name="connsiteY41" fmla="*/ 227 h 111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538094" h="1111942">
                <a:moveTo>
                  <a:pt x="538237" y="227"/>
                </a:moveTo>
                <a:cubicBezTo>
                  <a:pt x="504370" y="2646"/>
                  <a:pt x="489598" y="8758"/>
                  <a:pt x="465665" y="14741"/>
                </a:cubicBezTo>
                <a:cubicBezTo>
                  <a:pt x="450823" y="18452"/>
                  <a:pt x="437125" y="26255"/>
                  <a:pt x="422123" y="29255"/>
                </a:cubicBezTo>
                <a:cubicBezTo>
                  <a:pt x="388577" y="35964"/>
                  <a:pt x="354390" y="38931"/>
                  <a:pt x="320523" y="43769"/>
                </a:cubicBezTo>
                <a:cubicBezTo>
                  <a:pt x="306009" y="48607"/>
                  <a:pt x="289710" y="49797"/>
                  <a:pt x="276980" y="58284"/>
                </a:cubicBezTo>
                <a:cubicBezTo>
                  <a:pt x="259901" y="69670"/>
                  <a:pt x="246039" y="85624"/>
                  <a:pt x="233437" y="101827"/>
                </a:cubicBezTo>
                <a:cubicBezTo>
                  <a:pt x="212018" y="129366"/>
                  <a:pt x="204408" y="169560"/>
                  <a:pt x="175380" y="188912"/>
                </a:cubicBezTo>
                <a:lnTo>
                  <a:pt x="131837" y="217941"/>
                </a:lnTo>
                <a:cubicBezTo>
                  <a:pt x="122161" y="232455"/>
                  <a:pt x="113975" y="248083"/>
                  <a:pt x="102808" y="261484"/>
                </a:cubicBezTo>
                <a:cubicBezTo>
                  <a:pt x="9680" y="373236"/>
                  <a:pt x="102307" y="240465"/>
                  <a:pt x="30237" y="348569"/>
                </a:cubicBezTo>
                <a:cubicBezTo>
                  <a:pt x="-7935" y="463085"/>
                  <a:pt x="-6656" y="417497"/>
                  <a:pt x="15723" y="551769"/>
                </a:cubicBezTo>
                <a:cubicBezTo>
                  <a:pt x="19003" y="571446"/>
                  <a:pt x="21316" y="591985"/>
                  <a:pt x="30237" y="609827"/>
                </a:cubicBezTo>
                <a:cubicBezTo>
                  <a:pt x="45839" y="641032"/>
                  <a:pt x="88294" y="696912"/>
                  <a:pt x="88294" y="696912"/>
                </a:cubicBezTo>
                <a:cubicBezTo>
                  <a:pt x="93132" y="711426"/>
                  <a:pt x="95378" y="727081"/>
                  <a:pt x="102808" y="740455"/>
                </a:cubicBezTo>
                <a:cubicBezTo>
                  <a:pt x="119751" y="770953"/>
                  <a:pt x="149832" y="794443"/>
                  <a:pt x="160865" y="827541"/>
                </a:cubicBezTo>
                <a:cubicBezTo>
                  <a:pt x="172670" y="862953"/>
                  <a:pt x="176273" y="886492"/>
                  <a:pt x="204408" y="914627"/>
                </a:cubicBezTo>
                <a:cubicBezTo>
                  <a:pt x="216743" y="926962"/>
                  <a:pt x="232349" y="935854"/>
                  <a:pt x="247951" y="943655"/>
                </a:cubicBezTo>
                <a:cubicBezTo>
                  <a:pt x="261635" y="950497"/>
                  <a:pt x="276980" y="953331"/>
                  <a:pt x="291494" y="958169"/>
                </a:cubicBezTo>
                <a:cubicBezTo>
                  <a:pt x="318838" y="985513"/>
                  <a:pt x="342208" y="1014575"/>
                  <a:pt x="378580" y="1030741"/>
                </a:cubicBezTo>
                <a:cubicBezTo>
                  <a:pt x="406541" y="1043168"/>
                  <a:pt x="465665" y="1059769"/>
                  <a:pt x="465665" y="1059769"/>
                </a:cubicBezTo>
                <a:cubicBezTo>
                  <a:pt x="480179" y="1069445"/>
                  <a:pt x="493606" y="1080997"/>
                  <a:pt x="509208" y="1088798"/>
                </a:cubicBezTo>
                <a:cubicBezTo>
                  <a:pt x="612657" y="1140523"/>
                  <a:pt x="870601" y="1089493"/>
                  <a:pt x="886580" y="1088798"/>
                </a:cubicBezTo>
                <a:cubicBezTo>
                  <a:pt x="921087" y="1077296"/>
                  <a:pt x="951737" y="1065843"/>
                  <a:pt x="988180" y="1059769"/>
                </a:cubicBezTo>
                <a:cubicBezTo>
                  <a:pt x="1192056" y="1025789"/>
                  <a:pt x="1031693" y="1063405"/>
                  <a:pt x="1162351" y="1030741"/>
                </a:cubicBezTo>
                <a:cubicBezTo>
                  <a:pt x="1176865" y="1021065"/>
                  <a:pt x="1190292" y="1009513"/>
                  <a:pt x="1205894" y="1001712"/>
                </a:cubicBezTo>
                <a:cubicBezTo>
                  <a:pt x="1219578" y="994870"/>
                  <a:pt x="1236707" y="995685"/>
                  <a:pt x="1249437" y="987198"/>
                </a:cubicBezTo>
                <a:cubicBezTo>
                  <a:pt x="1266516" y="975812"/>
                  <a:pt x="1277211" y="956796"/>
                  <a:pt x="1292980" y="943655"/>
                </a:cubicBezTo>
                <a:cubicBezTo>
                  <a:pt x="1306381" y="932488"/>
                  <a:pt x="1322009" y="924303"/>
                  <a:pt x="1336523" y="914627"/>
                </a:cubicBezTo>
                <a:cubicBezTo>
                  <a:pt x="1346199" y="900113"/>
                  <a:pt x="1353216" y="883419"/>
                  <a:pt x="1365551" y="871084"/>
                </a:cubicBezTo>
                <a:cubicBezTo>
                  <a:pt x="1377886" y="858749"/>
                  <a:pt x="1397607" y="855183"/>
                  <a:pt x="1409094" y="842055"/>
                </a:cubicBezTo>
                <a:cubicBezTo>
                  <a:pt x="1527625" y="706590"/>
                  <a:pt x="1412723" y="791253"/>
                  <a:pt x="1510694" y="725941"/>
                </a:cubicBezTo>
                <a:cubicBezTo>
                  <a:pt x="1557562" y="585333"/>
                  <a:pt x="1535224" y="669717"/>
                  <a:pt x="1510694" y="363084"/>
                </a:cubicBezTo>
                <a:cubicBezTo>
                  <a:pt x="1509474" y="347833"/>
                  <a:pt x="1499499" y="334476"/>
                  <a:pt x="1496180" y="319541"/>
                </a:cubicBezTo>
                <a:cubicBezTo>
                  <a:pt x="1495964" y="318568"/>
                  <a:pt x="1482230" y="207761"/>
                  <a:pt x="1467151" y="188912"/>
                </a:cubicBezTo>
                <a:cubicBezTo>
                  <a:pt x="1443325" y="159129"/>
                  <a:pt x="1360912" y="136952"/>
                  <a:pt x="1336523" y="130855"/>
                </a:cubicBezTo>
                <a:cubicBezTo>
                  <a:pt x="1317170" y="126017"/>
                  <a:pt x="1297646" y="121821"/>
                  <a:pt x="1278465" y="116341"/>
                </a:cubicBezTo>
                <a:cubicBezTo>
                  <a:pt x="1263755" y="112138"/>
                  <a:pt x="1250165" y="103152"/>
                  <a:pt x="1234923" y="101827"/>
                </a:cubicBezTo>
                <a:cubicBezTo>
                  <a:pt x="1138404" y="93434"/>
                  <a:pt x="1041399" y="92150"/>
                  <a:pt x="944637" y="87312"/>
                </a:cubicBezTo>
                <a:lnTo>
                  <a:pt x="814008" y="43769"/>
                </a:lnTo>
                <a:cubicBezTo>
                  <a:pt x="799494" y="38931"/>
                  <a:pt x="785308" y="32966"/>
                  <a:pt x="770465" y="29255"/>
                </a:cubicBezTo>
                <a:cubicBezTo>
                  <a:pt x="697565" y="11030"/>
                  <a:pt x="731332" y="21049"/>
                  <a:pt x="668865" y="227"/>
                </a:cubicBezTo>
                <a:cubicBezTo>
                  <a:pt x="528620" y="15810"/>
                  <a:pt x="572104" y="-2192"/>
                  <a:pt x="538237" y="22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6" name="TextBox 185"/>
          <p:cNvSpPr txBox="1"/>
          <p:nvPr/>
        </p:nvSpPr>
        <p:spPr>
          <a:xfrm>
            <a:off x="1259632" y="1916832"/>
            <a:ext cx="9248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传统文化</a:t>
            </a:r>
            <a:endParaRPr lang="zh-CN" altLang="en-US" sz="2400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72" y="4581128"/>
            <a:ext cx="3293096" cy="2308655"/>
          </a:xfrm>
          <a:prstGeom prst="rect">
            <a:avLst/>
          </a:prstGeom>
          <a:effectLst>
            <a:softEdge rad="635000"/>
          </a:effectLst>
        </p:spPr>
      </p:pic>
      <p:cxnSp>
        <p:nvCxnSpPr>
          <p:cNvPr id="74" name="直接连接符 73"/>
          <p:cNvCxnSpPr/>
          <p:nvPr/>
        </p:nvCxnSpPr>
        <p:spPr>
          <a:xfrm>
            <a:off x="4788024" y="1758624"/>
            <a:ext cx="0" cy="276583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4356992" y="1758624"/>
            <a:ext cx="0" cy="1638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924944" y="1758624"/>
            <a:ext cx="0" cy="123832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3491880" y="1758624"/>
            <a:ext cx="0" cy="24249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>
            <a:off x="2987824" y="1830632"/>
            <a:ext cx="0" cy="174238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480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bg1">
                <a:lumMod val="75000"/>
              </a:schemeClr>
            </a:gs>
            <a:gs pos="60000">
              <a:schemeClr val="bg1">
                <a:lumMod val="95000"/>
              </a:schemeClr>
            </a:gs>
            <a:gs pos="100000">
              <a:schemeClr val="bg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208110" y="3465680"/>
            <a:ext cx="576065" cy="568181"/>
          </a:xfrm>
          <a:prstGeom prst="ellipse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5470942" y="1622702"/>
            <a:ext cx="2773466" cy="3174450"/>
          </a:xfrm>
          <a:custGeom>
            <a:avLst/>
            <a:gdLst>
              <a:gd name="connsiteX0" fmla="*/ 239843 w 3028013"/>
              <a:gd name="connsiteY0" fmla="*/ 914400 h 2908092"/>
              <a:gd name="connsiteX1" fmla="*/ 209862 w 3028013"/>
              <a:gd name="connsiteY1" fmla="*/ 1034322 h 2908092"/>
              <a:gd name="connsiteX2" fmla="*/ 164892 w 3028013"/>
              <a:gd name="connsiteY2" fmla="*/ 1079292 h 2908092"/>
              <a:gd name="connsiteX3" fmla="*/ 149902 w 3028013"/>
              <a:gd name="connsiteY3" fmla="*/ 1124263 h 2908092"/>
              <a:gd name="connsiteX4" fmla="*/ 164892 w 3028013"/>
              <a:gd name="connsiteY4" fmla="*/ 1214204 h 2908092"/>
              <a:gd name="connsiteX5" fmla="*/ 209862 w 3028013"/>
              <a:gd name="connsiteY5" fmla="*/ 1364105 h 2908092"/>
              <a:gd name="connsiteX6" fmla="*/ 239843 w 3028013"/>
              <a:gd name="connsiteY6" fmla="*/ 1394086 h 2908092"/>
              <a:gd name="connsiteX7" fmla="*/ 269823 w 3028013"/>
              <a:gd name="connsiteY7" fmla="*/ 1484027 h 2908092"/>
              <a:gd name="connsiteX8" fmla="*/ 314794 w 3028013"/>
              <a:gd name="connsiteY8" fmla="*/ 1528997 h 2908092"/>
              <a:gd name="connsiteX9" fmla="*/ 389744 w 3028013"/>
              <a:gd name="connsiteY9" fmla="*/ 1588958 h 2908092"/>
              <a:gd name="connsiteX10" fmla="*/ 374754 w 3028013"/>
              <a:gd name="connsiteY10" fmla="*/ 1663909 h 2908092"/>
              <a:gd name="connsiteX11" fmla="*/ 344774 w 3028013"/>
              <a:gd name="connsiteY11" fmla="*/ 1753850 h 2908092"/>
              <a:gd name="connsiteX12" fmla="*/ 299803 w 3028013"/>
              <a:gd name="connsiteY12" fmla="*/ 2143594 h 2908092"/>
              <a:gd name="connsiteX13" fmla="*/ 269823 w 3028013"/>
              <a:gd name="connsiteY13" fmla="*/ 2188564 h 2908092"/>
              <a:gd name="connsiteX14" fmla="*/ 254833 w 3028013"/>
              <a:gd name="connsiteY14" fmla="*/ 2233535 h 2908092"/>
              <a:gd name="connsiteX15" fmla="*/ 239843 w 3028013"/>
              <a:gd name="connsiteY15" fmla="*/ 2383437 h 2908092"/>
              <a:gd name="connsiteX16" fmla="*/ 284813 w 3028013"/>
              <a:gd name="connsiteY16" fmla="*/ 2413417 h 2908092"/>
              <a:gd name="connsiteX17" fmla="*/ 374754 w 3028013"/>
              <a:gd name="connsiteY17" fmla="*/ 2443397 h 2908092"/>
              <a:gd name="connsiteX18" fmla="*/ 449705 w 3028013"/>
              <a:gd name="connsiteY18" fmla="*/ 2488368 h 2908092"/>
              <a:gd name="connsiteX19" fmla="*/ 539646 w 3028013"/>
              <a:gd name="connsiteY19" fmla="*/ 2533338 h 2908092"/>
              <a:gd name="connsiteX20" fmla="*/ 584617 w 3028013"/>
              <a:gd name="connsiteY20" fmla="*/ 2623279 h 2908092"/>
              <a:gd name="connsiteX21" fmla="*/ 629587 w 3028013"/>
              <a:gd name="connsiteY21" fmla="*/ 2653259 h 2908092"/>
              <a:gd name="connsiteX22" fmla="*/ 689548 w 3028013"/>
              <a:gd name="connsiteY22" fmla="*/ 2713220 h 2908092"/>
              <a:gd name="connsiteX23" fmla="*/ 824459 w 3028013"/>
              <a:gd name="connsiteY23" fmla="*/ 2803161 h 2908092"/>
              <a:gd name="connsiteX24" fmla="*/ 914400 w 3028013"/>
              <a:gd name="connsiteY24" fmla="*/ 2863122 h 2908092"/>
              <a:gd name="connsiteX25" fmla="*/ 959371 w 3028013"/>
              <a:gd name="connsiteY25" fmla="*/ 2893102 h 2908092"/>
              <a:gd name="connsiteX26" fmla="*/ 1019331 w 3028013"/>
              <a:gd name="connsiteY26" fmla="*/ 2908092 h 2908092"/>
              <a:gd name="connsiteX27" fmla="*/ 1199213 w 3028013"/>
              <a:gd name="connsiteY27" fmla="*/ 2893102 h 2908092"/>
              <a:gd name="connsiteX28" fmla="*/ 1244184 w 3028013"/>
              <a:gd name="connsiteY28" fmla="*/ 2878112 h 2908092"/>
              <a:gd name="connsiteX29" fmla="*/ 1349115 w 3028013"/>
              <a:gd name="connsiteY29" fmla="*/ 2863122 h 2908092"/>
              <a:gd name="connsiteX30" fmla="*/ 1439056 w 3028013"/>
              <a:gd name="connsiteY30" fmla="*/ 2848132 h 2908092"/>
              <a:gd name="connsiteX31" fmla="*/ 1828800 w 3028013"/>
              <a:gd name="connsiteY31" fmla="*/ 2833141 h 2908092"/>
              <a:gd name="connsiteX32" fmla="*/ 2023672 w 3028013"/>
              <a:gd name="connsiteY32" fmla="*/ 2818151 h 2908092"/>
              <a:gd name="connsiteX33" fmla="*/ 2218544 w 3028013"/>
              <a:gd name="connsiteY33" fmla="*/ 2773181 h 2908092"/>
              <a:gd name="connsiteX34" fmla="*/ 2248525 w 3028013"/>
              <a:gd name="connsiteY34" fmla="*/ 2743200 h 2908092"/>
              <a:gd name="connsiteX35" fmla="*/ 2353456 w 3028013"/>
              <a:gd name="connsiteY35" fmla="*/ 2653259 h 2908092"/>
              <a:gd name="connsiteX36" fmla="*/ 2413417 w 3028013"/>
              <a:gd name="connsiteY36" fmla="*/ 2563318 h 2908092"/>
              <a:gd name="connsiteX37" fmla="*/ 2428407 w 3028013"/>
              <a:gd name="connsiteY37" fmla="*/ 2518348 h 2908092"/>
              <a:gd name="connsiteX38" fmla="*/ 2488367 w 3028013"/>
              <a:gd name="connsiteY38" fmla="*/ 2428407 h 2908092"/>
              <a:gd name="connsiteX39" fmla="*/ 2533338 w 3028013"/>
              <a:gd name="connsiteY39" fmla="*/ 2353456 h 2908092"/>
              <a:gd name="connsiteX40" fmla="*/ 2593299 w 3028013"/>
              <a:gd name="connsiteY40" fmla="*/ 2233535 h 2908092"/>
              <a:gd name="connsiteX41" fmla="*/ 2638269 w 3028013"/>
              <a:gd name="connsiteY41" fmla="*/ 2203555 h 2908092"/>
              <a:gd name="connsiteX42" fmla="*/ 2668249 w 3028013"/>
              <a:gd name="connsiteY42" fmla="*/ 2158584 h 2908092"/>
              <a:gd name="connsiteX43" fmla="*/ 2728210 w 3028013"/>
              <a:gd name="connsiteY43" fmla="*/ 2083633 h 2908092"/>
              <a:gd name="connsiteX44" fmla="*/ 2743200 w 3028013"/>
              <a:gd name="connsiteY44" fmla="*/ 2038663 h 2908092"/>
              <a:gd name="connsiteX45" fmla="*/ 2803161 w 3028013"/>
              <a:gd name="connsiteY45" fmla="*/ 1978702 h 2908092"/>
              <a:gd name="connsiteX46" fmla="*/ 2833141 w 3028013"/>
              <a:gd name="connsiteY46" fmla="*/ 1933732 h 2908092"/>
              <a:gd name="connsiteX47" fmla="*/ 2893102 w 3028013"/>
              <a:gd name="connsiteY47" fmla="*/ 1873771 h 2908092"/>
              <a:gd name="connsiteX48" fmla="*/ 2983043 w 3028013"/>
              <a:gd name="connsiteY48" fmla="*/ 1753850 h 2908092"/>
              <a:gd name="connsiteX49" fmla="*/ 3028013 w 3028013"/>
              <a:gd name="connsiteY49" fmla="*/ 1573968 h 2908092"/>
              <a:gd name="connsiteX50" fmla="*/ 3013023 w 3028013"/>
              <a:gd name="connsiteY50" fmla="*/ 1274164 h 2908092"/>
              <a:gd name="connsiteX51" fmla="*/ 2968053 w 3028013"/>
              <a:gd name="connsiteY51" fmla="*/ 1259174 h 2908092"/>
              <a:gd name="connsiteX52" fmla="*/ 2833141 w 3028013"/>
              <a:gd name="connsiteY52" fmla="*/ 1214204 h 2908092"/>
              <a:gd name="connsiteX53" fmla="*/ 2803161 w 3028013"/>
              <a:gd name="connsiteY53" fmla="*/ 1169233 h 2908092"/>
              <a:gd name="connsiteX54" fmla="*/ 2743200 w 3028013"/>
              <a:gd name="connsiteY54" fmla="*/ 1094282 h 2908092"/>
              <a:gd name="connsiteX55" fmla="*/ 2713220 w 3028013"/>
              <a:gd name="connsiteY55" fmla="*/ 1004341 h 2908092"/>
              <a:gd name="connsiteX56" fmla="*/ 2638269 w 3028013"/>
              <a:gd name="connsiteY56" fmla="*/ 779489 h 2908092"/>
              <a:gd name="connsiteX57" fmla="*/ 2578308 w 3028013"/>
              <a:gd name="connsiteY57" fmla="*/ 599607 h 2908092"/>
              <a:gd name="connsiteX58" fmla="*/ 2563318 w 3028013"/>
              <a:gd name="connsiteY58" fmla="*/ 554637 h 2908092"/>
              <a:gd name="connsiteX59" fmla="*/ 2503358 w 3028013"/>
              <a:gd name="connsiteY59" fmla="*/ 479686 h 2908092"/>
              <a:gd name="connsiteX60" fmla="*/ 2428407 w 3028013"/>
              <a:gd name="connsiteY60" fmla="*/ 404735 h 2908092"/>
              <a:gd name="connsiteX61" fmla="*/ 2398426 w 3028013"/>
              <a:gd name="connsiteY61" fmla="*/ 374755 h 2908092"/>
              <a:gd name="connsiteX62" fmla="*/ 2368446 w 3028013"/>
              <a:gd name="connsiteY62" fmla="*/ 329784 h 2908092"/>
              <a:gd name="connsiteX63" fmla="*/ 2323476 w 3028013"/>
              <a:gd name="connsiteY63" fmla="*/ 299804 h 2908092"/>
              <a:gd name="connsiteX64" fmla="*/ 2248525 w 3028013"/>
              <a:gd name="connsiteY64" fmla="*/ 224853 h 2908092"/>
              <a:gd name="connsiteX65" fmla="*/ 2218544 w 3028013"/>
              <a:gd name="connsiteY65" fmla="*/ 194873 h 2908092"/>
              <a:gd name="connsiteX66" fmla="*/ 2188564 w 3028013"/>
              <a:gd name="connsiteY66" fmla="*/ 164892 h 2908092"/>
              <a:gd name="connsiteX67" fmla="*/ 2143594 w 3028013"/>
              <a:gd name="connsiteY67" fmla="*/ 149902 h 2908092"/>
              <a:gd name="connsiteX68" fmla="*/ 2053653 w 3028013"/>
              <a:gd name="connsiteY68" fmla="*/ 104932 h 2908092"/>
              <a:gd name="connsiteX69" fmla="*/ 2023672 w 3028013"/>
              <a:gd name="connsiteY69" fmla="*/ 74951 h 2908092"/>
              <a:gd name="connsiteX70" fmla="*/ 1918741 w 3028013"/>
              <a:gd name="connsiteY70" fmla="*/ 44971 h 2908092"/>
              <a:gd name="connsiteX71" fmla="*/ 1663908 w 3028013"/>
              <a:gd name="connsiteY71" fmla="*/ 14991 h 2908092"/>
              <a:gd name="connsiteX72" fmla="*/ 1528997 w 3028013"/>
              <a:gd name="connsiteY72" fmla="*/ 0 h 2908092"/>
              <a:gd name="connsiteX73" fmla="*/ 1094282 w 3028013"/>
              <a:gd name="connsiteY73" fmla="*/ 14991 h 2908092"/>
              <a:gd name="connsiteX74" fmla="*/ 1004341 w 3028013"/>
              <a:gd name="connsiteY74" fmla="*/ 44971 h 2908092"/>
              <a:gd name="connsiteX75" fmla="*/ 914400 w 3028013"/>
              <a:gd name="connsiteY75" fmla="*/ 59961 h 2908092"/>
              <a:gd name="connsiteX76" fmla="*/ 809469 w 3028013"/>
              <a:gd name="connsiteY76" fmla="*/ 89941 h 2908092"/>
              <a:gd name="connsiteX77" fmla="*/ 764499 w 3028013"/>
              <a:gd name="connsiteY77" fmla="*/ 104932 h 2908092"/>
              <a:gd name="connsiteX78" fmla="*/ 689548 w 3028013"/>
              <a:gd name="connsiteY78" fmla="*/ 149902 h 2908092"/>
              <a:gd name="connsiteX79" fmla="*/ 659567 w 3028013"/>
              <a:gd name="connsiteY79" fmla="*/ 179882 h 2908092"/>
              <a:gd name="connsiteX80" fmla="*/ 194872 w 3028013"/>
              <a:gd name="connsiteY80" fmla="*/ 179882 h 2908092"/>
              <a:gd name="connsiteX81" fmla="*/ 149902 w 3028013"/>
              <a:gd name="connsiteY81" fmla="*/ 194873 h 2908092"/>
              <a:gd name="connsiteX82" fmla="*/ 104931 w 3028013"/>
              <a:gd name="connsiteY82" fmla="*/ 284814 h 2908092"/>
              <a:gd name="connsiteX83" fmla="*/ 29980 w 3028013"/>
              <a:gd name="connsiteY83" fmla="*/ 374755 h 2908092"/>
              <a:gd name="connsiteX84" fmla="*/ 14990 w 3028013"/>
              <a:gd name="connsiteY84" fmla="*/ 434715 h 2908092"/>
              <a:gd name="connsiteX85" fmla="*/ 0 w 3028013"/>
              <a:gd name="connsiteY85" fmla="*/ 479686 h 2908092"/>
              <a:gd name="connsiteX86" fmla="*/ 44971 w 3028013"/>
              <a:gd name="connsiteY86" fmla="*/ 734518 h 2908092"/>
              <a:gd name="connsiteX87" fmla="*/ 74951 w 3028013"/>
              <a:gd name="connsiteY87" fmla="*/ 764499 h 2908092"/>
              <a:gd name="connsiteX88" fmla="*/ 104931 w 3028013"/>
              <a:gd name="connsiteY88" fmla="*/ 854440 h 2908092"/>
              <a:gd name="connsiteX89" fmla="*/ 119921 w 3028013"/>
              <a:gd name="connsiteY89" fmla="*/ 899410 h 2908092"/>
              <a:gd name="connsiteX90" fmla="*/ 149902 w 3028013"/>
              <a:gd name="connsiteY90" fmla="*/ 1004341 h 2908092"/>
              <a:gd name="connsiteX91" fmla="*/ 179882 w 3028013"/>
              <a:gd name="connsiteY91" fmla="*/ 1034322 h 2908092"/>
              <a:gd name="connsiteX92" fmla="*/ 224853 w 3028013"/>
              <a:gd name="connsiteY92" fmla="*/ 1064302 h 2908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028013" h="2908092">
                <a:moveTo>
                  <a:pt x="239843" y="914400"/>
                </a:moveTo>
                <a:cubicBezTo>
                  <a:pt x="237680" y="925216"/>
                  <a:pt x="223033" y="1014565"/>
                  <a:pt x="209862" y="1034322"/>
                </a:cubicBezTo>
                <a:cubicBezTo>
                  <a:pt x="198103" y="1051961"/>
                  <a:pt x="179882" y="1064302"/>
                  <a:pt x="164892" y="1079292"/>
                </a:cubicBezTo>
                <a:cubicBezTo>
                  <a:pt x="159895" y="1094282"/>
                  <a:pt x="149902" y="1108462"/>
                  <a:pt x="149902" y="1124263"/>
                </a:cubicBezTo>
                <a:cubicBezTo>
                  <a:pt x="149902" y="1154657"/>
                  <a:pt x="158931" y="1184400"/>
                  <a:pt x="164892" y="1214204"/>
                </a:cubicBezTo>
                <a:cubicBezTo>
                  <a:pt x="169987" y="1239679"/>
                  <a:pt x="200303" y="1354546"/>
                  <a:pt x="209862" y="1364105"/>
                </a:cubicBezTo>
                <a:lnTo>
                  <a:pt x="239843" y="1394086"/>
                </a:lnTo>
                <a:cubicBezTo>
                  <a:pt x="249836" y="1424066"/>
                  <a:pt x="247477" y="1461681"/>
                  <a:pt x="269823" y="1484027"/>
                </a:cubicBezTo>
                <a:cubicBezTo>
                  <a:pt x="284813" y="1499017"/>
                  <a:pt x="298508" y="1515426"/>
                  <a:pt x="314794" y="1528997"/>
                </a:cubicBezTo>
                <a:cubicBezTo>
                  <a:pt x="428235" y="1623530"/>
                  <a:pt x="302536" y="1501747"/>
                  <a:pt x="389744" y="1588958"/>
                </a:cubicBezTo>
                <a:cubicBezTo>
                  <a:pt x="384747" y="1613942"/>
                  <a:pt x="381458" y="1639328"/>
                  <a:pt x="374754" y="1663909"/>
                </a:cubicBezTo>
                <a:cubicBezTo>
                  <a:pt x="366439" y="1694398"/>
                  <a:pt x="344774" y="1753850"/>
                  <a:pt x="344774" y="1753850"/>
                </a:cubicBezTo>
                <a:cubicBezTo>
                  <a:pt x="344025" y="1768832"/>
                  <a:pt x="356430" y="2058654"/>
                  <a:pt x="299803" y="2143594"/>
                </a:cubicBezTo>
                <a:lnTo>
                  <a:pt x="269823" y="2188564"/>
                </a:lnTo>
                <a:cubicBezTo>
                  <a:pt x="264826" y="2203554"/>
                  <a:pt x="261899" y="2219402"/>
                  <a:pt x="254833" y="2233535"/>
                </a:cubicBezTo>
                <a:cubicBezTo>
                  <a:pt x="221082" y="2301039"/>
                  <a:pt x="191264" y="2274134"/>
                  <a:pt x="239843" y="2383437"/>
                </a:cubicBezTo>
                <a:cubicBezTo>
                  <a:pt x="247160" y="2399900"/>
                  <a:pt x="268350" y="2406100"/>
                  <a:pt x="284813" y="2413417"/>
                </a:cubicBezTo>
                <a:cubicBezTo>
                  <a:pt x="313691" y="2426252"/>
                  <a:pt x="374754" y="2443397"/>
                  <a:pt x="374754" y="2443397"/>
                </a:cubicBezTo>
                <a:cubicBezTo>
                  <a:pt x="433313" y="2501954"/>
                  <a:pt x="371869" y="2449449"/>
                  <a:pt x="449705" y="2488368"/>
                </a:cubicBezTo>
                <a:cubicBezTo>
                  <a:pt x="565932" y="2546482"/>
                  <a:pt x="426620" y="2495663"/>
                  <a:pt x="539646" y="2533338"/>
                </a:cubicBezTo>
                <a:cubicBezTo>
                  <a:pt x="551838" y="2569916"/>
                  <a:pt x="555556" y="2594219"/>
                  <a:pt x="584617" y="2623279"/>
                </a:cubicBezTo>
                <a:cubicBezTo>
                  <a:pt x="597356" y="2636018"/>
                  <a:pt x="615908" y="2641535"/>
                  <a:pt x="629587" y="2653259"/>
                </a:cubicBezTo>
                <a:cubicBezTo>
                  <a:pt x="651048" y="2671654"/>
                  <a:pt x="666029" y="2697541"/>
                  <a:pt x="689548" y="2713220"/>
                </a:cubicBezTo>
                <a:lnTo>
                  <a:pt x="824459" y="2803161"/>
                </a:lnTo>
                <a:lnTo>
                  <a:pt x="914400" y="2863122"/>
                </a:lnTo>
                <a:cubicBezTo>
                  <a:pt x="929390" y="2873116"/>
                  <a:pt x="941893" y="2888732"/>
                  <a:pt x="959371" y="2893102"/>
                </a:cubicBezTo>
                <a:lnTo>
                  <a:pt x="1019331" y="2908092"/>
                </a:lnTo>
                <a:cubicBezTo>
                  <a:pt x="1079292" y="2903095"/>
                  <a:pt x="1139572" y="2901054"/>
                  <a:pt x="1199213" y="2893102"/>
                </a:cubicBezTo>
                <a:cubicBezTo>
                  <a:pt x="1214876" y="2891014"/>
                  <a:pt x="1228690" y="2881211"/>
                  <a:pt x="1244184" y="2878112"/>
                </a:cubicBezTo>
                <a:cubicBezTo>
                  <a:pt x="1278830" y="2871183"/>
                  <a:pt x="1314194" y="2868494"/>
                  <a:pt x="1349115" y="2863122"/>
                </a:cubicBezTo>
                <a:cubicBezTo>
                  <a:pt x="1379155" y="2858500"/>
                  <a:pt x="1408721" y="2850028"/>
                  <a:pt x="1439056" y="2848132"/>
                </a:cubicBezTo>
                <a:cubicBezTo>
                  <a:pt x="1568814" y="2840022"/>
                  <a:pt x="1698960" y="2839800"/>
                  <a:pt x="1828800" y="2833141"/>
                </a:cubicBezTo>
                <a:cubicBezTo>
                  <a:pt x="1893864" y="2829804"/>
                  <a:pt x="1958715" y="2823148"/>
                  <a:pt x="2023672" y="2818151"/>
                </a:cubicBezTo>
                <a:cubicBezTo>
                  <a:pt x="2189068" y="2785072"/>
                  <a:pt x="2125232" y="2804285"/>
                  <a:pt x="2218544" y="2773181"/>
                </a:cubicBezTo>
                <a:cubicBezTo>
                  <a:pt x="2228538" y="2763187"/>
                  <a:pt x="2237489" y="2752029"/>
                  <a:pt x="2248525" y="2743200"/>
                </a:cubicBezTo>
                <a:cubicBezTo>
                  <a:pt x="2296962" y="2704450"/>
                  <a:pt x="2312216" y="2715119"/>
                  <a:pt x="2353456" y="2653259"/>
                </a:cubicBezTo>
                <a:lnTo>
                  <a:pt x="2413417" y="2563318"/>
                </a:lnTo>
                <a:cubicBezTo>
                  <a:pt x="2418414" y="2548328"/>
                  <a:pt x="2420733" y="2532160"/>
                  <a:pt x="2428407" y="2518348"/>
                </a:cubicBezTo>
                <a:cubicBezTo>
                  <a:pt x="2445905" y="2486851"/>
                  <a:pt x="2476972" y="2462589"/>
                  <a:pt x="2488367" y="2428407"/>
                </a:cubicBezTo>
                <a:cubicBezTo>
                  <a:pt x="2507827" y="2370029"/>
                  <a:pt x="2492185" y="2394610"/>
                  <a:pt x="2533338" y="2353456"/>
                </a:cubicBezTo>
                <a:cubicBezTo>
                  <a:pt x="2557152" y="2282014"/>
                  <a:pt x="2545728" y="2271591"/>
                  <a:pt x="2593299" y="2233535"/>
                </a:cubicBezTo>
                <a:cubicBezTo>
                  <a:pt x="2607367" y="2222281"/>
                  <a:pt x="2623279" y="2213548"/>
                  <a:pt x="2638269" y="2203555"/>
                </a:cubicBezTo>
                <a:cubicBezTo>
                  <a:pt x="2648262" y="2188565"/>
                  <a:pt x="2656994" y="2172652"/>
                  <a:pt x="2668249" y="2158584"/>
                </a:cubicBezTo>
                <a:cubicBezTo>
                  <a:pt x="2705433" y="2112104"/>
                  <a:pt x="2697448" y="2145158"/>
                  <a:pt x="2728210" y="2083633"/>
                </a:cubicBezTo>
                <a:cubicBezTo>
                  <a:pt x="2735276" y="2069500"/>
                  <a:pt x="2734016" y="2051521"/>
                  <a:pt x="2743200" y="2038663"/>
                </a:cubicBezTo>
                <a:cubicBezTo>
                  <a:pt x="2759629" y="2015662"/>
                  <a:pt x="2787482" y="2002221"/>
                  <a:pt x="2803161" y="1978702"/>
                </a:cubicBezTo>
                <a:cubicBezTo>
                  <a:pt x="2813154" y="1963712"/>
                  <a:pt x="2821417" y="1947411"/>
                  <a:pt x="2833141" y="1933732"/>
                </a:cubicBezTo>
                <a:cubicBezTo>
                  <a:pt x="2851536" y="1912271"/>
                  <a:pt x="2877423" y="1897290"/>
                  <a:pt x="2893102" y="1873771"/>
                </a:cubicBezTo>
                <a:cubicBezTo>
                  <a:pt x="2960901" y="1772071"/>
                  <a:pt x="2927583" y="1809308"/>
                  <a:pt x="2983043" y="1753850"/>
                </a:cubicBezTo>
                <a:cubicBezTo>
                  <a:pt x="3022634" y="1635075"/>
                  <a:pt x="3007828" y="1695081"/>
                  <a:pt x="3028013" y="1573968"/>
                </a:cubicBezTo>
                <a:cubicBezTo>
                  <a:pt x="3023016" y="1474033"/>
                  <a:pt x="3031745" y="1372456"/>
                  <a:pt x="3013023" y="1274164"/>
                </a:cubicBezTo>
                <a:cubicBezTo>
                  <a:pt x="3010067" y="1258642"/>
                  <a:pt x="2981602" y="1267303"/>
                  <a:pt x="2968053" y="1259174"/>
                </a:cubicBezTo>
                <a:cubicBezTo>
                  <a:pt x="2864996" y="1197341"/>
                  <a:pt x="3072292" y="1248368"/>
                  <a:pt x="2833141" y="1214204"/>
                </a:cubicBezTo>
                <a:cubicBezTo>
                  <a:pt x="2823148" y="1199214"/>
                  <a:pt x="2814416" y="1183301"/>
                  <a:pt x="2803161" y="1169233"/>
                </a:cubicBezTo>
                <a:cubicBezTo>
                  <a:pt x="2772010" y="1130294"/>
                  <a:pt x="2766272" y="1146194"/>
                  <a:pt x="2743200" y="1094282"/>
                </a:cubicBezTo>
                <a:cubicBezTo>
                  <a:pt x="2730365" y="1065404"/>
                  <a:pt x="2723213" y="1034321"/>
                  <a:pt x="2713220" y="1004341"/>
                </a:cubicBezTo>
                <a:lnTo>
                  <a:pt x="2638269" y="779489"/>
                </a:lnTo>
                <a:lnTo>
                  <a:pt x="2578308" y="599607"/>
                </a:lnTo>
                <a:cubicBezTo>
                  <a:pt x="2573311" y="584617"/>
                  <a:pt x="2574491" y="565810"/>
                  <a:pt x="2563318" y="554637"/>
                </a:cubicBezTo>
                <a:cubicBezTo>
                  <a:pt x="2446409" y="437724"/>
                  <a:pt x="2635750" y="630991"/>
                  <a:pt x="2503358" y="479686"/>
                </a:cubicBezTo>
                <a:cubicBezTo>
                  <a:pt x="2480092" y="453096"/>
                  <a:pt x="2453391" y="429719"/>
                  <a:pt x="2428407" y="404735"/>
                </a:cubicBezTo>
                <a:cubicBezTo>
                  <a:pt x="2418413" y="394742"/>
                  <a:pt x="2406265" y="386514"/>
                  <a:pt x="2398426" y="374755"/>
                </a:cubicBezTo>
                <a:cubicBezTo>
                  <a:pt x="2388433" y="359765"/>
                  <a:pt x="2381185" y="342523"/>
                  <a:pt x="2368446" y="329784"/>
                </a:cubicBezTo>
                <a:cubicBezTo>
                  <a:pt x="2355707" y="317045"/>
                  <a:pt x="2337034" y="311667"/>
                  <a:pt x="2323476" y="299804"/>
                </a:cubicBezTo>
                <a:cubicBezTo>
                  <a:pt x="2296886" y="276538"/>
                  <a:pt x="2273509" y="249837"/>
                  <a:pt x="2248525" y="224853"/>
                </a:cubicBezTo>
                <a:lnTo>
                  <a:pt x="2218544" y="194873"/>
                </a:lnTo>
                <a:cubicBezTo>
                  <a:pt x="2208550" y="184879"/>
                  <a:pt x="2201972" y="169361"/>
                  <a:pt x="2188564" y="164892"/>
                </a:cubicBezTo>
                <a:cubicBezTo>
                  <a:pt x="2173574" y="159895"/>
                  <a:pt x="2157727" y="156968"/>
                  <a:pt x="2143594" y="149902"/>
                </a:cubicBezTo>
                <a:cubicBezTo>
                  <a:pt x="2027359" y="91785"/>
                  <a:pt x="2166686" y="142610"/>
                  <a:pt x="2053653" y="104932"/>
                </a:cubicBezTo>
                <a:cubicBezTo>
                  <a:pt x="2043659" y="94938"/>
                  <a:pt x="2035791" y="82223"/>
                  <a:pt x="2023672" y="74951"/>
                </a:cubicBezTo>
                <a:cubicBezTo>
                  <a:pt x="2008943" y="66113"/>
                  <a:pt x="1929118" y="47277"/>
                  <a:pt x="1918741" y="44971"/>
                </a:cubicBezTo>
                <a:cubicBezTo>
                  <a:pt x="1800080" y="18602"/>
                  <a:pt x="1833072" y="31102"/>
                  <a:pt x="1663908" y="14991"/>
                </a:cubicBezTo>
                <a:cubicBezTo>
                  <a:pt x="1618865" y="10701"/>
                  <a:pt x="1573967" y="4997"/>
                  <a:pt x="1528997" y="0"/>
                </a:cubicBezTo>
                <a:cubicBezTo>
                  <a:pt x="1384092" y="4997"/>
                  <a:pt x="1238743" y="2608"/>
                  <a:pt x="1094282" y="14991"/>
                </a:cubicBezTo>
                <a:cubicBezTo>
                  <a:pt x="1062795" y="17690"/>
                  <a:pt x="1035513" y="39776"/>
                  <a:pt x="1004341" y="44971"/>
                </a:cubicBezTo>
                <a:lnTo>
                  <a:pt x="914400" y="59961"/>
                </a:lnTo>
                <a:cubicBezTo>
                  <a:pt x="806558" y="95908"/>
                  <a:pt x="941252" y="52288"/>
                  <a:pt x="809469" y="89941"/>
                </a:cubicBezTo>
                <a:cubicBezTo>
                  <a:pt x="794276" y="94282"/>
                  <a:pt x="779489" y="99935"/>
                  <a:pt x="764499" y="104932"/>
                </a:cubicBezTo>
                <a:cubicBezTo>
                  <a:pt x="688533" y="180895"/>
                  <a:pt x="786845" y="91524"/>
                  <a:pt x="689548" y="149902"/>
                </a:cubicBezTo>
                <a:cubicBezTo>
                  <a:pt x="677429" y="157173"/>
                  <a:pt x="669561" y="169889"/>
                  <a:pt x="659567" y="179882"/>
                </a:cubicBezTo>
                <a:cubicBezTo>
                  <a:pt x="444245" y="170910"/>
                  <a:pt x="365711" y="145713"/>
                  <a:pt x="194872" y="179882"/>
                </a:cubicBezTo>
                <a:cubicBezTo>
                  <a:pt x="179378" y="182981"/>
                  <a:pt x="164892" y="189876"/>
                  <a:pt x="149902" y="194873"/>
                </a:cubicBezTo>
                <a:cubicBezTo>
                  <a:pt x="63987" y="323741"/>
                  <a:pt x="166988" y="160699"/>
                  <a:pt x="104931" y="284814"/>
                </a:cubicBezTo>
                <a:cubicBezTo>
                  <a:pt x="84062" y="326553"/>
                  <a:pt x="63132" y="341603"/>
                  <a:pt x="29980" y="374755"/>
                </a:cubicBezTo>
                <a:cubicBezTo>
                  <a:pt x="24983" y="394742"/>
                  <a:pt x="20650" y="414906"/>
                  <a:pt x="14990" y="434715"/>
                </a:cubicBezTo>
                <a:cubicBezTo>
                  <a:pt x="10649" y="449908"/>
                  <a:pt x="0" y="463885"/>
                  <a:pt x="0" y="479686"/>
                </a:cubicBezTo>
                <a:cubicBezTo>
                  <a:pt x="0" y="492527"/>
                  <a:pt x="7759" y="697304"/>
                  <a:pt x="44971" y="734518"/>
                </a:cubicBezTo>
                <a:lnTo>
                  <a:pt x="74951" y="764499"/>
                </a:lnTo>
                <a:lnTo>
                  <a:pt x="104931" y="854440"/>
                </a:lnTo>
                <a:cubicBezTo>
                  <a:pt x="109928" y="869430"/>
                  <a:pt x="116089" y="884081"/>
                  <a:pt x="119921" y="899410"/>
                </a:cubicBezTo>
                <a:cubicBezTo>
                  <a:pt x="122721" y="910608"/>
                  <a:pt x="140687" y="988982"/>
                  <a:pt x="149902" y="1004341"/>
                </a:cubicBezTo>
                <a:cubicBezTo>
                  <a:pt x="157173" y="1016460"/>
                  <a:pt x="168846" y="1025493"/>
                  <a:pt x="179882" y="1034322"/>
                </a:cubicBezTo>
                <a:cubicBezTo>
                  <a:pt x="193950" y="1045577"/>
                  <a:pt x="224853" y="1064302"/>
                  <a:pt x="224853" y="1064302"/>
                </a:cubicBezTo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5759581" y="1772816"/>
            <a:ext cx="2196795" cy="2751641"/>
          </a:xfrm>
          <a:custGeom>
            <a:avLst/>
            <a:gdLst>
              <a:gd name="connsiteX0" fmla="*/ 89941 w 1439056"/>
              <a:gd name="connsiteY0" fmla="*/ 119921 h 1753849"/>
              <a:gd name="connsiteX1" fmla="*/ 119921 w 1439056"/>
              <a:gd name="connsiteY1" fmla="*/ 44970 h 1753849"/>
              <a:gd name="connsiteX2" fmla="*/ 164892 w 1439056"/>
              <a:gd name="connsiteY2" fmla="*/ 29980 h 1753849"/>
              <a:gd name="connsiteX3" fmla="*/ 209862 w 1439056"/>
              <a:gd name="connsiteY3" fmla="*/ 0 h 1753849"/>
              <a:gd name="connsiteX4" fmla="*/ 689547 w 1439056"/>
              <a:gd name="connsiteY4" fmla="*/ 14990 h 1753849"/>
              <a:gd name="connsiteX5" fmla="*/ 809469 w 1439056"/>
              <a:gd name="connsiteY5" fmla="*/ 44970 h 1753849"/>
              <a:gd name="connsiteX6" fmla="*/ 854439 w 1439056"/>
              <a:gd name="connsiteY6" fmla="*/ 59961 h 1753849"/>
              <a:gd name="connsiteX7" fmla="*/ 899410 w 1439056"/>
              <a:gd name="connsiteY7" fmla="*/ 89941 h 1753849"/>
              <a:gd name="connsiteX8" fmla="*/ 989351 w 1439056"/>
              <a:gd name="connsiteY8" fmla="*/ 119921 h 1753849"/>
              <a:gd name="connsiteX9" fmla="*/ 1079292 w 1439056"/>
              <a:gd name="connsiteY9" fmla="*/ 179882 h 1753849"/>
              <a:gd name="connsiteX10" fmla="*/ 1124262 w 1439056"/>
              <a:gd name="connsiteY10" fmla="*/ 209862 h 1753849"/>
              <a:gd name="connsiteX11" fmla="*/ 1229193 w 1439056"/>
              <a:gd name="connsiteY11" fmla="*/ 299803 h 1753849"/>
              <a:gd name="connsiteX12" fmla="*/ 1304144 w 1439056"/>
              <a:gd name="connsiteY12" fmla="*/ 359764 h 1753849"/>
              <a:gd name="connsiteX13" fmla="*/ 1334124 w 1439056"/>
              <a:gd name="connsiteY13" fmla="*/ 404734 h 1753849"/>
              <a:gd name="connsiteX14" fmla="*/ 1364105 w 1439056"/>
              <a:gd name="connsiteY14" fmla="*/ 434715 h 1753849"/>
              <a:gd name="connsiteX15" fmla="*/ 1394085 w 1439056"/>
              <a:gd name="connsiteY15" fmla="*/ 629587 h 1753849"/>
              <a:gd name="connsiteX16" fmla="*/ 1439056 w 1439056"/>
              <a:gd name="connsiteY16" fmla="*/ 914400 h 1753849"/>
              <a:gd name="connsiteX17" fmla="*/ 1424065 w 1439056"/>
              <a:gd name="connsiteY17" fmla="*/ 1199213 h 1753849"/>
              <a:gd name="connsiteX18" fmla="*/ 1409075 w 1439056"/>
              <a:gd name="connsiteY18" fmla="*/ 1244184 h 1753849"/>
              <a:gd name="connsiteX19" fmla="*/ 1364105 w 1439056"/>
              <a:gd name="connsiteY19" fmla="*/ 1259174 h 1753849"/>
              <a:gd name="connsiteX20" fmla="*/ 1334124 w 1439056"/>
              <a:gd name="connsiteY20" fmla="*/ 1364105 h 1753849"/>
              <a:gd name="connsiteX21" fmla="*/ 1304144 w 1439056"/>
              <a:gd name="connsiteY21" fmla="*/ 1454046 h 1753849"/>
              <a:gd name="connsiteX22" fmla="*/ 1259174 w 1439056"/>
              <a:gd name="connsiteY22" fmla="*/ 1469036 h 1753849"/>
              <a:gd name="connsiteX23" fmla="*/ 1169233 w 1439056"/>
              <a:gd name="connsiteY23" fmla="*/ 1573967 h 1753849"/>
              <a:gd name="connsiteX24" fmla="*/ 1154242 w 1439056"/>
              <a:gd name="connsiteY24" fmla="*/ 1618938 h 1753849"/>
              <a:gd name="connsiteX25" fmla="*/ 1109272 w 1439056"/>
              <a:gd name="connsiteY25" fmla="*/ 1633928 h 1753849"/>
              <a:gd name="connsiteX26" fmla="*/ 1064301 w 1439056"/>
              <a:gd name="connsiteY26" fmla="*/ 1663908 h 1753849"/>
              <a:gd name="connsiteX27" fmla="*/ 884419 w 1439056"/>
              <a:gd name="connsiteY27" fmla="*/ 1693888 h 1753849"/>
              <a:gd name="connsiteX28" fmla="*/ 854439 w 1439056"/>
              <a:gd name="connsiteY28" fmla="*/ 1723869 h 1753849"/>
              <a:gd name="connsiteX29" fmla="*/ 674557 w 1439056"/>
              <a:gd name="connsiteY29" fmla="*/ 1753849 h 1753849"/>
              <a:gd name="connsiteX30" fmla="*/ 554636 w 1439056"/>
              <a:gd name="connsiteY30" fmla="*/ 1738859 h 1753849"/>
              <a:gd name="connsiteX31" fmla="*/ 464695 w 1439056"/>
              <a:gd name="connsiteY31" fmla="*/ 1708879 h 1753849"/>
              <a:gd name="connsiteX32" fmla="*/ 389744 w 1439056"/>
              <a:gd name="connsiteY32" fmla="*/ 1663908 h 1753849"/>
              <a:gd name="connsiteX33" fmla="*/ 299803 w 1439056"/>
              <a:gd name="connsiteY33" fmla="*/ 1618938 h 1753849"/>
              <a:gd name="connsiteX34" fmla="*/ 254833 w 1439056"/>
              <a:gd name="connsiteY34" fmla="*/ 1588957 h 1753849"/>
              <a:gd name="connsiteX35" fmla="*/ 164892 w 1439056"/>
              <a:gd name="connsiteY35" fmla="*/ 1558977 h 1753849"/>
              <a:gd name="connsiteX36" fmla="*/ 59960 w 1439056"/>
              <a:gd name="connsiteY36" fmla="*/ 1469036 h 1753849"/>
              <a:gd name="connsiteX37" fmla="*/ 44970 w 1439056"/>
              <a:gd name="connsiteY37" fmla="*/ 1274164 h 1753849"/>
              <a:gd name="connsiteX38" fmla="*/ 74951 w 1439056"/>
              <a:gd name="connsiteY38" fmla="*/ 1244184 h 1753849"/>
              <a:gd name="connsiteX39" fmla="*/ 104931 w 1439056"/>
              <a:gd name="connsiteY39" fmla="*/ 1109272 h 1753849"/>
              <a:gd name="connsiteX40" fmla="*/ 134911 w 1439056"/>
              <a:gd name="connsiteY40" fmla="*/ 1019331 h 1753849"/>
              <a:gd name="connsiteX41" fmla="*/ 179882 w 1439056"/>
              <a:gd name="connsiteY41" fmla="*/ 944380 h 1753849"/>
              <a:gd name="connsiteX42" fmla="*/ 134911 w 1439056"/>
              <a:gd name="connsiteY42" fmla="*/ 809469 h 1753849"/>
              <a:gd name="connsiteX43" fmla="*/ 89941 w 1439056"/>
              <a:gd name="connsiteY43" fmla="*/ 794479 h 1753849"/>
              <a:gd name="connsiteX44" fmla="*/ 59960 w 1439056"/>
              <a:gd name="connsiteY44" fmla="*/ 764498 h 1753849"/>
              <a:gd name="connsiteX45" fmla="*/ 14990 w 1439056"/>
              <a:gd name="connsiteY45" fmla="*/ 734518 h 1753849"/>
              <a:gd name="connsiteX46" fmla="*/ 0 w 1439056"/>
              <a:gd name="connsiteY46" fmla="*/ 689548 h 1753849"/>
              <a:gd name="connsiteX47" fmla="*/ 29980 w 1439056"/>
              <a:gd name="connsiteY47" fmla="*/ 584616 h 1753849"/>
              <a:gd name="connsiteX48" fmla="*/ 74951 w 1439056"/>
              <a:gd name="connsiteY48" fmla="*/ 494675 h 1753849"/>
              <a:gd name="connsiteX49" fmla="*/ 89941 w 1439056"/>
              <a:gd name="connsiteY49" fmla="*/ 404734 h 1753849"/>
              <a:gd name="connsiteX50" fmla="*/ 59960 w 1439056"/>
              <a:gd name="connsiteY50" fmla="*/ 224852 h 1753849"/>
              <a:gd name="connsiteX51" fmla="*/ 74951 w 1439056"/>
              <a:gd name="connsiteY51" fmla="*/ 179882 h 1753849"/>
              <a:gd name="connsiteX52" fmla="*/ 89941 w 1439056"/>
              <a:gd name="connsiteY52" fmla="*/ 119921 h 1753849"/>
              <a:gd name="connsiteX53" fmla="*/ 179882 w 1439056"/>
              <a:gd name="connsiteY53" fmla="*/ 74951 h 1753849"/>
              <a:gd name="connsiteX54" fmla="*/ 239842 w 1439056"/>
              <a:gd name="connsiteY54" fmla="*/ 14990 h 175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439056" h="1753849">
                <a:moveTo>
                  <a:pt x="89941" y="119921"/>
                </a:moveTo>
                <a:cubicBezTo>
                  <a:pt x="99934" y="94937"/>
                  <a:pt x="102695" y="65641"/>
                  <a:pt x="119921" y="44970"/>
                </a:cubicBezTo>
                <a:cubicBezTo>
                  <a:pt x="130037" y="32831"/>
                  <a:pt x="150759" y="37046"/>
                  <a:pt x="164892" y="29980"/>
                </a:cubicBezTo>
                <a:cubicBezTo>
                  <a:pt x="181006" y="21923"/>
                  <a:pt x="194872" y="9993"/>
                  <a:pt x="209862" y="0"/>
                </a:cubicBezTo>
                <a:cubicBezTo>
                  <a:pt x="369757" y="4997"/>
                  <a:pt x="530022" y="3026"/>
                  <a:pt x="689547" y="14990"/>
                </a:cubicBezTo>
                <a:cubicBezTo>
                  <a:pt x="730636" y="18072"/>
                  <a:pt x="770380" y="31939"/>
                  <a:pt x="809469" y="44970"/>
                </a:cubicBezTo>
                <a:cubicBezTo>
                  <a:pt x="824459" y="49967"/>
                  <a:pt x="840306" y="52895"/>
                  <a:pt x="854439" y="59961"/>
                </a:cubicBezTo>
                <a:cubicBezTo>
                  <a:pt x="870553" y="68018"/>
                  <a:pt x="882947" y="82624"/>
                  <a:pt x="899410" y="89941"/>
                </a:cubicBezTo>
                <a:cubicBezTo>
                  <a:pt x="928288" y="102776"/>
                  <a:pt x="989351" y="119921"/>
                  <a:pt x="989351" y="119921"/>
                </a:cubicBezTo>
                <a:lnTo>
                  <a:pt x="1079292" y="179882"/>
                </a:lnTo>
                <a:cubicBezTo>
                  <a:pt x="1094282" y="189875"/>
                  <a:pt x="1111523" y="197123"/>
                  <a:pt x="1124262" y="209862"/>
                </a:cubicBezTo>
                <a:cubicBezTo>
                  <a:pt x="1268602" y="354202"/>
                  <a:pt x="1115044" y="208483"/>
                  <a:pt x="1229193" y="299803"/>
                </a:cubicBezTo>
                <a:cubicBezTo>
                  <a:pt x="1335991" y="385242"/>
                  <a:pt x="1165734" y="267490"/>
                  <a:pt x="1304144" y="359764"/>
                </a:cubicBezTo>
                <a:cubicBezTo>
                  <a:pt x="1314137" y="374754"/>
                  <a:pt x="1322870" y="390666"/>
                  <a:pt x="1334124" y="404734"/>
                </a:cubicBezTo>
                <a:cubicBezTo>
                  <a:pt x="1342953" y="415770"/>
                  <a:pt x="1358538" y="421725"/>
                  <a:pt x="1364105" y="434715"/>
                </a:cubicBezTo>
                <a:cubicBezTo>
                  <a:pt x="1376318" y="463211"/>
                  <a:pt x="1392818" y="620295"/>
                  <a:pt x="1394085" y="629587"/>
                </a:cubicBezTo>
                <a:cubicBezTo>
                  <a:pt x="1422871" y="840688"/>
                  <a:pt x="1411935" y="778805"/>
                  <a:pt x="1439056" y="914400"/>
                </a:cubicBezTo>
                <a:cubicBezTo>
                  <a:pt x="1434059" y="1009338"/>
                  <a:pt x="1432672" y="1104534"/>
                  <a:pt x="1424065" y="1199213"/>
                </a:cubicBezTo>
                <a:cubicBezTo>
                  <a:pt x="1422634" y="1214949"/>
                  <a:pt x="1420248" y="1233011"/>
                  <a:pt x="1409075" y="1244184"/>
                </a:cubicBezTo>
                <a:cubicBezTo>
                  <a:pt x="1397902" y="1255357"/>
                  <a:pt x="1379095" y="1254177"/>
                  <a:pt x="1364105" y="1259174"/>
                </a:cubicBezTo>
                <a:cubicBezTo>
                  <a:pt x="1313732" y="1410294"/>
                  <a:pt x="1390588" y="1175893"/>
                  <a:pt x="1334124" y="1364105"/>
                </a:cubicBezTo>
                <a:cubicBezTo>
                  <a:pt x="1325043" y="1394374"/>
                  <a:pt x="1334124" y="1444053"/>
                  <a:pt x="1304144" y="1454046"/>
                </a:cubicBezTo>
                <a:lnTo>
                  <a:pt x="1259174" y="1469036"/>
                </a:lnTo>
                <a:cubicBezTo>
                  <a:pt x="1222292" y="1505918"/>
                  <a:pt x="1192063" y="1528307"/>
                  <a:pt x="1169233" y="1573967"/>
                </a:cubicBezTo>
                <a:cubicBezTo>
                  <a:pt x="1162166" y="1588100"/>
                  <a:pt x="1165415" y="1607765"/>
                  <a:pt x="1154242" y="1618938"/>
                </a:cubicBezTo>
                <a:cubicBezTo>
                  <a:pt x="1143069" y="1630111"/>
                  <a:pt x="1123405" y="1626862"/>
                  <a:pt x="1109272" y="1633928"/>
                </a:cubicBezTo>
                <a:cubicBezTo>
                  <a:pt x="1093158" y="1641985"/>
                  <a:pt x="1080415" y="1655851"/>
                  <a:pt x="1064301" y="1663908"/>
                </a:cubicBezTo>
                <a:cubicBezTo>
                  <a:pt x="1014074" y="1689021"/>
                  <a:pt x="927167" y="1689138"/>
                  <a:pt x="884419" y="1693888"/>
                </a:cubicBezTo>
                <a:cubicBezTo>
                  <a:pt x="874426" y="1703882"/>
                  <a:pt x="866558" y="1716598"/>
                  <a:pt x="854439" y="1723869"/>
                </a:cubicBezTo>
                <a:cubicBezTo>
                  <a:pt x="814487" y="1747840"/>
                  <a:pt x="687881" y="1752369"/>
                  <a:pt x="674557" y="1753849"/>
                </a:cubicBezTo>
                <a:cubicBezTo>
                  <a:pt x="634583" y="1748852"/>
                  <a:pt x="594027" y="1747300"/>
                  <a:pt x="554636" y="1738859"/>
                </a:cubicBezTo>
                <a:cubicBezTo>
                  <a:pt x="523735" y="1732238"/>
                  <a:pt x="464695" y="1708879"/>
                  <a:pt x="464695" y="1708879"/>
                </a:cubicBezTo>
                <a:cubicBezTo>
                  <a:pt x="406138" y="1650320"/>
                  <a:pt x="467581" y="1702826"/>
                  <a:pt x="389744" y="1663908"/>
                </a:cubicBezTo>
                <a:cubicBezTo>
                  <a:pt x="273508" y="1605791"/>
                  <a:pt x="412840" y="1656616"/>
                  <a:pt x="299803" y="1618938"/>
                </a:cubicBezTo>
                <a:cubicBezTo>
                  <a:pt x="284813" y="1608944"/>
                  <a:pt x="271296" y="1596274"/>
                  <a:pt x="254833" y="1588957"/>
                </a:cubicBezTo>
                <a:cubicBezTo>
                  <a:pt x="225955" y="1576122"/>
                  <a:pt x="164892" y="1558977"/>
                  <a:pt x="164892" y="1558977"/>
                </a:cubicBezTo>
                <a:cubicBezTo>
                  <a:pt x="92192" y="1486277"/>
                  <a:pt x="128450" y="1514695"/>
                  <a:pt x="59960" y="1469036"/>
                </a:cubicBezTo>
                <a:cubicBezTo>
                  <a:pt x="30411" y="1380387"/>
                  <a:pt x="12538" y="1371459"/>
                  <a:pt x="44970" y="1274164"/>
                </a:cubicBezTo>
                <a:cubicBezTo>
                  <a:pt x="49439" y="1260756"/>
                  <a:pt x="64957" y="1254177"/>
                  <a:pt x="74951" y="1244184"/>
                </a:cubicBezTo>
                <a:cubicBezTo>
                  <a:pt x="83509" y="1201393"/>
                  <a:pt x="92230" y="1151611"/>
                  <a:pt x="104931" y="1109272"/>
                </a:cubicBezTo>
                <a:cubicBezTo>
                  <a:pt x="114012" y="1079003"/>
                  <a:pt x="124918" y="1049311"/>
                  <a:pt x="134911" y="1019331"/>
                </a:cubicBezTo>
                <a:cubicBezTo>
                  <a:pt x="154370" y="960953"/>
                  <a:pt x="138728" y="985534"/>
                  <a:pt x="179882" y="944380"/>
                </a:cubicBezTo>
                <a:cubicBezTo>
                  <a:pt x="171481" y="885572"/>
                  <a:pt x="186441" y="840387"/>
                  <a:pt x="134911" y="809469"/>
                </a:cubicBezTo>
                <a:cubicBezTo>
                  <a:pt x="121362" y="801340"/>
                  <a:pt x="104931" y="799476"/>
                  <a:pt x="89941" y="794479"/>
                </a:cubicBezTo>
                <a:cubicBezTo>
                  <a:pt x="79947" y="784485"/>
                  <a:pt x="70996" y="773327"/>
                  <a:pt x="59960" y="764498"/>
                </a:cubicBezTo>
                <a:cubicBezTo>
                  <a:pt x="45892" y="753244"/>
                  <a:pt x="26244" y="748586"/>
                  <a:pt x="14990" y="734518"/>
                </a:cubicBezTo>
                <a:cubicBezTo>
                  <a:pt x="5119" y="722180"/>
                  <a:pt x="4997" y="704538"/>
                  <a:pt x="0" y="689548"/>
                </a:cubicBezTo>
                <a:cubicBezTo>
                  <a:pt x="4803" y="670337"/>
                  <a:pt x="19228" y="606121"/>
                  <a:pt x="29980" y="584616"/>
                </a:cubicBezTo>
                <a:cubicBezTo>
                  <a:pt x="88101" y="468372"/>
                  <a:pt x="37268" y="607719"/>
                  <a:pt x="74951" y="494675"/>
                </a:cubicBezTo>
                <a:cubicBezTo>
                  <a:pt x="79948" y="464695"/>
                  <a:pt x="89941" y="435128"/>
                  <a:pt x="89941" y="404734"/>
                </a:cubicBezTo>
                <a:cubicBezTo>
                  <a:pt x="89941" y="304321"/>
                  <a:pt x="83416" y="295216"/>
                  <a:pt x="59960" y="224852"/>
                </a:cubicBezTo>
                <a:cubicBezTo>
                  <a:pt x="64957" y="209862"/>
                  <a:pt x="70610" y="195075"/>
                  <a:pt x="74951" y="179882"/>
                </a:cubicBezTo>
                <a:cubicBezTo>
                  <a:pt x="80611" y="160073"/>
                  <a:pt x="78513" y="137063"/>
                  <a:pt x="89941" y="119921"/>
                </a:cubicBezTo>
                <a:cubicBezTo>
                  <a:pt x="106546" y="95013"/>
                  <a:pt x="154229" y="83502"/>
                  <a:pt x="179882" y="74951"/>
                </a:cubicBezTo>
                <a:lnTo>
                  <a:pt x="239842" y="14990"/>
                </a:lnTo>
              </a:path>
            </a:pathLst>
          </a:custGeom>
          <a:solidFill>
            <a:schemeClr val="tx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940152" y="2025251"/>
            <a:ext cx="1800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0" b="1" dirty="0">
                <a:solidFill>
                  <a:schemeClr val="bg1"/>
                </a:solidFill>
                <a:latin typeface="方正启体简体" pitchFamily="65" charset="-122"/>
                <a:ea typeface="方正启体简体" pitchFamily="65" charset="-122"/>
              </a:rPr>
              <a:t>信</a:t>
            </a:r>
          </a:p>
        </p:txBody>
      </p:sp>
      <p:sp>
        <p:nvSpPr>
          <p:cNvPr id="7" name="任意多边形 6"/>
          <p:cNvSpPr/>
          <p:nvPr/>
        </p:nvSpPr>
        <p:spPr>
          <a:xfrm rot="3941261">
            <a:off x="5230555" y="3472716"/>
            <a:ext cx="576065" cy="635221"/>
          </a:xfrm>
          <a:custGeom>
            <a:avLst/>
            <a:gdLst>
              <a:gd name="connsiteX0" fmla="*/ 172195 w 311178"/>
              <a:gd name="connsiteY0" fmla="*/ 5145 h 259978"/>
              <a:gd name="connsiteX1" fmla="*/ 37284 w 311178"/>
              <a:gd name="connsiteY1" fmla="*/ 20135 h 259978"/>
              <a:gd name="connsiteX2" fmla="*/ 97245 w 311178"/>
              <a:gd name="connsiteY2" fmla="*/ 215007 h 259978"/>
              <a:gd name="connsiteX3" fmla="*/ 127225 w 311178"/>
              <a:gd name="connsiteY3" fmla="*/ 244988 h 259978"/>
              <a:gd name="connsiteX4" fmla="*/ 202176 w 311178"/>
              <a:gd name="connsiteY4" fmla="*/ 259978 h 259978"/>
              <a:gd name="connsiteX5" fmla="*/ 277127 w 311178"/>
              <a:gd name="connsiteY5" fmla="*/ 244988 h 259978"/>
              <a:gd name="connsiteX6" fmla="*/ 292117 w 311178"/>
              <a:gd name="connsiteY6" fmla="*/ 80096 h 259978"/>
              <a:gd name="connsiteX7" fmla="*/ 202176 w 311178"/>
              <a:gd name="connsiteY7" fmla="*/ 50115 h 259978"/>
              <a:gd name="connsiteX8" fmla="*/ 97245 w 311178"/>
              <a:gd name="connsiteY8" fmla="*/ 20135 h 259978"/>
              <a:gd name="connsiteX9" fmla="*/ 67264 w 311178"/>
              <a:gd name="connsiteY9" fmla="*/ 20135 h 25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1178" h="259978">
                <a:moveTo>
                  <a:pt x="172195" y="5145"/>
                </a:moveTo>
                <a:cubicBezTo>
                  <a:pt x="127225" y="10142"/>
                  <a:pt x="62383" y="-17513"/>
                  <a:pt x="37284" y="20135"/>
                </a:cubicBezTo>
                <a:cubicBezTo>
                  <a:pt x="-52571" y="154918"/>
                  <a:pt x="41110" y="170099"/>
                  <a:pt x="97245" y="215007"/>
                </a:cubicBezTo>
                <a:cubicBezTo>
                  <a:pt x="108281" y="223836"/>
                  <a:pt x="114235" y="239421"/>
                  <a:pt x="127225" y="244988"/>
                </a:cubicBezTo>
                <a:cubicBezTo>
                  <a:pt x="150643" y="255025"/>
                  <a:pt x="177192" y="254981"/>
                  <a:pt x="202176" y="259978"/>
                </a:cubicBezTo>
                <a:cubicBezTo>
                  <a:pt x="227160" y="254981"/>
                  <a:pt x="255006" y="257629"/>
                  <a:pt x="277127" y="244988"/>
                </a:cubicBezTo>
                <a:cubicBezTo>
                  <a:pt x="328437" y="215668"/>
                  <a:pt x="311613" y="107947"/>
                  <a:pt x="292117" y="80096"/>
                </a:cubicBezTo>
                <a:cubicBezTo>
                  <a:pt x="273994" y="54207"/>
                  <a:pt x="232156" y="60109"/>
                  <a:pt x="202176" y="50115"/>
                </a:cubicBezTo>
                <a:cubicBezTo>
                  <a:pt x="166537" y="38235"/>
                  <a:pt x="134885" y="26408"/>
                  <a:pt x="97245" y="20135"/>
                </a:cubicBezTo>
                <a:cubicBezTo>
                  <a:pt x="87387" y="18492"/>
                  <a:pt x="77258" y="20135"/>
                  <a:pt x="67264" y="20135"/>
                </a:cubicBezTo>
              </a:path>
            </a:pathLst>
          </a:custGeom>
          <a:solidFill>
            <a:schemeClr val="tx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3131840" y="1628800"/>
            <a:ext cx="2339102" cy="29059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latin typeface="华文行楷" pitchFamily="2" charset="-122"/>
                <a:ea typeface="华文行楷" pitchFamily="2" charset="-122"/>
              </a:rPr>
              <a:t>人而无信</a:t>
            </a:r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，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不知其可</a:t>
            </a:r>
            <a:r>
              <a:rPr lang="zh-CN" altLang="en-US" sz="2800" dirty="0">
                <a:latin typeface="华文行楷" pitchFamily="2" charset="-122"/>
                <a:ea typeface="华文行楷" pitchFamily="2" charset="-122"/>
              </a:rPr>
              <a:t>也</a:t>
            </a:r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。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大车</a:t>
            </a:r>
            <a:r>
              <a:rPr lang="zh-CN" altLang="en-US" sz="2800" dirty="0">
                <a:latin typeface="华文行楷" pitchFamily="2" charset="-122"/>
                <a:ea typeface="华文行楷" pitchFamily="2" charset="-122"/>
              </a:rPr>
              <a:t>无輗</a:t>
            </a:r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，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小车</a:t>
            </a:r>
            <a:r>
              <a:rPr lang="zh-CN" altLang="en-US" sz="2800" dirty="0">
                <a:latin typeface="华文行楷" pitchFamily="2" charset="-122"/>
                <a:ea typeface="华文行楷" pitchFamily="2" charset="-122"/>
              </a:rPr>
              <a:t>无軏</a:t>
            </a:r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，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其</a:t>
            </a:r>
            <a:r>
              <a:rPr lang="zh-CN" altLang="en-US" sz="2800" dirty="0">
                <a:latin typeface="华文行楷" pitchFamily="2" charset="-122"/>
                <a:ea typeface="华文行楷" pitchFamily="2" charset="-122"/>
              </a:rPr>
              <a:t>何以行之哉？</a:t>
            </a:r>
          </a:p>
        </p:txBody>
      </p:sp>
      <p:grpSp>
        <p:nvGrpSpPr>
          <p:cNvPr id="95" name="组合 94"/>
          <p:cNvGrpSpPr/>
          <p:nvPr/>
        </p:nvGrpSpPr>
        <p:grpSpPr>
          <a:xfrm>
            <a:off x="0" y="6588056"/>
            <a:ext cx="9144000" cy="297328"/>
            <a:chOff x="0" y="6260860"/>
            <a:chExt cx="9144000" cy="552516"/>
          </a:xfrm>
        </p:grpSpPr>
        <p:sp>
          <p:nvSpPr>
            <p:cNvPr id="123" name="矩形 122"/>
            <p:cNvSpPr/>
            <p:nvPr/>
          </p:nvSpPr>
          <p:spPr>
            <a:xfrm>
              <a:off x="0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矩形 123"/>
            <p:cNvSpPr/>
            <p:nvPr/>
          </p:nvSpPr>
          <p:spPr>
            <a:xfrm>
              <a:off x="152400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矩形 124"/>
            <p:cNvSpPr/>
            <p:nvPr/>
          </p:nvSpPr>
          <p:spPr>
            <a:xfrm>
              <a:off x="691952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矩形 125"/>
            <p:cNvSpPr/>
            <p:nvPr/>
          </p:nvSpPr>
          <p:spPr>
            <a:xfrm>
              <a:off x="1196008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矩形 126"/>
            <p:cNvSpPr/>
            <p:nvPr/>
          </p:nvSpPr>
          <p:spPr>
            <a:xfrm>
              <a:off x="1700064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矩形 127"/>
            <p:cNvSpPr/>
            <p:nvPr/>
          </p:nvSpPr>
          <p:spPr>
            <a:xfrm>
              <a:off x="2204120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矩形 128"/>
            <p:cNvSpPr/>
            <p:nvPr/>
          </p:nvSpPr>
          <p:spPr>
            <a:xfrm>
              <a:off x="2743672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矩形 129"/>
            <p:cNvSpPr/>
            <p:nvPr/>
          </p:nvSpPr>
          <p:spPr>
            <a:xfrm>
              <a:off x="3247728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矩形 130"/>
            <p:cNvSpPr/>
            <p:nvPr/>
          </p:nvSpPr>
          <p:spPr>
            <a:xfrm>
              <a:off x="3751784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矩形 131"/>
            <p:cNvSpPr/>
            <p:nvPr/>
          </p:nvSpPr>
          <p:spPr>
            <a:xfrm>
              <a:off x="4220344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矩形 132"/>
            <p:cNvSpPr/>
            <p:nvPr/>
          </p:nvSpPr>
          <p:spPr>
            <a:xfrm>
              <a:off x="4759896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矩形 133"/>
            <p:cNvSpPr/>
            <p:nvPr/>
          </p:nvSpPr>
          <p:spPr>
            <a:xfrm>
              <a:off x="5263952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矩形 134"/>
            <p:cNvSpPr/>
            <p:nvPr/>
          </p:nvSpPr>
          <p:spPr>
            <a:xfrm>
              <a:off x="5768008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矩形 135"/>
            <p:cNvSpPr/>
            <p:nvPr/>
          </p:nvSpPr>
          <p:spPr>
            <a:xfrm>
              <a:off x="6308576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矩形 136"/>
            <p:cNvSpPr/>
            <p:nvPr/>
          </p:nvSpPr>
          <p:spPr>
            <a:xfrm>
              <a:off x="6848128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矩形 137"/>
            <p:cNvSpPr/>
            <p:nvPr/>
          </p:nvSpPr>
          <p:spPr>
            <a:xfrm>
              <a:off x="7352184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矩形 138"/>
            <p:cNvSpPr/>
            <p:nvPr/>
          </p:nvSpPr>
          <p:spPr>
            <a:xfrm>
              <a:off x="7856240" y="6620900"/>
              <a:ext cx="539552" cy="19247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矩形 139"/>
            <p:cNvSpPr/>
            <p:nvPr/>
          </p:nvSpPr>
          <p:spPr>
            <a:xfrm>
              <a:off x="8396808" y="662090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8756848" y="6620900"/>
              <a:ext cx="3871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0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0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矩形 143"/>
            <p:cNvSpPr/>
            <p:nvPr/>
          </p:nvSpPr>
          <p:spPr>
            <a:xfrm>
              <a:off x="539552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矩形 144"/>
            <p:cNvSpPr/>
            <p:nvPr/>
          </p:nvSpPr>
          <p:spPr>
            <a:xfrm>
              <a:off x="104360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矩形 145"/>
            <p:cNvSpPr/>
            <p:nvPr/>
          </p:nvSpPr>
          <p:spPr>
            <a:xfrm>
              <a:off x="1547664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矩形 146"/>
            <p:cNvSpPr/>
            <p:nvPr/>
          </p:nvSpPr>
          <p:spPr>
            <a:xfrm>
              <a:off x="2051720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矩形 147"/>
            <p:cNvSpPr/>
            <p:nvPr/>
          </p:nvSpPr>
          <p:spPr>
            <a:xfrm>
              <a:off x="2591272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148"/>
            <p:cNvSpPr/>
            <p:nvPr/>
          </p:nvSpPr>
          <p:spPr>
            <a:xfrm>
              <a:off x="309532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矩形 149"/>
            <p:cNvSpPr/>
            <p:nvPr/>
          </p:nvSpPr>
          <p:spPr>
            <a:xfrm>
              <a:off x="3599384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矩形 150"/>
            <p:cNvSpPr/>
            <p:nvPr/>
          </p:nvSpPr>
          <p:spPr>
            <a:xfrm>
              <a:off x="4067944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矩形 151"/>
            <p:cNvSpPr/>
            <p:nvPr/>
          </p:nvSpPr>
          <p:spPr>
            <a:xfrm>
              <a:off x="4607496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矩形 152"/>
            <p:cNvSpPr/>
            <p:nvPr/>
          </p:nvSpPr>
          <p:spPr>
            <a:xfrm>
              <a:off x="5111552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矩形 153"/>
            <p:cNvSpPr/>
            <p:nvPr/>
          </p:nvSpPr>
          <p:spPr>
            <a:xfrm>
              <a:off x="561560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矩形 154"/>
            <p:cNvSpPr/>
            <p:nvPr/>
          </p:nvSpPr>
          <p:spPr>
            <a:xfrm>
              <a:off x="6156176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矩形 155"/>
            <p:cNvSpPr/>
            <p:nvPr/>
          </p:nvSpPr>
          <p:spPr>
            <a:xfrm>
              <a:off x="669572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矩形 156"/>
            <p:cNvSpPr/>
            <p:nvPr/>
          </p:nvSpPr>
          <p:spPr>
            <a:xfrm>
              <a:off x="7199784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矩形 157"/>
            <p:cNvSpPr/>
            <p:nvPr/>
          </p:nvSpPr>
          <p:spPr>
            <a:xfrm>
              <a:off x="7703840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矩形 158"/>
            <p:cNvSpPr/>
            <p:nvPr/>
          </p:nvSpPr>
          <p:spPr>
            <a:xfrm>
              <a:off x="824440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矩形 159"/>
            <p:cNvSpPr/>
            <p:nvPr/>
          </p:nvSpPr>
          <p:spPr>
            <a:xfrm>
              <a:off x="8604448" y="6260860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矩形 160"/>
            <p:cNvSpPr/>
            <p:nvPr/>
          </p:nvSpPr>
          <p:spPr>
            <a:xfrm>
              <a:off x="34229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矩形 161"/>
            <p:cNvSpPr/>
            <p:nvPr/>
          </p:nvSpPr>
          <p:spPr>
            <a:xfrm>
              <a:off x="89959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矩形 162"/>
            <p:cNvSpPr/>
            <p:nvPr/>
          </p:nvSpPr>
          <p:spPr>
            <a:xfrm>
              <a:off x="1403648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矩形 163"/>
            <p:cNvSpPr/>
            <p:nvPr/>
          </p:nvSpPr>
          <p:spPr>
            <a:xfrm>
              <a:off x="1943200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矩形 164"/>
            <p:cNvSpPr/>
            <p:nvPr/>
          </p:nvSpPr>
          <p:spPr>
            <a:xfrm>
              <a:off x="244725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矩形 165"/>
            <p:cNvSpPr/>
            <p:nvPr/>
          </p:nvSpPr>
          <p:spPr>
            <a:xfrm>
              <a:off x="295131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矩形 166"/>
            <p:cNvSpPr/>
            <p:nvPr/>
          </p:nvSpPr>
          <p:spPr>
            <a:xfrm>
              <a:off x="341987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矩形 167"/>
            <p:cNvSpPr/>
            <p:nvPr/>
          </p:nvSpPr>
          <p:spPr>
            <a:xfrm>
              <a:off x="3959424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矩形 168"/>
            <p:cNvSpPr/>
            <p:nvPr/>
          </p:nvSpPr>
          <p:spPr>
            <a:xfrm>
              <a:off x="4463480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矩形 169"/>
            <p:cNvSpPr/>
            <p:nvPr/>
          </p:nvSpPr>
          <p:spPr>
            <a:xfrm>
              <a:off x="496753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矩形 170"/>
            <p:cNvSpPr/>
            <p:nvPr/>
          </p:nvSpPr>
          <p:spPr>
            <a:xfrm>
              <a:off x="543609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5940152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矩形 172"/>
            <p:cNvSpPr/>
            <p:nvPr/>
          </p:nvSpPr>
          <p:spPr>
            <a:xfrm>
              <a:off x="6479704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矩形 173"/>
            <p:cNvSpPr/>
            <p:nvPr/>
          </p:nvSpPr>
          <p:spPr>
            <a:xfrm>
              <a:off x="6983760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矩形 174"/>
            <p:cNvSpPr/>
            <p:nvPr/>
          </p:nvSpPr>
          <p:spPr>
            <a:xfrm>
              <a:off x="748781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矩形 175"/>
            <p:cNvSpPr/>
            <p:nvPr/>
          </p:nvSpPr>
          <p:spPr>
            <a:xfrm>
              <a:off x="7956376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矩形 176"/>
            <p:cNvSpPr/>
            <p:nvPr/>
          </p:nvSpPr>
          <p:spPr>
            <a:xfrm>
              <a:off x="8244408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8604448" y="6453336"/>
              <a:ext cx="539552" cy="192476"/>
            </a:xfrm>
            <a:prstGeom prst="rect">
              <a:avLst/>
            </a:prstGeom>
            <a:solidFill>
              <a:srgbClr val="3B414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107504" y="116632"/>
            <a:ext cx="1700064" cy="2508038"/>
            <a:chOff x="-7098" y="44624"/>
            <a:chExt cx="1700064" cy="2508038"/>
          </a:xfrm>
        </p:grpSpPr>
        <p:sp>
          <p:nvSpPr>
            <p:cNvPr id="180" name="任意多边形 179"/>
            <p:cNvSpPr/>
            <p:nvPr/>
          </p:nvSpPr>
          <p:spPr>
            <a:xfrm>
              <a:off x="30020" y="197130"/>
              <a:ext cx="1283364" cy="2043738"/>
            </a:xfrm>
            <a:custGeom>
              <a:avLst/>
              <a:gdLst>
                <a:gd name="connsiteX0" fmla="*/ 1319755 w 2024293"/>
                <a:gd name="connsiteY0" fmla="*/ 74951 h 2473377"/>
                <a:gd name="connsiteX1" fmla="*/ 1529618 w 2024293"/>
                <a:gd name="connsiteY1" fmla="*/ 59961 h 2473377"/>
                <a:gd name="connsiteX2" fmla="*/ 1544608 w 2024293"/>
                <a:gd name="connsiteY2" fmla="*/ 104931 h 2473377"/>
                <a:gd name="connsiteX3" fmla="*/ 1574588 w 2024293"/>
                <a:gd name="connsiteY3" fmla="*/ 134912 h 2473377"/>
                <a:gd name="connsiteX4" fmla="*/ 1589578 w 2024293"/>
                <a:gd name="connsiteY4" fmla="*/ 179882 h 2473377"/>
                <a:gd name="connsiteX5" fmla="*/ 1739480 w 2024293"/>
                <a:gd name="connsiteY5" fmla="*/ 224853 h 2473377"/>
                <a:gd name="connsiteX6" fmla="*/ 1784450 w 2024293"/>
                <a:gd name="connsiteY6" fmla="*/ 239843 h 2473377"/>
                <a:gd name="connsiteX7" fmla="*/ 1859401 w 2024293"/>
                <a:gd name="connsiteY7" fmla="*/ 284813 h 2473377"/>
                <a:gd name="connsiteX8" fmla="*/ 1889382 w 2024293"/>
                <a:gd name="connsiteY8" fmla="*/ 314794 h 2473377"/>
                <a:gd name="connsiteX9" fmla="*/ 1934352 w 2024293"/>
                <a:gd name="connsiteY9" fmla="*/ 344774 h 2473377"/>
                <a:gd name="connsiteX10" fmla="*/ 1964332 w 2024293"/>
                <a:gd name="connsiteY10" fmla="*/ 449705 h 2473377"/>
                <a:gd name="connsiteX11" fmla="*/ 1994313 w 2024293"/>
                <a:gd name="connsiteY11" fmla="*/ 494675 h 2473377"/>
                <a:gd name="connsiteX12" fmla="*/ 1994313 w 2024293"/>
                <a:gd name="connsiteY12" fmla="*/ 674557 h 2473377"/>
                <a:gd name="connsiteX13" fmla="*/ 1964332 w 2024293"/>
                <a:gd name="connsiteY13" fmla="*/ 764498 h 2473377"/>
                <a:gd name="connsiteX14" fmla="*/ 2009303 w 2024293"/>
                <a:gd name="connsiteY14" fmla="*/ 974361 h 2473377"/>
                <a:gd name="connsiteX15" fmla="*/ 2024293 w 2024293"/>
                <a:gd name="connsiteY15" fmla="*/ 1019331 h 2473377"/>
                <a:gd name="connsiteX16" fmla="*/ 2009303 w 2024293"/>
                <a:gd name="connsiteY16" fmla="*/ 1304144 h 2473377"/>
                <a:gd name="connsiteX17" fmla="*/ 1994313 w 2024293"/>
                <a:gd name="connsiteY17" fmla="*/ 1499016 h 2473377"/>
                <a:gd name="connsiteX18" fmla="*/ 1934352 w 2024293"/>
                <a:gd name="connsiteY18" fmla="*/ 1514007 h 2473377"/>
                <a:gd name="connsiteX19" fmla="*/ 1919362 w 2024293"/>
                <a:gd name="connsiteY19" fmla="*/ 1558977 h 2473377"/>
                <a:gd name="connsiteX20" fmla="*/ 1904372 w 2024293"/>
                <a:gd name="connsiteY20" fmla="*/ 1633928 h 2473377"/>
                <a:gd name="connsiteX21" fmla="*/ 1874391 w 2024293"/>
                <a:gd name="connsiteY21" fmla="*/ 1663908 h 2473377"/>
                <a:gd name="connsiteX22" fmla="*/ 1829421 w 2024293"/>
                <a:gd name="connsiteY22" fmla="*/ 1753849 h 2473377"/>
                <a:gd name="connsiteX23" fmla="*/ 1799441 w 2024293"/>
                <a:gd name="connsiteY23" fmla="*/ 1783830 h 2473377"/>
                <a:gd name="connsiteX24" fmla="*/ 1724490 w 2024293"/>
                <a:gd name="connsiteY24" fmla="*/ 1873771 h 2473377"/>
                <a:gd name="connsiteX25" fmla="*/ 1664529 w 2024293"/>
                <a:gd name="connsiteY25" fmla="*/ 2008682 h 2473377"/>
                <a:gd name="connsiteX26" fmla="*/ 1589578 w 2024293"/>
                <a:gd name="connsiteY26" fmla="*/ 2068643 h 2473377"/>
                <a:gd name="connsiteX27" fmla="*/ 1499637 w 2024293"/>
                <a:gd name="connsiteY27" fmla="*/ 2188564 h 2473377"/>
                <a:gd name="connsiteX28" fmla="*/ 1454667 w 2024293"/>
                <a:gd name="connsiteY28" fmla="*/ 2203554 h 2473377"/>
                <a:gd name="connsiteX29" fmla="*/ 1379716 w 2024293"/>
                <a:gd name="connsiteY29" fmla="*/ 2248525 h 2473377"/>
                <a:gd name="connsiteX30" fmla="*/ 1289775 w 2024293"/>
                <a:gd name="connsiteY30" fmla="*/ 2308485 h 2473377"/>
                <a:gd name="connsiteX31" fmla="*/ 1244805 w 2024293"/>
                <a:gd name="connsiteY31" fmla="*/ 2338466 h 2473377"/>
                <a:gd name="connsiteX32" fmla="*/ 1094903 w 2024293"/>
                <a:gd name="connsiteY32" fmla="*/ 2383436 h 2473377"/>
                <a:gd name="connsiteX33" fmla="*/ 1049932 w 2024293"/>
                <a:gd name="connsiteY33" fmla="*/ 2398426 h 2473377"/>
                <a:gd name="connsiteX34" fmla="*/ 1019952 w 2024293"/>
                <a:gd name="connsiteY34" fmla="*/ 2428407 h 2473377"/>
                <a:gd name="connsiteX35" fmla="*/ 945001 w 2024293"/>
                <a:gd name="connsiteY35" fmla="*/ 2473377 h 2473377"/>
                <a:gd name="connsiteX36" fmla="*/ 780109 w 2024293"/>
                <a:gd name="connsiteY36" fmla="*/ 2428407 h 2473377"/>
                <a:gd name="connsiteX37" fmla="*/ 720149 w 2024293"/>
                <a:gd name="connsiteY37" fmla="*/ 2353456 h 2473377"/>
                <a:gd name="connsiteX38" fmla="*/ 690168 w 2024293"/>
                <a:gd name="connsiteY38" fmla="*/ 2323475 h 2473377"/>
                <a:gd name="connsiteX39" fmla="*/ 630208 w 2024293"/>
                <a:gd name="connsiteY39" fmla="*/ 2233535 h 2473377"/>
                <a:gd name="connsiteX40" fmla="*/ 555257 w 2024293"/>
                <a:gd name="connsiteY40" fmla="*/ 2098623 h 2473377"/>
                <a:gd name="connsiteX41" fmla="*/ 525277 w 2024293"/>
                <a:gd name="connsiteY41" fmla="*/ 2053653 h 2473377"/>
                <a:gd name="connsiteX42" fmla="*/ 495296 w 2024293"/>
                <a:gd name="connsiteY42" fmla="*/ 2023672 h 2473377"/>
                <a:gd name="connsiteX43" fmla="*/ 405355 w 2024293"/>
                <a:gd name="connsiteY43" fmla="*/ 1918741 h 2473377"/>
                <a:gd name="connsiteX44" fmla="*/ 360385 w 2024293"/>
                <a:gd name="connsiteY44" fmla="*/ 1888761 h 2473377"/>
                <a:gd name="connsiteX45" fmla="*/ 300424 w 2024293"/>
                <a:gd name="connsiteY45" fmla="*/ 1828800 h 2473377"/>
                <a:gd name="connsiteX46" fmla="*/ 255454 w 2024293"/>
                <a:gd name="connsiteY46" fmla="*/ 1798820 h 2473377"/>
                <a:gd name="connsiteX47" fmla="*/ 225473 w 2024293"/>
                <a:gd name="connsiteY47" fmla="*/ 1768839 h 2473377"/>
                <a:gd name="connsiteX48" fmla="*/ 180503 w 2024293"/>
                <a:gd name="connsiteY48" fmla="*/ 1753849 h 2473377"/>
                <a:gd name="connsiteX49" fmla="*/ 120542 w 2024293"/>
                <a:gd name="connsiteY49" fmla="*/ 1663908 h 2473377"/>
                <a:gd name="connsiteX50" fmla="*/ 45591 w 2024293"/>
                <a:gd name="connsiteY50" fmla="*/ 1603948 h 2473377"/>
                <a:gd name="connsiteX51" fmla="*/ 30601 w 2024293"/>
                <a:gd name="connsiteY51" fmla="*/ 1558977 h 2473377"/>
                <a:gd name="connsiteX52" fmla="*/ 621 w 2024293"/>
                <a:gd name="connsiteY52" fmla="*/ 1514007 h 2473377"/>
                <a:gd name="connsiteX53" fmla="*/ 15611 w 2024293"/>
                <a:gd name="connsiteY53" fmla="*/ 1424066 h 2473377"/>
                <a:gd name="connsiteX54" fmla="*/ 45591 w 2024293"/>
                <a:gd name="connsiteY54" fmla="*/ 1334125 h 2473377"/>
                <a:gd name="connsiteX55" fmla="*/ 75572 w 2024293"/>
                <a:gd name="connsiteY55" fmla="*/ 1094282 h 2473377"/>
                <a:gd name="connsiteX56" fmla="*/ 105552 w 2024293"/>
                <a:gd name="connsiteY56" fmla="*/ 1049312 h 2473377"/>
                <a:gd name="connsiteX57" fmla="*/ 135532 w 2024293"/>
                <a:gd name="connsiteY57" fmla="*/ 959371 h 2473377"/>
                <a:gd name="connsiteX58" fmla="*/ 150523 w 2024293"/>
                <a:gd name="connsiteY58" fmla="*/ 914400 h 2473377"/>
                <a:gd name="connsiteX59" fmla="*/ 165513 w 2024293"/>
                <a:gd name="connsiteY59" fmla="*/ 569626 h 2473377"/>
                <a:gd name="connsiteX60" fmla="*/ 180503 w 2024293"/>
                <a:gd name="connsiteY60" fmla="*/ 524656 h 2473377"/>
                <a:gd name="connsiteX61" fmla="*/ 210483 w 2024293"/>
                <a:gd name="connsiteY61" fmla="*/ 494675 h 2473377"/>
                <a:gd name="connsiteX62" fmla="*/ 255454 w 2024293"/>
                <a:gd name="connsiteY62" fmla="*/ 359764 h 2473377"/>
                <a:gd name="connsiteX63" fmla="*/ 270444 w 2024293"/>
                <a:gd name="connsiteY63" fmla="*/ 314794 h 2473377"/>
                <a:gd name="connsiteX64" fmla="*/ 330405 w 2024293"/>
                <a:gd name="connsiteY64" fmla="*/ 254833 h 2473377"/>
                <a:gd name="connsiteX65" fmla="*/ 405355 w 2024293"/>
                <a:gd name="connsiteY65" fmla="*/ 164892 h 2473377"/>
                <a:gd name="connsiteX66" fmla="*/ 420346 w 2024293"/>
                <a:gd name="connsiteY66" fmla="*/ 119921 h 2473377"/>
                <a:gd name="connsiteX67" fmla="*/ 465316 w 2024293"/>
                <a:gd name="connsiteY67" fmla="*/ 89941 h 2473377"/>
                <a:gd name="connsiteX68" fmla="*/ 555257 w 2024293"/>
                <a:gd name="connsiteY68" fmla="*/ 29980 h 2473377"/>
                <a:gd name="connsiteX69" fmla="*/ 989972 w 2024293"/>
                <a:gd name="connsiteY69" fmla="*/ 14990 h 2473377"/>
                <a:gd name="connsiteX70" fmla="*/ 1034942 w 2024293"/>
                <a:gd name="connsiteY70" fmla="*/ 0 h 2473377"/>
                <a:gd name="connsiteX71" fmla="*/ 1214824 w 2024293"/>
                <a:gd name="connsiteY71" fmla="*/ 29980 h 2473377"/>
                <a:gd name="connsiteX72" fmla="*/ 1334746 w 2024293"/>
                <a:gd name="connsiteY72" fmla="*/ 74951 h 2473377"/>
                <a:gd name="connsiteX73" fmla="*/ 1364726 w 2024293"/>
                <a:gd name="connsiteY73" fmla="*/ 44971 h 2473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2024293" h="2473377">
                  <a:moveTo>
                    <a:pt x="1319755" y="74951"/>
                  </a:moveTo>
                  <a:cubicBezTo>
                    <a:pt x="1402002" y="42053"/>
                    <a:pt x="1426338" y="18650"/>
                    <a:pt x="1529618" y="59961"/>
                  </a:cubicBezTo>
                  <a:cubicBezTo>
                    <a:pt x="1544289" y="65829"/>
                    <a:pt x="1536479" y="91382"/>
                    <a:pt x="1544608" y="104931"/>
                  </a:cubicBezTo>
                  <a:cubicBezTo>
                    <a:pt x="1551879" y="117050"/>
                    <a:pt x="1564595" y="124918"/>
                    <a:pt x="1574588" y="134912"/>
                  </a:cubicBezTo>
                  <a:cubicBezTo>
                    <a:pt x="1579585" y="149902"/>
                    <a:pt x="1581448" y="166333"/>
                    <a:pt x="1589578" y="179882"/>
                  </a:cubicBezTo>
                  <a:cubicBezTo>
                    <a:pt x="1622761" y="235187"/>
                    <a:pt x="1677604" y="217118"/>
                    <a:pt x="1739480" y="224853"/>
                  </a:cubicBezTo>
                  <a:cubicBezTo>
                    <a:pt x="1754470" y="229850"/>
                    <a:pt x="1770901" y="231714"/>
                    <a:pt x="1784450" y="239843"/>
                  </a:cubicBezTo>
                  <a:cubicBezTo>
                    <a:pt x="1887333" y="301572"/>
                    <a:pt x="1732009" y="242349"/>
                    <a:pt x="1859401" y="284813"/>
                  </a:cubicBezTo>
                  <a:cubicBezTo>
                    <a:pt x="1869395" y="294807"/>
                    <a:pt x="1878346" y="305965"/>
                    <a:pt x="1889382" y="314794"/>
                  </a:cubicBezTo>
                  <a:cubicBezTo>
                    <a:pt x="1903450" y="326048"/>
                    <a:pt x="1923098" y="330706"/>
                    <a:pt x="1934352" y="344774"/>
                  </a:cubicBezTo>
                  <a:cubicBezTo>
                    <a:pt x="1943328" y="355994"/>
                    <a:pt x="1961846" y="443904"/>
                    <a:pt x="1964332" y="449705"/>
                  </a:cubicBezTo>
                  <a:cubicBezTo>
                    <a:pt x="1971429" y="466264"/>
                    <a:pt x="1984319" y="479685"/>
                    <a:pt x="1994313" y="494675"/>
                  </a:cubicBezTo>
                  <a:cubicBezTo>
                    <a:pt x="2020689" y="573805"/>
                    <a:pt x="2019416" y="549045"/>
                    <a:pt x="1994313" y="674557"/>
                  </a:cubicBezTo>
                  <a:cubicBezTo>
                    <a:pt x="1988115" y="705545"/>
                    <a:pt x="1964332" y="764498"/>
                    <a:pt x="1964332" y="764498"/>
                  </a:cubicBezTo>
                  <a:cubicBezTo>
                    <a:pt x="1983243" y="915777"/>
                    <a:pt x="1966584" y="846203"/>
                    <a:pt x="2009303" y="974361"/>
                  </a:cubicBezTo>
                  <a:lnTo>
                    <a:pt x="2024293" y="1019331"/>
                  </a:lnTo>
                  <a:cubicBezTo>
                    <a:pt x="2019296" y="1114269"/>
                    <a:pt x="2015233" y="1209260"/>
                    <a:pt x="2009303" y="1304144"/>
                  </a:cubicBezTo>
                  <a:cubicBezTo>
                    <a:pt x="2005239" y="1369166"/>
                    <a:pt x="2016225" y="1437662"/>
                    <a:pt x="1994313" y="1499016"/>
                  </a:cubicBezTo>
                  <a:cubicBezTo>
                    <a:pt x="1987384" y="1518418"/>
                    <a:pt x="1954339" y="1509010"/>
                    <a:pt x="1934352" y="1514007"/>
                  </a:cubicBezTo>
                  <a:cubicBezTo>
                    <a:pt x="1929355" y="1528997"/>
                    <a:pt x="1923194" y="1543648"/>
                    <a:pt x="1919362" y="1558977"/>
                  </a:cubicBezTo>
                  <a:cubicBezTo>
                    <a:pt x="1913183" y="1583695"/>
                    <a:pt x="1914409" y="1610510"/>
                    <a:pt x="1904372" y="1633928"/>
                  </a:cubicBezTo>
                  <a:cubicBezTo>
                    <a:pt x="1898805" y="1646918"/>
                    <a:pt x="1884385" y="1653915"/>
                    <a:pt x="1874391" y="1663908"/>
                  </a:cubicBezTo>
                  <a:cubicBezTo>
                    <a:pt x="1858558" y="1711408"/>
                    <a:pt x="1862631" y="1712335"/>
                    <a:pt x="1829421" y="1753849"/>
                  </a:cubicBezTo>
                  <a:cubicBezTo>
                    <a:pt x="1820592" y="1764885"/>
                    <a:pt x="1808270" y="1772794"/>
                    <a:pt x="1799441" y="1783830"/>
                  </a:cubicBezTo>
                  <a:cubicBezTo>
                    <a:pt x="1715963" y="1888177"/>
                    <a:pt x="1831311" y="1766947"/>
                    <a:pt x="1724490" y="1873771"/>
                  </a:cubicBezTo>
                  <a:cubicBezTo>
                    <a:pt x="1709647" y="1918299"/>
                    <a:pt x="1700161" y="1973050"/>
                    <a:pt x="1664529" y="2008682"/>
                  </a:cubicBezTo>
                  <a:cubicBezTo>
                    <a:pt x="1605527" y="2067684"/>
                    <a:pt x="1634081" y="2009306"/>
                    <a:pt x="1589578" y="2068643"/>
                  </a:cubicBezTo>
                  <a:cubicBezTo>
                    <a:pt x="1583486" y="2076765"/>
                    <a:pt x="1530893" y="2169811"/>
                    <a:pt x="1499637" y="2188564"/>
                  </a:cubicBezTo>
                  <a:cubicBezTo>
                    <a:pt x="1486088" y="2196693"/>
                    <a:pt x="1469657" y="2198557"/>
                    <a:pt x="1454667" y="2203554"/>
                  </a:cubicBezTo>
                  <a:cubicBezTo>
                    <a:pt x="1361305" y="2296919"/>
                    <a:pt x="1496466" y="2170692"/>
                    <a:pt x="1379716" y="2248525"/>
                  </a:cubicBezTo>
                  <a:cubicBezTo>
                    <a:pt x="1267429" y="2323382"/>
                    <a:pt x="1396706" y="2272842"/>
                    <a:pt x="1289775" y="2308485"/>
                  </a:cubicBezTo>
                  <a:cubicBezTo>
                    <a:pt x="1274785" y="2318479"/>
                    <a:pt x="1261268" y="2331149"/>
                    <a:pt x="1244805" y="2338466"/>
                  </a:cubicBezTo>
                  <a:cubicBezTo>
                    <a:pt x="1180687" y="2366963"/>
                    <a:pt x="1155946" y="2365996"/>
                    <a:pt x="1094903" y="2383436"/>
                  </a:cubicBezTo>
                  <a:cubicBezTo>
                    <a:pt x="1079710" y="2387777"/>
                    <a:pt x="1064922" y="2393429"/>
                    <a:pt x="1049932" y="2398426"/>
                  </a:cubicBezTo>
                  <a:cubicBezTo>
                    <a:pt x="1039939" y="2408420"/>
                    <a:pt x="1032071" y="2421136"/>
                    <a:pt x="1019952" y="2428407"/>
                  </a:cubicBezTo>
                  <a:cubicBezTo>
                    <a:pt x="922649" y="2486790"/>
                    <a:pt x="1020971" y="2397409"/>
                    <a:pt x="945001" y="2473377"/>
                  </a:cubicBezTo>
                  <a:cubicBezTo>
                    <a:pt x="830889" y="2435340"/>
                    <a:pt x="886048" y="2449595"/>
                    <a:pt x="780109" y="2428407"/>
                  </a:cubicBezTo>
                  <a:cubicBezTo>
                    <a:pt x="707717" y="2356012"/>
                    <a:pt x="795794" y="2448012"/>
                    <a:pt x="720149" y="2353456"/>
                  </a:cubicBezTo>
                  <a:cubicBezTo>
                    <a:pt x="711320" y="2342420"/>
                    <a:pt x="698648" y="2334782"/>
                    <a:pt x="690168" y="2323475"/>
                  </a:cubicBezTo>
                  <a:cubicBezTo>
                    <a:pt x="668549" y="2294650"/>
                    <a:pt x="630208" y="2233535"/>
                    <a:pt x="630208" y="2233535"/>
                  </a:cubicBezTo>
                  <a:cubicBezTo>
                    <a:pt x="603824" y="2154381"/>
                    <a:pt x="623983" y="2201712"/>
                    <a:pt x="555257" y="2098623"/>
                  </a:cubicBezTo>
                  <a:cubicBezTo>
                    <a:pt x="545264" y="2083633"/>
                    <a:pt x="538016" y="2066392"/>
                    <a:pt x="525277" y="2053653"/>
                  </a:cubicBezTo>
                  <a:cubicBezTo>
                    <a:pt x="515283" y="2043659"/>
                    <a:pt x="504125" y="2034708"/>
                    <a:pt x="495296" y="2023672"/>
                  </a:cubicBezTo>
                  <a:cubicBezTo>
                    <a:pt x="456547" y="1975235"/>
                    <a:pt x="467214" y="1959980"/>
                    <a:pt x="405355" y="1918741"/>
                  </a:cubicBezTo>
                  <a:cubicBezTo>
                    <a:pt x="390365" y="1908748"/>
                    <a:pt x="374064" y="1900485"/>
                    <a:pt x="360385" y="1888761"/>
                  </a:cubicBezTo>
                  <a:cubicBezTo>
                    <a:pt x="338924" y="1870366"/>
                    <a:pt x="323943" y="1844479"/>
                    <a:pt x="300424" y="1828800"/>
                  </a:cubicBezTo>
                  <a:cubicBezTo>
                    <a:pt x="285434" y="1818807"/>
                    <a:pt x="269522" y="1810074"/>
                    <a:pt x="255454" y="1798820"/>
                  </a:cubicBezTo>
                  <a:cubicBezTo>
                    <a:pt x="244418" y="1789991"/>
                    <a:pt x="237592" y="1776111"/>
                    <a:pt x="225473" y="1768839"/>
                  </a:cubicBezTo>
                  <a:cubicBezTo>
                    <a:pt x="211924" y="1760709"/>
                    <a:pt x="195493" y="1758846"/>
                    <a:pt x="180503" y="1753849"/>
                  </a:cubicBezTo>
                  <a:cubicBezTo>
                    <a:pt x="160516" y="1723869"/>
                    <a:pt x="150522" y="1683895"/>
                    <a:pt x="120542" y="1663908"/>
                  </a:cubicBezTo>
                  <a:cubicBezTo>
                    <a:pt x="63813" y="1626088"/>
                    <a:pt x="88311" y="1646667"/>
                    <a:pt x="45591" y="1603948"/>
                  </a:cubicBezTo>
                  <a:cubicBezTo>
                    <a:pt x="40594" y="1588958"/>
                    <a:pt x="37667" y="1573110"/>
                    <a:pt x="30601" y="1558977"/>
                  </a:cubicBezTo>
                  <a:cubicBezTo>
                    <a:pt x="22544" y="1542863"/>
                    <a:pt x="2610" y="1531913"/>
                    <a:pt x="621" y="1514007"/>
                  </a:cubicBezTo>
                  <a:cubicBezTo>
                    <a:pt x="-2735" y="1483799"/>
                    <a:pt x="8239" y="1453552"/>
                    <a:pt x="15611" y="1424066"/>
                  </a:cubicBezTo>
                  <a:cubicBezTo>
                    <a:pt x="23276" y="1393408"/>
                    <a:pt x="45591" y="1334125"/>
                    <a:pt x="45591" y="1334125"/>
                  </a:cubicBezTo>
                  <a:cubicBezTo>
                    <a:pt x="47231" y="1316090"/>
                    <a:pt x="56987" y="1143843"/>
                    <a:pt x="75572" y="1094282"/>
                  </a:cubicBezTo>
                  <a:cubicBezTo>
                    <a:pt x="81898" y="1077413"/>
                    <a:pt x="95559" y="1064302"/>
                    <a:pt x="105552" y="1049312"/>
                  </a:cubicBezTo>
                  <a:lnTo>
                    <a:pt x="135532" y="959371"/>
                  </a:lnTo>
                  <a:lnTo>
                    <a:pt x="150523" y="914400"/>
                  </a:lnTo>
                  <a:cubicBezTo>
                    <a:pt x="155520" y="799475"/>
                    <a:pt x="156690" y="684320"/>
                    <a:pt x="165513" y="569626"/>
                  </a:cubicBezTo>
                  <a:cubicBezTo>
                    <a:pt x="166725" y="553872"/>
                    <a:pt x="172374" y="538205"/>
                    <a:pt x="180503" y="524656"/>
                  </a:cubicBezTo>
                  <a:cubicBezTo>
                    <a:pt x="187774" y="512537"/>
                    <a:pt x="200490" y="504669"/>
                    <a:pt x="210483" y="494675"/>
                  </a:cubicBezTo>
                  <a:lnTo>
                    <a:pt x="255454" y="359764"/>
                  </a:lnTo>
                  <a:cubicBezTo>
                    <a:pt x="260451" y="344774"/>
                    <a:pt x="259271" y="325967"/>
                    <a:pt x="270444" y="314794"/>
                  </a:cubicBezTo>
                  <a:lnTo>
                    <a:pt x="330405" y="254833"/>
                  </a:lnTo>
                  <a:cubicBezTo>
                    <a:pt x="363556" y="221682"/>
                    <a:pt x="384486" y="206630"/>
                    <a:pt x="405355" y="164892"/>
                  </a:cubicBezTo>
                  <a:cubicBezTo>
                    <a:pt x="412422" y="150759"/>
                    <a:pt x="410475" y="132260"/>
                    <a:pt x="420346" y="119921"/>
                  </a:cubicBezTo>
                  <a:cubicBezTo>
                    <a:pt x="431600" y="105853"/>
                    <a:pt x="451476" y="101474"/>
                    <a:pt x="465316" y="89941"/>
                  </a:cubicBezTo>
                  <a:cubicBezTo>
                    <a:pt x="502917" y="58607"/>
                    <a:pt x="503997" y="33184"/>
                    <a:pt x="555257" y="29980"/>
                  </a:cubicBezTo>
                  <a:cubicBezTo>
                    <a:pt x="699966" y="20935"/>
                    <a:pt x="845067" y="19987"/>
                    <a:pt x="989972" y="14990"/>
                  </a:cubicBezTo>
                  <a:cubicBezTo>
                    <a:pt x="1004962" y="9993"/>
                    <a:pt x="1019141" y="0"/>
                    <a:pt x="1034942" y="0"/>
                  </a:cubicBezTo>
                  <a:cubicBezTo>
                    <a:pt x="1072128" y="0"/>
                    <a:pt x="1172267" y="21469"/>
                    <a:pt x="1214824" y="29980"/>
                  </a:cubicBezTo>
                  <a:cubicBezTo>
                    <a:pt x="1253257" y="55603"/>
                    <a:pt x="1281354" y="82578"/>
                    <a:pt x="1334746" y="74951"/>
                  </a:cubicBezTo>
                  <a:cubicBezTo>
                    <a:pt x="1348737" y="72952"/>
                    <a:pt x="1354733" y="54964"/>
                    <a:pt x="1364726" y="44971"/>
                  </a:cubicBezTo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1" name="直接连接符 180"/>
            <p:cNvCxnSpPr/>
            <p:nvPr/>
          </p:nvCxnSpPr>
          <p:spPr>
            <a:xfrm>
              <a:off x="300037" y="2552662"/>
              <a:ext cx="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TextBox 181"/>
            <p:cNvSpPr txBox="1"/>
            <p:nvPr/>
          </p:nvSpPr>
          <p:spPr>
            <a:xfrm>
              <a:off x="-7098" y="44624"/>
              <a:ext cx="17000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000" dirty="0" smtClean="0">
                  <a:solidFill>
                    <a:srgbClr val="FF0000"/>
                  </a:solidFill>
                  <a:latin typeface="全新硬笔隶书简" pitchFamily="2" charset="-122"/>
                  <a:ea typeface="全新硬笔隶书简" pitchFamily="2" charset="-122"/>
                </a:rPr>
                <a:t>中</a:t>
              </a:r>
              <a:endParaRPr lang="zh-CN" altLang="en-US" sz="8000" dirty="0">
                <a:solidFill>
                  <a:srgbClr val="FF0000"/>
                </a:solidFill>
                <a:latin typeface="全新硬笔隶书简" pitchFamily="2" charset="-122"/>
                <a:ea typeface="全新硬笔隶书简" pitchFamily="2" charset="-122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611560" y="620688"/>
              <a:ext cx="77383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 smtClean="0">
                  <a:solidFill>
                    <a:srgbClr val="FF0000"/>
                  </a:solidFill>
                  <a:latin typeface="草檀斋毛泽东字体" pitchFamily="2" charset="-122"/>
                  <a:ea typeface="草檀斋毛泽东字体" pitchFamily="2" charset="-122"/>
                </a:rPr>
                <a:t>国</a:t>
              </a:r>
              <a:endParaRPr lang="zh-CN" altLang="en-US" sz="4000" dirty="0">
                <a:solidFill>
                  <a:srgbClr val="FF0000"/>
                </a:solidFill>
                <a:latin typeface="草檀斋毛泽东字体" pitchFamily="2" charset="-122"/>
                <a:ea typeface="草檀斋毛泽东字体" pitchFamily="2" charset="-122"/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360545" y="1196752"/>
              <a:ext cx="72086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 smtClean="0">
                  <a:solidFill>
                    <a:srgbClr val="FF0000"/>
                  </a:solidFill>
                  <a:latin typeface="草檀斋毛泽东字体" pitchFamily="2" charset="-122"/>
                  <a:ea typeface="草檀斋毛泽东字体" pitchFamily="2" charset="-122"/>
                </a:rPr>
                <a:t>风</a:t>
              </a:r>
              <a:endParaRPr lang="zh-CN" altLang="en-US" sz="4000" dirty="0">
                <a:solidFill>
                  <a:srgbClr val="FF0000"/>
                </a:solidFill>
                <a:latin typeface="草檀斋毛泽东字体" pitchFamily="2" charset="-122"/>
                <a:ea typeface="草檀斋毛泽东字体" pitchFamily="2" charset="-122"/>
              </a:endParaRPr>
            </a:p>
          </p:txBody>
        </p:sp>
      </p:grpSp>
      <p:sp>
        <p:nvSpPr>
          <p:cNvPr id="185" name="任意多边形 184"/>
          <p:cNvSpPr/>
          <p:nvPr/>
        </p:nvSpPr>
        <p:spPr>
          <a:xfrm>
            <a:off x="1171873" y="1622703"/>
            <a:ext cx="915343" cy="1374249"/>
          </a:xfrm>
          <a:custGeom>
            <a:avLst/>
            <a:gdLst>
              <a:gd name="connsiteX0" fmla="*/ 538237 w 1538094"/>
              <a:gd name="connsiteY0" fmla="*/ 227 h 1111942"/>
              <a:gd name="connsiteX1" fmla="*/ 465665 w 1538094"/>
              <a:gd name="connsiteY1" fmla="*/ 14741 h 1111942"/>
              <a:gd name="connsiteX2" fmla="*/ 422123 w 1538094"/>
              <a:gd name="connsiteY2" fmla="*/ 29255 h 1111942"/>
              <a:gd name="connsiteX3" fmla="*/ 320523 w 1538094"/>
              <a:gd name="connsiteY3" fmla="*/ 43769 h 1111942"/>
              <a:gd name="connsiteX4" fmla="*/ 276980 w 1538094"/>
              <a:gd name="connsiteY4" fmla="*/ 58284 h 1111942"/>
              <a:gd name="connsiteX5" fmla="*/ 233437 w 1538094"/>
              <a:gd name="connsiteY5" fmla="*/ 101827 h 1111942"/>
              <a:gd name="connsiteX6" fmla="*/ 175380 w 1538094"/>
              <a:gd name="connsiteY6" fmla="*/ 188912 h 1111942"/>
              <a:gd name="connsiteX7" fmla="*/ 131837 w 1538094"/>
              <a:gd name="connsiteY7" fmla="*/ 217941 h 1111942"/>
              <a:gd name="connsiteX8" fmla="*/ 102808 w 1538094"/>
              <a:gd name="connsiteY8" fmla="*/ 261484 h 1111942"/>
              <a:gd name="connsiteX9" fmla="*/ 30237 w 1538094"/>
              <a:gd name="connsiteY9" fmla="*/ 348569 h 1111942"/>
              <a:gd name="connsiteX10" fmla="*/ 15723 w 1538094"/>
              <a:gd name="connsiteY10" fmla="*/ 551769 h 1111942"/>
              <a:gd name="connsiteX11" fmla="*/ 30237 w 1538094"/>
              <a:gd name="connsiteY11" fmla="*/ 609827 h 1111942"/>
              <a:gd name="connsiteX12" fmla="*/ 88294 w 1538094"/>
              <a:gd name="connsiteY12" fmla="*/ 696912 h 1111942"/>
              <a:gd name="connsiteX13" fmla="*/ 102808 w 1538094"/>
              <a:gd name="connsiteY13" fmla="*/ 740455 h 1111942"/>
              <a:gd name="connsiteX14" fmla="*/ 160865 w 1538094"/>
              <a:gd name="connsiteY14" fmla="*/ 827541 h 1111942"/>
              <a:gd name="connsiteX15" fmla="*/ 204408 w 1538094"/>
              <a:gd name="connsiteY15" fmla="*/ 914627 h 1111942"/>
              <a:gd name="connsiteX16" fmla="*/ 247951 w 1538094"/>
              <a:gd name="connsiteY16" fmla="*/ 943655 h 1111942"/>
              <a:gd name="connsiteX17" fmla="*/ 291494 w 1538094"/>
              <a:gd name="connsiteY17" fmla="*/ 958169 h 1111942"/>
              <a:gd name="connsiteX18" fmla="*/ 378580 w 1538094"/>
              <a:gd name="connsiteY18" fmla="*/ 1030741 h 1111942"/>
              <a:gd name="connsiteX19" fmla="*/ 465665 w 1538094"/>
              <a:gd name="connsiteY19" fmla="*/ 1059769 h 1111942"/>
              <a:gd name="connsiteX20" fmla="*/ 509208 w 1538094"/>
              <a:gd name="connsiteY20" fmla="*/ 1088798 h 1111942"/>
              <a:gd name="connsiteX21" fmla="*/ 886580 w 1538094"/>
              <a:gd name="connsiteY21" fmla="*/ 1088798 h 1111942"/>
              <a:gd name="connsiteX22" fmla="*/ 988180 w 1538094"/>
              <a:gd name="connsiteY22" fmla="*/ 1059769 h 1111942"/>
              <a:gd name="connsiteX23" fmla="*/ 1162351 w 1538094"/>
              <a:gd name="connsiteY23" fmla="*/ 1030741 h 1111942"/>
              <a:gd name="connsiteX24" fmla="*/ 1205894 w 1538094"/>
              <a:gd name="connsiteY24" fmla="*/ 1001712 h 1111942"/>
              <a:gd name="connsiteX25" fmla="*/ 1249437 w 1538094"/>
              <a:gd name="connsiteY25" fmla="*/ 987198 h 1111942"/>
              <a:gd name="connsiteX26" fmla="*/ 1292980 w 1538094"/>
              <a:gd name="connsiteY26" fmla="*/ 943655 h 1111942"/>
              <a:gd name="connsiteX27" fmla="*/ 1336523 w 1538094"/>
              <a:gd name="connsiteY27" fmla="*/ 914627 h 1111942"/>
              <a:gd name="connsiteX28" fmla="*/ 1365551 w 1538094"/>
              <a:gd name="connsiteY28" fmla="*/ 871084 h 1111942"/>
              <a:gd name="connsiteX29" fmla="*/ 1409094 w 1538094"/>
              <a:gd name="connsiteY29" fmla="*/ 842055 h 1111942"/>
              <a:gd name="connsiteX30" fmla="*/ 1510694 w 1538094"/>
              <a:gd name="connsiteY30" fmla="*/ 725941 h 1111942"/>
              <a:gd name="connsiteX31" fmla="*/ 1510694 w 1538094"/>
              <a:gd name="connsiteY31" fmla="*/ 363084 h 1111942"/>
              <a:gd name="connsiteX32" fmla="*/ 1496180 w 1538094"/>
              <a:gd name="connsiteY32" fmla="*/ 319541 h 1111942"/>
              <a:gd name="connsiteX33" fmla="*/ 1467151 w 1538094"/>
              <a:gd name="connsiteY33" fmla="*/ 188912 h 1111942"/>
              <a:gd name="connsiteX34" fmla="*/ 1336523 w 1538094"/>
              <a:gd name="connsiteY34" fmla="*/ 130855 h 1111942"/>
              <a:gd name="connsiteX35" fmla="*/ 1278465 w 1538094"/>
              <a:gd name="connsiteY35" fmla="*/ 116341 h 1111942"/>
              <a:gd name="connsiteX36" fmla="*/ 1234923 w 1538094"/>
              <a:gd name="connsiteY36" fmla="*/ 101827 h 1111942"/>
              <a:gd name="connsiteX37" fmla="*/ 944637 w 1538094"/>
              <a:gd name="connsiteY37" fmla="*/ 87312 h 1111942"/>
              <a:gd name="connsiteX38" fmla="*/ 814008 w 1538094"/>
              <a:gd name="connsiteY38" fmla="*/ 43769 h 1111942"/>
              <a:gd name="connsiteX39" fmla="*/ 770465 w 1538094"/>
              <a:gd name="connsiteY39" fmla="*/ 29255 h 1111942"/>
              <a:gd name="connsiteX40" fmla="*/ 668865 w 1538094"/>
              <a:gd name="connsiteY40" fmla="*/ 227 h 1111942"/>
              <a:gd name="connsiteX41" fmla="*/ 538237 w 1538094"/>
              <a:gd name="connsiteY41" fmla="*/ 227 h 111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538094" h="1111942">
                <a:moveTo>
                  <a:pt x="538237" y="227"/>
                </a:moveTo>
                <a:cubicBezTo>
                  <a:pt x="504370" y="2646"/>
                  <a:pt x="489598" y="8758"/>
                  <a:pt x="465665" y="14741"/>
                </a:cubicBezTo>
                <a:cubicBezTo>
                  <a:pt x="450823" y="18452"/>
                  <a:pt x="437125" y="26255"/>
                  <a:pt x="422123" y="29255"/>
                </a:cubicBezTo>
                <a:cubicBezTo>
                  <a:pt x="388577" y="35964"/>
                  <a:pt x="354390" y="38931"/>
                  <a:pt x="320523" y="43769"/>
                </a:cubicBezTo>
                <a:cubicBezTo>
                  <a:pt x="306009" y="48607"/>
                  <a:pt x="289710" y="49797"/>
                  <a:pt x="276980" y="58284"/>
                </a:cubicBezTo>
                <a:cubicBezTo>
                  <a:pt x="259901" y="69670"/>
                  <a:pt x="246039" y="85624"/>
                  <a:pt x="233437" y="101827"/>
                </a:cubicBezTo>
                <a:cubicBezTo>
                  <a:pt x="212018" y="129366"/>
                  <a:pt x="204408" y="169560"/>
                  <a:pt x="175380" y="188912"/>
                </a:cubicBezTo>
                <a:lnTo>
                  <a:pt x="131837" y="217941"/>
                </a:lnTo>
                <a:cubicBezTo>
                  <a:pt x="122161" y="232455"/>
                  <a:pt x="113975" y="248083"/>
                  <a:pt x="102808" y="261484"/>
                </a:cubicBezTo>
                <a:cubicBezTo>
                  <a:pt x="9680" y="373236"/>
                  <a:pt x="102307" y="240465"/>
                  <a:pt x="30237" y="348569"/>
                </a:cubicBezTo>
                <a:cubicBezTo>
                  <a:pt x="-7935" y="463085"/>
                  <a:pt x="-6656" y="417497"/>
                  <a:pt x="15723" y="551769"/>
                </a:cubicBezTo>
                <a:cubicBezTo>
                  <a:pt x="19003" y="571446"/>
                  <a:pt x="21316" y="591985"/>
                  <a:pt x="30237" y="609827"/>
                </a:cubicBezTo>
                <a:cubicBezTo>
                  <a:pt x="45839" y="641032"/>
                  <a:pt x="88294" y="696912"/>
                  <a:pt x="88294" y="696912"/>
                </a:cubicBezTo>
                <a:cubicBezTo>
                  <a:pt x="93132" y="711426"/>
                  <a:pt x="95378" y="727081"/>
                  <a:pt x="102808" y="740455"/>
                </a:cubicBezTo>
                <a:cubicBezTo>
                  <a:pt x="119751" y="770953"/>
                  <a:pt x="149832" y="794443"/>
                  <a:pt x="160865" y="827541"/>
                </a:cubicBezTo>
                <a:cubicBezTo>
                  <a:pt x="172670" y="862953"/>
                  <a:pt x="176273" y="886492"/>
                  <a:pt x="204408" y="914627"/>
                </a:cubicBezTo>
                <a:cubicBezTo>
                  <a:pt x="216743" y="926962"/>
                  <a:pt x="232349" y="935854"/>
                  <a:pt x="247951" y="943655"/>
                </a:cubicBezTo>
                <a:cubicBezTo>
                  <a:pt x="261635" y="950497"/>
                  <a:pt x="276980" y="953331"/>
                  <a:pt x="291494" y="958169"/>
                </a:cubicBezTo>
                <a:cubicBezTo>
                  <a:pt x="318838" y="985513"/>
                  <a:pt x="342208" y="1014575"/>
                  <a:pt x="378580" y="1030741"/>
                </a:cubicBezTo>
                <a:cubicBezTo>
                  <a:pt x="406541" y="1043168"/>
                  <a:pt x="465665" y="1059769"/>
                  <a:pt x="465665" y="1059769"/>
                </a:cubicBezTo>
                <a:cubicBezTo>
                  <a:pt x="480179" y="1069445"/>
                  <a:pt x="493606" y="1080997"/>
                  <a:pt x="509208" y="1088798"/>
                </a:cubicBezTo>
                <a:cubicBezTo>
                  <a:pt x="612657" y="1140523"/>
                  <a:pt x="870601" y="1089493"/>
                  <a:pt x="886580" y="1088798"/>
                </a:cubicBezTo>
                <a:cubicBezTo>
                  <a:pt x="921087" y="1077296"/>
                  <a:pt x="951737" y="1065843"/>
                  <a:pt x="988180" y="1059769"/>
                </a:cubicBezTo>
                <a:cubicBezTo>
                  <a:pt x="1192056" y="1025789"/>
                  <a:pt x="1031693" y="1063405"/>
                  <a:pt x="1162351" y="1030741"/>
                </a:cubicBezTo>
                <a:cubicBezTo>
                  <a:pt x="1176865" y="1021065"/>
                  <a:pt x="1190292" y="1009513"/>
                  <a:pt x="1205894" y="1001712"/>
                </a:cubicBezTo>
                <a:cubicBezTo>
                  <a:pt x="1219578" y="994870"/>
                  <a:pt x="1236707" y="995685"/>
                  <a:pt x="1249437" y="987198"/>
                </a:cubicBezTo>
                <a:cubicBezTo>
                  <a:pt x="1266516" y="975812"/>
                  <a:pt x="1277211" y="956796"/>
                  <a:pt x="1292980" y="943655"/>
                </a:cubicBezTo>
                <a:cubicBezTo>
                  <a:pt x="1306381" y="932488"/>
                  <a:pt x="1322009" y="924303"/>
                  <a:pt x="1336523" y="914627"/>
                </a:cubicBezTo>
                <a:cubicBezTo>
                  <a:pt x="1346199" y="900113"/>
                  <a:pt x="1353216" y="883419"/>
                  <a:pt x="1365551" y="871084"/>
                </a:cubicBezTo>
                <a:cubicBezTo>
                  <a:pt x="1377886" y="858749"/>
                  <a:pt x="1397607" y="855183"/>
                  <a:pt x="1409094" y="842055"/>
                </a:cubicBezTo>
                <a:cubicBezTo>
                  <a:pt x="1527625" y="706590"/>
                  <a:pt x="1412723" y="791253"/>
                  <a:pt x="1510694" y="725941"/>
                </a:cubicBezTo>
                <a:cubicBezTo>
                  <a:pt x="1557562" y="585333"/>
                  <a:pt x="1535224" y="669717"/>
                  <a:pt x="1510694" y="363084"/>
                </a:cubicBezTo>
                <a:cubicBezTo>
                  <a:pt x="1509474" y="347833"/>
                  <a:pt x="1499499" y="334476"/>
                  <a:pt x="1496180" y="319541"/>
                </a:cubicBezTo>
                <a:cubicBezTo>
                  <a:pt x="1495964" y="318568"/>
                  <a:pt x="1482230" y="207761"/>
                  <a:pt x="1467151" y="188912"/>
                </a:cubicBezTo>
                <a:cubicBezTo>
                  <a:pt x="1443325" y="159129"/>
                  <a:pt x="1360912" y="136952"/>
                  <a:pt x="1336523" y="130855"/>
                </a:cubicBezTo>
                <a:cubicBezTo>
                  <a:pt x="1317170" y="126017"/>
                  <a:pt x="1297646" y="121821"/>
                  <a:pt x="1278465" y="116341"/>
                </a:cubicBezTo>
                <a:cubicBezTo>
                  <a:pt x="1263755" y="112138"/>
                  <a:pt x="1250165" y="103152"/>
                  <a:pt x="1234923" y="101827"/>
                </a:cubicBezTo>
                <a:cubicBezTo>
                  <a:pt x="1138404" y="93434"/>
                  <a:pt x="1041399" y="92150"/>
                  <a:pt x="944637" y="87312"/>
                </a:cubicBezTo>
                <a:lnTo>
                  <a:pt x="814008" y="43769"/>
                </a:lnTo>
                <a:cubicBezTo>
                  <a:pt x="799494" y="38931"/>
                  <a:pt x="785308" y="32966"/>
                  <a:pt x="770465" y="29255"/>
                </a:cubicBezTo>
                <a:cubicBezTo>
                  <a:pt x="697565" y="11030"/>
                  <a:pt x="731332" y="21049"/>
                  <a:pt x="668865" y="227"/>
                </a:cubicBezTo>
                <a:cubicBezTo>
                  <a:pt x="528620" y="15810"/>
                  <a:pt x="572104" y="-2192"/>
                  <a:pt x="538237" y="22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6" name="TextBox 185"/>
          <p:cNvSpPr txBox="1"/>
          <p:nvPr/>
        </p:nvSpPr>
        <p:spPr>
          <a:xfrm>
            <a:off x="1259632" y="1916832"/>
            <a:ext cx="9248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传统文化</a:t>
            </a:r>
            <a:endParaRPr lang="zh-CN" altLang="en-US" sz="2400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104" y="4079816"/>
            <a:ext cx="3032552" cy="2824139"/>
          </a:xfrm>
          <a:prstGeom prst="rect">
            <a:avLst/>
          </a:prstGeom>
          <a:effectLst>
            <a:softEdge rad="635000"/>
          </a:effectLst>
        </p:spPr>
      </p:pic>
      <p:cxnSp>
        <p:nvCxnSpPr>
          <p:cNvPr id="74" name="直接连接符 73"/>
          <p:cNvCxnSpPr/>
          <p:nvPr/>
        </p:nvCxnSpPr>
        <p:spPr>
          <a:xfrm>
            <a:off x="5004048" y="1758624"/>
            <a:ext cx="0" cy="145130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4572000" y="1758624"/>
            <a:ext cx="0" cy="17070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4140968" y="1758624"/>
            <a:ext cx="0" cy="145130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3707904" y="1758624"/>
            <a:ext cx="0" cy="13900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>
            <a:off x="3276872" y="1758624"/>
            <a:ext cx="0" cy="251339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301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</TotalTime>
  <Words>175</Words>
  <Application>Microsoft Office PowerPoint</Application>
  <PresentationFormat>全屏显示(4:3)</PresentationFormat>
  <Paragraphs>63</Paragraphs>
  <Slides>7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116</cp:revision>
  <dcterms:created xsi:type="dcterms:W3CDTF">2013-03-31T06:46:08Z</dcterms:created>
  <dcterms:modified xsi:type="dcterms:W3CDTF">2016-08-22T04:02:38Z</dcterms:modified>
  <cp:category>PPTS</cp:category>
</cp:coreProperties>
</file>