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59" r:id="rId5"/>
    <p:sldId id="265" r:id="rId6"/>
    <p:sldId id="266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777777"/>
    <a:srgbClr val="FF9B05"/>
    <a:srgbClr val="FCE5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Objects="1">
      <p:cViewPr varScale="1">
        <p:scale>
          <a:sx n="99" d="100"/>
          <a:sy n="99" d="100"/>
        </p:scale>
        <p:origin x="-1974" y="-96"/>
      </p:cViewPr>
      <p:guideLst>
        <p:guide orient="horz" pos="2178"/>
        <p:guide pos="29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050925" y="754063"/>
            <a:ext cx="45720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3990464E-FB34-4AF5-8346-122573677B1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9091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>
                <a:latin typeface="+mn-lt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fld id="{A57369E5-0D22-4F7A-91D4-4BAA7EED1C8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567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B4BEB-F3C4-49AE-8103-BF1ED1EBFCE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42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27A36E-6DC2-4744-B920-BBEDF3B393B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4308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049921-E286-46D2-88E0-8F4CB9CF462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0974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32E4A0-F816-4D0C-90FC-8FF84E1132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886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8C4C0-3B79-4034-8E00-0C26D072490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7574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1B9C25-5D17-4E9E-8FBF-DD54F0D0522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786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206FD-A587-4331-8774-A8D354B9DCF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630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3781B7-0D61-4059-8FC6-FF0A61A07A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251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DB4302-A9A5-43F7-A1F2-E623FF6B5F4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003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5FD0D-580C-46B4-9CB1-694D43B7E3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942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62ADC4-4119-4CCE-974C-A00B6B5F57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51074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900">
                <a:latin typeface="+mn-ea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微软雅黑" pitchFamily="34" charset="-122"/>
              </a:defRPr>
            </a:lvl1pPr>
          </a:lstStyle>
          <a:p>
            <a:fld id="{C66C96C5-1A02-4D10-A60D-F38A9ABD07A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2" descr="未标题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-88900"/>
            <a:ext cx="9491663" cy="709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2003425"/>
            <a:ext cx="584200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2" descr="mul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863" y="-87313"/>
            <a:ext cx="9423401" cy="704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刺绣简介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100" y="2201863"/>
            <a:ext cx="933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刺绣源流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50" y="2195513"/>
            <a:ext cx="936625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2-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2127250"/>
            <a:ext cx="96202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历代刺绣-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400" y="2133600"/>
            <a:ext cx="962025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2-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613" y="2127250"/>
            <a:ext cx="960437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2" descr="背景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324975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3" descr="过度 花圈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-17463"/>
            <a:ext cx="5813425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4" descr="过度鸟2-01-01-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-19050"/>
            <a:ext cx="5811837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过渡页数-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75" y="2278063"/>
            <a:ext cx="1538288" cy="431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2" descr="背景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50"/>
            <a:ext cx="9253538" cy="695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过渡页数-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327150"/>
            <a:ext cx="146685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4" descr="xi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814388"/>
            <a:ext cx="67675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xian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5589588"/>
            <a:ext cx="67691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鸟1-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5" y="4005263"/>
            <a:ext cx="1922463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文字-0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8" y="1423988"/>
            <a:ext cx="7137400" cy="394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2" descr="未标题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275" y="-88900"/>
            <a:ext cx="9491663" cy="709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3" descr="谢谢-01-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611313"/>
            <a:ext cx="1427163" cy="340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0</Words>
  <Characters>0</Characters>
  <Application>Microsoft Office PowerPoint</Application>
  <PresentationFormat>全屏显示(4:3)</PresentationFormat>
  <Lines>0</Lines>
  <Paragraphs>0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13</cp:revision>
  <dcterms:created xsi:type="dcterms:W3CDTF">2012-09-21T09:22:25Z</dcterms:created>
  <dcterms:modified xsi:type="dcterms:W3CDTF">2016-08-22T04:02:36Z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