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63" r:id="rId2"/>
  </p:sldMasterIdLst>
  <p:notesMasterIdLst>
    <p:notesMasterId r:id="rId11"/>
  </p:notesMasterIdLst>
  <p:sldIdLst>
    <p:sldId id="354" r:id="rId3"/>
    <p:sldId id="261" r:id="rId4"/>
    <p:sldId id="353" r:id="rId5"/>
    <p:sldId id="274" r:id="rId6"/>
    <p:sldId id="313" r:id="rId7"/>
    <p:sldId id="326" r:id="rId8"/>
    <p:sldId id="327" r:id="rId9"/>
    <p:sldId id="355" r:id="rId10"/>
  </p:sldIdLst>
  <p:sldSz cx="1080135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990000"/>
    <a:srgbClr val="EAEAEA"/>
    <a:srgbClr val="FF0000"/>
    <a:srgbClr val="F9D607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39" autoAdjust="0"/>
  </p:normalViewPr>
  <p:slideViewPr>
    <p:cSldViewPr>
      <p:cViewPr varScale="1">
        <p:scale>
          <a:sx n="93" d="100"/>
          <a:sy n="93" d="100"/>
        </p:scale>
        <p:origin x="-1644" y="-102"/>
      </p:cViewPr>
      <p:guideLst>
        <p:guide orient="horz" pos="2516"/>
        <p:guide pos="33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B748A08-3318-4014-948D-35ACE865469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2081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2950" y="754063"/>
            <a:ext cx="5187950" cy="3294062"/>
          </a:xfrm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2950" y="754063"/>
            <a:ext cx="5187950" cy="3294062"/>
          </a:xfrm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mtClean="0"/>
              <a:t>目录页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2950" y="754063"/>
            <a:ext cx="5187950" cy="3294062"/>
          </a:xfrm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mtClean="0"/>
              <a:t>过渡页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2950" y="754063"/>
            <a:ext cx="5187950" cy="3294062"/>
          </a:xfrm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mtClean="0"/>
              <a:t>内容页1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2950" y="754063"/>
            <a:ext cx="5187950" cy="3294062"/>
          </a:xfrm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mtClean="0"/>
              <a:t>内容页2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2950" y="754063"/>
            <a:ext cx="5187950" cy="3294062"/>
          </a:xfrm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mtClean="0"/>
              <a:t>自定义页2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2950" y="754063"/>
            <a:ext cx="5187950" cy="3294062"/>
          </a:xfrm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mtClean="0"/>
              <a:t>结束页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9625" y="2130425"/>
            <a:ext cx="91821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838" y="3886200"/>
            <a:ext cx="7559675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24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972185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9750" y="1600200"/>
            <a:ext cx="972185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95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31138" y="274638"/>
            <a:ext cx="2430462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7138988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449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9625" y="2130425"/>
            <a:ext cx="9182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838" y="3886200"/>
            <a:ext cx="7559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265FC-DB4E-4D5D-8E38-A3DAC16E923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839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11B16-B3EC-431F-AAC4-1BBD653F78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81970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2488" y="4406900"/>
            <a:ext cx="9182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2488" y="2906713"/>
            <a:ext cx="9182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FCE14-D639-43B9-8889-E465C23771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6244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600200"/>
            <a:ext cx="47847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76875" y="1600200"/>
            <a:ext cx="47847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66D93-1231-4A3D-9B4E-BDD782542C9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3749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9750" y="1535113"/>
            <a:ext cx="47720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9750" y="2174875"/>
            <a:ext cx="47720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400" y="1535113"/>
            <a:ext cx="4775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400" y="2174875"/>
            <a:ext cx="4775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5F374-D906-45FC-94AF-D72A61D20B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8484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E584C-F57B-4F5E-ABEF-09AD91F4913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507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89F01-5090-410B-8F9E-7990BC04D88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5696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273050"/>
            <a:ext cx="35544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2750" y="273050"/>
            <a:ext cx="60388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9750" y="1435100"/>
            <a:ext cx="35544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03933-5648-4A72-B340-5DCB2DB7D96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156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972185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50" y="1600200"/>
            <a:ext cx="972185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508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725" y="4800600"/>
            <a:ext cx="64801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725" y="612775"/>
            <a:ext cx="64801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725" y="5367338"/>
            <a:ext cx="64801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52959-878A-496E-A945-2DEE640205A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331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7A07F-490B-4172-9024-7514585A24D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384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31138" y="274638"/>
            <a:ext cx="2430462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7138988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FB3CD-E392-441C-B8FF-4D0043B896E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9674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2488" y="4406900"/>
            <a:ext cx="9182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2488" y="2906713"/>
            <a:ext cx="9182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1705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972185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600200"/>
            <a:ext cx="47847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76875" y="1600200"/>
            <a:ext cx="47847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165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972185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9750" y="1535113"/>
            <a:ext cx="47720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9750" y="2174875"/>
            <a:ext cx="47720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400" y="1535113"/>
            <a:ext cx="477520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400" y="2174875"/>
            <a:ext cx="477520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7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972185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225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654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273050"/>
            <a:ext cx="35544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2750" y="273050"/>
            <a:ext cx="60388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9750" y="1435100"/>
            <a:ext cx="35544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97503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725" y="4800600"/>
            <a:ext cx="648017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725" y="612775"/>
            <a:ext cx="6480175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725" y="5367338"/>
            <a:ext cx="6480175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1037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南平旅游项目PPT背景素材0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3175"/>
            <a:ext cx="10802937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6278563"/>
            <a:ext cx="29575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image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7788"/>
            <a:ext cx="10810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image1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5302250"/>
            <a:ext cx="225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97218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600200"/>
            <a:ext cx="97218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9750" y="6245225"/>
            <a:ext cx="252095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0938" y="6245225"/>
            <a:ext cx="341947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0650" y="6245225"/>
            <a:ext cx="252095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35C193B9-00AD-4442-8304-83F1D377C26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2055" name="Picture 7" descr="南平旅游项目PPT背景0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72788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620713"/>
            <a:ext cx="11414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image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60350"/>
            <a:ext cx="1652588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8" descr="image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700" y="1125538"/>
            <a:ext cx="225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WordArt 10"/>
          <p:cNvSpPr>
            <a:spLocks noChangeArrowheads="1" noChangeShapeType="1" noTextEdit="1"/>
          </p:cNvSpPr>
          <p:nvPr/>
        </p:nvSpPr>
        <p:spPr bwMode="auto">
          <a:xfrm>
            <a:off x="1512888" y="4652963"/>
            <a:ext cx="4105275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2000" kern="10">
                <a:solidFill>
                  <a:srgbClr val="333300"/>
                </a:solidFill>
                <a:latin typeface="黑体"/>
                <a:ea typeface="黑体"/>
              </a:rPr>
              <a:t>单击此处添加标题</a:t>
            </a:r>
          </a:p>
        </p:txBody>
      </p:sp>
      <p:sp>
        <p:nvSpPr>
          <p:cNvPr id="3078" name="WordArt 10"/>
          <p:cNvSpPr>
            <a:spLocks noChangeArrowheads="1" noChangeShapeType="1" noTextEdit="1"/>
          </p:cNvSpPr>
          <p:nvPr/>
        </p:nvSpPr>
        <p:spPr bwMode="auto">
          <a:xfrm>
            <a:off x="1503363" y="5494338"/>
            <a:ext cx="7850187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zh-CN" altLang="en-US" sz="1600" i="1" kern="10">
              <a:solidFill>
                <a:srgbClr val="333300"/>
              </a:solidFill>
              <a:latin typeface="宋体"/>
              <a:ea typeface="宋体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762000"/>
            <a:ext cx="43815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image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2489200"/>
            <a:ext cx="3317875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image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888" y="2201863"/>
            <a:ext cx="360362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57338" y="2071688"/>
            <a:ext cx="165576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latin typeface="微软雅黑" pitchFamily="34" charset="-122"/>
                <a:ea typeface="华文行楷" pitchFamily="2" charset="-122"/>
              </a:rPr>
              <a:t>心</a:t>
            </a:r>
          </a:p>
          <a:p>
            <a:pPr algn="ctr" eaLnBrk="1" hangingPunct="1"/>
            <a:r>
              <a:rPr lang="zh-CN" altLang="en-US" sz="4000">
                <a:latin typeface="微软雅黑" pitchFamily="34" charset="-122"/>
                <a:ea typeface="华文行楷" pitchFamily="2" charset="-122"/>
              </a:rPr>
              <a:t>静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473700" y="2060575"/>
            <a:ext cx="2197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0">
                <a:latin typeface="微软雅黑" pitchFamily="34" charset="-122"/>
                <a:ea typeface="微软雅黑" pitchFamily="34" charset="-122"/>
              </a:rPr>
              <a:t>万物归一</a:t>
            </a:r>
            <a:r>
              <a:rPr lang="zh-CN" altLang="en-US" sz="1200" b="0">
                <a:latin typeface="微软雅黑" pitchFamily="34" charset="-122"/>
                <a:ea typeface="微软雅黑" pitchFamily="34" charset="-122"/>
              </a:rPr>
              <a:t>/simple</a:t>
            </a:r>
          </a:p>
        </p:txBody>
      </p:sp>
      <p:pic>
        <p:nvPicPr>
          <p:cNvPr id="4103" name="Picture 7" descr="image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3238500"/>
            <a:ext cx="3317875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image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888" y="2951163"/>
            <a:ext cx="360362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472113" y="2809875"/>
            <a:ext cx="224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聚气凝神</a:t>
            </a:r>
            <a:r>
              <a:rPr lang="zh-CN" altLang="en-US" sz="1200" b="0"/>
              <a:t>/powerful</a:t>
            </a:r>
          </a:p>
        </p:txBody>
      </p:sp>
      <p:pic>
        <p:nvPicPr>
          <p:cNvPr id="4106" name="Picture 10" descr="image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3962400"/>
            <a:ext cx="3317875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 descr="image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888" y="3675063"/>
            <a:ext cx="360362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5472113" y="3533775"/>
            <a:ext cx="224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0">
                <a:latin typeface="微软雅黑" pitchFamily="34" charset="-122"/>
                <a:ea typeface="微软雅黑" pitchFamily="34" charset="-122"/>
              </a:rPr>
              <a:t>神游天外</a:t>
            </a:r>
            <a:r>
              <a:rPr lang="zh-CN" altLang="en-US" sz="1200" b="0"/>
              <a:t>/free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新模板\国粹\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1660525"/>
            <a:ext cx="30734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image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035175"/>
            <a:ext cx="360362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4279900" y="2997200"/>
            <a:ext cx="2952750" cy="366713"/>
            <a:chOff x="0" y="0"/>
            <a:chExt cx="4649" cy="576"/>
          </a:xfrm>
        </p:grpSpPr>
        <p:pic>
          <p:nvPicPr>
            <p:cNvPr id="5136" name="Picture 5" descr="image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2"/>
              <a:ext cx="338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6"/>
            <p:cNvSpPr txBox="1">
              <a:spLocks noChangeArrowheads="1"/>
            </p:cNvSpPr>
            <p:nvPr/>
          </p:nvSpPr>
          <p:spPr bwMode="auto">
            <a:xfrm>
              <a:off x="571" y="0"/>
              <a:ext cx="407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浮尘空飘逸</a:t>
              </a:r>
            </a:p>
          </p:txBody>
        </p:sp>
      </p:grpSp>
      <p:pic>
        <p:nvPicPr>
          <p:cNvPr id="5125" name="Picture 7" descr="image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2565400"/>
            <a:ext cx="3671887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6" name="Group 8"/>
          <p:cNvGrpSpPr>
            <a:grpSpLocks/>
          </p:cNvGrpSpPr>
          <p:nvPr/>
        </p:nvGrpSpPr>
        <p:grpSpPr bwMode="auto">
          <a:xfrm>
            <a:off x="4283075" y="2278063"/>
            <a:ext cx="2952750" cy="366712"/>
            <a:chOff x="0" y="0"/>
            <a:chExt cx="4650" cy="576"/>
          </a:xfrm>
        </p:grpSpPr>
        <p:pic>
          <p:nvPicPr>
            <p:cNvPr id="5134" name="Picture 9" descr="image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4"/>
              <a:ext cx="338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/>
            <p:cNvSpPr txBox="1">
              <a:spLocks noChangeArrowheads="1"/>
            </p:cNvSpPr>
            <p:nvPr/>
          </p:nvSpPr>
          <p:spPr bwMode="auto">
            <a:xfrm>
              <a:off x="568" y="0"/>
              <a:ext cx="4083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万物众生像</a:t>
              </a:r>
            </a:p>
          </p:txBody>
        </p:sp>
      </p:grpSp>
      <p:sp>
        <p:nvSpPr>
          <p:cNvPr id="5127" name="Text Box 11"/>
          <p:cNvSpPr txBox="1">
            <a:spLocks noChangeArrowheads="1"/>
          </p:cNvSpPr>
          <p:nvPr/>
        </p:nvSpPr>
        <p:spPr bwMode="auto">
          <a:xfrm>
            <a:off x="1296988" y="1655763"/>
            <a:ext cx="21971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zh-CN" altLang="en-US" sz="2400" b="0">
                <a:latin typeface="微软雅黑" pitchFamily="34" charset="-122"/>
                <a:ea typeface="微软雅黑" pitchFamily="34" charset="-122"/>
              </a:rPr>
              <a:t>万物归</a:t>
            </a:r>
            <a:r>
              <a:rPr lang="zh-CN" altLang="en-US" sz="5400" b="0">
                <a:latin typeface="微软雅黑" pitchFamily="34" charset="-122"/>
                <a:ea typeface="华文行楷" pitchFamily="2" charset="-122"/>
              </a:rPr>
              <a:t>一</a:t>
            </a:r>
            <a:r>
              <a:rPr lang="zh-CN" altLang="en-US" sz="1200" b="0">
                <a:latin typeface="微软雅黑" pitchFamily="34" charset="-122"/>
                <a:ea typeface="微软雅黑" pitchFamily="34" charset="-122"/>
              </a:rPr>
              <a:t>/simple</a:t>
            </a:r>
            <a:endParaRPr lang="zh-CN" altLang="en-US" b="0"/>
          </a:p>
        </p:txBody>
      </p:sp>
      <p:grpSp>
        <p:nvGrpSpPr>
          <p:cNvPr id="5128" name="Group 12"/>
          <p:cNvGrpSpPr>
            <a:grpSpLocks/>
          </p:cNvGrpSpPr>
          <p:nvPr/>
        </p:nvGrpSpPr>
        <p:grpSpPr bwMode="auto">
          <a:xfrm>
            <a:off x="4283075" y="3698875"/>
            <a:ext cx="2952750" cy="366713"/>
            <a:chOff x="0" y="0"/>
            <a:chExt cx="4649" cy="576"/>
          </a:xfrm>
        </p:grpSpPr>
        <p:pic>
          <p:nvPicPr>
            <p:cNvPr id="5132" name="Picture 13" descr="image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2"/>
              <a:ext cx="338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4"/>
            <p:cNvSpPr txBox="1">
              <a:spLocks noChangeArrowheads="1"/>
            </p:cNvSpPr>
            <p:nvPr/>
          </p:nvSpPr>
          <p:spPr bwMode="auto">
            <a:xfrm>
              <a:off x="571" y="0"/>
              <a:ext cx="407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梵音灵空响</a:t>
              </a:r>
            </a:p>
          </p:txBody>
        </p:sp>
      </p:grpSp>
      <p:grpSp>
        <p:nvGrpSpPr>
          <p:cNvPr id="5129" name="Group 15"/>
          <p:cNvGrpSpPr>
            <a:grpSpLocks/>
          </p:cNvGrpSpPr>
          <p:nvPr/>
        </p:nvGrpSpPr>
        <p:grpSpPr bwMode="auto">
          <a:xfrm>
            <a:off x="4294188" y="4424363"/>
            <a:ext cx="2952750" cy="365125"/>
            <a:chOff x="0" y="0"/>
            <a:chExt cx="4649" cy="576"/>
          </a:xfrm>
        </p:grpSpPr>
        <p:pic>
          <p:nvPicPr>
            <p:cNvPr id="5130" name="Picture 16" descr="image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2"/>
              <a:ext cx="338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7"/>
            <p:cNvSpPr txBox="1">
              <a:spLocks noChangeArrowheads="1"/>
            </p:cNvSpPr>
            <p:nvPr/>
          </p:nvSpPr>
          <p:spPr bwMode="auto">
            <a:xfrm>
              <a:off x="571" y="0"/>
              <a:ext cx="407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心定禅归一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 noChangeAspect="1"/>
          </p:cNvGrpSpPr>
          <p:nvPr/>
        </p:nvGrpSpPr>
        <p:grpSpPr bwMode="auto">
          <a:xfrm>
            <a:off x="288925" y="838200"/>
            <a:ext cx="8707438" cy="65088"/>
            <a:chOff x="0" y="0"/>
            <a:chExt cx="13714" cy="104"/>
          </a:xfrm>
        </p:grpSpPr>
        <p:pic>
          <p:nvPicPr>
            <p:cNvPr id="6160" name="Picture 3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1" name="Picture 4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5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47" name="Picture 6" descr="image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04813"/>
            <a:ext cx="36036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7" descr="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1165225"/>
            <a:ext cx="5857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1009650" y="1125538"/>
            <a:ext cx="3267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万物众生论</a:t>
            </a:r>
          </a:p>
        </p:txBody>
      </p:sp>
      <p:sp>
        <p:nvSpPr>
          <p:cNvPr id="6150" name="圆角矩形 19"/>
          <p:cNvSpPr>
            <a:spLocks noChangeArrowheads="1"/>
          </p:cNvSpPr>
          <p:nvPr/>
        </p:nvSpPr>
        <p:spPr bwMode="auto">
          <a:xfrm>
            <a:off x="431800" y="1558925"/>
            <a:ext cx="9866313" cy="1582738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656B5F"/>
            </a:solidFill>
            <a:prstDash val="sysDash"/>
            <a:round/>
            <a:headEnd/>
            <a:tailEnd/>
          </a:ln>
          <a:effectLst>
            <a:outerShdw dist="38100" dir="27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1009650" y="1638300"/>
            <a:ext cx="464820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 万物众生相生相克冥冥之中自有主宰</a:t>
            </a:r>
          </a:p>
        </p:txBody>
      </p:sp>
      <p:pic>
        <p:nvPicPr>
          <p:cNvPr id="6152" name="Picture 2" descr="F:\office\《水墨画鲤鱼》\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4" t="55647" r="73386" b="37013"/>
          <a:stretch>
            <a:fillRect/>
          </a:stretch>
        </p:blipFill>
        <p:spPr bwMode="auto">
          <a:xfrm>
            <a:off x="701675" y="1624013"/>
            <a:ext cx="28575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圆角矩形 19"/>
          <p:cNvSpPr>
            <a:spLocks noChangeArrowheads="1"/>
          </p:cNvSpPr>
          <p:nvPr/>
        </p:nvSpPr>
        <p:spPr bwMode="auto">
          <a:xfrm>
            <a:off x="431800" y="3214688"/>
            <a:ext cx="9866313" cy="15113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656B5F"/>
            </a:solidFill>
            <a:prstDash val="sysDash"/>
            <a:round/>
            <a:headEnd/>
            <a:tailEnd/>
          </a:ln>
          <a:effectLst>
            <a:outerShdw dist="38100" dir="27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154" name="Text Box 13"/>
          <p:cNvSpPr txBox="1">
            <a:spLocks noChangeArrowheads="1"/>
          </p:cNvSpPr>
          <p:nvPr/>
        </p:nvSpPr>
        <p:spPr bwMode="auto">
          <a:xfrm>
            <a:off x="976313" y="3298825"/>
            <a:ext cx="464820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万物众生皆有公平均等的生存权利</a:t>
            </a:r>
          </a:p>
        </p:txBody>
      </p:sp>
      <p:pic>
        <p:nvPicPr>
          <p:cNvPr id="6155" name="Picture 2" descr="F:\office\《水墨画鲤鱼》\0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4" t="55647" r="73386" b="37013"/>
          <a:stretch>
            <a:fillRect/>
          </a:stretch>
        </p:blipFill>
        <p:spPr bwMode="auto">
          <a:xfrm>
            <a:off x="669925" y="3286125"/>
            <a:ext cx="2857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圆角矩形 19"/>
          <p:cNvSpPr>
            <a:spLocks noChangeArrowheads="1"/>
          </p:cNvSpPr>
          <p:nvPr/>
        </p:nvSpPr>
        <p:spPr bwMode="auto">
          <a:xfrm>
            <a:off x="431800" y="4802188"/>
            <a:ext cx="9866313" cy="1512887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656B5F"/>
            </a:solidFill>
            <a:prstDash val="sysDash"/>
            <a:round/>
            <a:headEnd/>
            <a:tailEnd/>
          </a:ln>
          <a:effectLst>
            <a:outerShdw dist="38100" dir="27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157" name="Text Box 16"/>
          <p:cNvSpPr txBox="1">
            <a:spLocks noChangeArrowheads="1"/>
          </p:cNvSpPr>
          <p:nvPr/>
        </p:nvSpPr>
        <p:spPr bwMode="auto">
          <a:xfrm>
            <a:off x="977900" y="4886325"/>
            <a:ext cx="636746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人类的大德是要做到放生与护生</a:t>
            </a:r>
          </a:p>
        </p:txBody>
      </p:sp>
      <p:pic>
        <p:nvPicPr>
          <p:cNvPr id="6158" name="Picture 2" descr="F:\office\《水墨画鲤鱼》\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4" t="55647" r="73386" b="37013"/>
          <a:stretch>
            <a:fillRect/>
          </a:stretch>
        </p:blipFill>
        <p:spPr bwMode="auto">
          <a:xfrm>
            <a:off x="669925" y="4873625"/>
            <a:ext cx="28575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9" name="Text Box 18"/>
          <p:cNvSpPr txBox="1">
            <a:spLocks noChangeArrowheads="1"/>
          </p:cNvSpPr>
          <p:nvPr/>
        </p:nvSpPr>
        <p:spPr bwMode="auto">
          <a:xfrm>
            <a:off x="792163" y="260350"/>
            <a:ext cx="19605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万物众生像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 noChangeAspect="1"/>
          </p:cNvGrpSpPr>
          <p:nvPr/>
        </p:nvGrpSpPr>
        <p:grpSpPr bwMode="auto">
          <a:xfrm>
            <a:off x="288925" y="838200"/>
            <a:ext cx="8707438" cy="65088"/>
            <a:chOff x="0" y="0"/>
            <a:chExt cx="13714" cy="104"/>
          </a:xfrm>
        </p:grpSpPr>
        <p:pic>
          <p:nvPicPr>
            <p:cNvPr id="7187" name="Picture 3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8" name="Picture 4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9" name="Picture 5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649288" y="260350"/>
            <a:ext cx="46799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浮尘空飘逸</a:t>
            </a:r>
          </a:p>
        </p:txBody>
      </p:sp>
      <p:pic>
        <p:nvPicPr>
          <p:cNvPr id="7172" name="Picture 7" descr="image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04813"/>
            <a:ext cx="36036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8" descr="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1165225"/>
            <a:ext cx="5857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1022350" y="1125538"/>
            <a:ext cx="7058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CC3300"/>
                </a:solidFill>
                <a:ea typeface="微软雅黑" pitchFamily="34" charset="-122"/>
                <a:sym typeface="Arial" pitchFamily="34" charset="0"/>
              </a:rPr>
              <a:t>浮尘亦世界</a:t>
            </a:r>
          </a:p>
        </p:txBody>
      </p:sp>
      <p:sp>
        <p:nvSpPr>
          <p:cNvPr id="7175" name="Line 10"/>
          <p:cNvSpPr>
            <a:spLocks noChangeShapeType="1"/>
          </p:cNvSpPr>
          <p:nvPr/>
        </p:nvSpPr>
        <p:spPr bwMode="auto">
          <a:xfrm>
            <a:off x="576263" y="2060575"/>
            <a:ext cx="4392612" cy="1588"/>
          </a:xfrm>
          <a:prstGeom prst="line">
            <a:avLst/>
          </a:prstGeom>
          <a:noFill/>
          <a:ln w="12700">
            <a:solidFill>
              <a:srgbClr val="656B5F"/>
            </a:solidFill>
            <a:prstDash val="sysDash"/>
            <a:round/>
            <a:headEnd/>
            <a:tailEnd/>
          </a:ln>
          <a:effectLst>
            <a:outerShdw dist="38100" dir="27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7176" name="Picture 2" descr="F:\office\《水墨画鲤鱼》\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4" t="55647" r="73386" b="37013"/>
          <a:stretch>
            <a:fillRect/>
          </a:stretch>
        </p:blipFill>
        <p:spPr bwMode="auto">
          <a:xfrm>
            <a:off x="576263" y="1628775"/>
            <a:ext cx="2857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Text Box 12"/>
          <p:cNvSpPr txBox="1">
            <a:spLocks noChangeArrowheads="1"/>
          </p:cNvSpPr>
          <p:nvPr/>
        </p:nvSpPr>
        <p:spPr bwMode="auto">
          <a:xfrm>
            <a:off x="1012825" y="1616075"/>
            <a:ext cx="10969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ea typeface="微软雅黑" pitchFamily="34" charset="-122"/>
                <a:sym typeface="Arial" pitchFamily="34" charset="0"/>
              </a:rPr>
              <a:t>盘古初开</a:t>
            </a:r>
          </a:p>
        </p:txBody>
      </p:sp>
      <p:sp>
        <p:nvSpPr>
          <p:cNvPr id="7178" name="Line 13"/>
          <p:cNvSpPr>
            <a:spLocks noChangeShapeType="1"/>
          </p:cNvSpPr>
          <p:nvPr/>
        </p:nvSpPr>
        <p:spPr bwMode="auto">
          <a:xfrm>
            <a:off x="5800725" y="2060575"/>
            <a:ext cx="4392613" cy="1588"/>
          </a:xfrm>
          <a:prstGeom prst="line">
            <a:avLst/>
          </a:prstGeom>
          <a:noFill/>
          <a:ln w="12700">
            <a:solidFill>
              <a:srgbClr val="656B5F"/>
            </a:solidFill>
            <a:prstDash val="sysDash"/>
            <a:round/>
            <a:headEnd/>
            <a:tailEnd/>
          </a:ln>
          <a:effectLst>
            <a:outerShdw dist="38100" dir="27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7179" name="Picture 2" descr="F:\office\《水墨画鲤鱼》\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4" t="55647" r="73386" b="37013"/>
          <a:stretch>
            <a:fillRect/>
          </a:stretch>
        </p:blipFill>
        <p:spPr bwMode="auto">
          <a:xfrm>
            <a:off x="5800725" y="1628775"/>
            <a:ext cx="2857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Text Box 15"/>
          <p:cNvSpPr txBox="1">
            <a:spLocks noChangeArrowheads="1"/>
          </p:cNvSpPr>
          <p:nvPr/>
        </p:nvSpPr>
        <p:spPr bwMode="auto">
          <a:xfrm>
            <a:off x="6237288" y="1616075"/>
            <a:ext cx="1096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ea typeface="微软雅黑" pitchFamily="34" charset="-122"/>
                <a:sym typeface="Arial" pitchFamily="34" charset="0"/>
              </a:rPr>
              <a:t>清浑分界</a:t>
            </a:r>
          </a:p>
        </p:txBody>
      </p:sp>
      <p:sp>
        <p:nvSpPr>
          <p:cNvPr id="7181" name="Line 16"/>
          <p:cNvSpPr>
            <a:spLocks noChangeShapeType="1"/>
          </p:cNvSpPr>
          <p:nvPr/>
        </p:nvSpPr>
        <p:spPr bwMode="auto">
          <a:xfrm>
            <a:off x="573088" y="4073525"/>
            <a:ext cx="4392612" cy="0"/>
          </a:xfrm>
          <a:prstGeom prst="line">
            <a:avLst/>
          </a:prstGeom>
          <a:noFill/>
          <a:ln w="12700">
            <a:solidFill>
              <a:srgbClr val="656B5F"/>
            </a:solidFill>
            <a:prstDash val="sysDash"/>
            <a:round/>
            <a:headEnd/>
            <a:tailEnd/>
          </a:ln>
          <a:effectLst>
            <a:outerShdw dist="38100" dir="27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7182" name="Picture 2" descr="F:\office\《水墨画鲤鱼》\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4" t="55647" r="73386" b="37013"/>
          <a:stretch>
            <a:fillRect/>
          </a:stretch>
        </p:blipFill>
        <p:spPr bwMode="auto">
          <a:xfrm>
            <a:off x="573088" y="3641725"/>
            <a:ext cx="2857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3" name="Text Box 18"/>
          <p:cNvSpPr txBox="1">
            <a:spLocks noChangeArrowheads="1"/>
          </p:cNvSpPr>
          <p:nvPr/>
        </p:nvSpPr>
        <p:spPr bwMode="auto">
          <a:xfrm>
            <a:off x="1009650" y="3627438"/>
            <a:ext cx="1096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ea typeface="微软雅黑" pitchFamily="34" charset="-122"/>
                <a:sym typeface="Arial" pitchFamily="34" charset="0"/>
              </a:rPr>
              <a:t>万物成形</a:t>
            </a:r>
          </a:p>
        </p:txBody>
      </p:sp>
      <p:sp>
        <p:nvSpPr>
          <p:cNvPr id="7184" name="Line 19"/>
          <p:cNvSpPr>
            <a:spLocks noChangeShapeType="1"/>
          </p:cNvSpPr>
          <p:nvPr/>
        </p:nvSpPr>
        <p:spPr bwMode="auto">
          <a:xfrm>
            <a:off x="5797550" y="4073525"/>
            <a:ext cx="4392613" cy="0"/>
          </a:xfrm>
          <a:prstGeom prst="line">
            <a:avLst/>
          </a:prstGeom>
          <a:noFill/>
          <a:ln w="12700">
            <a:solidFill>
              <a:srgbClr val="656B5F"/>
            </a:solidFill>
            <a:prstDash val="sysDash"/>
            <a:round/>
            <a:headEnd/>
            <a:tailEnd/>
          </a:ln>
          <a:effectLst>
            <a:outerShdw dist="38100" dir="27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7185" name="Picture 2" descr="F:\office\《水墨画鲤鱼》\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4" t="55647" r="73386" b="37013"/>
          <a:stretch>
            <a:fillRect/>
          </a:stretch>
        </p:blipFill>
        <p:spPr bwMode="auto">
          <a:xfrm>
            <a:off x="5797550" y="3641725"/>
            <a:ext cx="2857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6" name="Text Box 21"/>
          <p:cNvSpPr txBox="1">
            <a:spLocks noChangeArrowheads="1"/>
          </p:cNvSpPr>
          <p:nvPr/>
        </p:nvSpPr>
        <p:spPr bwMode="auto">
          <a:xfrm>
            <a:off x="6232525" y="3627438"/>
            <a:ext cx="1096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ea typeface="微软雅黑" pitchFamily="34" charset="-122"/>
                <a:sym typeface="Arial" pitchFamily="34" charset="0"/>
              </a:rPr>
              <a:t>芸芸众生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奔腾年代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68"/>
          <a:stretch>
            <a:fillRect/>
          </a:stretch>
        </p:blipFill>
        <p:spPr bwMode="auto">
          <a:xfrm>
            <a:off x="-269875" y="-74613"/>
            <a:ext cx="5168900" cy="377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/>
          <p:cNvGrpSpPr>
            <a:grpSpLocks noChangeAspect="1"/>
          </p:cNvGrpSpPr>
          <p:nvPr/>
        </p:nvGrpSpPr>
        <p:grpSpPr bwMode="auto">
          <a:xfrm>
            <a:off x="1800225" y="838200"/>
            <a:ext cx="8709025" cy="65088"/>
            <a:chOff x="0" y="0"/>
            <a:chExt cx="13714" cy="104"/>
          </a:xfrm>
        </p:grpSpPr>
        <p:pic>
          <p:nvPicPr>
            <p:cNvPr id="8196" name="Picture 4" descr="image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7" name="Picture 5" descr="image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8" name="Picture 6" descr="image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414838" y="2278063"/>
            <a:ext cx="187166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b="0">
                <a:latin typeface="微软雅黑" pitchFamily="34" charset="-122"/>
                <a:ea typeface="华文行楷" pitchFamily="2" charset="-122"/>
                <a:sym typeface="Arial" pitchFamily="34" charset="0"/>
              </a:rPr>
              <a:t>谢谢</a:t>
            </a:r>
          </a:p>
        </p:txBody>
      </p:sp>
      <p:pic>
        <p:nvPicPr>
          <p:cNvPr id="9219" name="Picture 3" descr="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2420938"/>
            <a:ext cx="9398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50" y="2420938"/>
            <a:ext cx="9398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WordArt 10"/>
          <p:cNvSpPr>
            <a:spLocks noChangeArrowheads="1" noChangeShapeType="1" noTextEdit="1"/>
          </p:cNvSpPr>
          <p:nvPr/>
        </p:nvSpPr>
        <p:spPr bwMode="auto">
          <a:xfrm>
            <a:off x="1503363" y="3101975"/>
            <a:ext cx="7850187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zh-CN" altLang="en-US" sz="1600" i="1" kern="10">
              <a:solidFill>
                <a:srgbClr val="333300"/>
              </a:solidFill>
              <a:latin typeface="宋体"/>
              <a:ea typeface="宋体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43" y="57729"/>
            <a:ext cx="10555865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Pages>0</Pages>
  <Words>105</Words>
  <Characters>0</Characters>
  <Application>Microsoft Office PowerPoint</Application>
  <DocSecurity>0</DocSecurity>
  <PresentationFormat>自定义</PresentationFormat>
  <Lines>0</Lines>
  <Paragraphs>29</Paragraphs>
  <Slides>8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自定义设计方案</vt:lpstr>
      <vt:lpstr>自定义设计方案_3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10</cp:revision>
  <dcterms:created xsi:type="dcterms:W3CDTF">2007-07-30T05:27:49Z</dcterms:created>
  <dcterms:modified xsi:type="dcterms:W3CDTF">2016-08-22T03:59:52Z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2052-8.1.0.3483</vt:lpwstr>
  </property>
</Properties>
</file>