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7" r:id="rId2"/>
    <p:sldId id="268" r:id="rId3"/>
    <p:sldId id="259" r:id="rId4"/>
    <p:sldId id="264" r:id="rId5"/>
    <p:sldId id="273" r:id="rId6"/>
    <p:sldId id="274" r:id="rId7"/>
    <p:sldId id="272" r:id="rId8"/>
    <p:sldId id="261" r:id="rId9"/>
    <p:sldId id="276" r:id="rId10"/>
    <p:sldId id="260" r:id="rId11"/>
    <p:sldId id="277" r:id="rId12"/>
    <p:sldId id="262" r:id="rId13"/>
    <p:sldId id="265" r:id="rId14"/>
    <p:sldId id="278" r:id="rId15"/>
    <p:sldId id="279" r:id="rId16"/>
    <p:sldId id="280" r:id="rId17"/>
    <p:sldId id="263" r:id="rId18"/>
    <p:sldId id="281" r:id="rId19"/>
    <p:sldId id="266" r:id="rId20"/>
    <p:sldId id="282" r:id="rId21"/>
    <p:sldId id="267" r:id="rId22"/>
    <p:sldId id="283" r:id="rId23"/>
    <p:sldId id="284" r:id="rId24"/>
  </p:sldIdLst>
  <p:sldSz cx="9144000" cy="5143500" type="screen16x9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BFBFBF"/>
    <a:srgbClr val="215968"/>
    <a:srgbClr val="393D47"/>
    <a:srgbClr val="222732"/>
    <a:srgbClr val="46C6A9"/>
    <a:srgbClr val="1F6256"/>
    <a:srgbClr val="1C5449"/>
    <a:srgbClr val="090A0D"/>
    <a:srgbClr val="4A4A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3" d="100"/>
          <a:sy n="143" d="100"/>
        </p:scale>
        <p:origin x="750" y="8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/>
                <a:ea typeface="微软雅黑" pitchFamily="34" charset="-122"/>
              </a:defRPr>
            </a:lvl1pPr>
          </a:lstStyle>
          <a:p>
            <a:fld id="{05D47E30-6D77-4A9B-B405-58FC9562726A}" type="datetimeFigureOut">
              <a:rPr lang="zh-CN" altLang="en-US"/>
              <a:pPr/>
              <a:t>2016/9/25 Sunday</a:t>
            </a:fld>
            <a:endParaRPr lang="en-US" altLang="zh-CN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/>
                <a:ea typeface="微软雅黑" pitchFamily="34" charset="-122"/>
              </a:defRPr>
            </a:lvl1pPr>
          </a:lstStyle>
          <a:p>
            <a:endParaRPr lang="en-US" altLang="zh-CN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/>
                <a:ea typeface="微软雅黑" pitchFamily="34" charset="-122"/>
              </a:defRPr>
            </a:lvl1pPr>
          </a:lstStyle>
          <a:p>
            <a:fld id="{1BDF2FDB-C8D1-4B34-9353-F5B03447761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1037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46C6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rgbClr val="2227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2016/9/25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/>
          <a:ea typeface="微软雅黑" pitchFamily="34" charset="-122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5275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02711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75895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49078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22625" y="185738"/>
            <a:ext cx="503238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5446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8630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1813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49975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88181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61365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34548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61988" y="7572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393825" y="7572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125663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857500" y="757238"/>
            <a:ext cx="501650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589338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21175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053013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784850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516688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246938" y="7572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78775" y="7572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5" name="椭圆 44"/>
          <p:cNvSpPr/>
          <p:nvPr/>
        </p:nvSpPr>
        <p:spPr>
          <a:xfrm flipV="1">
            <a:off x="295275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6" name="椭圆 45"/>
          <p:cNvSpPr/>
          <p:nvPr/>
        </p:nvSpPr>
        <p:spPr>
          <a:xfrm flipV="1">
            <a:off x="102711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7" name="椭圆 46"/>
          <p:cNvSpPr/>
          <p:nvPr/>
        </p:nvSpPr>
        <p:spPr>
          <a:xfrm flipV="1">
            <a:off x="1758950" y="4483100"/>
            <a:ext cx="503238" cy="5016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 flipV="1">
            <a:off x="249078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 flipV="1">
            <a:off x="3222625" y="4483100"/>
            <a:ext cx="503238" cy="5016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0" name="椭圆 49"/>
          <p:cNvSpPr/>
          <p:nvPr/>
        </p:nvSpPr>
        <p:spPr>
          <a:xfrm flipV="1">
            <a:off x="395446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 flipV="1">
            <a:off x="4686300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 flipV="1">
            <a:off x="541813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3" name="椭圆 52"/>
          <p:cNvSpPr/>
          <p:nvPr/>
        </p:nvSpPr>
        <p:spPr>
          <a:xfrm flipV="1">
            <a:off x="6149975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4" name="椭圆 53"/>
          <p:cNvSpPr/>
          <p:nvPr/>
        </p:nvSpPr>
        <p:spPr>
          <a:xfrm flipV="1">
            <a:off x="688181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5" name="椭圆 54"/>
          <p:cNvSpPr/>
          <p:nvPr/>
        </p:nvSpPr>
        <p:spPr>
          <a:xfrm flipV="1">
            <a:off x="7613650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6" name="椭圆 55"/>
          <p:cNvSpPr/>
          <p:nvPr/>
        </p:nvSpPr>
        <p:spPr>
          <a:xfrm flipV="1">
            <a:off x="834548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661988" y="3911600"/>
            <a:ext cx="503237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 flipV="1">
            <a:off x="1393825" y="3911600"/>
            <a:ext cx="503238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 flipV="1">
            <a:off x="2125663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 flipV="1">
            <a:off x="2857500" y="3911600"/>
            <a:ext cx="501650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 flipV="1">
            <a:off x="3589338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 flipV="1">
            <a:off x="4321175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053013" y="3911600"/>
            <a:ext cx="501650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 flipV="1">
            <a:off x="5784850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 flipV="1">
            <a:off x="6516688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 flipV="1">
            <a:off x="7246938" y="3911600"/>
            <a:ext cx="503237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4" name="椭圆 43"/>
          <p:cNvSpPr/>
          <p:nvPr/>
        </p:nvSpPr>
        <p:spPr>
          <a:xfrm flipV="1">
            <a:off x="7978775" y="3911600"/>
            <a:ext cx="503238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447675" y="1533525"/>
            <a:ext cx="4052888" cy="5238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800" dirty="0">
                <a:solidFill>
                  <a:schemeClr val="accent1"/>
                </a:solidFill>
                <a:latin typeface="+mn-ea"/>
                <a:ea typeface="+mn-ea"/>
              </a:rPr>
              <a:t>XX </a:t>
            </a:r>
            <a:r>
              <a:rPr kumimoji="1" lang="zh-CN" altLang="en-US" sz="2800" dirty="0">
                <a:solidFill>
                  <a:schemeClr val="accent1"/>
                </a:solidFill>
                <a:latin typeface="+mn-ea"/>
                <a:ea typeface="+mn-ea"/>
              </a:rPr>
              <a:t>产品</a:t>
            </a:r>
            <a:r>
              <a:rPr kumimoji="1" lang="en-US" altLang="zh-CN" sz="2800" dirty="0">
                <a:solidFill>
                  <a:schemeClr val="accent1"/>
                </a:solidFill>
                <a:latin typeface="+mn-ea"/>
                <a:ea typeface="+mn-ea"/>
              </a:rPr>
              <a:t>/</a:t>
            </a:r>
            <a:r>
              <a:rPr kumimoji="1" lang="zh-CN" altLang="en-US" sz="2800" dirty="0">
                <a:solidFill>
                  <a:schemeClr val="accent1"/>
                </a:solidFill>
                <a:latin typeface="+mn-ea"/>
                <a:ea typeface="+mn-ea"/>
              </a:rPr>
              <a:t>作品</a:t>
            </a:r>
            <a:r>
              <a:rPr kumimoji="1" lang="en-US" altLang="zh-CN" sz="2800" dirty="0">
                <a:solidFill>
                  <a:schemeClr val="accent1"/>
                </a:solidFill>
                <a:latin typeface="+mn-ea"/>
                <a:ea typeface="+mn-ea"/>
              </a:rPr>
              <a:t>/</a:t>
            </a:r>
            <a:r>
              <a:rPr kumimoji="1" lang="zh-CN" altLang="en-US" sz="2800" dirty="0">
                <a:solidFill>
                  <a:schemeClr val="accent1"/>
                </a:solidFill>
                <a:latin typeface="+mn-ea"/>
                <a:ea typeface="+mn-ea"/>
              </a:rPr>
              <a:t>公司展示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442913" y="2001838"/>
            <a:ext cx="1620837" cy="52228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800" dirty="0">
                <a:solidFill>
                  <a:schemeClr val="bg1"/>
                </a:solidFill>
                <a:latin typeface="+mn-ea"/>
                <a:ea typeface="+mn-ea"/>
              </a:rPr>
              <a:t>通用模板</a:t>
            </a:r>
          </a:p>
        </p:txBody>
      </p:sp>
      <p:sp>
        <p:nvSpPr>
          <p:cNvPr id="8241" name="文本框 58"/>
          <p:cNvSpPr txBox="1">
            <a:spLocks noChangeArrowheads="1"/>
          </p:cNvSpPr>
          <p:nvPr/>
        </p:nvSpPr>
        <p:spPr bwMode="auto">
          <a:xfrm>
            <a:off x="442913" y="2609850"/>
            <a:ext cx="3751262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8242" name="文本框 59"/>
          <p:cNvSpPr txBox="1">
            <a:spLocks noChangeArrowheads="1"/>
          </p:cNvSpPr>
          <p:nvPr/>
        </p:nvSpPr>
        <p:spPr bwMode="auto">
          <a:xfrm>
            <a:off x="442913" y="3124200"/>
            <a:ext cx="375126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963"/>
              </a:lnSpc>
            </a:pPr>
            <a:r>
              <a:rPr kumimoji="1" lang="en-US" altLang="zh-CN" sz="1000" dirty="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PRESENTED</a:t>
            </a:r>
            <a:r>
              <a:rPr kumimoji="1" lang="zh-CN" altLang="en-US" sz="1000" dirty="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BY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PPTS</a:t>
            </a:r>
            <a:endParaRPr kumimoji="1" lang="en-US" altLang="zh-CN" sz="1000" dirty="0">
              <a:solidFill>
                <a:srgbClr val="FFFFFF"/>
              </a:solidFill>
              <a:latin typeface="Century Gothic"/>
              <a:ea typeface="微软雅黑" pitchFamily="34" charset="-122"/>
              <a:cs typeface="Arial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chemeClr val="bg1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/>
              <a:t>LOGO</a:t>
            </a:r>
            <a:endParaRPr kumimoji="1" lang="zh-CN" altLang="en-US" sz="800" b="1" dirty="0"/>
          </a:p>
        </p:txBody>
      </p:sp>
      <p:sp>
        <p:nvSpPr>
          <p:cNvPr id="17412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5" name="空心弧 4"/>
          <p:cNvSpPr/>
          <p:nvPr/>
        </p:nvSpPr>
        <p:spPr>
          <a:xfrm rot="5400000">
            <a:off x="-1050924" y="1389062"/>
            <a:ext cx="2087562" cy="2087563"/>
          </a:xfrm>
          <a:prstGeom prst="blockArc">
            <a:avLst>
              <a:gd name="adj1" fmla="val 10800000"/>
              <a:gd name="adj2" fmla="val 17083442"/>
              <a:gd name="adj3" fmla="val 1424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空心弧 5"/>
          <p:cNvSpPr/>
          <p:nvPr/>
        </p:nvSpPr>
        <p:spPr>
          <a:xfrm rot="15963020">
            <a:off x="690563" y="1817688"/>
            <a:ext cx="2085975" cy="2085975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空心弧 6"/>
          <p:cNvSpPr/>
          <p:nvPr/>
        </p:nvSpPr>
        <p:spPr>
          <a:xfrm rot="5636980" flipV="1">
            <a:off x="2398713" y="1320800"/>
            <a:ext cx="2085975" cy="2085975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5636980" flipH="1">
            <a:off x="4064794" y="1943894"/>
            <a:ext cx="2087563" cy="2085975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空心弧 8"/>
          <p:cNvSpPr/>
          <p:nvPr/>
        </p:nvSpPr>
        <p:spPr>
          <a:xfrm rot="5636980" flipV="1">
            <a:off x="5803106" y="1540670"/>
            <a:ext cx="2085975" cy="2087562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0" name="空心弧 9"/>
          <p:cNvSpPr/>
          <p:nvPr/>
        </p:nvSpPr>
        <p:spPr>
          <a:xfrm rot="5636980" flipH="1">
            <a:off x="7474745" y="2164556"/>
            <a:ext cx="2087562" cy="2085975"/>
          </a:xfrm>
          <a:prstGeom prst="blockArc">
            <a:avLst>
              <a:gd name="adj1" fmla="val 4398895"/>
              <a:gd name="adj2" fmla="val 17249776"/>
              <a:gd name="adj3" fmla="val 1443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66825" y="3259138"/>
            <a:ext cx="876300" cy="8747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5400" b="1" dirty="0">
              <a:solidFill>
                <a:srgbClr val="222732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065463" y="1111250"/>
            <a:ext cx="874712" cy="8763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5400" b="1" dirty="0"/>
          </a:p>
        </p:txBody>
      </p:sp>
      <p:sp>
        <p:nvSpPr>
          <p:cNvPr id="13" name="椭圆 12"/>
          <p:cNvSpPr/>
          <p:nvPr/>
        </p:nvSpPr>
        <p:spPr>
          <a:xfrm>
            <a:off x="4595813" y="3371850"/>
            <a:ext cx="876300" cy="8763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5400" b="1" dirty="0">
              <a:solidFill>
                <a:srgbClr val="222732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451600" y="1238250"/>
            <a:ext cx="874713" cy="8763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5400" b="1" dirty="0"/>
          </a:p>
        </p:txBody>
      </p:sp>
      <p:sp>
        <p:nvSpPr>
          <p:cNvPr id="17423" name="矩形 14"/>
          <p:cNvSpPr>
            <a:spLocks noChangeArrowheads="1"/>
          </p:cNvSpPr>
          <p:nvPr/>
        </p:nvSpPr>
        <p:spPr bwMode="auto">
          <a:xfrm>
            <a:off x="2976563" y="2128838"/>
            <a:ext cx="1019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PROJECT</a:t>
            </a:r>
            <a:endParaRPr lang="zh-CN" altLang="en-US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7424" name="矩形 15"/>
          <p:cNvSpPr>
            <a:spLocks noChangeArrowheads="1"/>
          </p:cNvSpPr>
          <p:nvPr/>
        </p:nvSpPr>
        <p:spPr bwMode="auto">
          <a:xfrm>
            <a:off x="1266825" y="2747963"/>
            <a:ext cx="1019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PROJECT</a:t>
            </a:r>
            <a:endParaRPr lang="zh-CN" altLang="en-US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7425" name="矩形 16"/>
          <p:cNvSpPr>
            <a:spLocks noChangeArrowheads="1"/>
          </p:cNvSpPr>
          <p:nvPr/>
        </p:nvSpPr>
        <p:spPr bwMode="auto">
          <a:xfrm>
            <a:off x="4554538" y="2747963"/>
            <a:ext cx="1019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PROJECT</a:t>
            </a:r>
            <a:endParaRPr lang="zh-CN" altLang="en-US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7426" name="矩形 17"/>
          <p:cNvSpPr>
            <a:spLocks noChangeArrowheads="1"/>
          </p:cNvSpPr>
          <p:nvPr/>
        </p:nvSpPr>
        <p:spPr bwMode="auto">
          <a:xfrm>
            <a:off x="6307138" y="2312988"/>
            <a:ext cx="1019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PROJECT</a:t>
            </a:r>
            <a:endParaRPr lang="zh-CN" altLang="en-US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7427" name="矩形 18"/>
          <p:cNvSpPr>
            <a:spLocks noChangeArrowheads="1"/>
          </p:cNvSpPr>
          <p:nvPr/>
        </p:nvSpPr>
        <p:spPr bwMode="auto">
          <a:xfrm>
            <a:off x="1143000" y="1357313"/>
            <a:ext cx="11430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7428" name="矩形 23"/>
          <p:cNvSpPr>
            <a:spLocks noChangeArrowheads="1"/>
          </p:cNvSpPr>
          <p:nvPr/>
        </p:nvSpPr>
        <p:spPr bwMode="auto">
          <a:xfrm>
            <a:off x="2867025" y="2540000"/>
            <a:ext cx="114935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7429" name="矩形 24"/>
          <p:cNvSpPr>
            <a:spLocks noChangeArrowheads="1"/>
          </p:cNvSpPr>
          <p:nvPr/>
        </p:nvSpPr>
        <p:spPr bwMode="auto">
          <a:xfrm>
            <a:off x="4554538" y="1350963"/>
            <a:ext cx="11795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7430" name="矩形 26"/>
          <p:cNvSpPr>
            <a:spLocks noChangeArrowheads="1"/>
          </p:cNvSpPr>
          <p:nvPr/>
        </p:nvSpPr>
        <p:spPr bwMode="auto">
          <a:xfrm>
            <a:off x="6283325" y="2671763"/>
            <a:ext cx="10683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427163" y="3276600"/>
            <a:ext cx="573087" cy="854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5400" b="1" dirty="0">
                <a:solidFill>
                  <a:schemeClr val="accent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1</a:t>
            </a:r>
            <a:endParaRPr kumimoji="1" lang="zh-CN" altLang="en-US" sz="5400" b="1" dirty="0">
              <a:solidFill>
                <a:schemeClr val="accent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59325" y="3382963"/>
            <a:ext cx="573088" cy="854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5400" b="1" dirty="0">
                <a:solidFill>
                  <a:schemeClr val="accent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3</a:t>
            </a:r>
            <a:endParaRPr kumimoji="1" lang="zh-CN" altLang="en-US" sz="5400" b="1" dirty="0">
              <a:solidFill>
                <a:schemeClr val="accent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22625" y="1116013"/>
            <a:ext cx="571500" cy="854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54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2</a:t>
            </a:r>
            <a:endParaRPr kumimoji="1" lang="zh-CN" altLang="en-US" sz="5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13525" y="1247775"/>
            <a:ext cx="573088" cy="854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54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4</a:t>
            </a:r>
            <a:endParaRPr kumimoji="1" lang="zh-CN" altLang="en-US" sz="5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18435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675466" y="1134459"/>
            <a:ext cx="3276600" cy="2983324"/>
            <a:chOff x="2675466" y="1134459"/>
            <a:chExt cx="3276600" cy="2983324"/>
          </a:xfrm>
          <a:scene3d>
            <a:camera prst="isometricOffAxis2Left" zoom="95000"/>
            <a:lightRig rig="flat" dir="t"/>
          </a:scene3d>
        </p:grpSpPr>
        <p:sp>
          <p:nvSpPr>
            <p:cNvPr id="9" name="矩形 8"/>
            <p:cNvSpPr/>
            <p:nvPr/>
          </p:nvSpPr>
          <p:spPr>
            <a:xfrm>
              <a:off x="2675466" y="1134459"/>
              <a:ext cx="3276600" cy="298332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10" name="任意多边形 9"/>
            <p:cNvSpPr/>
            <p:nvPr/>
          </p:nvSpPr>
          <p:spPr>
            <a:xfrm>
              <a:off x="4443311" y="1134459"/>
              <a:ext cx="1092199" cy="994441"/>
            </a:xfrm>
            <a:custGeom>
              <a:avLst/>
              <a:gdLst>
                <a:gd name="connsiteX0" fmla="*/ 0 w 1092199"/>
                <a:gd name="connsiteY0" fmla="*/ 994441 h 994441"/>
                <a:gd name="connsiteX1" fmla="*/ 546097 w 1092199"/>
                <a:gd name="connsiteY1" fmla="*/ 0 h 994441"/>
                <a:gd name="connsiteX2" fmla="*/ 546102 w 1092199"/>
                <a:gd name="connsiteY2" fmla="*/ 0 h 994441"/>
                <a:gd name="connsiteX3" fmla="*/ 1092199 w 1092199"/>
                <a:gd name="connsiteY3" fmla="*/ 994441 h 994441"/>
                <a:gd name="connsiteX4" fmla="*/ 0 w 1092199"/>
                <a:gd name="connsiteY4" fmla="*/ 994441 h 99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199" h="994441">
                  <a:moveTo>
                    <a:pt x="0" y="994441"/>
                  </a:moveTo>
                  <a:lnTo>
                    <a:pt x="546097" y="0"/>
                  </a:lnTo>
                  <a:lnTo>
                    <a:pt x="546102" y="0"/>
                  </a:lnTo>
                  <a:lnTo>
                    <a:pt x="1092199" y="994441"/>
                  </a:lnTo>
                  <a:lnTo>
                    <a:pt x="0" y="994441"/>
                  </a:lnTo>
                  <a:close/>
                </a:path>
              </a:pathLst>
            </a:custGeom>
            <a:solidFill>
              <a:schemeClr val="bg1"/>
            </a:solidFill>
            <a:ln w="3175" cmpd="sng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p3d extrusionH="381000" contourW="38100" prstMaterial="matte">
              <a:contourClr>
                <a:schemeClr val="lt1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800" kern="1200" dirty="0"/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800" kern="1200" dirty="0"/>
                <a:t>标题一</a:t>
              </a: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3221566" y="2128900"/>
              <a:ext cx="2184399" cy="994441"/>
            </a:xfrm>
            <a:custGeom>
              <a:avLst/>
              <a:gdLst>
                <a:gd name="connsiteX0" fmla="*/ 0 w 2184399"/>
                <a:gd name="connsiteY0" fmla="*/ 994441 h 994441"/>
                <a:gd name="connsiteX1" fmla="*/ 546097 w 2184399"/>
                <a:gd name="connsiteY1" fmla="*/ 0 h 994441"/>
                <a:gd name="connsiteX2" fmla="*/ 1638302 w 2184399"/>
                <a:gd name="connsiteY2" fmla="*/ 0 h 994441"/>
                <a:gd name="connsiteX3" fmla="*/ 2184399 w 2184399"/>
                <a:gd name="connsiteY3" fmla="*/ 994441 h 994441"/>
                <a:gd name="connsiteX4" fmla="*/ 0 w 2184399"/>
                <a:gd name="connsiteY4" fmla="*/ 994441 h 99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4399" h="994441">
                  <a:moveTo>
                    <a:pt x="0" y="994441"/>
                  </a:moveTo>
                  <a:lnTo>
                    <a:pt x="546097" y="0"/>
                  </a:lnTo>
                  <a:lnTo>
                    <a:pt x="1638302" y="0"/>
                  </a:lnTo>
                  <a:lnTo>
                    <a:pt x="2184399" y="994441"/>
                  </a:lnTo>
                  <a:lnTo>
                    <a:pt x="0" y="994441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p3d extrusionH="381000" contourW="38100" prstMaterial="matte">
              <a:contourClr>
                <a:schemeClr val="lt1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94970" tIns="12700" rIns="394969" bIns="1270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000" kern="1200">
                  <a:solidFill>
                    <a:srgbClr val="FFFFFF"/>
                  </a:solidFill>
                </a:rPr>
                <a:t>标题二</a:t>
              </a:r>
              <a:endParaRPr lang="zh-CN" altLang="en-US" sz="1000" kern="1200" dirty="0">
                <a:solidFill>
                  <a:srgbClr val="FFFFFF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2675466" y="3123341"/>
              <a:ext cx="3276600" cy="994441"/>
            </a:xfrm>
            <a:custGeom>
              <a:avLst/>
              <a:gdLst>
                <a:gd name="connsiteX0" fmla="*/ 0 w 3276600"/>
                <a:gd name="connsiteY0" fmla="*/ 994441 h 994441"/>
                <a:gd name="connsiteX1" fmla="*/ 546097 w 3276600"/>
                <a:gd name="connsiteY1" fmla="*/ 0 h 994441"/>
                <a:gd name="connsiteX2" fmla="*/ 2730503 w 3276600"/>
                <a:gd name="connsiteY2" fmla="*/ 0 h 994441"/>
                <a:gd name="connsiteX3" fmla="*/ 3276600 w 3276600"/>
                <a:gd name="connsiteY3" fmla="*/ 994441 h 994441"/>
                <a:gd name="connsiteX4" fmla="*/ 0 w 3276600"/>
                <a:gd name="connsiteY4" fmla="*/ 994441 h 99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0" h="994441">
                  <a:moveTo>
                    <a:pt x="0" y="994441"/>
                  </a:moveTo>
                  <a:lnTo>
                    <a:pt x="546097" y="0"/>
                  </a:lnTo>
                  <a:lnTo>
                    <a:pt x="2730503" y="0"/>
                  </a:lnTo>
                  <a:lnTo>
                    <a:pt x="3276600" y="994441"/>
                  </a:lnTo>
                  <a:lnTo>
                    <a:pt x="0" y="994441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  <a:effectLst>
              <a:outerShdw blurRad="50800" dist="38100" dir="2700000" algn="tl" rotWithShape="0">
                <a:schemeClr val="accent3">
                  <a:lumMod val="50000"/>
                  <a:alpha val="40000"/>
                </a:schemeClr>
              </a:outerShdw>
            </a:effectLst>
            <a:sp3d extrusionH="381000" contourW="38100" prstMaterial="matte">
              <a:contourClr>
                <a:schemeClr val="lt1"/>
              </a:contourClr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88644" tIns="15240" rIns="588646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200" kern="1200" dirty="0">
                  <a:solidFill>
                    <a:schemeClr val="bg1"/>
                  </a:solidFill>
                </a:rPr>
                <a:t>标题三</a:t>
              </a:r>
            </a:p>
          </p:txBody>
        </p:sp>
      </p:grpSp>
      <p:cxnSp>
        <p:nvCxnSpPr>
          <p:cNvPr id="6" name="直线连接符 5"/>
          <p:cNvCxnSpPr/>
          <p:nvPr/>
        </p:nvCxnSpPr>
        <p:spPr>
          <a:xfrm flipH="1">
            <a:off x="5538788" y="1836738"/>
            <a:ext cx="1038225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/>
          <p:cNvCxnSpPr/>
          <p:nvPr/>
        </p:nvCxnSpPr>
        <p:spPr>
          <a:xfrm flipH="1">
            <a:off x="5384800" y="2673350"/>
            <a:ext cx="1038225" cy="0"/>
          </a:xfrm>
          <a:prstGeom prst="line">
            <a:avLst/>
          </a:prstGeom>
          <a:ln w="19050" cmpd="sng">
            <a:solidFill>
              <a:schemeClr val="accent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7"/>
          <p:cNvCxnSpPr/>
          <p:nvPr/>
        </p:nvCxnSpPr>
        <p:spPr>
          <a:xfrm flipH="1">
            <a:off x="5903913" y="3579813"/>
            <a:ext cx="1038225" cy="0"/>
          </a:xfrm>
          <a:prstGeom prst="line">
            <a:avLst/>
          </a:prstGeom>
          <a:ln w="19050" cmpd="sng">
            <a:solidFill>
              <a:schemeClr val="bg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683375" y="1711325"/>
            <a:ext cx="1644650" cy="48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rgbClr val="090A0D"/>
                </a:solidFill>
                <a:latin typeface="+mn-lt"/>
                <a:ea typeface="+mn-ea"/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16" name="矩形 15"/>
          <p:cNvSpPr/>
          <p:nvPr/>
        </p:nvSpPr>
        <p:spPr>
          <a:xfrm>
            <a:off x="6683375" y="1460500"/>
            <a:ext cx="13906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  <a:cs typeface="Arial" panose="020B0604020202020204" pitchFamily="34" charset="0"/>
              </a:rPr>
              <a:t>Add Your </a:t>
            </a: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</a:rPr>
              <a:t>Text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494463" y="2547938"/>
            <a:ext cx="1646237" cy="485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rgbClr val="090A0D"/>
                </a:solidFill>
                <a:latin typeface="+mn-lt"/>
                <a:ea typeface="+mn-ea"/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6494463" y="2297113"/>
            <a:ext cx="139065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  <a:cs typeface="Arial" panose="020B0604020202020204" pitchFamily="34" charset="0"/>
              </a:rPr>
              <a:t>Add Your </a:t>
            </a: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</a:rPr>
              <a:t>Text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216775" y="3462338"/>
            <a:ext cx="1646238" cy="485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rgbClr val="090A0D"/>
                </a:solidFill>
                <a:latin typeface="+mn-lt"/>
                <a:ea typeface="+mn-ea"/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7216775" y="3211513"/>
            <a:ext cx="139223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  <a:cs typeface="Arial" panose="020B0604020202020204" pitchFamily="34" charset="0"/>
              </a:rPr>
              <a:t>Add Your </a:t>
            </a:r>
            <a:r>
              <a:rPr lang="en-US" altLang="zh-CN" sz="1400" b="1" kern="0" dirty="0">
                <a:solidFill>
                  <a:srgbClr val="FFFFFF"/>
                </a:solidFill>
                <a:latin typeface="+mn-lt"/>
                <a:ea typeface="+mn-ea"/>
              </a:rPr>
              <a:t>Text</a:t>
            </a:r>
          </a:p>
        </p:txBody>
      </p:sp>
      <p:sp>
        <p:nvSpPr>
          <p:cNvPr id="18446" name="矩形 25"/>
          <p:cNvSpPr>
            <a:spLocks noChangeArrowheads="1"/>
          </p:cNvSpPr>
          <p:nvPr/>
        </p:nvSpPr>
        <p:spPr bwMode="auto">
          <a:xfrm>
            <a:off x="474663" y="1673225"/>
            <a:ext cx="2090737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090A0D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8447" name="矩形 26"/>
          <p:cNvSpPr>
            <a:spLocks noChangeArrowheads="1"/>
          </p:cNvSpPr>
          <p:nvPr/>
        </p:nvSpPr>
        <p:spPr bwMode="auto">
          <a:xfrm>
            <a:off x="474663" y="1119188"/>
            <a:ext cx="1760537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725" y="1071563"/>
            <a:ext cx="1284288" cy="1284287"/>
          </a:xfrm>
          <a:prstGeom prst="ellipse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19458" name="文本框 3"/>
          <p:cNvSpPr txBox="1">
            <a:spLocks noChangeArrowheads="1"/>
          </p:cNvSpPr>
          <p:nvPr/>
        </p:nvSpPr>
        <p:spPr bwMode="auto">
          <a:xfrm>
            <a:off x="5327650" y="2513013"/>
            <a:ext cx="32369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zh-CN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PART THREE  </a:t>
            </a:r>
            <a:r>
              <a:rPr kumimoji="1" lang="zh-CN" altLang="en-US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产品问题</a:t>
            </a:r>
          </a:p>
        </p:txBody>
      </p:sp>
      <p:sp>
        <p:nvSpPr>
          <p:cNvPr id="19459" name="文本框 4"/>
          <p:cNvSpPr txBox="1">
            <a:spLocks noChangeArrowheads="1"/>
          </p:cNvSpPr>
          <p:nvPr/>
        </p:nvSpPr>
        <p:spPr bwMode="auto">
          <a:xfrm>
            <a:off x="5389563" y="2998788"/>
            <a:ext cx="292735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438" y="955675"/>
            <a:ext cx="823912" cy="1476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9000" dirty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3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剪去单角的矩形 2"/>
          <p:cNvSpPr/>
          <p:nvPr/>
        </p:nvSpPr>
        <p:spPr>
          <a:xfrm flipH="1">
            <a:off x="1047750" y="2046288"/>
            <a:ext cx="2022475" cy="3097212"/>
          </a:xfrm>
          <a:prstGeom prst="snip1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82" name="文本框 3"/>
          <p:cNvSpPr txBox="1">
            <a:spLocks noChangeArrowheads="1"/>
          </p:cNvSpPr>
          <p:nvPr/>
        </p:nvSpPr>
        <p:spPr bwMode="auto">
          <a:xfrm>
            <a:off x="1241425" y="2768600"/>
            <a:ext cx="436563" cy="28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>
                <a:solidFill>
                  <a:schemeClr val="accent2"/>
                </a:solidFill>
                <a:latin typeface="Impact" pitchFamily="34" charset="0"/>
                <a:cs typeface="Impact" pitchFamily="34" charset="0"/>
              </a:rPr>
              <a:t>01</a:t>
            </a:r>
            <a:endParaRPr kumimoji="1" lang="zh-CN" altLang="en-US" sz="2000" b="1">
              <a:solidFill>
                <a:schemeClr val="accent2"/>
              </a:solidFill>
              <a:latin typeface="Impact" pitchFamily="34" charset="0"/>
              <a:cs typeface="Impact" pitchFamily="34" charset="0"/>
            </a:endParaRPr>
          </a:p>
        </p:txBody>
      </p:sp>
      <p:sp>
        <p:nvSpPr>
          <p:cNvPr id="5" name="燕尾形 4"/>
          <p:cNvSpPr/>
          <p:nvPr/>
        </p:nvSpPr>
        <p:spPr>
          <a:xfrm rot="16200000">
            <a:off x="1352550" y="2446338"/>
            <a:ext cx="190500" cy="2095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6" name="燕尾形 5"/>
          <p:cNvSpPr/>
          <p:nvPr/>
        </p:nvSpPr>
        <p:spPr>
          <a:xfrm rot="16200000">
            <a:off x="1352550" y="2347913"/>
            <a:ext cx="190500" cy="2095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85" name="文本框 6"/>
          <p:cNvSpPr txBox="1">
            <a:spLocks noChangeArrowheads="1"/>
          </p:cNvSpPr>
          <p:nvPr/>
        </p:nvSpPr>
        <p:spPr bwMode="auto">
          <a:xfrm>
            <a:off x="1241425" y="3108325"/>
            <a:ext cx="1565275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800">
              <a:solidFill>
                <a:srgbClr val="222732"/>
              </a:solidFill>
              <a:ea typeface="微软雅黑" pitchFamily="34" charset="-122"/>
              <a:cs typeface="Arial" charset="0"/>
            </a:endParaRPr>
          </a:p>
        </p:txBody>
      </p:sp>
      <p:sp>
        <p:nvSpPr>
          <p:cNvPr id="9" name="剪去单角的矩形 8"/>
          <p:cNvSpPr/>
          <p:nvPr/>
        </p:nvSpPr>
        <p:spPr>
          <a:xfrm flipH="1">
            <a:off x="3070225" y="2049463"/>
            <a:ext cx="2022475" cy="3097212"/>
          </a:xfrm>
          <a:prstGeom prst="snip1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87" name="文本框 9"/>
          <p:cNvSpPr txBox="1">
            <a:spLocks noChangeArrowheads="1"/>
          </p:cNvSpPr>
          <p:nvPr/>
        </p:nvSpPr>
        <p:spPr bwMode="auto">
          <a:xfrm>
            <a:off x="3275013" y="2771775"/>
            <a:ext cx="458787" cy="28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>
                <a:solidFill>
                  <a:schemeClr val="accent2"/>
                </a:solidFill>
                <a:latin typeface="Impact" pitchFamily="34" charset="0"/>
                <a:cs typeface="Impact" pitchFamily="34" charset="0"/>
              </a:rPr>
              <a:t>02</a:t>
            </a:r>
            <a:endParaRPr kumimoji="1" lang="zh-CN" altLang="en-US" sz="2000" b="1">
              <a:solidFill>
                <a:schemeClr val="accent2"/>
              </a:solidFill>
              <a:latin typeface="Impact" pitchFamily="34" charset="0"/>
              <a:cs typeface="Impact" pitchFamily="34" charset="0"/>
            </a:endParaRPr>
          </a:p>
        </p:txBody>
      </p:sp>
      <p:sp>
        <p:nvSpPr>
          <p:cNvPr id="11" name="燕尾形 10"/>
          <p:cNvSpPr/>
          <p:nvPr/>
        </p:nvSpPr>
        <p:spPr>
          <a:xfrm rot="16200000">
            <a:off x="3394869" y="2443957"/>
            <a:ext cx="192087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2" name="燕尾形 11"/>
          <p:cNvSpPr/>
          <p:nvPr/>
        </p:nvSpPr>
        <p:spPr>
          <a:xfrm rot="16200000">
            <a:off x="3394869" y="2345532"/>
            <a:ext cx="192087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90" name="文本框 12"/>
          <p:cNvSpPr txBox="1">
            <a:spLocks noChangeArrowheads="1"/>
          </p:cNvSpPr>
          <p:nvPr/>
        </p:nvSpPr>
        <p:spPr bwMode="auto">
          <a:xfrm>
            <a:off x="3275013" y="3111500"/>
            <a:ext cx="16494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1000">
              <a:solidFill>
                <a:srgbClr val="222732"/>
              </a:solidFill>
              <a:ea typeface="微软雅黑" pitchFamily="34" charset="-122"/>
              <a:cs typeface="Arial" charset="0"/>
            </a:endParaRPr>
          </a:p>
        </p:txBody>
      </p:sp>
      <p:sp>
        <p:nvSpPr>
          <p:cNvPr id="15" name="剪去单角的矩形 14"/>
          <p:cNvSpPr/>
          <p:nvPr/>
        </p:nvSpPr>
        <p:spPr>
          <a:xfrm flipH="1">
            <a:off x="5092700" y="2070100"/>
            <a:ext cx="2022475" cy="3097213"/>
          </a:xfrm>
          <a:prstGeom prst="snip1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92" name="文本框 15"/>
          <p:cNvSpPr txBox="1">
            <a:spLocks noChangeArrowheads="1"/>
          </p:cNvSpPr>
          <p:nvPr/>
        </p:nvSpPr>
        <p:spPr bwMode="auto">
          <a:xfrm>
            <a:off x="5297488" y="2790825"/>
            <a:ext cx="458787" cy="28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>
                <a:solidFill>
                  <a:schemeClr val="accent2"/>
                </a:solidFill>
                <a:latin typeface="Impact" pitchFamily="34" charset="0"/>
                <a:cs typeface="Impact" pitchFamily="34" charset="0"/>
              </a:rPr>
              <a:t>03</a:t>
            </a:r>
            <a:endParaRPr kumimoji="1" lang="zh-CN" altLang="en-US" sz="2000" b="1">
              <a:solidFill>
                <a:schemeClr val="accent2"/>
              </a:solidFill>
              <a:latin typeface="Impact" pitchFamily="34" charset="0"/>
              <a:cs typeface="Impact" pitchFamily="34" charset="0"/>
            </a:endParaRPr>
          </a:p>
        </p:txBody>
      </p:sp>
      <p:sp>
        <p:nvSpPr>
          <p:cNvPr id="17" name="燕尾形 16"/>
          <p:cNvSpPr/>
          <p:nvPr/>
        </p:nvSpPr>
        <p:spPr>
          <a:xfrm rot="16200000">
            <a:off x="5418138" y="2463800"/>
            <a:ext cx="190500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18" name="燕尾形 17"/>
          <p:cNvSpPr/>
          <p:nvPr/>
        </p:nvSpPr>
        <p:spPr>
          <a:xfrm rot="16200000">
            <a:off x="5418138" y="2365375"/>
            <a:ext cx="190500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95" name="文本框 18"/>
          <p:cNvSpPr txBox="1">
            <a:spLocks noChangeArrowheads="1"/>
          </p:cNvSpPr>
          <p:nvPr/>
        </p:nvSpPr>
        <p:spPr bwMode="auto">
          <a:xfrm>
            <a:off x="5297488" y="3132138"/>
            <a:ext cx="1649412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1000">
              <a:solidFill>
                <a:srgbClr val="222732"/>
              </a:solidFill>
              <a:ea typeface="微软雅黑" pitchFamily="34" charset="-122"/>
              <a:cs typeface="Arial" charset="0"/>
            </a:endParaRPr>
          </a:p>
        </p:txBody>
      </p:sp>
      <p:sp>
        <p:nvSpPr>
          <p:cNvPr id="21" name="剪去单角的矩形 20"/>
          <p:cNvSpPr/>
          <p:nvPr/>
        </p:nvSpPr>
        <p:spPr>
          <a:xfrm flipH="1">
            <a:off x="7115175" y="2046288"/>
            <a:ext cx="2022475" cy="3097212"/>
          </a:xfrm>
          <a:prstGeom prst="snip1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497" name="文本框 21"/>
          <p:cNvSpPr txBox="1">
            <a:spLocks noChangeArrowheads="1"/>
          </p:cNvSpPr>
          <p:nvPr/>
        </p:nvSpPr>
        <p:spPr bwMode="auto">
          <a:xfrm>
            <a:off x="7318375" y="2768600"/>
            <a:ext cx="458788" cy="28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zh-CN" sz="2000" b="1">
                <a:solidFill>
                  <a:schemeClr val="accent2"/>
                </a:solidFill>
                <a:latin typeface="Impact" pitchFamily="34" charset="0"/>
                <a:cs typeface="Impact" pitchFamily="34" charset="0"/>
              </a:rPr>
              <a:t>04</a:t>
            </a:r>
            <a:endParaRPr kumimoji="1" lang="zh-CN" altLang="en-US" sz="2000" b="1">
              <a:solidFill>
                <a:schemeClr val="accent2"/>
              </a:solidFill>
              <a:latin typeface="Impact" pitchFamily="34" charset="0"/>
              <a:cs typeface="Impact" pitchFamily="34" charset="0"/>
            </a:endParaRPr>
          </a:p>
        </p:txBody>
      </p:sp>
      <p:sp>
        <p:nvSpPr>
          <p:cNvPr id="23" name="燕尾形 22"/>
          <p:cNvSpPr/>
          <p:nvPr/>
        </p:nvSpPr>
        <p:spPr>
          <a:xfrm rot="16200000">
            <a:off x="7440613" y="2439988"/>
            <a:ext cx="190500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4" name="燕尾形 23"/>
          <p:cNvSpPr/>
          <p:nvPr/>
        </p:nvSpPr>
        <p:spPr>
          <a:xfrm rot="16200000">
            <a:off x="7440613" y="2341563"/>
            <a:ext cx="190500" cy="222250"/>
          </a:xfrm>
          <a:prstGeom prst="chevron">
            <a:avLst>
              <a:gd name="adj" fmla="val 62964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222732"/>
              </a:solidFill>
              <a:latin typeface="Calibri"/>
              <a:ea typeface="宋体"/>
            </a:endParaRPr>
          </a:p>
        </p:txBody>
      </p:sp>
      <p:sp>
        <p:nvSpPr>
          <p:cNvPr id="20500" name="文本框 24"/>
          <p:cNvSpPr txBox="1">
            <a:spLocks noChangeArrowheads="1"/>
          </p:cNvSpPr>
          <p:nvPr/>
        </p:nvSpPr>
        <p:spPr bwMode="auto">
          <a:xfrm>
            <a:off x="7318375" y="3108325"/>
            <a:ext cx="1651000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1000">
              <a:solidFill>
                <a:srgbClr val="222732"/>
              </a:solidFill>
              <a:ea typeface="微软雅黑" pitchFamily="34" charset="-122"/>
              <a:cs typeface="Arial" charset="0"/>
            </a:endParaRPr>
          </a:p>
        </p:txBody>
      </p:sp>
      <p:sp>
        <p:nvSpPr>
          <p:cNvPr id="20501" name="文本框 26"/>
          <p:cNvSpPr txBox="1">
            <a:spLocks noChangeArrowheads="1"/>
          </p:cNvSpPr>
          <p:nvPr/>
        </p:nvSpPr>
        <p:spPr bwMode="auto">
          <a:xfrm>
            <a:off x="3549650" y="206375"/>
            <a:ext cx="51022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rgbClr val="222732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1000">
              <a:solidFill>
                <a:srgbClr val="222732"/>
              </a:solidFill>
              <a:ea typeface="微软雅黑" pitchFamily="34" charset="-122"/>
              <a:cs typeface="Arial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0504" name="文本框 25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chemeClr val="bg1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sp>
        <p:nvSpPr>
          <p:cNvPr id="21507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5" name="Freeform 89"/>
          <p:cNvSpPr>
            <a:spLocks noChangeAspect="1" noEditPoints="1"/>
          </p:cNvSpPr>
          <p:nvPr/>
        </p:nvSpPr>
        <p:spPr bwMode="auto">
          <a:xfrm>
            <a:off x="4652963" y="3697288"/>
            <a:ext cx="449262" cy="360362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8" name="Freeform 113"/>
          <p:cNvSpPr>
            <a:spLocks noChangeAspect="1"/>
          </p:cNvSpPr>
          <p:nvPr/>
        </p:nvSpPr>
        <p:spPr bwMode="auto">
          <a:xfrm>
            <a:off x="4652963" y="2098675"/>
            <a:ext cx="401637" cy="360363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1" name="Freeform 197"/>
          <p:cNvSpPr>
            <a:spLocks noChangeAspect="1" noEditPoints="1"/>
          </p:cNvSpPr>
          <p:nvPr/>
        </p:nvSpPr>
        <p:spPr bwMode="auto">
          <a:xfrm>
            <a:off x="4652963" y="2838450"/>
            <a:ext cx="334962" cy="360363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4" name="Freeform 234"/>
          <p:cNvSpPr>
            <a:spLocks noChangeAspect="1"/>
          </p:cNvSpPr>
          <p:nvPr/>
        </p:nvSpPr>
        <p:spPr bwMode="auto">
          <a:xfrm>
            <a:off x="4652963" y="1257300"/>
            <a:ext cx="373062" cy="360363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817563" y="1355725"/>
            <a:ext cx="3400425" cy="2932113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>
            <a:off x="817563" y="2165350"/>
            <a:ext cx="3400425" cy="2122488"/>
          </a:xfrm>
          <a:prstGeom prst="trapezoid">
            <a:avLst>
              <a:gd name="adj" fmla="val 67274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>
            <a:off x="817563" y="2797175"/>
            <a:ext cx="3400425" cy="1490663"/>
          </a:xfrm>
          <a:prstGeom prst="trapezoid">
            <a:avLst>
              <a:gd name="adj" fmla="val 87645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梯形 7"/>
          <p:cNvSpPr/>
          <p:nvPr/>
        </p:nvSpPr>
        <p:spPr>
          <a:xfrm>
            <a:off x="817563" y="3490913"/>
            <a:ext cx="3400425" cy="796925"/>
          </a:xfrm>
          <a:prstGeom prst="trapezoid">
            <a:avLst>
              <a:gd name="adj" fmla="val 155198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338388" y="1690688"/>
            <a:ext cx="358775" cy="35877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338388" y="2322513"/>
            <a:ext cx="35877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338388" y="2994025"/>
            <a:ext cx="35877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338388" y="3708400"/>
            <a:ext cx="35877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rgbClr val="EA5503"/>
              </a:solidFill>
            </a:endParaRPr>
          </a:p>
        </p:txBody>
      </p:sp>
      <p:sp>
        <p:nvSpPr>
          <p:cNvPr id="21520" name="矩形 24"/>
          <p:cNvSpPr>
            <a:spLocks noChangeArrowheads="1"/>
          </p:cNvSpPr>
          <p:nvPr/>
        </p:nvSpPr>
        <p:spPr bwMode="auto">
          <a:xfrm>
            <a:off x="2363788" y="168116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</a:t>
            </a:r>
            <a:endParaRPr lang="zh-CN" altLang="en-US" b="1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363788" y="2309813"/>
            <a:ext cx="312737" cy="36988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2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1522" name="矩形 26"/>
          <p:cNvSpPr>
            <a:spLocks noChangeArrowheads="1"/>
          </p:cNvSpPr>
          <p:nvPr/>
        </p:nvSpPr>
        <p:spPr bwMode="auto">
          <a:xfrm>
            <a:off x="2363788" y="298132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F6256"/>
                </a:solidFill>
                <a:latin typeface="Century Gothic"/>
                <a:ea typeface="微软雅黑" pitchFamily="34" charset="-122"/>
              </a:rPr>
              <a:t>3</a:t>
            </a:r>
            <a:endParaRPr lang="zh-CN" altLang="en-US" b="1">
              <a:solidFill>
                <a:srgbClr val="1F6256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1523" name="矩形 28"/>
          <p:cNvSpPr>
            <a:spLocks noChangeArrowheads="1"/>
          </p:cNvSpPr>
          <p:nvPr/>
        </p:nvSpPr>
        <p:spPr bwMode="auto">
          <a:xfrm>
            <a:off x="2363788" y="36957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46C6A9"/>
                </a:solidFill>
                <a:latin typeface="Century Gothic"/>
                <a:ea typeface="微软雅黑" pitchFamily="34" charset="-122"/>
              </a:rPr>
              <a:t>4</a:t>
            </a:r>
            <a:endParaRPr lang="zh-CN" altLang="en-US" b="1">
              <a:solidFill>
                <a:srgbClr val="46C6A9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1534" name="文本框 8"/>
          <p:cNvSpPr txBox="1">
            <a:spLocks noChangeArrowheads="1"/>
          </p:cNvSpPr>
          <p:nvPr/>
        </p:nvSpPr>
        <p:spPr bwMode="auto">
          <a:xfrm>
            <a:off x="5151438" y="1323056"/>
            <a:ext cx="2968625" cy="48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顶部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“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开始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”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倍字间距。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 bwMode="auto">
          <a:xfrm>
            <a:off x="5151438" y="1139825"/>
            <a:ext cx="8064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TEXT HERE</a:t>
            </a:r>
          </a:p>
        </p:txBody>
      </p:sp>
      <p:sp>
        <p:nvSpPr>
          <p:cNvPr id="21532" name="文本框 8"/>
          <p:cNvSpPr txBox="1">
            <a:spLocks noChangeArrowheads="1"/>
          </p:cNvSpPr>
          <p:nvPr/>
        </p:nvSpPr>
        <p:spPr bwMode="auto">
          <a:xfrm>
            <a:off x="5151438" y="2162843"/>
            <a:ext cx="2968625" cy="48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顶部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“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开始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”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倍字间距。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 bwMode="auto">
          <a:xfrm>
            <a:off x="5151438" y="1979613"/>
            <a:ext cx="8064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TEXT HERE</a:t>
            </a:r>
          </a:p>
        </p:txBody>
      </p:sp>
      <p:sp>
        <p:nvSpPr>
          <p:cNvPr id="21530" name="文本框 8"/>
          <p:cNvSpPr txBox="1">
            <a:spLocks noChangeArrowheads="1"/>
          </p:cNvSpPr>
          <p:nvPr/>
        </p:nvSpPr>
        <p:spPr bwMode="auto">
          <a:xfrm>
            <a:off x="5160963" y="2920081"/>
            <a:ext cx="2967037" cy="48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顶部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“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开始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”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倍字间距。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 bwMode="auto">
          <a:xfrm>
            <a:off x="5160963" y="2736850"/>
            <a:ext cx="8064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TEXT HERE</a:t>
            </a:r>
          </a:p>
        </p:txBody>
      </p:sp>
      <p:sp>
        <p:nvSpPr>
          <p:cNvPr id="21528" name="文本框 8"/>
          <p:cNvSpPr txBox="1">
            <a:spLocks noChangeArrowheads="1"/>
          </p:cNvSpPr>
          <p:nvPr/>
        </p:nvSpPr>
        <p:spPr bwMode="auto">
          <a:xfrm>
            <a:off x="5160963" y="3759868"/>
            <a:ext cx="2967037" cy="48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顶部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“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开始</a:t>
            </a:r>
            <a:r>
              <a:rPr lang="zh-CN" altLang="en-US" sz="1000">
                <a:solidFill>
                  <a:schemeClr val="bg1"/>
                </a:solidFill>
                <a:latin typeface="Helvetica" pitchFamily="34" charset="0"/>
                <a:ea typeface="微软雅黑" pitchFamily="34" charset="-122"/>
              </a:rPr>
              <a:t>”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STHeitiSC-Light"/>
                <a:ea typeface="微软雅黑" pitchFamily="34" charset="-122"/>
              </a:rPr>
              <a:t>倍字间距。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 bwMode="auto">
          <a:xfrm>
            <a:off x="5160963" y="3576638"/>
            <a:ext cx="8064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TEXT HERE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2531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3987800" y="1347788"/>
            <a:ext cx="1638300" cy="1412875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>
            <a:off x="5353050" y="595313"/>
            <a:ext cx="1638300" cy="1411287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>
            <a:off x="6718300" y="1331913"/>
            <a:ext cx="1638300" cy="1412875"/>
          </a:xfrm>
          <a:prstGeom prst="hexagon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>
            <a:off x="6718300" y="2822575"/>
            <a:ext cx="1638300" cy="1412875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Freeform 183"/>
          <p:cNvSpPr>
            <a:spLocks/>
          </p:cNvSpPr>
          <p:nvPr/>
        </p:nvSpPr>
        <p:spPr bwMode="auto">
          <a:xfrm>
            <a:off x="5424488" y="3033713"/>
            <a:ext cx="357187" cy="417512"/>
          </a:xfrm>
          <a:custGeom>
            <a:avLst/>
            <a:gdLst>
              <a:gd name="T0" fmla="*/ 104 w 208"/>
              <a:gd name="T1" fmla="*/ 0 h 243"/>
              <a:gd name="T2" fmla="*/ 128 w 208"/>
              <a:gd name="T3" fmla="*/ 3 h 243"/>
              <a:gd name="T4" fmla="*/ 150 w 208"/>
              <a:gd name="T5" fmla="*/ 11 h 243"/>
              <a:gd name="T6" fmla="*/ 170 w 208"/>
              <a:gd name="T7" fmla="*/ 24 h 243"/>
              <a:gd name="T8" fmla="*/ 186 w 208"/>
              <a:gd name="T9" fmla="*/ 41 h 243"/>
              <a:gd name="T10" fmla="*/ 198 w 208"/>
              <a:gd name="T11" fmla="*/ 62 h 243"/>
              <a:gd name="T12" fmla="*/ 205 w 208"/>
              <a:gd name="T13" fmla="*/ 86 h 243"/>
              <a:gd name="T14" fmla="*/ 208 w 208"/>
              <a:gd name="T15" fmla="*/ 113 h 243"/>
              <a:gd name="T16" fmla="*/ 205 w 208"/>
              <a:gd name="T17" fmla="*/ 141 h 243"/>
              <a:gd name="T18" fmla="*/ 198 w 208"/>
              <a:gd name="T19" fmla="*/ 168 h 243"/>
              <a:gd name="T20" fmla="*/ 186 w 208"/>
              <a:gd name="T21" fmla="*/ 191 h 243"/>
              <a:gd name="T22" fmla="*/ 170 w 208"/>
              <a:gd name="T23" fmla="*/ 212 h 243"/>
              <a:gd name="T24" fmla="*/ 150 w 208"/>
              <a:gd name="T25" fmla="*/ 228 h 243"/>
              <a:gd name="T26" fmla="*/ 128 w 208"/>
              <a:gd name="T27" fmla="*/ 239 h 243"/>
              <a:gd name="T28" fmla="*/ 104 w 208"/>
              <a:gd name="T29" fmla="*/ 243 h 243"/>
              <a:gd name="T30" fmla="*/ 80 w 208"/>
              <a:gd name="T31" fmla="*/ 239 h 243"/>
              <a:gd name="T32" fmla="*/ 58 w 208"/>
              <a:gd name="T33" fmla="*/ 228 h 243"/>
              <a:gd name="T34" fmla="*/ 39 w 208"/>
              <a:gd name="T35" fmla="*/ 212 h 243"/>
              <a:gd name="T36" fmla="*/ 22 w 208"/>
              <a:gd name="T37" fmla="*/ 191 h 243"/>
              <a:gd name="T38" fmla="*/ 10 w 208"/>
              <a:gd name="T39" fmla="*/ 168 h 243"/>
              <a:gd name="T40" fmla="*/ 2 w 208"/>
              <a:gd name="T41" fmla="*/ 141 h 243"/>
              <a:gd name="T42" fmla="*/ 0 w 208"/>
              <a:gd name="T43" fmla="*/ 113 h 243"/>
              <a:gd name="T44" fmla="*/ 2 w 208"/>
              <a:gd name="T45" fmla="*/ 86 h 243"/>
              <a:gd name="T46" fmla="*/ 10 w 208"/>
              <a:gd name="T47" fmla="*/ 62 h 243"/>
              <a:gd name="T48" fmla="*/ 22 w 208"/>
              <a:gd name="T49" fmla="*/ 41 h 243"/>
              <a:gd name="T50" fmla="*/ 39 w 208"/>
              <a:gd name="T51" fmla="*/ 24 h 243"/>
              <a:gd name="T52" fmla="*/ 58 w 208"/>
              <a:gd name="T53" fmla="*/ 11 h 243"/>
              <a:gd name="T54" fmla="*/ 80 w 208"/>
              <a:gd name="T55" fmla="*/ 3 h 243"/>
              <a:gd name="T56" fmla="*/ 104 w 208"/>
              <a:gd name="T57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8" h="243">
                <a:moveTo>
                  <a:pt x="104" y="0"/>
                </a:moveTo>
                <a:lnTo>
                  <a:pt x="128" y="3"/>
                </a:lnTo>
                <a:lnTo>
                  <a:pt x="150" y="11"/>
                </a:lnTo>
                <a:lnTo>
                  <a:pt x="170" y="24"/>
                </a:lnTo>
                <a:lnTo>
                  <a:pt x="186" y="41"/>
                </a:lnTo>
                <a:lnTo>
                  <a:pt x="198" y="62"/>
                </a:lnTo>
                <a:lnTo>
                  <a:pt x="205" y="86"/>
                </a:lnTo>
                <a:lnTo>
                  <a:pt x="208" y="113"/>
                </a:lnTo>
                <a:lnTo>
                  <a:pt x="205" y="141"/>
                </a:lnTo>
                <a:lnTo>
                  <a:pt x="198" y="168"/>
                </a:lnTo>
                <a:lnTo>
                  <a:pt x="186" y="191"/>
                </a:lnTo>
                <a:lnTo>
                  <a:pt x="170" y="212"/>
                </a:lnTo>
                <a:lnTo>
                  <a:pt x="150" y="228"/>
                </a:lnTo>
                <a:lnTo>
                  <a:pt x="128" y="239"/>
                </a:lnTo>
                <a:lnTo>
                  <a:pt x="104" y="243"/>
                </a:lnTo>
                <a:lnTo>
                  <a:pt x="80" y="239"/>
                </a:lnTo>
                <a:lnTo>
                  <a:pt x="58" y="228"/>
                </a:lnTo>
                <a:lnTo>
                  <a:pt x="39" y="212"/>
                </a:lnTo>
                <a:lnTo>
                  <a:pt x="22" y="191"/>
                </a:lnTo>
                <a:lnTo>
                  <a:pt x="10" y="168"/>
                </a:lnTo>
                <a:lnTo>
                  <a:pt x="2" y="141"/>
                </a:lnTo>
                <a:lnTo>
                  <a:pt x="0" y="113"/>
                </a:lnTo>
                <a:lnTo>
                  <a:pt x="2" y="86"/>
                </a:lnTo>
                <a:lnTo>
                  <a:pt x="10" y="62"/>
                </a:lnTo>
                <a:lnTo>
                  <a:pt x="22" y="41"/>
                </a:lnTo>
                <a:lnTo>
                  <a:pt x="39" y="24"/>
                </a:lnTo>
                <a:lnTo>
                  <a:pt x="58" y="11"/>
                </a:lnTo>
                <a:lnTo>
                  <a:pt x="80" y="3"/>
                </a:lnTo>
                <a:lnTo>
                  <a:pt x="104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" name="Freeform 184"/>
          <p:cNvSpPr>
            <a:spLocks/>
          </p:cNvSpPr>
          <p:nvPr/>
        </p:nvSpPr>
        <p:spPr bwMode="auto">
          <a:xfrm>
            <a:off x="5197475" y="3484563"/>
            <a:ext cx="811213" cy="401637"/>
          </a:xfrm>
          <a:custGeom>
            <a:avLst/>
            <a:gdLst>
              <a:gd name="T0" fmla="*/ 169 w 472"/>
              <a:gd name="T1" fmla="*/ 0 h 234"/>
              <a:gd name="T2" fmla="*/ 235 w 472"/>
              <a:gd name="T3" fmla="*/ 197 h 234"/>
              <a:gd name="T4" fmla="*/ 303 w 472"/>
              <a:gd name="T5" fmla="*/ 0 h 234"/>
              <a:gd name="T6" fmla="*/ 335 w 472"/>
              <a:gd name="T7" fmla="*/ 2 h 234"/>
              <a:gd name="T8" fmla="*/ 363 w 472"/>
              <a:gd name="T9" fmla="*/ 11 h 234"/>
              <a:gd name="T10" fmla="*/ 388 w 472"/>
              <a:gd name="T11" fmla="*/ 26 h 234"/>
              <a:gd name="T12" fmla="*/ 410 w 472"/>
              <a:gd name="T13" fmla="*/ 44 h 234"/>
              <a:gd name="T14" fmla="*/ 429 w 472"/>
              <a:gd name="T15" fmla="*/ 68 h 234"/>
              <a:gd name="T16" fmla="*/ 444 w 472"/>
              <a:gd name="T17" fmla="*/ 96 h 234"/>
              <a:gd name="T18" fmla="*/ 456 w 472"/>
              <a:gd name="T19" fmla="*/ 126 h 234"/>
              <a:gd name="T20" fmla="*/ 465 w 472"/>
              <a:gd name="T21" fmla="*/ 161 h 234"/>
              <a:gd name="T22" fmla="*/ 471 w 472"/>
              <a:gd name="T23" fmla="*/ 196 h 234"/>
              <a:gd name="T24" fmla="*/ 472 w 472"/>
              <a:gd name="T25" fmla="*/ 234 h 234"/>
              <a:gd name="T26" fmla="*/ 0 w 472"/>
              <a:gd name="T27" fmla="*/ 234 h 234"/>
              <a:gd name="T28" fmla="*/ 2 w 472"/>
              <a:gd name="T29" fmla="*/ 196 h 234"/>
              <a:gd name="T30" fmla="*/ 8 w 472"/>
              <a:gd name="T31" fmla="*/ 161 h 234"/>
              <a:gd name="T32" fmla="*/ 16 w 472"/>
              <a:gd name="T33" fmla="*/ 126 h 234"/>
              <a:gd name="T34" fmla="*/ 29 w 472"/>
              <a:gd name="T35" fmla="*/ 96 h 234"/>
              <a:gd name="T36" fmla="*/ 43 w 472"/>
              <a:gd name="T37" fmla="*/ 68 h 234"/>
              <a:gd name="T38" fmla="*/ 63 w 472"/>
              <a:gd name="T39" fmla="*/ 44 h 234"/>
              <a:gd name="T40" fmla="*/ 84 w 472"/>
              <a:gd name="T41" fmla="*/ 26 h 234"/>
              <a:gd name="T42" fmla="*/ 109 w 472"/>
              <a:gd name="T43" fmla="*/ 11 h 234"/>
              <a:gd name="T44" fmla="*/ 138 w 472"/>
              <a:gd name="T45" fmla="*/ 2 h 234"/>
              <a:gd name="T46" fmla="*/ 169 w 472"/>
              <a:gd name="T47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2" h="234">
                <a:moveTo>
                  <a:pt x="169" y="0"/>
                </a:moveTo>
                <a:lnTo>
                  <a:pt x="235" y="197"/>
                </a:lnTo>
                <a:lnTo>
                  <a:pt x="303" y="0"/>
                </a:lnTo>
                <a:lnTo>
                  <a:pt x="335" y="2"/>
                </a:lnTo>
                <a:lnTo>
                  <a:pt x="363" y="11"/>
                </a:lnTo>
                <a:lnTo>
                  <a:pt x="388" y="26"/>
                </a:lnTo>
                <a:lnTo>
                  <a:pt x="410" y="44"/>
                </a:lnTo>
                <a:lnTo>
                  <a:pt x="429" y="68"/>
                </a:lnTo>
                <a:lnTo>
                  <a:pt x="444" y="96"/>
                </a:lnTo>
                <a:lnTo>
                  <a:pt x="456" y="126"/>
                </a:lnTo>
                <a:lnTo>
                  <a:pt x="465" y="161"/>
                </a:lnTo>
                <a:lnTo>
                  <a:pt x="471" y="196"/>
                </a:lnTo>
                <a:lnTo>
                  <a:pt x="472" y="234"/>
                </a:lnTo>
                <a:lnTo>
                  <a:pt x="0" y="234"/>
                </a:lnTo>
                <a:lnTo>
                  <a:pt x="2" y="196"/>
                </a:lnTo>
                <a:lnTo>
                  <a:pt x="8" y="161"/>
                </a:lnTo>
                <a:lnTo>
                  <a:pt x="16" y="126"/>
                </a:lnTo>
                <a:lnTo>
                  <a:pt x="29" y="96"/>
                </a:lnTo>
                <a:lnTo>
                  <a:pt x="43" y="68"/>
                </a:lnTo>
                <a:lnTo>
                  <a:pt x="63" y="44"/>
                </a:lnTo>
                <a:lnTo>
                  <a:pt x="84" y="26"/>
                </a:lnTo>
                <a:lnTo>
                  <a:pt x="109" y="11"/>
                </a:lnTo>
                <a:lnTo>
                  <a:pt x="138" y="2"/>
                </a:lnTo>
                <a:lnTo>
                  <a:pt x="169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" name="Freeform 185"/>
          <p:cNvSpPr>
            <a:spLocks/>
          </p:cNvSpPr>
          <p:nvPr/>
        </p:nvSpPr>
        <p:spPr bwMode="auto">
          <a:xfrm>
            <a:off x="5541963" y="3481388"/>
            <a:ext cx="122237" cy="255587"/>
          </a:xfrm>
          <a:custGeom>
            <a:avLst/>
            <a:gdLst>
              <a:gd name="T0" fmla="*/ 36 w 72"/>
              <a:gd name="T1" fmla="*/ 0 h 149"/>
              <a:gd name="T2" fmla="*/ 72 w 72"/>
              <a:gd name="T3" fmla="*/ 37 h 149"/>
              <a:gd name="T4" fmla="*/ 36 w 72"/>
              <a:gd name="T5" fmla="*/ 149 h 149"/>
              <a:gd name="T6" fmla="*/ 0 w 72"/>
              <a:gd name="T7" fmla="*/ 37 h 149"/>
              <a:gd name="T8" fmla="*/ 36 w 72"/>
              <a:gd name="T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149">
                <a:moveTo>
                  <a:pt x="36" y="0"/>
                </a:moveTo>
                <a:lnTo>
                  <a:pt x="72" y="37"/>
                </a:lnTo>
                <a:lnTo>
                  <a:pt x="36" y="149"/>
                </a:lnTo>
                <a:lnTo>
                  <a:pt x="0" y="37"/>
                </a:lnTo>
                <a:lnTo>
                  <a:pt x="36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" name="Freeform 186"/>
          <p:cNvSpPr>
            <a:spLocks/>
          </p:cNvSpPr>
          <p:nvPr/>
        </p:nvSpPr>
        <p:spPr bwMode="auto">
          <a:xfrm>
            <a:off x="5746750" y="2368550"/>
            <a:ext cx="919163" cy="842963"/>
          </a:xfrm>
          <a:custGeom>
            <a:avLst/>
            <a:gdLst>
              <a:gd name="T0" fmla="*/ 197 w 392"/>
              <a:gd name="T1" fmla="*/ 0 h 360"/>
              <a:gd name="T2" fmla="*/ 237 w 392"/>
              <a:gd name="T3" fmla="*/ 4 h 360"/>
              <a:gd name="T4" fmla="*/ 272 w 392"/>
              <a:gd name="T5" fmla="*/ 11 h 360"/>
              <a:gd name="T6" fmla="*/ 306 w 392"/>
              <a:gd name="T7" fmla="*/ 24 h 360"/>
              <a:gd name="T8" fmla="*/ 334 w 392"/>
              <a:gd name="T9" fmla="*/ 40 h 360"/>
              <a:gd name="T10" fmla="*/ 359 w 392"/>
              <a:gd name="T11" fmla="*/ 59 h 360"/>
              <a:gd name="T12" fmla="*/ 376 w 392"/>
              <a:gd name="T13" fmla="*/ 82 h 360"/>
              <a:gd name="T14" fmla="*/ 388 w 392"/>
              <a:gd name="T15" fmla="*/ 106 h 360"/>
              <a:gd name="T16" fmla="*/ 392 w 392"/>
              <a:gd name="T17" fmla="*/ 133 h 360"/>
              <a:gd name="T18" fmla="*/ 388 w 392"/>
              <a:gd name="T19" fmla="*/ 156 h 360"/>
              <a:gd name="T20" fmla="*/ 378 w 392"/>
              <a:gd name="T21" fmla="*/ 178 h 360"/>
              <a:gd name="T22" fmla="*/ 362 w 392"/>
              <a:gd name="T23" fmla="*/ 197 h 360"/>
              <a:gd name="T24" fmla="*/ 341 w 392"/>
              <a:gd name="T25" fmla="*/ 214 h 360"/>
              <a:gd name="T26" fmla="*/ 314 w 392"/>
              <a:gd name="T27" fmla="*/ 228 h 360"/>
              <a:gd name="T28" fmla="*/ 284 w 392"/>
              <a:gd name="T29" fmla="*/ 240 h 360"/>
              <a:gd name="T30" fmla="*/ 250 w 392"/>
              <a:gd name="T31" fmla="*/ 248 h 360"/>
              <a:gd name="T32" fmla="*/ 214 w 392"/>
              <a:gd name="T33" fmla="*/ 253 h 360"/>
              <a:gd name="T34" fmla="*/ 174 w 392"/>
              <a:gd name="T35" fmla="*/ 255 h 360"/>
              <a:gd name="T36" fmla="*/ 167 w 392"/>
              <a:gd name="T37" fmla="*/ 263 h 360"/>
              <a:gd name="T38" fmla="*/ 156 w 392"/>
              <a:gd name="T39" fmla="*/ 273 h 360"/>
              <a:gd name="T40" fmla="*/ 144 w 392"/>
              <a:gd name="T41" fmla="*/ 286 h 360"/>
              <a:gd name="T42" fmla="*/ 131 w 392"/>
              <a:gd name="T43" fmla="*/ 302 h 360"/>
              <a:gd name="T44" fmla="*/ 116 w 392"/>
              <a:gd name="T45" fmla="*/ 319 h 360"/>
              <a:gd name="T46" fmla="*/ 103 w 392"/>
              <a:gd name="T47" fmla="*/ 335 h 360"/>
              <a:gd name="T48" fmla="*/ 91 w 392"/>
              <a:gd name="T49" fmla="*/ 348 h 360"/>
              <a:gd name="T50" fmla="*/ 79 w 392"/>
              <a:gd name="T51" fmla="*/ 360 h 360"/>
              <a:gd name="T52" fmla="*/ 79 w 392"/>
              <a:gd name="T53" fmla="*/ 331 h 360"/>
              <a:gd name="T54" fmla="*/ 79 w 392"/>
              <a:gd name="T55" fmla="*/ 298 h 360"/>
              <a:gd name="T56" fmla="*/ 79 w 392"/>
              <a:gd name="T57" fmla="*/ 267 h 360"/>
              <a:gd name="T58" fmla="*/ 77 w 392"/>
              <a:gd name="T59" fmla="*/ 238 h 360"/>
              <a:gd name="T60" fmla="*/ 50 w 392"/>
              <a:gd name="T61" fmla="*/ 222 h 360"/>
              <a:gd name="T62" fmla="*/ 31 w 392"/>
              <a:gd name="T63" fmla="*/ 202 h 360"/>
              <a:gd name="T64" fmla="*/ 15 w 392"/>
              <a:gd name="T65" fmla="*/ 181 h 360"/>
              <a:gd name="T66" fmla="*/ 4 w 392"/>
              <a:gd name="T67" fmla="*/ 158 h 360"/>
              <a:gd name="T68" fmla="*/ 0 w 392"/>
              <a:gd name="T69" fmla="*/ 133 h 360"/>
              <a:gd name="T70" fmla="*/ 4 w 392"/>
              <a:gd name="T71" fmla="*/ 106 h 360"/>
              <a:gd name="T72" fmla="*/ 16 w 392"/>
              <a:gd name="T73" fmla="*/ 82 h 360"/>
              <a:gd name="T74" fmla="*/ 35 w 392"/>
              <a:gd name="T75" fmla="*/ 59 h 360"/>
              <a:gd name="T76" fmla="*/ 58 w 392"/>
              <a:gd name="T77" fmla="*/ 40 h 360"/>
              <a:gd name="T78" fmla="*/ 87 w 392"/>
              <a:gd name="T79" fmla="*/ 24 h 360"/>
              <a:gd name="T80" fmla="*/ 120 w 392"/>
              <a:gd name="T81" fmla="*/ 11 h 360"/>
              <a:gd name="T82" fmla="*/ 157 w 392"/>
              <a:gd name="T83" fmla="*/ 4 h 360"/>
              <a:gd name="T84" fmla="*/ 197 w 392"/>
              <a:gd name="T8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92" h="360">
                <a:moveTo>
                  <a:pt x="197" y="0"/>
                </a:moveTo>
                <a:lnTo>
                  <a:pt x="237" y="4"/>
                </a:lnTo>
                <a:lnTo>
                  <a:pt x="272" y="11"/>
                </a:lnTo>
                <a:lnTo>
                  <a:pt x="306" y="24"/>
                </a:lnTo>
                <a:lnTo>
                  <a:pt x="334" y="40"/>
                </a:lnTo>
                <a:lnTo>
                  <a:pt x="359" y="59"/>
                </a:lnTo>
                <a:lnTo>
                  <a:pt x="376" y="82"/>
                </a:lnTo>
                <a:lnTo>
                  <a:pt x="388" y="106"/>
                </a:lnTo>
                <a:lnTo>
                  <a:pt x="392" y="133"/>
                </a:lnTo>
                <a:lnTo>
                  <a:pt x="388" y="156"/>
                </a:lnTo>
                <a:lnTo>
                  <a:pt x="378" y="178"/>
                </a:lnTo>
                <a:lnTo>
                  <a:pt x="362" y="197"/>
                </a:lnTo>
                <a:lnTo>
                  <a:pt x="341" y="214"/>
                </a:lnTo>
                <a:lnTo>
                  <a:pt x="314" y="228"/>
                </a:lnTo>
                <a:lnTo>
                  <a:pt x="284" y="240"/>
                </a:lnTo>
                <a:lnTo>
                  <a:pt x="250" y="248"/>
                </a:lnTo>
                <a:lnTo>
                  <a:pt x="214" y="253"/>
                </a:lnTo>
                <a:lnTo>
                  <a:pt x="174" y="255"/>
                </a:lnTo>
                <a:lnTo>
                  <a:pt x="167" y="263"/>
                </a:lnTo>
                <a:lnTo>
                  <a:pt x="156" y="273"/>
                </a:lnTo>
                <a:lnTo>
                  <a:pt x="144" y="286"/>
                </a:lnTo>
                <a:lnTo>
                  <a:pt x="131" y="302"/>
                </a:lnTo>
                <a:lnTo>
                  <a:pt x="116" y="319"/>
                </a:lnTo>
                <a:lnTo>
                  <a:pt x="103" y="335"/>
                </a:lnTo>
                <a:lnTo>
                  <a:pt x="91" y="348"/>
                </a:lnTo>
                <a:lnTo>
                  <a:pt x="79" y="360"/>
                </a:lnTo>
                <a:lnTo>
                  <a:pt x="79" y="331"/>
                </a:lnTo>
                <a:lnTo>
                  <a:pt x="79" y="298"/>
                </a:lnTo>
                <a:lnTo>
                  <a:pt x="79" y="267"/>
                </a:lnTo>
                <a:lnTo>
                  <a:pt x="77" y="238"/>
                </a:lnTo>
                <a:lnTo>
                  <a:pt x="50" y="222"/>
                </a:lnTo>
                <a:lnTo>
                  <a:pt x="31" y="202"/>
                </a:lnTo>
                <a:lnTo>
                  <a:pt x="15" y="181"/>
                </a:lnTo>
                <a:lnTo>
                  <a:pt x="4" y="158"/>
                </a:lnTo>
                <a:lnTo>
                  <a:pt x="0" y="133"/>
                </a:lnTo>
                <a:lnTo>
                  <a:pt x="4" y="106"/>
                </a:lnTo>
                <a:lnTo>
                  <a:pt x="16" y="82"/>
                </a:lnTo>
                <a:lnTo>
                  <a:pt x="35" y="59"/>
                </a:lnTo>
                <a:lnTo>
                  <a:pt x="58" y="40"/>
                </a:lnTo>
                <a:lnTo>
                  <a:pt x="87" y="24"/>
                </a:lnTo>
                <a:lnTo>
                  <a:pt x="120" y="11"/>
                </a:lnTo>
                <a:lnTo>
                  <a:pt x="157" y="4"/>
                </a:lnTo>
                <a:lnTo>
                  <a:pt x="19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" name="Freeform 187"/>
          <p:cNvSpPr>
            <a:spLocks/>
          </p:cNvSpPr>
          <p:nvPr/>
        </p:nvSpPr>
        <p:spPr bwMode="auto">
          <a:xfrm>
            <a:off x="6081713" y="2478088"/>
            <a:ext cx="242887" cy="252412"/>
          </a:xfrm>
          <a:custGeom>
            <a:avLst/>
            <a:gdLst>
              <a:gd name="T0" fmla="*/ 63 w 123"/>
              <a:gd name="T1" fmla="*/ 0 h 128"/>
              <a:gd name="T2" fmla="*/ 79 w 123"/>
              <a:gd name="T3" fmla="*/ 2 h 128"/>
              <a:gd name="T4" fmla="*/ 94 w 123"/>
              <a:gd name="T5" fmla="*/ 7 h 128"/>
              <a:gd name="T6" fmla="*/ 105 w 123"/>
              <a:gd name="T7" fmla="*/ 15 h 128"/>
              <a:gd name="T8" fmla="*/ 115 w 123"/>
              <a:gd name="T9" fmla="*/ 25 h 128"/>
              <a:gd name="T10" fmla="*/ 121 w 123"/>
              <a:gd name="T11" fmla="*/ 39 h 128"/>
              <a:gd name="T12" fmla="*/ 123 w 123"/>
              <a:gd name="T13" fmla="*/ 52 h 128"/>
              <a:gd name="T14" fmla="*/ 120 w 123"/>
              <a:gd name="T15" fmla="*/ 69 h 128"/>
              <a:gd name="T16" fmla="*/ 111 w 123"/>
              <a:gd name="T17" fmla="*/ 85 h 128"/>
              <a:gd name="T18" fmla="*/ 95 w 123"/>
              <a:gd name="T19" fmla="*/ 98 h 128"/>
              <a:gd name="T20" fmla="*/ 88 w 123"/>
              <a:gd name="T21" fmla="*/ 102 h 128"/>
              <a:gd name="T22" fmla="*/ 84 w 123"/>
              <a:gd name="T23" fmla="*/ 106 h 128"/>
              <a:gd name="T24" fmla="*/ 82 w 123"/>
              <a:gd name="T25" fmla="*/ 109 h 128"/>
              <a:gd name="T26" fmla="*/ 79 w 123"/>
              <a:gd name="T27" fmla="*/ 111 h 128"/>
              <a:gd name="T28" fmla="*/ 78 w 123"/>
              <a:gd name="T29" fmla="*/ 115 h 128"/>
              <a:gd name="T30" fmla="*/ 76 w 123"/>
              <a:gd name="T31" fmla="*/ 120 h 128"/>
              <a:gd name="T32" fmla="*/ 76 w 123"/>
              <a:gd name="T33" fmla="*/ 128 h 128"/>
              <a:gd name="T34" fmla="*/ 43 w 123"/>
              <a:gd name="T35" fmla="*/ 128 h 128"/>
              <a:gd name="T36" fmla="*/ 43 w 123"/>
              <a:gd name="T37" fmla="*/ 123 h 128"/>
              <a:gd name="T38" fmla="*/ 45 w 123"/>
              <a:gd name="T39" fmla="*/ 105 h 128"/>
              <a:gd name="T40" fmla="*/ 47 w 123"/>
              <a:gd name="T41" fmla="*/ 94 h 128"/>
              <a:gd name="T42" fmla="*/ 50 w 123"/>
              <a:gd name="T43" fmla="*/ 91 h 128"/>
              <a:gd name="T44" fmla="*/ 54 w 123"/>
              <a:gd name="T45" fmla="*/ 86 h 128"/>
              <a:gd name="T46" fmla="*/ 59 w 123"/>
              <a:gd name="T47" fmla="*/ 82 h 128"/>
              <a:gd name="T48" fmla="*/ 67 w 123"/>
              <a:gd name="T49" fmla="*/ 77 h 128"/>
              <a:gd name="T50" fmla="*/ 71 w 123"/>
              <a:gd name="T51" fmla="*/ 73 h 128"/>
              <a:gd name="T52" fmla="*/ 75 w 123"/>
              <a:gd name="T53" fmla="*/ 69 h 128"/>
              <a:gd name="T54" fmla="*/ 78 w 123"/>
              <a:gd name="T55" fmla="*/ 65 h 128"/>
              <a:gd name="T56" fmla="*/ 80 w 123"/>
              <a:gd name="T57" fmla="*/ 61 h 128"/>
              <a:gd name="T58" fmla="*/ 80 w 123"/>
              <a:gd name="T59" fmla="*/ 57 h 128"/>
              <a:gd name="T60" fmla="*/ 82 w 123"/>
              <a:gd name="T61" fmla="*/ 53 h 128"/>
              <a:gd name="T62" fmla="*/ 80 w 123"/>
              <a:gd name="T63" fmla="*/ 46 h 128"/>
              <a:gd name="T64" fmla="*/ 79 w 123"/>
              <a:gd name="T65" fmla="*/ 41 h 128"/>
              <a:gd name="T66" fmla="*/ 75 w 123"/>
              <a:gd name="T67" fmla="*/ 37 h 128"/>
              <a:gd name="T68" fmla="*/ 71 w 123"/>
              <a:gd name="T69" fmla="*/ 35 h 128"/>
              <a:gd name="T70" fmla="*/ 66 w 123"/>
              <a:gd name="T71" fmla="*/ 33 h 128"/>
              <a:gd name="T72" fmla="*/ 61 w 123"/>
              <a:gd name="T73" fmla="*/ 32 h 128"/>
              <a:gd name="T74" fmla="*/ 50 w 123"/>
              <a:gd name="T75" fmla="*/ 35 h 128"/>
              <a:gd name="T76" fmla="*/ 43 w 123"/>
              <a:gd name="T77" fmla="*/ 40 h 128"/>
              <a:gd name="T78" fmla="*/ 38 w 123"/>
              <a:gd name="T79" fmla="*/ 50 h 128"/>
              <a:gd name="T80" fmla="*/ 36 w 123"/>
              <a:gd name="T81" fmla="*/ 64 h 128"/>
              <a:gd name="T82" fmla="*/ 0 w 123"/>
              <a:gd name="T83" fmla="*/ 60 h 128"/>
              <a:gd name="T84" fmla="*/ 4 w 123"/>
              <a:gd name="T85" fmla="*/ 41 h 128"/>
              <a:gd name="T86" fmla="*/ 12 w 123"/>
              <a:gd name="T87" fmla="*/ 27 h 128"/>
              <a:gd name="T88" fmla="*/ 21 w 123"/>
              <a:gd name="T89" fmla="*/ 15 h 128"/>
              <a:gd name="T90" fmla="*/ 33 w 123"/>
              <a:gd name="T91" fmla="*/ 7 h 128"/>
              <a:gd name="T92" fmla="*/ 47 w 123"/>
              <a:gd name="T93" fmla="*/ 2 h 128"/>
              <a:gd name="T94" fmla="*/ 63 w 123"/>
              <a:gd name="T9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28">
                <a:moveTo>
                  <a:pt x="63" y="0"/>
                </a:moveTo>
                <a:lnTo>
                  <a:pt x="79" y="2"/>
                </a:lnTo>
                <a:lnTo>
                  <a:pt x="94" y="7"/>
                </a:lnTo>
                <a:lnTo>
                  <a:pt x="105" y="15"/>
                </a:lnTo>
                <a:lnTo>
                  <a:pt x="115" y="25"/>
                </a:lnTo>
                <a:lnTo>
                  <a:pt x="121" y="39"/>
                </a:lnTo>
                <a:lnTo>
                  <a:pt x="123" y="52"/>
                </a:lnTo>
                <a:lnTo>
                  <a:pt x="120" y="69"/>
                </a:lnTo>
                <a:lnTo>
                  <a:pt x="111" y="85"/>
                </a:lnTo>
                <a:lnTo>
                  <a:pt x="95" y="98"/>
                </a:lnTo>
                <a:lnTo>
                  <a:pt x="88" y="102"/>
                </a:lnTo>
                <a:lnTo>
                  <a:pt x="84" y="106"/>
                </a:lnTo>
                <a:lnTo>
                  <a:pt x="82" y="109"/>
                </a:lnTo>
                <a:lnTo>
                  <a:pt x="79" y="111"/>
                </a:lnTo>
                <a:lnTo>
                  <a:pt x="78" y="115"/>
                </a:lnTo>
                <a:lnTo>
                  <a:pt x="76" y="120"/>
                </a:lnTo>
                <a:lnTo>
                  <a:pt x="76" y="128"/>
                </a:lnTo>
                <a:lnTo>
                  <a:pt x="43" y="128"/>
                </a:lnTo>
                <a:lnTo>
                  <a:pt x="43" y="123"/>
                </a:lnTo>
                <a:lnTo>
                  <a:pt x="45" y="105"/>
                </a:lnTo>
                <a:lnTo>
                  <a:pt x="47" y="94"/>
                </a:lnTo>
                <a:lnTo>
                  <a:pt x="50" y="91"/>
                </a:lnTo>
                <a:lnTo>
                  <a:pt x="54" y="86"/>
                </a:lnTo>
                <a:lnTo>
                  <a:pt x="59" y="82"/>
                </a:lnTo>
                <a:lnTo>
                  <a:pt x="67" y="77"/>
                </a:lnTo>
                <a:lnTo>
                  <a:pt x="71" y="73"/>
                </a:lnTo>
                <a:lnTo>
                  <a:pt x="75" y="69"/>
                </a:lnTo>
                <a:lnTo>
                  <a:pt x="78" y="65"/>
                </a:lnTo>
                <a:lnTo>
                  <a:pt x="80" y="61"/>
                </a:lnTo>
                <a:lnTo>
                  <a:pt x="80" y="57"/>
                </a:lnTo>
                <a:lnTo>
                  <a:pt x="82" y="53"/>
                </a:lnTo>
                <a:lnTo>
                  <a:pt x="80" y="46"/>
                </a:lnTo>
                <a:lnTo>
                  <a:pt x="79" y="41"/>
                </a:lnTo>
                <a:lnTo>
                  <a:pt x="75" y="37"/>
                </a:lnTo>
                <a:lnTo>
                  <a:pt x="71" y="35"/>
                </a:lnTo>
                <a:lnTo>
                  <a:pt x="66" y="33"/>
                </a:lnTo>
                <a:lnTo>
                  <a:pt x="61" y="32"/>
                </a:lnTo>
                <a:lnTo>
                  <a:pt x="50" y="35"/>
                </a:lnTo>
                <a:lnTo>
                  <a:pt x="43" y="40"/>
                </a:lnTo>
                <a:lnTo>
                  <a:pt x="38" y="50"/>
                </a:lnTo>
                <a:lnTo>
                  <a:pt x="36" y="64"/>
                </a:lnTo>
                <a:lnTo>
                  <a:pt x="0" y="60"/>
                </a:lnTo>
                <a:lnTo>
                  <a:pt x="4" y="41"/>
                </a:lnTo>
                <a:lnTo>
                  <a:pt x="12" y="27"/>
                </a:lnTo>
                <a:lnTo>
                  <a:pt x="21" y="15"/>
                </a:lnTo>
                <a:lnTo>
                  <a:pt x="33" y="7"/>
                </a:lnTo>
                <a:lnTo>
                  <a:pt x="47" y="2"/>
                </a:lnTo>
                <a:lnTo>
                  <a:pt x="63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4" name="Rectangle 188"/>
          <p:cNvSpPr>
            <a:spLocks noChangeArrowheads="1"/>
          </p:cNvSpPr>
          <p:nvPr/>
        </p:nvSpPr>
        <p:spPr bwMode="auto">
          <a:xfrm>
            <a:off x="6165850" y="2754313"/>
            <a:ext cx="79375" cy="74612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2539" name="Freeform 113"/>
          <p:cNvSpPr>
            <a:spLocks noChangeAspect="1"/>
          </p:cNvSpPr>
          <p:nvPr/>
        </p:nvSpPr>
        <p:spPr bwMode="auto">
          <a:xfrm>
            <a:off x="7319963" y="1577975"/>
            <a:ext cx="434975" cy="388938"/>
          </a:xfrm>
          <a:custGeom>
            <a:avLst/>
            <a:gdLst>
              <a:gd name="T0" fmla="*/ 226153 w 173"/>
              <a:gd name="T1" fmla="*/ 0 h 153"/>
              <a:gd name="T2" fmla="*/ 301537 w 173"/>
              <a:gd name="T3" fmla="*/ 5088 h 153"/>
              <a:gd name="T4" fmla="*/ 356819 w 173"/>
              <a:gd name="T5" fmla="*/ 27983 h 153"/>
              <a:gd name="T6" fmla="*/ 399537 w 173"/>
              <a:gd name="T7" fmla="*/ 63599 h 153"/>
              <a:gd name="T8" fmla="*/ 424665 w 173"/>
              <a:gd name="T9" fmla="*/ 114478 h 153"/>
              <a:gd name="T10" fmla="*/ 434716 w 173"/>
              <a:gd name="T11" fmla="*/ 165357 h 153"/>
              <a:gd name="T12" fmla="*/ 424665 w 173"/>
              <a:gd name="T13" fmla="*/ 218779 h 153"/>
              <a:gd name="T14" fmla="*/ 399537 w 173"/>
              <a:gd name="T15" fmla="*/ 264571 h 153"/>
              <a:gd name="T16" fmla="*/ 356819 w 173"/>
              <a:gd name="T17" fmla="*/ 300186 h 153"/>
              <a:gd name="T18" fmla="*/ 301537 w 173"/>
              <a:gd name="T19" fmla="*/ 323081 h 153"/>
              <a:gd name="T20" fmla="*/ 226153 w 173"/>
              <a:gd name="T21" fmla="*/ 333257 h 153"/>
              <a:gd name="T22" fmla="*/ 208563 w 173"/>
              <a:gd name="T23" fmla="*/ 328169 h 153"/>
              <a:gd name="T24" fmla="*/ 183435 w 173"/>
              <a:gd name="T25" fmla="*/ 323081 h 153"/>
              <a:gd name="T26" fmla="*/ 143230 w 173"/>
              <a:gd name="T27" fmla="*/ 358697 h 153"/>
              <a:gd name="T28" fmla="*/ 103025 w 173"/>
              <a:gd name="T29" fmla="*/ 379048 h 153"/>
              <a:gd name="T30" fmla="*/ 70359 w 173"/>
              <a:gd name="T31" fmla="*/ 384136 h 153"/>
              <a:gd name="T32" fmla="*/ 40205 w 173"/>
              <a:gd name="T33" fmla="*/ 389224 h 153"/>
              <a:gd name="T34" fmla="*/ 30154 w 173"/>
              <a:gd name="T35" fmla="*/ 384136 h 153"/>
              <a:gd name="T36" fmla="*/ 70359 w 173"/>
              <a:gd name="T37" fmla="*/ 358697 h 153"/>
              <a:gd name="T38" fmla="*/ 87948 w 173"/>
              <a:gd name="T39" fmla="*/ 328169 h 153"/>
              <a:gd name="T40" fmla="*/ 87948 w 173"/>
              <a:gd name="T41" fmla="*/ 307818 h 153"/>
              <a:gd name="T42" fmla="*/ 82923 w 173"/>
              <a:gd name="T43" fmla="*/ 295098 h 153"/>
              <a:gd name="T44" fmla="*/ 40205 w 173"/>
              <a:gd name="T45" fmla="*/ 259483 h 153"/>
              <a:gd name="T46" fmla="*/ 10051 w 173"/>
              <a:gd name="T47" fmla="*/ 213692 h 153"/>
              <a:gd name="T48" fmla="*/ 0 w 173"/>
              <a:gd name="T49" fmla="*/ 165357 h 153"/>
              <a:gd name="T50" fmla="*/ 15077 w 173"/>
              <a:gd name="T51" fmla="*/ 114478 h 153"/>
              <a:gd name="T52" fmla="*/ 45231 w 173"/>
              <a:gd name="T53" fmla="*/ 63599 h 153"/>
              <a:gd name="T54" fmla="*/ 92974 w 173"/>
              <a:gd name="T55" fmla="*/ 27983 h 153"/>
              <a:gd name="T56" fmla="*/ 158307 w 173"/>
              <a:gd name="T57" fmla="*/ 5088 h 153"/>
              <a:gd name="T58" fmla="*/ 226153 w 173"/>
              <a:gd name="T59" fmla="*/ 0 h 153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73"/>
              <a:gd name="T91" fmla="*/ 0 h 153"/>
              <a:gd name="T92" fmla="*/ 173 w 173"/>
              <a:gd name="T93" fmla="*/ 153 h 153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0" name="Freeform 197"/>
          <p:cNvSpPr>
            <a:spLocks noChangeAspect="1" noEditPoints="1"/>
          </p:cNvSpPr>
          <p:nvPr/>
        </p:nvSpPr>
        <p:spPr bwMode="auto">
          <a:xfrm>
            <a:off x="7356475" y="3067050"/>
            <a:ext cx="361950" cy="388938"/>
          </a:xfrm>
          <a:custGeom>
            <a:avLst/>
            <a:gdLst>
              <a:gd name="T0" fmla="*/ 52995 w 157"/>
              <a:gd name="T1" fmla="*/ 309558 h 171"/>
              <a:gd name="T2" fmla="*/ 57603 w 157"/>
              <a:gd name="T3" fmla="*/ 327768 h 171"/>
              <a:gd name="T4" fmla="*/ 304144 w 157"/>
              <a:gd name="T5" fmla="*/ 327768 h 171"/>
              <a:gd name="T6" fmla="*/ 308752 w 157"/>
              <a:gd name="T7" fmla="*/ 309558 h 171"/>
              <a:gd name="T8" fmla="*/ 66820 w 157"/>
              <a:gd name="T9" fmla="*/ 300454 h 171"/>
              <a:gd name="T10" fmla="*/ 52995 w 157"/>
              <a:gd name="T11" fmla="*/ 227616 h 171"/>
              <a:gd name="T12" fmla="*/ 57603 w 157"/>
              <a:gd name="T13" fmla="*/ 254930 h 171"/>
              <a:gd name="T14" fmla="*/ 304144 w 157"/>
              <a:gd name="T15" fmla="*/ 254930 h 171"/>
              <a:gd name="T16" fmla="*/ 308752 w 157"/>
              <a:gd name="T17" fmla="*/ 227616 h 171"/>
              <a:gd name="T18" fmla="*/ 66820 w 157"/>
              <a:gd name="T19" fmla="*/ 218512 h 171"/>
              <a:gd name="T20" fmla="*/ 52995 w 157"/>
              <a:gd name="T21" fmla="*/ 147951 h 171"/>
              <a:gd name="T22" fmla="*/ 57603 w 157"/>
              <a:gd name="T23" fmla="*/ 175265 h 171"/>
              <a:gd name="T24" fmla="*/ 304144 w 157"/>
              <a:gd name="T25" fmla="*/ 175265 h 171"/>
              <a:gd name="T26" fmla="*/ 308752 w 157"/>
              <a:gd name="T27" fmla="*/ 147951 h 171"/>
              <a:gd name="T28" fmla="*/ 66820 w 157"/>
              <a:gd name="T29" fmla="*/ 138846 h 171"/>
              <a:gd name="T30" fmla="*/ 50691 w 157"/>
              <a:gd name="T31" fmla="*/ 54628 h 171"/>
              <a:gd name="T32" fmla="*/ 71428 w 157"/>
              <a:gd name="T33" fmla="*/ 91047 h 171"/>
              <a:gd name="T34" fmla="*/ 112902 w 157"/>
              <a:gd name="T35" fmla="*/ 81942 h 171"/>
              <a:gd name="T36" fmla="*/ 126727 w 157"/>
              <a:gd name="T37" fmla="*/ 36419 h 171"/>
              <a:gd name="T38" fmla="*/ 145160 w 157"/>
              <a:gd name="T39" fmla="*/ 68285 h 171"/>
              <a:gd name="T40" fmla="*/ 179721 w 157"/>
              <a:gd name="T41" fmla="*/ 91047 h 171"/>
              <a:gd name="T42" fmla="*/ 216587 w 157"/>
              <a:gd name="T43" fmla="*/ 68285 h 171"/>
              <a:gd name="T44" fmla="*/ 235020 w 157"/>
              <a:gd name="T45" fmla="*/ 36419 h 171"/>
              <a:gd name="T46" fmla="*/ 248845 w 157"/>
              <a:gd name="T47" fmla="*/ 81942 h 171"/>
              <a:gd name="T48" fmla="*/ 290319 w 157"/>
              <a:gd name="T49" fmla="*/ 91047 h 171"/>
              <a:gd name="T50" fmla="*/ 311056 w 157"/>
              <a:gd name="T51" fmla="*/ 54628 h 171"/>
              <a:gd name="T52" fmla="*/ 352531 w 157"/>
              <a:gd name="T53" fmla="*/ 40971 h 171"/>
              <a:gd name="T54" fmla="*/ 361747 w 157"/>
              <a:gd name="T55" fmla="*/ 371015 h 171"/>
              <a:gd name="T56" fmla="*/ 343314 w 157"/>
              <a:gd name="T57" fmla="*/ 389224 h 171"/>
              <a:gd name="T58" fmla="*/ 4608 w 157"/>
              <a:gd name="T59" fmla="*/ 380119 h 171"/>
              <a:gd name="T60" fmla="*/ 4608 w 157"/>
              <a:gd name="T61" fmla="*/ 45523 h 171"/>
              <a:gd name="T62" fmla="*/ 271886 w 157"/>
              <a:gd name="T63" fmla="*/ 0 h 171"/>
              <a:gd name="T64" fmla="*/ 294928 w 157"/>
              <a:gd name="T65" fmla="*/ 18209 h 171"/>
              <a:gd name="T66" fmla="*/ 285711 w 157"/>
              <a:gd name="T67" fmla="*/ 72837 h 171"/>
              <a:gd name="T68" fmla="*/ 258062 w 157"/>
              <a:gd name="T69" fmla="*/ 63733 h 171"/>
              <a:gd name="T70" fmla="*/ 258062 w 157"/>
              <a:gd name="T71" fmla="*/ 9105 h 171"/>
              <a:gd name="T72" fmla="*/ 179721 w 157"/>
              <a:gd name="T73" fmla="*/ 0 h 171"/>
              <a:gd name="T74" fmla="*/ 198154 w 157"/>
              <a:gd name="T75" fmla="*/ 18209 h 171"/>
              <a:gd name="T76" fmla="*/ 188938 w 157"/>
              <a:gd name="T77" fmla="*/ 72837 h 171"/>
              <a:gd name="T78" fmla="*/ 163593 w 157"/>
              <a:gd name="T79" fmla="*/ 63733 h 171"/>
              <a:gd name="T80" fmla="*/ 163593 w 157"/>
              <a:gd name="T81" fmla="*/ 9105 h 171"/>
              <a:gd name="T82" fmla="*/ 89861 w 157"/>
              <a:gd name="T83" fmla="*/ 0 h 171"/>
              <a:gd name="T84" fmla="*/ 108294 w 157"/>
              <a:gd name="T85" fmla="*/ 18209 h 171"/>
              <a:gd name="T86" fmla="*/ 99077 w 157"/>
              <a:gd name="T87" fmla="*/ 72837 h 171"/>
              <a:gd name="T88" fmla="*/ 71428 w 157"/>
              <a:gd name="T89" fmla="*/ 63733 h 171"/>
              <a:gd name="T90" fmla="*/ 71428 w 157"/>
              <a:gd name="T91" fmla="*/ 9105 h 17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57"/>
              <a:gd name="T139" fmla="*/ 0 h 171"/>
              <a:gd name="T140" fmla="*/ 157 w 157"/>
              <a:gd name="T141" fmla="*/ 171 h 171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1" name="Freeform 234"/>
          <p:cNvSpPr>
            <a:spLocks noChangeAspect="1"/>
          </p:cNvSpPr>
          <p:nvPr/>
        </p:nvSpPr>
        <p:spPr bwMode="auto">
          <a:xfrm>
            <a:off x="5978525" y="825500"/>
            <a:ext cx="403225" cy="390525"/>
          </a:xfrm>
          <a:custGeom>
            <a:avLst/>
            <a:gdLst>
              <a:gd name="T0" fmla="*/ 219130 w 173"/>
              <a:gd name="T1" fmla="*/ 4661 h 167"/>
              <a:gd name="T2" fmla="*/ 251767 w 173"/>
              <a:gd name="T3" fmla="*/ 16315 h 167"/>
              <a:gd name="T4" fmla="*/ 265754 w 173"/>
              <a:gd name="T5" fmla="*/ 34960 h 167"/>
              <a:gd name="T6" fmla="*/ 275078 w 173"/>
              <a:gd name="T7" fmla="*/ 58267 h 167"/>
              <a:gd name="T8" fmla="*/ 275078 w 173"/>
              <a:gd name="T9" fmla="*/ 86235 h 167"/>
              <a:gd name="T10" fmla="*/ 275078 w 173"/>
              <a:gd name="T11" fmla="*/ 100219 h 167"/>
              <a:gd name="T12" fmla="*/ 279741 w 173"/>
              <a:gd name="T13" fmla="*/ 114203 h 167"/>
              <a:gd name="T14" fmla="*/ 279741 w 173"/>
              <a:gd name="T15" fmla="*/ 128188 h 167"/>
              <a:gd name="T16" fmla="*/ 275078 w 173"/>
              <a:gd name="T17" fmla="*/ 142172 h 167"/>
              <a:gd name="T18" fmla="*/ 270416 w 173"/>
              <a:gd name="T19" fmla="*/ 149164 h 167"/>
              <a:gd name="T20" fmla="*/ 261091 w 173"/>
              <a:gd name="T21" fmla="*/ 167809 h 167"/>
              <a:gd name="T22" fmla="*/ 251767 w 173"/>
              <a:gd name="T23" fmla="*/ 191116 h 167"/>
              <a:gd name="T24" fmla="*/ 247104 w 173"/>
              <a:gd name="T25" fmla="*/ 195777 h 167"/>
              <a:gd name="T26" fmla="*/ 247104 w 173"/>
              <a:gd name="T27" fmla="*/ 233068 h 167"/>
              <a:gd name="T28" fmla="*/ 256429 w 173"/>
              <a:gd name="T29" fmla="*/ 237730 h 167"/>
              <a:gd name="T30" fmla="*/ 275078 w 173"/>
              <a:gd name="T31" fmla="*/ 247052 h 167"/>
              <a:gd name="T32" fmla="*/ 307715 w 173"/>
              <a:gd name="T33" fmla="*/ 261036 h 167"/>
              <a:gd name="T34" fmla="*/ 321702 w 173"/>
              <a:gd name="T35" fmla="*/ 265698 h 167"/>
              <a:gd name="T36" fmla="*/ 331027 w 173"/>
              <a:gd name="T37" fmla="*/ 265698 h 167"/>
              <a:gd name="T38" fmla="*/ 342683 w 173"/>
              <a:gd name="T39" fmla="*/ 270359 h 167"/>
              <a:gd name="T40" fmla="*/ 379981 w 173"/>
              <a:gd name="T41" fmla="*/ 300658 h 167"/>
              <a:gd name="T42" fmla="*/ 403293 w 173"/>
              <a:gd name="T43" fmla="*/ 356594 h 167"/>
              <a:gd name="T44" fmla="*/ 403293 w 173"/>
              <a:gd name="T45" fmla="*/ 370579 h 167"/>
              <a:gd name="T46" fmla="*/ 398631 w 173"/>
              <a:gd name="T47" fmla="*/ 379901 h 167"/>
              <a:gd name="T48" fmla="*/ 384644 w 173"/>
              <a:gd name="T49" fmla="*/ 389224 h 167"/>
              <a:gd name="T50" fmla="*/ 9325 w 173"/>
              <a:gd name="T51" fmla="*/ 384563 h 167"/>
              <a:gd name="T52" fmla="*/ 0 w 173"/>
              <a:gd name="T53" fmla="*/ 370579 h 167"/>
              <a:gd name="T54" fmla="*/ 0 w 173"/>
              <a:gd name="T55" fmla="*/ 370579 h 167"/>
              <a:gd name="T56" fmla="*/ 9325 w 173"/>
              <a:gd name="T57" fmla="*/ 333288 h 167"/>
              <a:gd name="T58" fmla="*/ 51286 w 173"/>
              <a:gd name="T59" fmla="*/ 272690 h 167"/>
              <a:gd name="T60" fmla="*/ 69935 w 173"/>
              <a:gd name="T61" fmla="*/ 270359 h 167"/>
              <a:gd name="T62" fmla="*/ 76929 w 173"/>
              <a:gd name="T63" fmla="*/ 265698 h 167"/>
              <a:gd name="T64" fmla="*/ 86253 w 173"/>
              <a:gd name="T65" fmla="*/ 265698 h 167"/>
              <a:gd name="T66" fmla="*/ 109565 w 173"/>
              <a:gd name="T67" fmla="*/ 256375 h 167"/>
              <a:gd name="T68" fmla="*/ 137539 w 173"/>
              <a:gd name="T69" fmla="*/ 242391 h 167"/>
              <a:gd name="T70" fmla="*/ 156189 w 173"/>
              <a:gd name="T71" fmla="*/ 237730 h 167"/>
              <a:gd name="T72" fmla="*/ 156189 w 173"/>
              <a:gd name="T73" fmla="*/ 233068 h 167"/>
              <a:gd name="T74" fmla="*/ 156189 w 173"/>
              <a:gd name="T75" fmla="*/ 195777 h 167"/>
              <a:gd name="T76" fmla="*/ 146864 w 173"/>
              <a:gd name="T77" fmla="*/ 181793 h 167"/>
              <a:gd name="T78" fmla="*/ 137539 w 173"/>
              <a:gd name="T79" fmla="*/ 149164 h 167"/>
              <a:gd name="T80" fmla="*/ 128215 w 173"/>
              <a:gd name="T81" fmla="*/ 144502 h 167"/>
              <a:gd name="T82" fmla="*/ 128215 w 173"/>
              <a:gd name="T83" fmla="*/ 132849 h 167"/>
              <a:gd name="T84" fmla="*/ 123552 w 173"/>
              <a:gd name="T85" fmla="*/ 118865 h 167"/>
              <a:gd name="T86" fmla="*/ 123552 w 173"/>
              <a:gd name="T87" fmla="*/ 104881 h 167"/>
              <a:gd name="T88" fmla="*/ 132877 w 173"/>
              <a:gd name="T89" fmla="*/ 100219 h 167"/>
              <a:gd name="T90" fmla="*/ 128215 w 173"/>
              <a:gd name="T91" fmla="*/ 72251 h 167"/>
              <a:gd name="T92" fmla="*/ 132877 w 173"/>
              <a:gd name="T93" fmla="*/ 44283 h 167"/>
              <a:gd name="T94" fmla="*/ 151526 w 173"/>
              <a:gd name="T95" fmla="*/ 20976 h 167"/>
              <a:gd name="T96" fmla="*/ 184163 w 173"/>
              <a:gd name="T97" fmla="*/ 4661 h 16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3"/>
              <a:gd name="T148" fmla="*/ 0 h 167"/>
              <a:gd name="T149" fmla="*/ 173 w 173"/>
              <a:gd name="T150" fmla="*/ 167 h 16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2" name="Freeform 224"/>
          <p:cNvSpPr>
            <a:spLocks noChangeAspect="1" noEditPoints="1"/>
          </p:cNvSpPr>
          <p:nvPr/>
        </p:nvSpPr>
        <p:spPr bwMode="auto">
          <a:xfrm>
            <a:off x="4546600" y="1560513"/>
            <a:ext cx="512763" cy="388937"/>
          </a:xfrm>
          <a:custGeom>
            <a:avLst/>
            <a:gdLst>
              <a:gd name="T0" fmla="*/ 274505 w 125"/>
              <a:gd name="T1" fmla="*/ 319573 h 95"/>
              <a:gd name="T2" fmla="*/ 381030 w 125"/>
              <a:gd name="T3" fmla="*/ 327768 h 95"/>
              <a:gd name="T4" fmla="*/ 381030 w 125"/>
              <a:gd name="T5" fmla="*/ 303185 h 95"/>
              <a:gd name="T6" fmla="*/ 180272 w 125"/>
              <a:gd name="T7" fmla="*/ 270408 h 95"/>
              <a:gd name="T8" fmla="*/ 163884 w 125"/>
              <a:gd name="T9" fmla="*/ 282700 h 95"/>
              <a:gd name="T10" fmla="*/ 127010 w 125"/>
              <a:gd name="T11" fmla="*/ 278602 h 95"/>
              <a:gd name="T12" fmla="*/ 110622 w 125"/>
              <a:gd name="T13" fmla="*/ 266311 h 95"/>
              <a:gd name="T14" fmla="*/ 81942 w 125"/>
              <a:gd name="T15" fmla="*/ 286797 h 95"/>
              <a:gd name="T16" fmla="*/ 69651 w 125"/>
              <a:gd name="T17" fmla="*/ 315476 h 95"/>
              <a:gd name="T18" fmla="*/ 208952 w 125"/>
              <a:gd name="T19" fmla="*/ 327768 h 95"/>
              <a:gd name="T20" fmla="*/ 221243 w 125"/>
              <a:gd name="T21" fmla="*/ 311379 h 95"/>
              <a:gd name="T22" fmla="*/ 204855 w 125"/>
              <a:gd name="T23" fmla="*/ 282700 h 95"/>
              <a:gd name="T24" fmla="*/ 282700 w 125"/>
              <a:gd name="T25" fmla="*/ 266311 h 95"/>
              <a:gd name="T26" fmla="*/ 376933 w 125"/>
              <a:gd name="T27" fmla="*/ 282700 h 95"/>
              <a:gd name="T28" fmla="*/ 376933 w 125"/>
              <a:gd name="T29" fmla="*/ 266311 h 95"/>
              <a:gd name="T30" fmla="*/ 274505 w 125"/>
              <a:gd name="T31" fmla="*/ 233534 h 95"/>
              <a:gd name="T32" fmla="*/ 389224 w 125"/>
              <a:gd name="T33" fmla="*/ 241729 h 95"/>
              <a:gd name="T34" fmla="*/ 286797 w 125"/>
              <a:gd name="T35" fmla="*/ 217146 h 95"/>
              <a:gd name="T36" fmla="*/ 274505 w 125"/>
              <a:gd name="T37" fmla="*/ 180272 h 95"/>
              <a:gd name="T38" fmla="*/ 426098 w 125"/>
              <a:gd name="T39" fmla="*/ 196661 h 95"/>
              <a:gd name="T40" fmla="*/ 442486 w 125"/>
              <a:gd name="T41" fmla="*/ 176175 h 95"/>
              <a:gd name="T42" fmla="*/ 147495 w 125"/>
              <a:gd name="T43" fmla="*/ 163884 h 95"/>
              <a:gd name="T44" fmla="*/ 110622 w 125"/>
              <a:gd name="T45" fmla="*/ 213049 h 95"/>
              <a:gd name="T46" fmla="*/ 147495 w 125"/>
              <a:gd name="T47" fmla="*/ 254020 h 95"/>
              <a:gd name="T48" fmla="*/ 184369 w 125"/>
              <a:gd name="T49" fmla="*/ 213049 h 95"/>
              <a:gd name="T50" fmla="*/ 147495 w 125"/>
              <a:gd name="T51" fmla="*/ 163884 h 95"/>
              <a:gd name="T52" fmla="*/ 94233 w 125"/>
              <a:gd name="T53" fmla="*/ 36874 h 95"/>
              <a:gd name="T54" fmla="*/ 110622 w 125"/>
              <a:gd name="T55" fmla="*/ 90136 h 95"/>
              <a:gd name="T56" fmla="*/ 127010 w 125"/>
              <a:gd name="T57" fmla="*/ 73748 h 95"/>
              <a:gd name="T58" fmla="*/ 110622 w 125"/>
              <a:gd name="T59" fmla="*/ 16388 h 95"/>
              <a:gd name="T60" fmla="*/ 393321 w 125"/>
              <a:gd name="T61" fmla="*/ 24583 h 95"/>
              <a:gd name="T62" fmla="*/ 397418 w 125"/>
              <a:gd name="T63" fmla="*/ 90136 h 95"/>
              <a:gd name="T64" fmla="*/ 426098 w 125"/>
              <a:gd name="T65" fmla="*/ 86039 h 95"/>
              <a:gd name="T66" fmla="*/ 413807 w 125"/>
              <a:gd name="T67" fmla="*/ 20485 h 95"/>
              <a:gd name="T68" fmla="*/ 127010 w 125"/>
              <a:gd name="T69" fmla="*/ 0 h 95"/>
              <a:gd name="T70" fmla="*/ 147495 w 125"/>
              <a:gd name="T71" fmla="*/ 8194 h 95"/>
              <a:gd name="T72" fmla="*/ 155690 w 125"/>
              <a:gd name="T73" fmla="*/ 45068 h 95"/>
              <a:gd name="T74" fmla="*/ 184369 w 125"/>
              <a:gd name="T75" fmla="*/ 53262 h 95"/>
              <a:gd name="T76" fmla="*/ 352350 w 125"/>
              <a:gd name="T77" fmla="*/ 53262 h 95"/>
              <a:gd name="T78" fmla="*/ 372836 w 125"/>
              <a:gd name="T79" fmla="*/ 16388 h 95"/>
              <a:gd name="T80" fmla="*/ 389224 w 125"/>
              <a:gd name="T81" fmla="*/ 0 h 95"/>
              <a:gd name="T82" fmla="*/ 442486 w 125"/>
              <a:gd name="T83" fmla="*/ 4097 h 95"/>
              <a:gd name="T84" fmla="*/ 446583 w 125"/>
              <a:gd name="T85" fmla="*/ 36874 h 95"/>
              <a:gd name="T86" fmla="*/ 475263 w 125"/>
              <a:gd name="T87" fmla="*/ 53262 h 95"/>
              <a:gd name="T88" fmla="*/ 508040 w 125"/>
              <a:gd name="T89" fmla="*/ 69651 h 95"/>
              <a:gd name="T90" fmla="*/ 512137 w 125"/>
              <a:gd name="T91" fmla="*/ 90136 h 95"/>
              <a:gd name="T92" fmla="*/ 499846 w 125"/>
              <a:gd name="T93" fmla="*/ 385127 h 95"/>
              <a:gd name="T94" fmla="*/ 475263 w 125"/>
              <a:gd name="T95" fmla="*/ 389224 h 95"/>
              <a:gd name="T96" fmla="*/ 8194 w 125"/>
              <a:gd name="T97" fmla="*/ 381030 h 95"/>
              <a:gd name="T98" fmla="*/ 0 w 125"/>
              <a:gd name="T99" fmla="*/ 352350 h 95"/>
              <a:gd name="T100" fmla="*/ 16388 w 125"/>
              <a:gd name="T101" fmla="*/ 57359 h 95"/>
              <a:gd name="T102" fmla="*/ 40971 w 125"/>
              <a:gd name="T103" fmla="*/ 53262 h 95"/>
              <a:gd name="T104" fmla="*/ 69651 w 125"/>
              <a:gd name="T105" fmla="*/ 40971 h 95"/>
              <a:gd name="T106" fmla="*/ 69651 w 125"/>
              <a:gd name="T107" fmla="*/ 4097 h 95"/>
              <a:gd name="T108" fmla="*/ 86039 w 125"/>
              <a:gd name="T109" fmla="*/ 0 h 9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25"/>
              <a:gd name="T166" fmla="*/ 0 h 95"/>
              <a:gd name="T167" fmla="*/ 125 w 125"/>
              <a:gd name="T168" fmla="*/ 95 h 9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25" h="95">
                <a:moveTo>
                  <a:pt x="70" y="74"/>
                </a:moveTo>
                <a:lnTo>
                  <a:pt x="69" y="76"/>
                </a:lnTo>
                <a:lnTo>
                  <a:pt x="67" y="77"/>
                </a:lnTo>
                <a:lnTo>
                  <a:pt x="67" y="78"/>
                </a:lnTo>
                <a:lnTo>
                  <a:pt x="69" y="80"/>
                </a:lnTo>
                <a:lnTo>
                  <a:pt x="70" y="80"/>
                </a:lnTo>
                <a:lnTo>
                  <a:pt x="93" y="80"/>
                </a:lnTo>
                <a:lnTo>
                  <a:pt x="95" y="78"/>
                </a:lnTo>
                <a:lnTo>
                  <a:pt x="95" y="77"/>
                </a:lnTo>
                <a:lnTo>
                  <a:pt x="95" y="76"/>
                </a:lnTo>
                <a:lnTo>
                  <a:pt x="93" y="74"/>
                </a:lnTo>
                <a:lnTo>
                  <a:pt x="70" y="74"/>
                </a:lnTo>
                <a:close/>
                <a:moveTo>
                  <a:pt x="46" y="65"/>
                </a:moveTo>
                <a:lnTo>
                  <a:pt x="45" y="65"/>
                </a:lnTo>
                <a:lnTo>
                  <a:pt x="44" y="66"/>
                </a:lnTo>
                <a:lnTo>
                  <a:pt x="42" y="66"/>
                </a:lnTo>
                <a:lnTo>
                  <a:pt x="41" y="68"/>
                </a:lnTo>
                <a:lnTo>
                  <a:pt x="40" y="69"/>
                </a:lnTo>
                <a:lnTo>
                  <a:pt x="37" y="69"/>
                </a:lnTo>
                <a:lnTo>
                  <a:pt x="34" y="69"/>
                </a:lnTo>
                <a:lnTo>
                  <a:pt x="32" y="69"/>
                </a:lnTo>
                <a:lnTo>
                  <a:pt x="31" y="68"/>
                </a:lnTo>
                <a:lnTo>
                  <a:pt x="29" y="66"/>
                </a:lnTo>
                <a:lnTo>
                  <a:pt x="28" y="66"/>
                </a:lnTo>
                <a:lnTo>
                  <a:pt x="27" y="65"/>
                </a:lnTo>
                <a:lnTo>
                  <a:pt x="25" y="65"/>
                </a:lnTo>
                <a:lnTo>
                  <a:pt x="23" y="66"/>
                </a:lnTo>
                <a:lnTo>
                  <a:pt x="21" y="69"/>
                </a:lnTo>
                <a:lnTo>
                  <a:pt x="20" y="70"/>
                </a:lnTo>
                <a:lnTo>
                  <a:pt x="19" y="72"/>
                </a:lnTo>
                <a:lnTo>
                  <a:pt x="19" y="73"/>
                </a:lnTo>
                <a:lnTo>
                  <a:pt x="17" y="76"/>
                </a:lnTo>
                <a:lnTo>
                  <a:pt x="17" y="77"/>
                </a:lnTo>
                <a:lnTo>
                  <a:pt x="19" y="78"/>
                </a:lnTo>
                <a:lnTo>
                  <a:pt x="20" y="80"/>
                </a:lnTo>
                <a:lnTo>
                  <a:pt x="51" y="80"/>
                </a:lnTo>
                <a:lnTo>
                  <a:pt x="53" y="78"/>
                </a:lnTo>
                <a:lnTo>
                  <a:pt x="54" y="77"/>
                </a:lnTo>
                <a:lnTo>
                  <a:pt x="54" y="76"/>
                </a:lnTo>
                <a:lnTo>
                  <a:pt x="53" y="73"/>
                </a:lnTo>
                <a:lnTo>
                  <a:pt x="53" y="72"/>
                </a:lnTo>
                <a:lnTo>
                  <a:pt x="51" y="70"/>
                </a:lnTo>
                <a:lnTo>
                  <a:pt x="50" y="69"/>
                </a:lnTo>
                <a:lnTo>
                  <a:pt x="49" y="66"/>
                </a:lnTo>
                <a:lnTo>
                  <a:pt x="46" y="65"/>
                </a:lnTo>
                <a:close/>
                <a:moveTo>
                  <a:pt x="70" y="65"/>
                </a:moveTo>
                <a:lnTo>
                  <a:pt x="69" y="65"/>
                </a:lnTo>
                <a:lnTo>
                  <a:pt x="67" y="66"/>
                </a:lnTo>
                <a:lnTo>
                  <a:pt x="69" y="69"/>
                </a:lnTo>
                <a:lnTo>
                  <a:pt x="70" y="69"/>
                </a:lnTo>
                <a:lnTo>
                  <a:pt x="92" y="69"/>
                </a:lnTo>
                <a:lnTo>
                  <a:pt x="95" y="69"/>
                </a:lnTo>
                <a:lnTo>
                  <a:pt x="95" y="66"/>
                </a:lnTo>
                <a:lnTo>
                  <a:pt x="95" y="65"/>
                </a:lnTo>
                <a:lnTo>
                  <a:pt x="92" y="65"/>
                </a:lnTo>
                <a:lnTo>
                  <a:pt x="70" y="65"/>
                </a:lnTo>
                <a:close/>
                <a:moveTo>
                  <a:pt x="70" y="53"/>
                </a:moveTo>
                <a:lnTo>
                  <a:pt x="69" y="55"/>
                </a:lnTo>
                <a:lnTo>
                  <a:pt x="67" y="57"/>
                </a:lnTo>
                <a:lnTo>
                  <a:pt x="69" y="59"/>
                </a:lnTo>
                <a:lnTo>
                  <a:pt x="70" y="59"/>
                </a:lnTo>
                <a:lnTo>
                  <a:pt x="92" y="59"/>
                </a:lnTo>
                <a:lnTo>
                  <a:pt x="95" y="59"/>
                </a:lnTo>
                <a:lnTo>
                  <a:pt x="95" y="57"/>
                </a:lnTo>
                <a:lnTo>
                  <a:pt x="95" y="55"/>
                </a:lnTo>
                <a:lnTo>
                  <a:pt x="92" y="53"/>
                </a:lnTo>
                <a:lnTo>
                  <a:pt x="70" y="53"/>
                </a:lnTo>
                <a:close/>
                <a:moveTo>
                  <a:pt x="72" y="40"/>
                </a:moveTo>
                <a:lnTo>
                  <a:pt x="70" y="42"/>
                </a:lnTo>
                <a:lnTo>
                  <a:pt x="69" y="43"/>
                </a:lnTo>
                <a:lnTo>
                  <a:pt x="67" y="44"/>
                </a:lnTo>
                <a:lnTo>
                  <a:pt x="69" y="47"/>
                </a:lnTo>
                <a:lnTo>
                  <a:pt x="70" y="48"/>
                </a:lnTo>
                <a:lnTo>
                  <a:pt x="72" y="48"/>
                </a:lnTo>
                <a:lnTo>
                  <a:pt x="104" y="48"/>
                </a:lnTo>
                <a:lnTo>
                  <a:pt x="106" y="48"/>
                </a:lnTo>
                <a:lnTo>
                  <a:pt x="108" y="47"/>
                </a:lnTo>
                <a:lnTo>
                  <a:pt x="109" y="44"/>
                </a:lnTo>
                <a:lnTo>
                  <a:pt x="108" y="43"/>
                </a:lnTo>
                <a:lnTo>
                  <a:pt x="106" y="42"/>
                </a:lnTo>
                <a:lnTo>
                  <a:pt x="104" y="40"/>
                </a:lnTo>
                <a:lnTo>
                  <a:pt x="72" y="40"/>
                </a:lnTo>
                <a:close/>
                <a:moveTo>
                  <a:pt x="36" y="40"/>
                </a:moveTo>
                <a:lnTo>
                  <a:pt x="32" y="42"/>
                </a:lnTo>
                <a:lnTo>
                  <a:pt x="29" y="44"/>
                </a:lnTo>
                <a:lnTo>
                  <a:pt x="27" y="47"/>
                </a:lnTo>
                <a:lnTo>
                  <a:pt x="27" y="52"/>
                </a:lnTo>
                <a:lnTo>
                  <a:pt x="27" y="56"/>
                </a:lnTo>
                <a:lnTo>
                  <a:pt x="29" y="60"/>
                </a:lnTo>
                <a:lnTo>
                  <a:pt x="32" y="61"/>
                </a:lnTo>
                <a:lnTo>
                  <a:pt x="36" y="62"/>
                </a:lnTo>
                <a:lnTo>
                  <a:pt x="38" y="61"/>
                </a:lnTo>
                <a:lnTo>
                  <a:pt x="42" y="60"/>
                </a:lnTo>
                <a:lnTo>
                  <a:pt x="44" y="56"/>
                </a:lnTo>
                <a:lnTo>
                  <a:pt x="45" y="52"/>
                </a:lnTo>
                <a:lnTo>
                  <a:pt x="44" y="47"/>
                </a:lnTo>
                <a:lnTo>
                  <a:pt x="42" y="44"/>
                </a:lnTo>
                <a:lnTo>
                  <a:pt x="38" y="42"/>
                </a:lnTo>
                <a:lnTo>
                  <a:pt x="36" y="40"/>
                </a:lnTo>
                <a:close/>
                <a:moveTo>
                  <a:pt x="27" y="4"/>
                </a:moveTo>
                <a:lnTo>
                  <a:pt x="24" y="5"/>
                </a:lnTo>
                <a:lnTo>
                  <a:pt x="23" y="6"/>
                </a:lnTo>
                <a:lnTo>
                  <a:pt x="23" y="9"/>
                </a:lnTo>
                <a:lnTo>
                  <a:pt x="23" y="18"/>
                </a:lnTo>
                <a:lnTo>
                  <a:pt x="23" y="21"/>
                </a:lnTo>
                <a:lnTo>
                  <a:pt x="24" y="22"/>
                </a:lnTo>
                <a:lnTo>
                  <a:pt x="27" y="22"/>
                </a:lnTo>
                <a:lnTo>
                  <a:pt x="29" y="22"/>
                </a:lnTo>
                <a:lnTo>
                  <a:pt x="31" y="21"/>
                </a:lnTo>
                <a:lnTo>
                  <a:pt x="31" y="18"/>
                </a:lnTo>
                <a:lnTo>
                  <a:pt x="31" y="9"/>
                </a:lnTo>
                <a:lnTo>
                  <a:pt x="31" y="6"/>
                </a:lnTo>
                <a:lnTo>
                  <a:pt x="29" y="5"/>
                </a:lnTo>
                <a:lnTo>
                  <a:pt x="27" y="4"/>
                </a:lnTo>
                <a:close/>
                <a:moveTo>
                  <a:pt x="99" y="4"/>
                </a:moveTo>
                <a:lnTo>
                  <a:pt x="97" y="5"/>
                </a:lnTo>
                <a:lnTo>
                  <a:pt x="96" y="6"/>
                </a:lnTo>
                <a:lnTo>
                  <a:pt x="95" y="9"/>
                </a:lnTo>
                <a:lnTo>
                  <a:pt x="95" y="18"/>
                </a:lnTo>
                <a:lnTo>
                  <a:pt x="96" y="21"/>
                </a:lnTo>
                <a:lnTo>
                  <a:pt x="97" y="22"/>
                </a:lnTo>
                <a:lnTo>
                  <a:pt x="100" y="22"/>
                </a:lnTo>
                <a:lnTo>
                  <a:pt x="103" y="22"/>
                </a:lnTo>
                <a:lnTo>
                  <a:pt x="104" y="21"/>
                </a:lnTo>
                <a:lnTo>
                  <a:pt x="104" y="18"/>
                </a:lnTo>
                <a:lnTo>
                  <a:pt x="104" y="9"/>
                </a:lnTo>
                <a:lnTo>
                  <a:pt x="104" y="6"/>
                </a:lnTo>
                <a:lnTo>
                  <a:pt x="101" y="5"/>
                </a:lnTo>
                <a:lnTo>
                  <a:pt x="100" y="4"/>
                </a:lnTo>
                <a:lnTo>
                  <a:pt x="99" y="4"/>
                </a:lnTo>
                <a:close/>
                <a:moveTo>
                  <a:pt x="21" y="0"/>
                </a:moveTo>
                <a:lnTo>
                  <a:pt x="31" y="0"/>
                </a:lnTo>
                <a:lnTo>
                  <a:pt x="33" y="0"/>
                </a:lnTo>
                <a:lnTo>
                  <a:pt x="34" y="1"/>
                </a:lnTo>
                <a:lnTo>
                  <a:pt x="36" y="2"/>
                </a:lnTo>
                <a:lnTo>
                  <a:pt x="36" y="4"/>
                </a:lnTo>
                <a:lnTo>
                  <a:pt x="36" y="9"/>
                </a:lnTo>
                <a:lnTo>
                  <a:pt x="36" y="10"/>
                </a:lnTo>
                <a:lnTo>
                  <a:pt x="38" y="11"/>
                </a:lnTo>
                <a:lnTo>
                  <a:pt x="40" y="13"/>
                </a:lnTo>
                <a:lnTo>
                  <a:pt x="42" y="13"/>
                </a:lnTo>
                <a:lnTo>
                  <a:pt x="44" y="13"/>
                </a:lnTo>
                <a:lnTo>
                  <a:pt x="45" y="13"/>
                </a:lnTo>
                <a:lnTo>
                  <a:pt x="82" y="13"/>
                </a:lnTo>
                <a:lnTo>
                  <a:pt x="84" y="13"/>
                </a:lnTo>
                <a:lnTo>
                  <a:pt x="86" y="13"/>
                </a:lnTo>
                <a:lnTo>
                  <a:pt x="88" y="11"/>
                </a:lnTo>
                <a:lnTo>
                  <a:pt x="89" y="10"/>
                </a:lnTo>
                <a:lnTo>
                  <a:pt x="91" y="9"/>
                </a:lnTo>
                <a:lnTo>
                  <a:pt x="91" y="4"/>
                </a:lnTo>
                <a:lnTo>
                  <a:pt x="91" y="2"/>
                </a:lnTo>
                <a:lnTo>
                  <a:pt x="92" y="1"/>
                </a:lnTo>
                <a:lnTo>
                  <a:pt x="93" y="0"/>
                </a:lnTo>
                <a:lnTo>
                  <a:pt x="95" y="0"/>
                </a:lnTo>
                <a:lnTo>
                  <a:pt x="104" y="0"/>
                </a:lnTo>
                <a:lnTo>
                  <a:pt x="105" y="0"/>
                </a:lnTo>
                <a:lnTo>
                  <a:pt x="108" y="1"/>
                </a:lnTo>
                <a:lnTo>
                  <a:pt x="108" y="2"/>
                </a:lnTo>
                <a:lnTo>
                  <a:pt x="109" y="4"/>
                </a:lnTo>
                <a:lnTo>
                  <a:pt x="109" y="9"/>
                </a:lnTo>
                <a:lnTo>
                  <a:pt x="109" y="10"/>
                </a:lnTo>
                <a:lnTo>
                  <a:pt x="112" y="11"/>
                </a:lnTo>
                <a:lnTo>
                  <a:pt x="113" y="13"/>
                </a:lnTo>
                <a:lnTo>
                  <a:pt x="116" y="13"/>
                </a:lnTo>
                <a:lnTo>
                  <a:pt x="120" y="13"/>
                </a:lnTo>
                <a:lnTo>
                  <a:pt x="122" y="14"/>
                </a:lnTo>
                <a:lnTo>
                  <a:pt x="124" y="17"/>
                </a:lnTo>
                <a:lnTo>
                  <a:pt x="125" y="18"/>
                </a:lnTo>
                <a:lnTo>
                  <a:pt x="125" y="19"/>
                </a:lnTo>
                <a:lnTo>
                  <a:pt x="125" y="21"/>
                </a:lnTo>
                <a:lnTo>
                  <a:pt x="125" y="22"/>
                </a:lnTo>
                <a:lnTo>
                  <a:pt x="125" y="87"/>
                </a:lnTo>
                <a:lnTo>
                  <a:pt x="125" y="90"/>
                </a:lnTo>
                <a:lnTo>
                  <a:pt x="124" y="93"/>
                </a:lnTo>
                <a:lnTo>
                  <a:pt x="122" y="94"/>
                </a:lnTo>
                <a:lnTo>
                  <a:pt x="120" y="95"/>
                </a:lnTo>
                <a:lnTo>
                  <a:pt x="117" y="95"/>
                </a:lnTo>
                <a:lnTo>
                  <a:pt x="116" y="95"/>
                </a:lnTo>
                <a:lnTo>
                  <a:pt x="10" y="95"/>
                </a:lnTo>
                <a:lnTo>
                  <a:pt x="6" y="95"/>
                </a:lnTo>
                <a:lnTo>
                  <a:pt x="4" y="94"/>
                </a:lnTo>
                <a:lnTo>
                  <a:pt x="2" y="93"/>
                </a:lnTo>
                <a:lnTo>
                  <a:pt x="2" y="90"/>
                </a:lnTo>
                <a:lnTo>
                  <a:pt x="0" y="89"/>
                </a:lnTo>
                <a:lnTo>
                  <a:pt x="0" y="87"/>
                </a:lnTo>
                <a:lnTo>
                  <a:pt x="0" y="86"/>
                </a:lnTo>
                <a:lnTo>
                  <a:pt x="0" y="22"/>
                </a:lnTo>
                <a:lnTo>
                  <a:pt x="0" y="18"/>
                </a:lnTo>
                <a:lnTo>
                  <a:pt x="2" y="15"/>
                </a:lnTo>
                <a:lnTo>
                  <a:pt x="4" y="14"/>
                </a:lnTo>
                <a:lnTo>
                  <a:pt x="6" y="13"/>
                </a:lnTo>
                <a:lnTo>
                  <a:pt x="8" y="13"/>
                </a:lnTo>
                <a:lnTo>
                  <a:pt x="10" y="13"/>
                </a:lnTo>
                <a:lnTo>
                  <a:pt x="14" y="13"/>
                </a:lnTo>
                <a:lnTo>
                  <a:pt x="16" y="11"/>
                </a:lnTo>
                <a:lnTo>
                  <a:pt x="17" y="11"/>
                </a:lnTo>
                <a:lnTo>
                  <a:pt x="17" y="10"/>
                </a:lnTo>
                <a:lnTo>
                  <a:pt x="17" y="9"/>
                </a:lnTo>
                <a:lnTo>
                  <a:pt x="17" y="4"/>
                </a:lnTo>
                <a:lnTo>
                  <a:pt x="17" y="1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close/>
              </a:path>
            </a:pathLst>
          </a:custGeom>
          <a:solidFill>
            <a:srgbClr val="22273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3" name="矩形 21"/>
          <p:cNvSpPr>
            <a:spLocks noChangeArrowheads="1"/>
          </p:cNvSpPr>
          <p:nvPr/>
        </p:nvSpPr>
        <p:spPr bwMode="auto">
          <a:xfrm>
            <a:off x="4210050" y="2046288"/>
            <a:ext cx="11731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  <p:sp>
        <p:nvSpPr>
          <p:cNvPr id="22544" name="矩形 22"/>
          <p:cNvSpPr>
            <a:spLocks noChangeArrowheads="1"/>
          </p:cNvSpPr>
          <p:nvPr/>
        </p:nvSpPr>
        <p:spPr bwMode="auto">
          <a:xfrm>
            <a:off x="5584825" y="1295400"/>
            <a:ext cx="11731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  <p:sp>
        <p:nvSpPr>
          <p:cNvPr id="22545" name="矩形 23"/>
          <p:cNvSpPr>
            <a:spLocks noChangeArrowheads="1"/>
          </p:cNvSpPr>
          <p:nvPr/>
        </p:nvSpPr>
        <p:spPr bwMode="auto">
          <a:xfrm>
            <a:off x="6950075" y="2058988"/>
            <a:ext cx="11747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  <p:sp>
        <p:nvSpPr>
          <p:cNvPr id="22546" name="矩形 24"/>
          <p:cNvSpPr>
            <a:spLocks noChangeArrowheads="1"/>
          </p:cNvSpPr>
          <p:nvPr/>
        </p:nvSpPr>
        <p:spPr bwMode="auto">
          <a:xfrm>
            <a:off x="6950075" y="3529013"/>
            <a:ext cx="11747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  <p:sp>
        <p:nvSpPr>
          <p:cNvPr id="22547" name="矩形 31"/>
          <p:cNvSpPr>
            <a:spLocks noChangeArrowheads="1"/>
          </p:cNvSpPr>
          <p:nvPr/>
        </p:nvSpPr>
        <p:spPr bwMode="auto">
          <a:xfrm>
            <a:off x="617538" y="2039938"/>
            <a:ext cx="2641600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22548" name="矩形 32"/>
          <p:cNvSpPr>
            <a:spLocks noChangeArrowheads="1"/>
          </p:cNvSpPr>
          <p:nvPr/>
        </p:nvSpPr>
        <p:spPr bwMode="auto">
          <a:xfrm>
            <a:off x="617538" y="1373188"/>
            <a:ext cx="22399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空心弧 1"/>
          <p:cNvSpPr>
            <a:spLocks noChangeAspect="1"/>
          </p:cNvSpPr>
          <p:nvPr/>
        </p:nvSpPr>
        <p:spPr>
          <a:xfrm>
            <a:off x="1166813" y="1182688"/>
            <a:ext cx="2768600" cy="2768600"/>
          </a:xfrm>
          <a:prstGeom prst="blockArc">
            <a:avLst>
              <a:gd name="adj1" fmla="val 1093135"/>
              <a:gd name="adj2" fmla="val 20040895"/>
              <a:gd name="adj3" fmla="val 19104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空心弧 2"/>
          <p:cNvSpPr>
            <a:spLocks noChangeAspect="1"/>
          </p:cNvSpPr>
          <p:nvPr/>
        </p:nvSpPr>
        <p:spPr>
          <a:xfrm>
            <a:off x="1074738" y="1090613"/>
            <a:ext cx="2952750" cy="2952750"/>
          </a:xfrm>
          <a:prstGeom prst="blockArc">
            <a:avLst>
              <a:gd name="adj1" fmla="val 1106124"/>
              <a:gd name="adj2" fmla="val 17267002"/>
              <a:gd name="adj3" fmla="val 18336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空心弧 3"/>
          <p:cNvSpPr>
            <a:spLocks noChangeAspect="1"/>
          </p:cNvSpPr>
          <p:nvPr/>
        </p:nvSpPr>
        <p:spPr>
          <a:xfrm>
            <a:off x="982663" y="998538"/>
            <a:ext cx="3136900" cy="3136900"/>
          </a:xfrm>
          <a:prstGeom prst="blockArc">
            <a:avLst>
              <a:gd name="adj1" fmla="val 1151168"/>
              <a:gd name="adj2" fmla="val 14453560"/>
              <a:gd name="adj3" fmla="val 18376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空心弧 4"/>
          <p:cNvSpPr>
            <a:spLocks noChangeAspect="1"/>
          </p:cNvSpPr>
          <p:nvPr/>
        </p:nvSpPr>
        <p:spPr>
          <a:xfrm>
            <a:off x="890588" y="906463"/>
            <a:ext cx="3321050" cy="3321050"/>
          </a:xfrm>
          <a:prstGeom prst="blockArc">
            <a:avLst>
              <a:gd name="adj1" fmla="val 1134833"/>
              <a:gd name="adj2" fmla="val 12891468"/>
              <a:gd name="adj3" fmla="val 17894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Freeform 395"/>
          <p:cNvSpPr>
            <a:spLocks/>
          </p:cNvSpPr>
          <p:nvPr/>
        </p:nvSpPr>
        <p:spPr bwMode="auto">
          <a:xfrm>
            <a:off x="2332822" y="2247534"/>
            <a:ext cx="628307" cy="743541"/>
          </a:xfrm>
          <a:custGeom>
            <a:avLst/>
            <a:gdLst>
              <a:gd name="T0" fmla="*/ 223 w 229"/>
              <a:gd name="T1" fmla="*/ 146 h 271"/>
              <a:gd name="T2" fmla="*/ 229 w 229"/>
              <a:gd name="T3" fmla="*/ 157 h 271"/>
              <a:gd name="T4" fmla="*/ 225 w 229"/>
              <a:gd name="T5" fmla="*/ 169 h 271"/>
              <a:gd name="T6" fmla="*/ 220 w 229"/>
              <a:gd name="T7" fmla="*/ 173 h 271"/>
              <a:gd name="T8" fmla="*/ 207 w 229"/>
              <a:gd name="T9" fmla="*/ 174 h 271"/>
              <a:gd name="T10" fmla="*/ 174 w 229"/>
              <a:gd name="T11" fmla="*/ 151 h 271"/>
              <a:gd name="T12" fmla="*/ 197 w 229"/>
              <a:gd name="T13" fmla="*/ 177 h 271"/>
              <a:gd name="T14" fmla="*/ 202 w 229"/>
              <a:gd name="T15" fmla="*/ 182 h 271"/>
              <a:gd name="T16" fmla="*/ 203 w 229"/>
              <a:gd name="T17" fmla="*/ 195 h 271"/>
              <a:gd name="T18" fmla="*/ 200 w 229"/>
              <a:gd name="T19" fmla="*/ 201 h 271"/>
              <a:gd name="T20" fmla="*/ 188 w 229"/>
              <a:gd name="T21" fmla="*/ 207 h 271"/>
              <a:gd name="T22" fmla="*/ 177 w 229"/>
              <a:gd name="T23" fmla="*/ 203 h 271"/>
              <a:gd name="T24" fmla="*/ 144 w 229"/>
              <a:gd name="T25" fmla="*/ 187 h 271"/>
              <a:gd name="T26" fmla="*/ 172 w 229"/>
              <a:gd name="T27" fmla="*/ 210 h 271"/>
              <a:gd name="T28" fmla="*/ 178 w 229"/>
              <a:gd name="T29" fmla="*/ 221 h 271"/>
              <a:gd name="T30" fmla="*/ 174 w 229"/>
              <a:gd name="T31" fmla="*/ 233 h 271"/>
              <a:gd name="T32" fmla="*/ 168 w 229"/>
              <a:gd name="T33" fmla="*/ 237 h 271"/>
              <a:gd name="T34" fmla="*/ 155 w 229"/>
              <a:gd name="T35" fmla="*/ 238 h 271"/>
              <a:gd name="T36" fmla="*/ 123 w 229"/>
              <a:gd name="T37" fmla="*/ 213 h 271"/>
              <a:gd name="T38" fmla="*/ 145 w 229"/>
              <a:gd name="T39" fmla="*/ 241 h 271"/>
              <a:gd name="T40" fmla="*/ 150 w 229"/>
              <a:gd name="T41" fmla="*/ 246 h 271"/>
              <a:gd name="T42" fmla="*/ 152 w 229"/>
              <a:gd name="T43" fmla="*/ 258 h 271"/>
              <a:gd name="T44" fmla="*/ 148 w 229"/>
              <a:gd name="T45" fmla="*/ 265 h 271"/>
              <a:gd name="T46" fmla="*/ 136 w 229"/>
              <a:gd name="T47" fmla="*/ 271 h 271"/>
              <a:gd name="T48" fmla="*/ 124 w 229"/>
              <a:gd name="T49" fmla="*/ 267 h 271"/>
              <a:gd name="T50" fmla="*/ 96 w 229"/>
              <a:gd name="T51" fmla="*/ 243 h 271"/>
              <a:gd name="T52" fmla="*/ 106 w 229"/>
              <a:gd name="T53" fmla="*/ 223 h 271"/>
              <a:gd name="T54" fmla="*/ 108 w 229"/>
              <a:gd name="T55" fmla="*/ 221 h 271"/>
              <a:gd name="T56" fmla="*/ 110 w 229"/>
              <a:gd name="T57" fmla="*/ 212 h 271"/>
              <a:gd name="T58" fmla="*/ 109 w 229"/>
              <a:gd name="T59" fmla="*/ 205 h 271"/>
              <a:gd name="T60" fmla="*/ 104 w 229"/>
              <a:gd name="T61" fmla="*/ 196 h 271"/>
              <a:gd name="T62" fmla="*/ 100 w 229"/>
              <a:gd name="T63" fmla="*/ 193 h 271"/>
              <a:gd name="T64" fmla="*/ 91 w 229"/>
              <a:gd name="T65" fmla="*/ 188 h 271"/>
              <a:gd name="T66" fmla="*/ 83 w 229"/>
              <a:gd name="T67" fmla="*/ 187 h 271"/>
              <a:gd name="T68" fmla="*/ 75 w 229"/>
              <a:gd name="T69" fmla="*/ 188 h 271"/>
              <a:gd name="T70" fmla="*/ 69 w 229"/>
              <a:gd name="T71" fmla="*/ 193 h 271"/>
              <a:gd name="T72" fmla="*/ 50 w 229"/>
              <a:gd name="T73" fmla="*/ 207 h 271"/>
              <a:gd name="T74" fmla="*/ 64 w 229"/>
              <a:gd name="T75" fmla="*/ 189 h 271"/>
              <a:gd name="T76" fmla="*/ 68 w 229"/>
              <a:gd name="T77" fmla="*/ 182 h 271"/>
              <a:gd name="T78" fmla="*/ 68 w 229"/>
              <a:gd name="T79" fmla="*/ 174 h 271"/>
              <a:gd name="T80" fmla="*/ 64 w 229"/>
              <a:gd name="T81" fmla="*/ 166 h 271"/>
              <a:gd name="T82" fmla="*/ 58 w 229"/>
              <a:gd name="T83" fmla="*/ 158 h 271"/>
              <a:gd name="T84" fmla="*/ 54 w 229"/>
              <a:gd name="T85" fmla="*/ 156 h 271"/>
              <a:gd name="T86" fmla="*/ 45 w 229"/>
              <a:gd name="T87" fmla="*/ 153 h 271"/>
              <a:gd name="T88" fmla="*/ 36 w 229"/>
              <a:gd name="T89" fmla="*/ 153 h 271"/>
              <a:gd name="T90" fmla="*/ 29 w 229"/>
              <a:gd name="T91" fmla="*/ 157 h 271"/>
              <a:gd name="T92" fmla="*/ 13 w 229"/>
              <a:gd name="T93" fmla="*/ 176 h 271"/>
              <a:gd name="T94" fmla="*/ 21 w 229"/>
              <a:gd name="T95" fmla="*/ 156 h 271"/>
              <a:gd name="T96" fmla="*/ 24 w 229"/>
              <a:gd name="T97" fmla="*/ 152 h 271"/>
              <a:gd name="T98" fmla="*/ 25 w 229"/>
              <a:gd name="T99" fmla="*/ 144 h 271"/>
              <a:gd name="T100" fmla="*/ 24 w 229"/>
              <a:gd name="T101" fmla="*/ 136 h 271"/>
              <a:gd name="T102" fmla="*/ 19 w 229"/>
              <a:gd name="T103" fmla="*/ 128 h 271"/>
              <a:gd name="T104" fmla="*/ 15 w 229"/>
              <a:gd name="T105" fmla="*/ 124 h 271"/>
              <a:gd name="T106" fmla="*/ 0 w 229"/>
              <a:gd name="T107" fmla="*/ 118 h 271"/>
              <a:gd name="T108" fmla="*/ 194 w 229"/>
              <a:gd name="T109" fmla="*/ 123 h 271"/>
              <a:gd name="T110" fmla="*/ 223 w 229"/>
              <a:gd name="T111" fmla="*/ 146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9" h="271">
                <a:moveTo>
                  <a:pt x="223" y="146"/>
                </a:moveTo>
                <a:lnTo>
                  <a:pt x="223" y="146"/>
                </a:lnTo>
                <a:lnTo>
                  <a:pt x="227" y="151"/>
                </a:lnTo>
                <a:lnTo>
                  <a:pt x="229" y="157"/>
                </a:lnTo>
                <a:lnTo>
                  <a:pt x="228" y="163"/>
                </a:lnTo>
                <a:lnTo>
                  <a:pt x="225" y="169"/>
                </a:lnTo>
                <a:lnTo>
                  <a:pt x="225" y="169"/>
                </a:lnTo>
                <a:lnTo>
                  <a:pt x="220" y="173"/>
                </a:lnTo>
                <a:lnTo>
                  <a:pt x="214" y="176"/>
                </a:lnTo>
                <a:lnTo>
                  <a:pt x="207" y="174"/>
                </a:lnTo>
                <a:lnTo>
                  <a:pt x="202" y="172"/>
                </a:lnTo>
                <a:lnTo>
                  <a:pt x="174" y="151"/>
                </a:lnTo>
                <a:lnTo>
                  <a:pt x="170" y="156"/>
                </a:lnTo>
                <a:lnTo>
                  <a:pt x="197" y="177"/>
                </a:lnTo>
                <a:lnTo>
                  <a:pt x="197" y="177"/>
                </a:lnTo>
                <a:lnTo>
                  <a:pt x="202" y="182"/>
                </a:lnTo>
                <a:lnTo>
                  <a:pt x="203" y="188"/>
                </a:lnTo>
                <a:lnTo>
                  <a:pt x="203" y="195"/>
                </a:lnTo>
                <a:lnTo>
                  <a:pt x="200" y="201"/>
                </a:lnTo>
                <a:lnTo>
                  <a:pt x="200" y="201"/>
                </a:lnTo>
                <a:lnTo>
                  <a:pt x="194" y="205"/>
                </a:lnTo>
                <a:lnTo>
                  <a:pt x="188" y="207"/>
                </a:lnTo>
                <a:lnTo>
                  <a:pt x="182" y="206"/>
                </a:lnTo>
                <a:lnTo>
                  <a:pt x="177" y="203"/>
                </a:lnTo>
                <a:lnTo>
                  <a:pt x="149" y="182"/>
                </a:lnTo>
                <a:lnTo>
                  <a:pt x="144" y="187"/>
                </a:lnTo>
                <a:lnTo>
                  <a:pt x="172" y="210"/>
                </a:lnTo>
                <a:lnTo>
                  <a:pt x="172" y="210"/>
                </a:lnTo>
                <a:lnTo>
                  <a:pt x="175" y="215"/>
                </a:lnTo>
                <a:lnTo>
                  <a:pt x="178" y="221"/>
                </a:lnTo>
                <a:lnTo>
                  <a:pt x="177" y="227"/>
                </a:lnTo>
                <a:lnTo>
                  <a:pt x="174" y="233"/>
                </a:lnTo>
                <a:lnTo>
                  <a:pt x="174" y="233"/>
                </a:lnTo>
                <a:lnTo>
                  <a:pt x="168" y="237"/>
                </a:lnTo>
                <a:lnTo>
                  <a:pt x="163" y="240"/>
                </a:lnTo>
                <a:lnTo>
                  <a:pt x="155" y="238"/>
                </a:lnTo>
                <a:lnTo>
                  <a:pt x="150" y="236"/>
                </a:lnTo>
                <a:lnTo>
                  <a:pt x="123" y="213"/>
                </a:lnTo>
                <a:lnTo>
                  <a:pt x="119" y="218"/>
                </a:lnTo>
                <a:lnTo>
                  <a:pt x="145" y="241"/>
                </a:lnTo>
                <a:lnTo>
                  <a:pt x="145" y="241"/>
                </a:lnTo>
                <a:lnTo>
                  <a:pt x="150" y="246"/>
                </a:lnTo>
                <a:lnTo>
                  <a:pt x="152" y="252"/>
                </a:lnTo>
                <a:lnTo>
                  <a:pt x="152" y="258"/>
                </a:lnTo>
                <a:lnTo>
                  <a:pt x="148" y="265"/>
                </a:lnTo>
                <a:lnTo>
                  <a:pt x="148" y="265"/>
                </a:lnTo>
                <a:lnTo>
                  <a:pt x="143" y="268"/>
                </a:lnTo>
                <a:lnTo>
                  <a:pt x="136" y="271"/>
                </a:lnTo>
                <a:lnTo>
                  <a:pt x="130" y="270"/>
                </a:lnTo>
                <a:lnTo>
                  <a:pt x="124" y="267"/>
                </a:lnTo>
                <a:lnTo>
                  <a:pt x="98" y="246"/>
                </a:lnTo>
                <a:lnTo>
                  <a:pt x="96" y="243"/>
                </a:lnTo>
                <a:lnTo>
                  <a:pt x="93" y="241"/>
                </a:lnTo>
                <a:lnTo>
                  <a:pt x="106" y="223"/>
                </a:lnTo>
                <a:lnTo>
                  <a:pt x="106" y="223"/>
                </a:lnTo>
                <a:lnTo>
                  <a:pt x="108" y="221"/>
                </a:lnTo>
                <a:lnTo>
                  <a:pt x="109" y="217"/>
                </a:lnTo>
                <a:lnTo>
                  <a:pt x="110" y="212"/>
                </a:lnTo>
                <a:lnTo>
                  <a:pt x="109" y="208"/>
                </a:lnTo>
                <a:lnTo>
                  <a:pt x="109" y="205"/>
                </a:lnTo>
                <a:lnTo>
                  <a:pt x="106" y="200"/>
                </a:lnTo>
                <a:lnTo>
                  <a:pt x="104" y="196"/>
                </a:lnTo>
                <a:lnTo>
                  <a:pt x="100" y="193"/>
                </a:lnTo>
                <a:lnTo>
                  <a:pt x="100" y="193"/>
                </a:lnTo>
                <a:lnTo>
                  <a:pt x="96" y="191"/>
                </a:lnTo>
                <a:lnTo>
                  <a:pt x="91" y="188"/>
                </a:lnTo>
                <a:lnTo>
                  <a:pt x="88" y="187"/>
                </a:lnTo>
                <a:lnTo>
                  <a:pt x="83" y="187"/>
                </a:lnTo>
                <a:lnTo>
                  <a:pt x="79" y="187"/>
                </a:lnTo>
                <a:lnTo>
                  <a:pt x="75" y="188"/>
                </a:lnTo>
                <a:lnTo>
                  <a:pt x="71" y="191"/>
                </a:lnTo>
                <a:lnTo>
                  <a:pt x="69" y="193"/>
                </a:lnTo>
                <a:lnTo>
                  <a:pt x="55" y="211"/>
                </a:lnTo>
                <a:lnTo>
                  <a:pt x="50" y="207"/>
                </a:lnTo>
                <a:lnTo>
                  <a:pt x="64" y="189"/>
                </a:lnTo>
                <a:lnTo>
                  <a:pt x="64" y="189"/>
                </a:lnTo>
                <a:lnTo>
                  <a:pt x="65" y="186"/>
                </a:lnTo>
                <a:lnTo>
                  <a:pt x="68" y="182"/>
                </a:lnTo>
                <a:lnTo>
                  <a:pt x="68" y="178"/>
                </a:lnTo>
                <a:lnTo>
                  <a:pt x="68" y="174"/>
                </a:lnTo>
                <a:lnTo>
                  <a:pt x="66" y="169"/>
                </a:lnTo>
                <a:lnTo>
                  <a:pt x="64" y="166"/>
                </a:lnTo>
                <a:lnTo>
                  <a:pt x="61" y="162"/>
                </a:lnTo>
                <a:lnTo>
                  <a:pt x="58" y="158"/>
                </a:lnTo>
                <a:lnTo>
                  <a:pt x="58" y="158"/>
                </a:lnTo>
                <a:lnTo>
                  <a:pt x="54" y="156"/>
                </a:lnTo>
                <a:lnTo>
                  <a:pt x="49" y="154"/>
                </a:lnTo>
                <a:lnTo>
                  <a:pt x="45" y="153"/>
                </a:lnTo>
                <a:lnTo>
                  <a:pt x="40" y="153"/>
                </a:lnTo>
                <a:lnTo>
                  <a:pt x="36" y="153"/>
                </a:lnTo>
                <a:lnTo>
                  <a:pt x="33" y="154"/>
                </a:lnTo>
                <a:lnTo>
                  <a:pt x="29" y="157"/>
                </a:lnTo>
                <a:lnTo>
                  <a:pt x="26" y="159"/>
                </a:lnTo>
                <a:lnTo>
                  <a:pt x="13" y="176"/>
                </a:lnTo>
                <a:lnTo>
                  <a:pt x="8" y="172"/>
                </a:lnTo>
                <a:lnTo>
                  <a:pt x="21" y="156"/>
                </a:lnTo>
                <a:lnTo>
                  <a:pt x="21" y="156"/>
                </a:lnTo>
                <a:lnTo>
                  <a:pt x="24" y="152"/>
                </a:lnTo>
                <a:lnTo>
                  <a:pt x="25" y="148"/>
                </a:lnTo>
                <a:lnTo>
                  <a:pt x="25" y="144"/>
                </a:lnTo>
                <a:lnTo>
                  <a:pt x="25" y="139"/>
                </a:lnTo>
                <a:lnTo>
                  <a:pt x="24" y="136"/>
                </a:lnTo>
                <a:lnTo>
                  <a:pt x="21" y="132"/>
                </a:lnTo>
                <a:lnTo>
                  <a:pt x="19" y="128"/>
                </a:lnTo>
                <a:lnTo>
                  <a:pt x="15" y="124"/>
                </a:lnTo>
                <a:lnTo>
                  <a:pt x="15" y="124"/>
                </a:lnTo>
                <a:lnTo>
                  <a:pt x="8" y="121"/>
                </a:lnTo>
                <a:lnTo>
                  <a:pt x="0" y="118"/>
                </a:lnTo>
                <a:lnTo>
                  <a:pt x="43" y="0"/>
                </a:lnTo>
                <a:lnTo>
                  <a:pt x="194" y="123"/>
                </a:lnTo>
                <a:lnTo>
                  <a:pt x="195" y="124"/>
                </a:lnTo>
                <a:lnTo>
                  <a:pt x="223" y="146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Freeform 396"/>
          <p:cNvSpPr>
            <a:spLocks/>
          </p:cNvSpPr>
          <p:nvPr/>
        </p:nvSpPr>
        <p:spPr bwMode="auto">
          <a:xfrm>
            <a:off x="2618167" y="2143274"/>
            <a:ext cx="326500" cy="279856"/>
          </a:xfrm>
          <a:custGeom>
            <a:avLst/>
            <a:gdLst>
              <a:gd name="T0" fmla="*/ 113 w 119"/>
              <a:gd name="T1" fmla="*/ 75 h 102"/>
              <a:gd name="T2" fmla="*/ 113 w 119"/>
              <a:gd name="T3" fmla="*/ 75 h 102"/>
              <a:gd name="T4" fmla="*/ 116 w 119"/>
              <a:gd name="T5" fmla="*/ 80 h 102"/>
              <a:gd name="T6" fmla="*/ 119 w 119"/>
              <a:gd name="T7" fmla="*/ 85 h 102"/>
              <a:gd name="T8" fmla="*/ 118 w 119"/>
              <a:gd name="T9" fmla="*/ 91 h 102"/>
              <a:gd name="T10" fmla="*/ 115 w 119"/>
              <a:gd name="T11" fmla="*/ 97 h 102"/>
              <a:gd name="T12" fmla="*/ 115 w 119"/>
              <a:gd name="T13" fmla="*/ 97 h 102"/>
              <a:gd name="T14" fmla="*/ 110 w 119"/>
              <a:gd name="T15" fmla="*/ 101 h 102"/>
              <a:gd name="T16" fmla="*/ 104 w 119"/>
              <a:gd name="T17" fmla="*/ 102 h 102"/>
              <a:gd name="T18" fmla="*/ 99 w 119"/>
              <a:gd name="T19" fmla="*/ 102 h 102"/>
              <a:gd name="T20" fmla="*/ 93 w 119"/>
              <a:gd name="T21" fmla="*/ 99 h 102"/>
              <a:gd name="T22" fmla="*/ 6 w 119"/>
              <a:gd name="T23" fmla="*/ 27 h 102"/>
              <a:gd name="T24" fmla="*/ 6 w 119"/>
              <a:gd name="T25" fmla="*/ 27 h 102"/>
              <a:gd name="T26" fmla="*/ 1 w 119"/>
              <a:gd name="T27" fmla="*/ 22 h 102"/>
              <a:gd name="T28" fmla="*/ 0 w 119"/>
              <a:gd name="T29" fmla="*/ 16 h 102"/>
              <a:gd name="T30" fmla="*/ 1 w 119"/>
              <a:gd name="T31" fmla="*/ 11 h 102"/>
              <a:gd name="T32" fmla="*/ 4 w 119"/>
              <a:gd name="T33" fmla="*/ 5 h 102"/>
              <a:gd name="T34" fmla="*/ 4 w 119"/>
              <a:gd name="T35" fmla="*/ 5 h 102"/>
              <a:gd name="T36" fmla="*/ 6 w 119"/>
              <a:gd name="T37" fmla="*/ 2 h 102"/>
              <a:gd name="T38" fmla="*/ 9 w 119"/>
              <a:gd name="T39" fmla="*/ 1 h 102"/>
              <a:gd name="T40" fmla="*/ 15 w 119"/>
              <a:gd name="T41" fmla="*/ 0 h 102"/>
              <a:gd name="T42" fmla="*/ 15 w 119"/>
              <a:gd name="T43" fmla="*/ 0 h 102"/>
              <a:gd name="T44" fmla="*/ 21 w 119"/>
              <a:gd name="T45" fmla="*/ 0 h 102"/>
              <a:gd name="T46" fmla="*/ 25 w 119"/>
              <a:gd name="T47" fmla="*/ 3 h 102"/>
              <a:gd name="T48" fmla="*/ 113 w 119"/>
              <a:gd name="T49" fmla="*/ 7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9" h="102">
                <a:moveTo>
                  <a:pt x="113" y="75"/>
                </a:moveTo>
                <a:lnTo>
                  <a:pt x="113" y="75"/>
                </a:lnTo>
                <a:lnTo>
                  <a:pt x="116" y="80"/>
                </a:lnTo>
                <a:lnTo>
                  <a:pt x="119" y="85"/>
                </a:lnTo>
                <a:lnTo>
                  <a:pt x="118" y="91"/>
                </a:lnTo>
                <a:lnTo>
                  <a:pt x="115" y="97"/>
                </a:lnTo>
                <a:lnTo>
                  <a:pt x="115" y="97"/>
                </a:lnTo>
                <a:lnTo>
                  <a:pt x="110" y="101"/>
                </a:lnTo>
                <a:lnTo>
                  <a:pt x="104" y="102"/>
                </a:lnTo>
                <a:lnTo>
                  <a:pt x="99" y="102"/>
                </a:lnTo>
                <a:lnTo>
                  <a:pt x="93" y="99"/>
                </a:lnTo>
                <a:lnTo>
                  <a:pt x="6" y="27"/>
                </a:lnTo>
                <a:lnTo>
                  <a:pt x="6" y="27"/>
                </a:lnTo>
                <a:lnTo>
                  <a:pt x="1" y="22"/>
                </a:lnTo>
                <a:lnTo>
                  <a:pt x="0" y="16"/>
                </a:lnTo>
                <a:lnTo>
                  <a:pt x="1" y="11"/>
                </a:lnTo>
                <a:lnTo>
                  <a:pt x="4" y="5"/>
                </a:lnTo>
                <a:lnTo>
                  <a:pt x="4" y="5"/>
                </a:lnTo>
                <a:lnTo>
                  <a:pt x="6" y="2"/>
                </a:lnTo>
                <a:lnTo>
                  <a:pt x="9" y="1"/>
                </a:lnTo>
                <a:lnTo>
                  <a:pt x="15" y="0"/>
                </a:lnTo>
                <a:lnTo>
                  <a:pt x="15" y="0"/>
                </a:lnTo>
                <a:lnTo>
                  <a:pt x="21" y="0"/>
                </a:lnTo>
                <a:lnTo>
                  <a:pt x="25" y="3"/>
                </a:lnTo>
                <a:lnTo>
                  <a:pt x="113" y="75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Freeform 397"/>
          <p:cNvSpPr>
            <a:spLocks/>
          </p:cNvSpPr>
          <p:nvPr/>
        </p:nvSpPr>
        <p:spPr bwMode="auto">
          <a:xfrm>
            <a:off x="2513906" y="2220097"/>
            <a:ext cx="367655" cy="307293"/>
          </a:xfrm>
          <a:custGeom>
            <a:avLst/>
            <a:gdLst>
              <a:gd name="T0" fmla="*/ 134 w 134"/>
              <a:gd name="T1" fmla="*/ 83 h 112"/>
              <a:gd name="T2" fmla="*/ 117 w 134"/>
              <a:gd name="T3" fmla="*/ 112 h 112"/>
              <a:gd name="T4" fmla="*/ 0 w 134"/>
              <a:gd name="T5" fmla="*/ 17 h 112"/>
              <a:gd name="T6" fmla="*/ 35 w 134"/>
              <a:gd name="T7" fmla="*/ 0 h 112"/>
              <a:gd name="T8" fmla="*/ 134 w 134"/>
              <a:gd name="T9" fmla="*/ 8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112">
                <a:moveTo>
                  <a:pt x="134" y="83"/>
                </a:moveTo>
                <a:lnTo>
                  <a:pt x="117" y="112"/>
                </a:lnTo>
                <a:lnTo>
                  <a:pt x="0" y="17"/>
                </a:lnTo>
                <a:lnTo>
                  <a:pt x="35" y="0"/>
                </a:lnTo>
                <a:lnTo>
                  <a:pt x="134" y="8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Freeform 398"/>
          <p:cNvSpPr>
            <a:spLocks/>
          </p:cNvSpPr>
          <p:nvPr/>
        </p:nvSpPr>
        <p:spPr bwMode="auto">
          <a:xfrm>
            <a:off x="2456290" y="2782555"/>
            <a:ext cx="153647" cy="170109"/>
          </a:xfrm>
          <a:custGeom>
            <a:avLst/>
            <a:gdLst>
              <a:gd name="T0" fmla="*/ 50 w 56"/>
              <a:gd name="T1" fmla="*/ 3 h 62"/>
              <a:gd name="T2" fmla="*/ 50 w 56"/>
              <a:gd name="T3" fmla="*/ 3 h 62"/>
              <a:gd name="T4" fmla="*/ 55 w 56"/>
              <a:gd name="T5" fmla="*/ 8 h 62"/>
              <a:gd name="T6" fmla="*/ 56 w 56"/>
              <a:gd name="T7" fmla="*/ 15 h 62"/>
              <a:gd name="T8" fmla="*/ 56 w 56"/>
              <a:gd name="T9" fmla="*/ 21 h 62"/>
              <a:gd name="T10" fmla="*/ 53 w 56"/>
              <a:gd name="T11" fmla="*/ 27 h 62"/>
              <a:gd name="T12" fmla="*/ 30 w 56"/>
              <a:gd name="T13" fmla="*/ 56 h 62"/>
              <a:gd name="T14" fmla="*/ 30 w 56"/>
              <a:gd name="T15" fmla="*/ 56 h 62"/>
              <a:gd name="T16" fmla="*/ 25 w 56"/>
              <a:gd name="T17" fmla="*/ 60 h 62"/>
              <a:gd name="T18" fmla="*/ 19 w 56"/>
              <a:gd name="T19" fmla="*/ 62 h 62"/>
              <a:gd name="T20" fmla="*/ 13 w 56"/>
              <a:gd name="T21" fmla="*/ 61 h 62"/>
              <a:gd name="T22" fmla="*/ 6 w 56"/>
              <a:gd name="T23" fmla="*/ 58 h 62"/>
              <a:gd name="T24" fmla="*/ 6 w 56"/>
              <a:gd name="T25" fmla="*/ 58 h 62"/>
              <a:gd name="T26" fmla="*/ 4 w 56"/>
              <a:gd name="T27" fmla="*/ 56 h 62"/>
              <a:gd name="T28" fmla="*/ 1 w 56"/>
              <a:gd name="T29" fmla="*/ 52 h 62"/>
              <a:gd name="T30" fmla="*/ 0 w 56"/>
              <a:gd name="T31" fmla="*/ 48 h 62"/>
              <a:gd name="T32" fmla="*/ 0 w 56"/>
              <a:gd name="T33" fmla="*/ 45 h 62"/>
              <a:gd name="T34" fmla="*/ 0 w 56"/>
              <a:gd name="T35" fmla="*/ 45 h 62"/>
              <a:gd name="T36" fmla="*/ 1 w 56"/>
              <a:gd name="T37" fmla="*/ 40 h 62"/>
              <a:gd name="T38" fmla="*/ 4 w 56"/>
              <a:gd name="T39" fmla="*/ 35 h 62"/>
              <a:gd name="T40" fmla="*/ 26 w 56"/>
              <a:gd name="T41" fmla="*/ 6 h 62"/>
              <a:gd name="T42" fmla="*/ 26 w 56"/>
              <a:gd name="T43" fmla="*/ 6 h 62"/>
              <a:gd name="T44" fmla="*/ 33 w 56"/>
              <a:gd name="T45" fmla="*/ 2 h 62"/>
              <a:gd name="T46" fmla="*/ 38 w 56"/>
              <a:gd name="T47" fmla="*/ 0 h 62"/>
              <a:gd name="T48" fmla="*/ 45 w 56"/>
              <a:gd name="T49" fmla="*/ 1 h 62"/>
              <a:gd name="T50" fmla="*/ 50 w 56"/>
              <a:gd name="T51" fmla="*/ 3 h 62"/>
              <a:gd name="T52" fmla="*/ 50 w 56"/>
              <a:gd name="T53" fmla="*/ 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62">
                <a:moveTo>
                  <a:pt x="50" y="3"/>
                </a:moveTo>
                <a:lnTo>
                  <a:pt x="50" y="3"/>
                </a:lnTo>
                <a:lnTo>
                  <a:pt x="55" y="8"/>
                </a:lnTo>
                <a:lnTo>
                  <a:pt x="56" y="15"/>
                </a:lnTo>
                <a:lnTo>
                  <a:pt x="56" y="21"/>
                </a:lnTo>
                <a:lnTo>
                  <a:pt x="53" y="27"/>
                </a:lnTo>
                <a:lnTo>
                  <a:pt x="30" y="56"/>
                </a:lnTo>
                <a:lnTo>
                  <a:pt x="30" y="56"/>
                </a:lnTo>
                <a:lnTo>
                  <a:pt x="25" y="60"/>
                </a:lnTo>
                <a:lnTo>
                  <a:pt x="19" y="62"/>
                </a:lnTo>
                <a:lnTo>
                  <a:pt x="13" y="61"/>
                </a:lnTo>
                <a:lnTo>
                  <a:pt x="6" y="58"/>
                </a:lnTo>
                <a:lnTo>
                  <a:pt x="6" y="58"/>
                </a:lnTo>
                <a:lnTo>
                  <a:pt x="4" y="56"/>
                </a:lnTo>
                <a:lnTo>
                  <a:pt x="1" y="52"/>
                </a:lnTo>
                <a:lnTo>
                  <a:pt x="0" y="48"/>
                </a:lnTo>
                <a:lnTo>
                  <a:pt x="0" y="45"/>
                </a:lnTo>
                <a:lnTo>
                  <a:pt x="0" y="45"/>
                </a:lnTo>
                <a:lnTo>
                  <a:pt x="1" y="40"/>
                </a:lnTo>
                <a:lnTo>
                  <a:pt x="4" y="35"/>
                </a:lnTo>
                <a:lnTo>
                  <a:pt x="26" y="6"/>
                </a:lnTo>
                <a:lnTo>
                  <a:pt x="26" y="6"/>
                </a:lnTo>
                <a:lnTo>
                  <a:pt x="33" y="2"/>
                </a:lnTo>
                <a:lnTo>
                  <a:pt x="38" y="0"/>
                </a:lnTo>
                <a:lnTo>
                  <a:pt x="45" y="1"/>
                </a:lnTo>
                <a:lnTo>
                  <a:pt x="50" y="3"/>
                </a:lnTo>
                <a:lnTo>
                  <a:pt x="50" y="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Freeform 399"/>
          <p:cNvSpPr>
            <a:spLocks/>
          </p:cNvSpPr>
          <p:nvPr/>
        </p:nvSpPr>
        <p:spPr bwMode="auto">
          <a:xfrm>
            <a:off x="2343797" y="2689269"/>
            <a:ext cx="153647" cy="170109"/>
          </a:xfrm>
          <a:custGeom>
            <a:avLst/>
            <a:gdLst>
              <a:gd name="T0" fmla="*/ 50 w 56"/>
              <a:gd name="T1" fmla="*/ 3 h 62"/>
              <a:gd name="T2" fmla="*/ 50 w 56"/>
              <a:gd name="T3" fmla="*/ 3 h 62"/>
              <a:gd name="T4" fmla="*/ 54 w 56"/>
              <a:gd name="T5" fmla="*/ 8 h 62"/>
              <a:gd name="T6" fmla="*/ 56 w 56"/>
              <a:gd name="T7" fmla="*/ 15 h 62"/>
              <a:gd name="T8" fmla="*/ 55 w 56"/>
              <a:gd name="T9" fmla="*/ 21 h 62"/>
              <a:gd name="T10" fmla="*/ 52 w 56"/>
              <a:gd name="T11" fmla="*/ 27 h 62"/>
              <a:gd name="T12" fmla="*/ 30 w 56"/>
              <a:gd name="T13" fmla="*/ 56 h 62"/>
              <a:gd name="T14" fmla="*/ 30 w 56"/>
              <a:gd name="T15" fmla="*/ 56 h 62"/>
              <a:gd name="T16" fmla="*/ 24 w 56"/>
              <a:gd name="T17" fmla="*/ 60 h 62"/>
              <a:gd name="T18" fmla="*/ 19 w 56"/>
              <a:gd name="T19" fmla="*/ 62 h 62"/>
              <a:gd name="T20" fmla="*/ 11 w 56"/>
              <a:gd name="T21" fmla="*/ 61 h 62"/>
              <a:gd name="T22" fmla="*/ 6 w 56"/>
              <a:gd name="T23" fmla="*/ 59 h 62"/>
              <a:gd name="T24" fmla="*/ 6 w 56"/>
              <a:gd name="T25" fmla="*/ 59 h 62"/>
              <a:gd name="T26" fmla="*/ 2 w 56"/>
              <a:gd name="T27" fmla="*/ 55 h 62"/>
              <a:gd name="T28" fmla="*/ 1 w 56"/>
              <a:gd name="T29" fmla="*/ 52 h 62"/>
              <a:gd name="T30" fmla="*/ 0 w 56"/>
              <a:gd name="T31" fmla="*/ 49 h 62"/>
              <a:gd name="T32" fmla="*/ 0 w 56"/>
              <a:gd name="T33" fmla="*/ 45 h 62"/>
              <a:gd name="T34" fmla="*/ 0 w 56"/>
              <a:gd name="T35" fmla="*/ 45 h 62"/>
              <a:gd name="T36" fmla="*/ 0 w 56"/>
              <a:gd name="T37" fmla="*/ 40 h 62"/>
              <a:gd name="T38" fmla="*/ 4 w 56"/>
              <a:gd name="T39" fmla="*/ 35 h 62"/>
              <a:gd name="T40" fmla="*/ 26 w 56"/>
              <a:gd name="T41" fmla="*/ 6 h 62"/>
              <a:gd name="T42" fmla="*/ 26 w 56"/>
              <a:gd name="T43" fmla="*/ 6 h 62"/>
              <a:gd name="T44" fmla="*/ 31 w 56"/>
              <a:gd name="T45" fmla="*/ 2 h 62"/>
              <a:gd name="T46" fmla="*/ 37 w 56"/>
              <a:gd name="T47" fmla="*/ 0 h 62"/>
              <a:gd name="T48" fmla="*/ 44 w 56"/>
              <a:gd name="T49" fmla="*/ 1 h 62"/>
              <a:gd name="T50" fmla="*/ 50 w 56"/>
              <a:gd name="T51" fmla="*/ 3 h 62"/>
              <a:gd name="T52" fmla="*/ 50 w 56"/>
              <a:gd name="T53" fmla="*/ 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62">
                <a:moveTo>
                  <a:pt x="50" y="3"/>
                </a:moveTo>
                <a:lnTo>
                  <a:pt x="50" y="3"/>
                </a:lnTo>
                <a:lnTo>
                  <a:pt x="54" y="8"/>
                </a:lnTo>
                <a:lnTo>
                  <a:pt x="56" y="15"/>
                </a:lnTo>
                <a:lnTo>
                  <a:pt x="55" y="21"/>
                </a:lnTo>
                <a:lnTo>
                  <a:pt x="52" y="27"/>
                </a:lnTo>
                <a:lnTo>
                  <a:pt x="30" y="56"/>
                </a:lnTo>
                <a:lnTo>
                  <a:pt x="30" y="56"/>
                </a:lnTo>
                <a:lnTo>
                  <a:pt x="24" y="60"/>
                </a:lnTo>
                <a:lnTo>
                  <a:pt x="19" y="62"/>
                </a:lnTo>
                <a:lnTo>
                  <a:pt x="11" y="61"/>
                </a:lnTo>
                <a:lnTo>
                  <a:pt x="6" y="59"/>
                </a:lnTo>
                <a:lnTo>
                  <a:pt x="6" y="59"/>
                </a:lnTo>
                <a:lnTo>
                  <a:pt x="2" y="55"/>
                </a:lnTo>
                <a:lnTo>
                  <a:pt x="1" y="52"/>
                </a:lnTo>
                <a:lnTo>
                  <a:pt x="0" y="49"/>
                </a:lnTo>
                <a:lnTo>
                  <a:pt x="0" y="45"/>
                </a:lnTo>
                <a:lnTo>
                  <a:pt x="0" y="45"/>
                </a:lnTo>
                <a:lnTo>
                  <a:pt x="0" y="40"/>
                </a:lnTo>
                <a:lnTo>
                  <a:pt x="4" y="35"/>
                </a:lnTo>
                <a:lnTo>
                  <a:pt x="26" y="6"/>
                </a:lnTo>
                <a:lnTo>
                  <a:pt x="26" y="6"/>
                </a:lnTo>
                <a:lnTo>
                  <a:pt x="31" y="2"/>
                </a:lnTo>
                <a:lnTo>
                  <a:pt x="37" y="0"/>
                </a:lnTo>
                <a:lnTo>
                  <a:pt x="44" y="1"/>
                </a:lnTo>
                <a:lnTo>
                  <a:pt x="50" y="3"/>
                </a:lnTo>
                <a:lnTo>
                  <a:pt x="50" y="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Freeform 400"/>
          <p:cNvSpPr>
            <a:spLocks/>
          </p:cNvSpPr>
          <p:nvPr/>
        </p:nvSpPr>
        <p:spPr bwMode="auto">
          <a:xfrm>
            <a:off x="2247769" y="2247534"/>
            <a:ext cx="178341" cy="296318"/>
          </a:xfrm>
          <a:custGeom>
            <a:avLst/>
            <a:gdLst>
              <a:gd name="T0" fmla="*/ 65 w 65"/>
              <a:gd name="T1" fmla="*/ 7 h 108"/>
              <a:gd name="T2" fmla="*/ 26 w 65"/>
              <a:gd name="T3" fmla="*/ 108 h 108"/>
              <a:gd name="T4" fmla="*/ 0 w 65"/>
              <a:gd name="T5" fmla="*/ 91 h 108"/>
              <a:gd name="T6" fmla="*/ 35 w 65"/>
              <a:gd name="T7" fmla="*/ 0 h 108"/>
              <a:gd name="T8" fmla="*/ 65 w 65"/>
              <a:gd name="T9" fmla="*/ 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108">
                <a:moveTo>
                  <a:pt x="65" y="7"/>
                </a:moveTo>
                <a:lnTo>
                  <a:pt x="26" y="108"/>
                </a:lnTo>
                <a:lnTo>
                  <a:pt x="0" y="91"/>
                </a:lnTo>
                <a:lnTo>
                  <a:pt x="35" y="0"/>
                </a:lnTo>
                <a:lnTo>
                  <a:pt x="65" y="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Freeform 401"/>
          <p:cNvSpPr>
            <a:spLocks/>
          </p:cNvSpPr>
          <p:nvPr/>
        </p:nvSpPr>
        <p:spPr bwMode="auto">
          <a:xfrm>
            <a:off x="2225819" y="2595984"/>
            <a:ext cx="159134" cy="170109"/>
          </a:xfrm>
          <a:custGeom>
            <a:avLst/>
            <a:gdLst>
              <a:gd name="T0" fmla="*/ 52 w 58"/>
              <a:gd name="T1" fmla="*/ 4 h 62"/>
              <a:gd name="T2" fmla="*/ 52 w 58"/>
              <a:gd name="T3" fmla="*/ 4 h 62"/>
              <a:gd name="T4" fmla="*/ 55 w 58"/>
              <a:gd name="T5" fmla="*/ 9 h 62"/>
              <a:gd name="T6" fmla="*/ 58 w 58"/>
              <a:gd name="T7" fmla="*/ 15 h 62"/>
              <a:gd name="T8" fmla="*/ 57 w 58"/>
              <a:gd name="T9" fmla="*/ 21 h 62"/>
              <a:gd name="T10" fmla="*/ 54 w 58"/>
              <a:gd name="T11" fmla="*/ 27 h 62"/>
              <a:gd name="T12" fmla="*/ 30 w 58"/>
              <a:gd name="T13" fmla="*/ 56 h 62"/>
              <a:gd name="T14" fmla="*/ 30 w 58"/>
              <a:gd name="T15" fmla="*/ 56 h 62"/>
              <a:gd name="T16" fmla="*/ 25 w 58"/>
              <a:gd name="T17" fmla="*/ 60 h 62"/>
              <a:gd name="T18" fmla="*/ 19 w 58"/>
              <a:gd name="T19" fmla="*/ 62 h 62"/>
              <a:gd name="T20" fmla="*/ 13 w 58"/>
              <a:gd name="T21" fmla="*/ 61 h 62"/>
              <a:gd name="T22" fmla="*/ 7 w 58"/>
              <a:gd name="T23" fmla="*/ 59 h 62"/>
              <a:gd name="T24" fmla="*/ 7 w 58"/>
              <a:gd name="T25" fmla="*/ 59 h 62"/>
              <a:gd name="T26" fmla="*/ 4 w 58"/>
              <a:gd name="T27" fmla="*/ 56 h 62"/>
              <a:gd name="T28" fmla="*/ 3 w 58"/>
              <a:gd name="T29" fmla="*/ 52 h 62"/>
              <a:gd name="T30" fmla="*/ 2 w 58"/>
              <a:gd name="T31" fmla="*/ 49 h 62"/>
              <a:gd name="T32" fmla="*/ 0 w 58"/>
              <a:gd name="T33" fmla="*/ 45 h 62"/>
              <a:gd name="T34" fmla="*/ 0 w 58"/>
              <a:gd name="T35" fmla="*/ 45 h 62"/>
              <a:gd name="T36" fmla="*/ 2 w 58"/>
              <a:gd name="T37" fmla="*/ 40 h 62"/>
              <a:gd name="T38" fmla="*/ 4 w 58"/>
              <a:gd name="T39" fmla="*/ 35 h 62"/>
              <a:gd name="T40" fmla="*/ 28 w 58"/>
              <a:gd name="T41" fmla="*/ 6 h 62"/>
              <a:gd name="T42" fmla="*/ 28 w 58"/>
              <a:gd name="T43" fmla="*/ 6 h 62"/>
              <a:gd name="T44" fmla="*/ 33 w 58"/>
              <a:gd name="T45" fmla="*/ 2 h 62"/>
              <a:gd name="T46" fmla="*/ 39 w 58"/>
              <a:gd name="T47" fmla="*/ 0 h 62"/>
              <a:gd name="T48" fmla="*/ 45 w 58"/>
              <a:gd name="T49" fmla="*/ 1 h 62"/>
              <a:gd name="T50" fmla="*/ 52 w 58"/>
              <a:gd name="T51" fmla="*/ 4 h 62"/>
              <a:gd name="T52" fmla="*/ 52 w 58"/>
              <a:gd name="T53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" h="62">
                <a:moveTo>
                  <a:pt x="52" y="4"/>
                </a:moveTo>
                <a:lnTo>
                  <a:pt x="52" y="4"/>
                </a:lnTo>
                <a:lnTo>
                  <a:pt x="55" y="9"/>
                </a:lnTo>
                <a:lnTo>
                  <a:pt x="58" y="15"/>
                </a:lnTo>
                <a:lnTo>
                  <a:pt x="57" y="21"/>
                </a:lnTo>
                <a:lnTo>
                  <a:pt x="54" y="27"/>
                </a:lnTo>
                <a:lnTo>
                  <a:pt x="30" y="56"/>
                </a:lnTo>
                <a:lnTo>
                  <a:pt x="30" y="56"/>
                </a:lnTo>
                <a:lnTo>
                  <a:pt x="25" y="60"/>
                </a:lnTo>
                <a:lnTo>
                  <a:pt x="19" y="62"/>
                </a:lnTo>
                <a:lnTo>
                  <a:pt x="13" y="61"/>
                </a:lnTo>
                <a:lnTo>
                  <a:pt x="7" y="59"/>
                </a:lnTo>
                <a:lnTo>
                  <a:pt x="7" y="59"/>
                </a:lnTo>
                <a:lnTo>
                  <a:pt x="4" y="56"/>
                </a:lnTo>
                <a:lnTo>
                  <a:pt x="3" y="52"/>
                </a:lnTo>
                <a:lnTo>
                  <a:pt x="2" y="49"/>
                </a:lnTo>
                <a:lnTo>
                  <a:pt x="0" y="45"/>
                </a:lnTo>
                <a:lnTo>
                  <a:pt x="0" y="45"/>
                </a:lnTo>
                <a:lnTo>
                  <a:pt x="2" y="40"/>
                </a:lnTo>
                <a:lnTo>
                  <a:pt x="4" y="35"/>
                </a:lnTo>
                <a:lnTo>
                  <a:pt x="28" y="6"/>
                </a:lnTo>
                <a:lnTo>
                  <a:pt x="28" y="6"/>
                </a:lnTo>
                <a:lnTo>
                  <a:pt x="33" y="2"/>
                </a:lnTo>
                <a:lnTo>
                  <a:pt x="39" y="0"/>
                </a:lnTo>
                <a:lnTo>
                  <a:pt x="45" y="1"/>
                </a:lnTo>
                <a:lnTo>
                  <a:pt x="52" y="4"/>
                </a:lnTo>
                <a:lnTo>
                  <a:pt x="52" y="4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Freeform 402"/>
          <p:cNvSpPr>
            <a:spLocks/>
          </p:cNvSpPr>
          <p:nvPr/>
        </p:nvSpPr>
        <p:spPr bwMode="auto">
          <a:xfrm>
            <a:off x="2151739" y="2189918"/>
            <a:ext cx="170109" cy="315525"/>
          </a:xfrm>
          <a:custGeom>
            <a:avLst/>
            <a:gdLst>
              <a:gd name="T0" fmla="*/ 62 w 62"/>
              <a:gd name="T1" fmla="*/ 15 h 115"/>
              <a:gd name="T2" fmla="*/ 62 w 62"/>
              <a:gd name="T3" fmla="*/ 15 h 115"/>
              <a:gd name="T4" fmla="*/ 61 w 62"/>
              <a:gd name="T5" fmla="*/ 20 h 115"/>
              <a:gd name="T6" fmla="*/ 30 w 62"/>
              <a:gd name="T7" fmla="*/ 105 h 115"/>
              <a:gd name="T8" fmla="*/ 30 w 62"/>
              <a:gd name="T9" fmla="*/ 105 h 115"/>
              <a:gd name="T10" fmla="*/ 26 w 62"/>
              <a:gd name="T11" fmla="*/ 110 h 115"/>
              <a:gd name="T12" fmla="*/ 21 w 62"/>
              <a:gd name="T13" fmla="*/ 113 h 115"/>
              <a:gd name="T14" fmla="*/ 16 w 62"/>
              <a:gd name="T15" fmla="*/ 115 h 115"/>
              <a:gd name="T16" fmla="*/ 10 w 62"/>
              <a:gd name="T17" fmla="*/ 114 h 115"/>
              <a:gd name="T18" fmla="*/ 10 w 62"/>
              <a:gd name="T19" fmla="*/ 114 h 115"/>
              <a:gd name="T20" fmla="*/ 6 w 62"/>
              <a:gd name="T21" fmla="*/ 112 h 115"/>
              <a:gd name="T22" fmla="*/ 2 w 62"/>
              <a:gd name="T23" fmla="*/ 108 h 115"/>
              <a:gd name="T24" fmla="*/ 1 w 62"/>
              <a:gd name="T25" fmla="*/ 104 h 115"/>
              <a:gd name="T26" fmla="*/ 0 w 62"/>
              <a:gd name="T27" fmla="*/ 100 h 115"/>
              <a:gd name="T28" fmla="*/ 0 w 62"/>
              <a:gd name="T29" fmla="*/ 100 h 115"/>
              <a:gd name="T30" fmla="*/ 1 w 62"/>
              <a:gd name="T31" fmla="*/ 94 h 115"/>
              <a:gd name="T32" fmla="*/ 34 w 62"/>
              <a:gd name="T33" fmla="*/ 10 h 115"/>
              <a:gd name="T34" fmla="*/ 34 w 62"/>
              <a:gd name="T35" fmla="*/ 10 h 115"/>
              <a:gd name="T36" fmla="*/ 36 w 62"/>
              <a:gd name="T37" fmla="*/ 5 h 115"/>
              <a:gd name="T38" fmla="*/ 41 w 62"/>
              <a:gd name="T39" fmla="*/ 1 h 115"/>
              <a:gd name="T40" fmla="*/ 46 w 62"/>
              <a:gd name="T41" fmla="*/ 0 h 115"/>
              <a:gd name="T42" fmla="*/ 52 w 62"/>
              <a:gd name="T43" fmla="*/ 1 h 115"/>
              <a:gd name="T44" fmla="*/ 52 w 62"/>
              <a:gd name="T45" fmla="*/ 1 h 115"/>
              <a:gd name="T46" fmla="*/ 56 w 62"/>
              <a:gd name="T47" fmla="*/ 4 h 115"/>
              <a:gd name="T48" fmla="*/ 60 w 62"/>
              <a:gd name="T49" fmla="*/ 6 h 115"/>
              <a:gd name="T50" fmla="*/ 61 w 62"/>
              <a:gd name="T51" fmla="*/ 11 h 115"/>
              <a:gd name="T52" fmla="*/ 62 w 62"/>
              <a:gd name="T53" fmla="*/ 15 h 115"/>
              <a:gd name="T54" fmla="*/ 62 w 62"/>
              <a:gd name="T55" fmla="*/ 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115">
                <a:moveTo>
                  <a:pt x="62" y="15"/>
                </a:moveTo>
                <a:lnTo>
                  <a:pt x="62" y="15"/>
                </a:lnTo>
                <a:lnTo>
                  <a:pt x="61" y="20"/>
                </a:lnTo>
                <a:lnTo>
                  <a:pt x="30" y="105"/>
                </a:lnTo>
                <a:lnTo>
                  <a:pt x="30" y="105"/>
                </a:lnTo>
                <a:lnTo>
                  <a:pt x="26" y="110"/>
                </a:lnTo>
                <a:lnTo>
                  <a:pt x="21" y="113"/>
                </a:lnTo>
                <a:lnTo>
                  <a:pt x="16" y="115"/>
                </a:lnTo>
                <a:lnTo>
                  <a:pt x="10" y="114"/>
                </a:lnTo>
                <a:lnTo>
                  <a:pt x="10" y="114"/>
                </a:lnTo>
                <a:lnTo>
                  <a:pt x="6" y="112"/>
                </a:lnTo>
                <a:lnTo>
                  <a:pt x="2" y="108"/>
                </a:lnTo>
                <a:lnTo>
                  <a:pt x="1" y="104"/>
                </a:lnTo>
                <a:lnTo>
                  <a:pt x="0" y="100"/>
                </a:lnTo>
                <a:lnTo>
                  <a:pt x="0" y="100"/>
                </a:lnTo>
                <a:lnTo>
                  <a:pt x="1" y="94"/>
                </a:lnTo>
                <a:lnTo>
                  <a:pt x="34" y="10"/>
                </a:lnTo>
                <a:lnTo>
                  <a:pt x="34" y="10"/>
                </a:lnTo>
                <a:lnTo>
                  <a:pt x="36" y="5"/>
                </a:lnTo>
                <a:lnTo>
                  <a:pt x="41" y="1"/>
                </a:lnTo>
                <a:lnTo>
                  <a:pt x="46" y="0"/>
                </a:lnTo>
                <a:lnTo>
                  <a:pt x="52" y="1"/>
                </a:lnTo>
                <a:lnTo>
                  <a:pt x="52" y="1"/>
                </a:lnTo>
                <a:lnTo>
                  <a:pt x="56" y="4"/>
                </a:lnTo>
                <a:lnTo>
                  <a:pt x="60" y="6"/>
                </a:lnTo>
                <a:lnTo>
                  <a:pt x="61" y="11"/>
                </a:lnTo>
                <a:lnTo>
                  <a:pt x="62" y="15"/>
                </a:lnTo>
                <a:lnTo>
                  <a:pt x="62" y="15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Freeform 403"/>
          <p:cNvSpPr>
            <a:spLocks/>
          </p:cNvSpPr>
          <p:nvPr/>
        </p:nvSpPr>
        <p:spPr bwMode="auto">
          <a:xfrm>
            <a:off x="2140764" y="2527391"/>
            <a:ext cx="153647" cy="167366"/>
          </a:xfrm>
          <a:custGeom>
            <a:avLst/>
            <a:gdLst>
              <a:gd name="T0" fmla="*/ 50 w 56"/>
              <a:gd name="T1" fmla="*/ 4 h 61"/>
              <a:gd name="T2" fmla="*/ 50 w 56"/>
              <a:gd name="T3" fmla="*/ 4 h 61"/>
              <a:gd name="T4" fmla="*/ 55 w 56"/>
              <a:gd name="T5" fmla="*/ 9 h 61"/>
              <a:gd name="T6" fmla="*/ 56 w 56"/>
              <a:gd name="T7" fmla="*/ 15 h 61"/>
              <a:gd name="T8" fmla="*/ 56 w 56"/>
              <a:gd name="T9" fmla="*/ 21 h 61"/>
              <a:gd name="T10" fmla="*/ 53 w 56"/>
              <a:gd name="T11" fmla="*/ 27 h 61"/>
              <a:gd name="T12" fmla="*/ 30 w 56"/>
              <a:gd name="T13" fmla="*/ 55 h 61"/>
              <a:gd name="T14" fmla="*/ 30 w 56"/>
              <a:gd name="T15" fmla="*/ 55 h 61"/>
              <a:gd name="T16" fmla="*/ 25 w 56"/>
              <a:gd name="T17" fmla="*/ 60 h 61"/>
              <a:gd name="T18" fmla="*/ 19 w 56"/>
              <a:gd name="T19" fmla="*/ 61 h 61"/>
              <a:gd name="T20" fmla="*/ 12 w 56"/>
              <a:gd name="T21" fmla="*/ 61 h 61"/>
              <a:gd name="T22" fmla="*/ 6 w 56"/>
              <a:gd name="T23" fmla="*/ 57 h 61"/>
              <a:gd name="T24" fmla="*/ 6 w 56"/>
              <a:gd name="T25" fmla="*/ 57 h 61"/>
              <a:gd name="T26" fmla="*/ 4 w 56"/>
              <a:gd name="T27" fmla="*/ 55 h 61"/>
              <a:gd name="T28" fmla="*/ 1 w 56"/>
              <a:gd name="T29" fmla="*/ 52 h 61"/>
              <a:gd name="T30" fmla="*/ 0 w 56"/>
              <a:gd name="T31" fmla="*/ 49 h 61"/>
              <a:gd name="T32" fmla="*/ 0 w 56"/>
              <a:gd name="T33" fmla="*/ 45 h 61"/>
              <a:gd name="T34" fmla="*/ 0 w 56"/>
              <a:gd name="T35" fmla="*/ 45 h 61"/>
              <a:gd name="T36" fmla="*/ 1 w 56"/>
              <a:gd name="T37" fmla="*/ 39 h 61"/>
              <a:gd name="T38" fmla="*/ 4 w 56"/>
              <a:gd name="T39" fmla="*/ 34 h 61"/>
              <a:gd name="T40" fmla="*/ 26 w 56"/>
              <a:gd name="T41" fmla="*/ 6 h 61"/>
              <a:gd name="T42" fmla="*/ 26 w 56"/>
              <a:gd name="T43" fmla="*/ 6 h 61"/>
              <a:gd name="T44" fmla="*/ 31 w 56"/>
              <a:gd name="T45" fmla="*/ 1 h 61"/>
              <a:gd name="T46" fmla="*/ 38 w 56"/>
              <a:gd name="T47" fmla="*/ 0 h 61"/>
              <a:gd name="T48" fmla="*/ 45 w 56"/>
              <a:gd name="T49" fmla="*/ 0 h 61"/>
              <a:gd name="T50" fmla="*/ 50 w 56"/>
              <a:gd name="T51" fmla="*/ 4 h 61"/>
              <a:gd name="T52" fmla="*/ 50 w 56"/>
              <a:gd name="T53" fmla="*/ 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61">
                <a:moveTo>
                  <a:pt x="50" y="4"/>
                </a:moveTo>
                <a:lnTo>
                  <a:pt x="50" y="4"/>
                </a:lnTo>
                <a:lnTo>
                  <a:pt x="55" y="9"/>
                </a:lnTo>
                <a:lnTo>
                  <a:pt x="56" y="15"/>
                </a:lnTo>
                <a:lnTo>
                  <a:pt x="56" y="21"/>
                </a:lnTo>
                <a:lnTo>
                  <a:pt x="53" y="27"/>
                </a:lnTo>
                <a:lnTo>
                  <a:pt x="30" y="55"/>
                </a:lnTo>
                <a:lnTo>
                  <a:pt x="30" y="55"/>
                </a:lnTo>
                <a:lnTo>
                  <a:pt x="25" y="60"/>
                </a:lnTo>
                <a:lnTo>
                  <a:pt x="19" y="61"/>
                </a:lnTo>
                <a:lnTo>
                  <a:pt x="12" y="61"/>
                </a:lnTo>
                <a:lnTo>
                  <a:pt x="6" y="57"/>
                </a:lnTo>
                <a:lnTo>
                  <a:pt x="6" y="57"/>
                </a:lnTo>
                <a:lnTo>
                  <a:pt x="4" y="55"/>
                </a:lnTo>
                <a:lnTo>
                  <a:pt x="1" y="52"/>
                </a:lnTo>
                <a:lnTo>
                  <a:pt x="0" y="49"/>
                </a:lnTo>
                <a:lnTo>
                  <a:pt x="0" y="45"/>
                </a:lnTo>
                <a:lnTo>
                  <a:pt x="0" y="45"/>
                </a:lnTo>
                <a:lnTo>
                  <a:pt x="1" y="39"/>
                </a:lnTo>
                <a:lnTo>
                  <a:pt x="4" y="34"/>
                </a:lnTo>
                <a:lnTo>
                  <a:pt x="26" y="6"/>
                </a:lnTo>
                <a:lnTo>
                  <a:pt x="26" y="6"/>
                </a:lnTo>
                <a:lnTo>
                  <a:pt x="31" y="1"/>
                </a:lnTo>
                <a:lnTo>
                  <a:pt x="38" y="0"/>
                </a:lnTo>
                <a:lnTo>
                  <a:pt x="45" y="0"/>
                </a:lnTo>
                <a:lnTo>
                  <a:pt x="50" y="4"/>
                </a:lnTo>
                <a:lnTo>
                  <a:pt x="50" y="4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3560" name="文本框 17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3561" name="矩形 20"/>
          <p:cNvSpPr>
            <a:spLocks noChangeArrowheads="1"/>
          </p:cNvSpPr>
          <p:nvPr/>
        </p:nvSpPr>
        <p:spPr bwMode="auto">
          <a:xfrm>
            <a:off x="5070475" y="2039938"/>
            <a:ext cx="2643188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23562" name="矩形 21"/>
          <p:cNvSpPr>
            <a:spLocks noChangeArrowheads="1"/>
          </p:cNvSpPr>
          <p:nvPr/>
        </p:nvSpPr>
        <p:spPr bwMode="auto">
          <a:xfrm>
            <a:off x="5070475" y="1373188"/>
            <a:ext cx="22415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46C6A9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725" y="1071563"/>
            <a:ext cx="1284288" cy="1284287"/>
          </a:xfrm>
          <a:prstGeom prst="ellipse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24578" name="文本框 3"/>
          <p:cNvSpPr txBox="1">
            <a:spLocks noChangeArrowheads="1"/>
          </p:cNvSpPr>
          <p:nvPr/>
        </p:nvSpPr>
        <p:spPr bwMode="auto">
          <a:xfrm>
            <a:off x="5330825" y="2513013"/>
            <a:ext cx="30829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zh-CN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PART FOUR </a:t>
            </a:r>
            <a:r>
              <a:rPr kumimoji="1" lang="zh-CN" altLang="en-US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产品展示</a:t>
            </a:r>
          </a:p>
        </p:txBody>
      </p:sp>
      <p:sp>
        <p:nvSpPr>
          <p:cNvPr id="24579" name="文本框 4"/>
          <p:cNvSpPr txBox="1">
            <a:spLocks noChangeArrowheads="1"/>
          </p:cNvSpPr>
          <p:nvPr/>
        </p:nvSpPr>
        <p:spPr bwMode="auto">
          <a:xfrm>
            <a:off x="5389563" y="2998788"/>
            <a:ext cx="292735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438" y="955675"/>
            <a:ext cx="823912" cy="1476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9000" dirty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4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5603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pic>
        <p:nvPicPr>
          <p:cNvPr id="25604" name="图片 8" hidden="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7263" y="1300163"/>
            <a:ext cx="15478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4975" y="904875"/>
            <a:ext cx="3657600" cy="3865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445933" y="1418657"/>
            <a:ext cx="5108380" cy="1692771"/>
          </a:xfrm>
          <a:prstGeom prst="rect">
            <a:avLst/>
          </a:prstGeom>
        </p:spPr>
        <p:txBody>
          <a:bodyPr numCol="2" spcCol="36576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+mn-lt"/>
                <a:ea typeface="+mn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n-lt"/>
                <a:ea typeface="+mn-ea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446088" y="1011238"/>
            <a:ext cx="1725612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EXAMPLE TEXT</a:t>
            </a:r>
          </a:p>
        </p:txBody>
      </p:sp>
      <p:sp>
        <p:nvSpPr>
          <p:cNvPr id="14" name="矩形 13"/>
          <p:cNvSpPr/>
          <p:nvPr/>
        </p:nvSpPr>
        <p:spPr>
          <a:xfrm>
            <a:off x="6051550" y="1304925"/>
            <a:ext cx="1525588" cy="1676400"/>
          </a:xfrm>
          <a:custGeom>
            <a:avLst/>
            <a:gdLst>
              <a:gd name="connsiteX0" fmla="*/ 0 w 1022901"/>
              <a:gd name="connsiteY0" fmla="*/ 0 h 1256107"/>
              <a:gd name="connsiteX1" fmla="*/ 1022901 w 1022901"/>
              <a:gd name="connsiteY1" fmla="*/ 0 h 1256107"/>
              <a:gd name="connsiteX2" fmla="*/ 1022901 w 1022901"/>
              <a:gd name="connsiteY2" fmla="*/ 1256107 h 1256107"/>
              <a:gd name="connsiteX3" fmla="*/ 0 w 1022901"/>
              <a:gd name="connsiteY3" fmla="*/ 1256107 h 1256107"/>
              <a:gd name="connsiteX4" fmla="*/ 0 w 1022901"/>
              <a:gd name="connsiteY4" fmla="*/ 0 h 1256107"/>
              <a:gd name="connsiteX0" fmla="*/ 0 w 1404607"/>
              <a:gd name="connsiteY0" fmla="*/ 0 h 1338160"/>
              <a:gd name="connsiteX1" fmla="*/ 1404607 w 1404607"/>
              <a:gd name="connsiteY1" fmla="*/ 82053 h 1338160"/>
              <a:gd name="connsiteX2" fmla="*/ 1404607 w 1404607"/>
              <a:gd name="connsiteY2" fmla="*/ 1338160 h 1338160"/>
              <a:gd name="connsiteX3" fmla="*/ 381706 w 1404607"/>
              <a:gd name="connsiteY3" fmla="*/ 1338160 h 1338160"/>
              <a:gd name="connsiteX4" fmla="*/ 0 w 1404607"/>
              <a:gd name="connsiteY4" fmla="*/ 0 h 1338160"/>
              <a:gd name="connsiteX0" fmla="*/ 0 w 1404607"/>
              <a:gd name="connsiteY0" fmla="*/ 164107 h 1502267"/>
              <a:gd name="connsiteX1" fmla="*/ 698272 w 1404607"/>
              <a:gd name="connsiteY1" fmla="*/ 0 h 1502267"/>
              <a:gd name="connsiteX2" fmla="*/ 1404607 w 1404607"/>
              <a:gd name="connsiteY2" fmla="*/ 1502267 h 1502267"/>
              <a:gd name="connsiteX3" fmla="*/ 381706 w 1404607"/>
              <a:gd name="connsiteY3" fmla="*/ 1502267 h 1502267"/>
              <a:gd name="connsiteX4" fmla="*/ 0 w 1404607"/>
              <a:gd name="connsiteY4" fmla="*/ 164107 h 1502267"/>
              <a:gd name="connsiteX0" fmla="*/ 0 w 1493790"/>
              <a:gd name="connsiteY0" fmla="*/ 164107 h 1502267"/>
              <a:gd name="connsiteX1" fmla="*/ 698272 w 1493790"/>
              <a:gd name="connsiteY1" fmla="*/ 0 h 1502267"/>
              <a:gd name="connsiteX2" fmla="*/ 1493790 w 1493790"/>
              <a:gd name="connsiteY2" fmla="*/ 1416646 h 1502267"/>
              <a:gd name="connsiteX3" fmla="*/ 381706 w 1493790"/>
              <a:gd name="connsiteY3" fmla="*/ 1502267 h 1502267"/>
              <a:gd name="connsiteX4" fmla="*/ 0 w 1493790"/>
              <a:gd name="connsiteY4" fmla="*/ 164107 h 1502267"/>
              <a:gd name="connsiteX0" fmla="*/ 0 w 1493790"/>
              <a:gd name="connsiteY0" fmla="*/ 164107 h 1644969"/>
              <a:gd name="connsiteX1" fmla="*/ 698272 w 1493790"/>
              <a:gd name="connsiteY1" fmla="*/ 0 h 1644969"/>
              <a:gd name="connsiteX2" fmla="*/ 1493790 w 1493790"/>
              <a:gd name="connsiteY2" fmla="*/ 1416646 h 1644969"/>
              <a:gd name="connsiteX3" fmla="*/ 795519 w 1493790"/>
              <a:gd name="connsiteY3" fmla="*/ 1644969 h 1644969"/>
              <a:gd name="connsiteX4" fmla="*/ 0 w 1493790"/>
              <a:gd name="connsiteY4" fmla="*/ 164107 h 1644969"/>
              <a:gd name="connsiteX0" fmla="*/ 0 w 1508060"/>
              <a:gd name="connsiteY0" fmla="*/ 156972 h 1644969"/>
              <a:gd name="connsiteX1" fmla="*/ 712542 w 1508060"/>
              <a:gd name="connsiteY1" fmla="*/ 0 h 1644969"/>
              <a:gd name="connsiteX2" fmla="*/ 1508060 w 1508060"/>
              <a:gd name="connsiteY2" fmla="*/ 1416646 h 1644969"/>
              <a:gd name="connsiteX3" fmla="*/ 809789 w 1508060"/>
              <a:gd name="connsiteY3" fmla="*/ 1644969 h 1644969"/>
              <a:gd name="connsiteX4" fmla="*/ 0 w 1508060"/>
              <a:gd name="connsiteY4" fmla="*/ 156972 h 1644969"/>
              <a:gd name="connsiteX0" fmla="*/ 0 w 1508060"/>
              <a:gd name="connsiteY0" fmla="*/ 171243 h 1659240"/>
              <a:gd name="connsiteX1" fmla="*/ 705407 w 1508060"/>
              <a:gd name="connsiteY1" fmla="*/ 0 h 1659240"/>
              <a:gd name="connsiteX2" fmla="*/ 1508060 w 1508060"/>
              <a:gd name="connsiteY2" fmla="*/ 1430917 h 1659240"/>
              <a:gd name="connsiteX3" fmla="*/ 809789 w 1508060"/>
              <a:gd name="connsiteY3" fmla="*/ 1659240 h 1659240"/>
              <a:gd name="connsiteX4" fmla="*/ 0 w 1508060"/>
              <a:gd name="connsiteY4" fmla="*/ 171243 h 1659240"/>
              <a:gd name="connsiteX0" fmla="*/ 0 w 1525897"/>
              <a:gd name="connsiteY0" fmla="*/ 171243 h 1659240"/>
              <a:gd name="connsiteX1" fmla="*/ 705407 w 1525897"/>
              <a:gd name="connsiteY1" fmla="*/ 0 h 1659240"/>
              <a:gd name="connsiteX2" fmla="*/ 1525897 w 1525897"/>
              <a:gd name="connsiteY2" fmla="*/ 1430917 h 1659240"/>
              <a:gd name="connsiteX3" fmla="*/ 809789 w 1525897"/>
              <a:gd name="connsiteY3" fmla="*/ 1659240 h 1659240"/>
              <a:gd name="connsiteX4" fmla="*/ 0 w 1525897"/>
              <a:gd name="connsiteY4" fmla="*/ 171243 h 1659240"/>
              <a:gd name="connsiteX0" fmla="*/ 0 w 1525897"/>
              <a:gd name="connsiteY0" fmla="*/ 171243 h 1677078"/>
              <a:gd name="connsiteX1" fmla="*/ 705407 w 1525897"/>
              <a:gd name="connsiteY1" fmla="*/ 0 h 1677078"/>
              <a:gd name="connsiteX2" fmla="*/ 1525897 w 1525897"/>
              <a:gd name="connsiteY2" fmla="*/ 1430917 h 1677078"/>
              <a:gd name="connsiteX3" fmla="*/ 813356 w 1525897"/>
              <a:gd name="connsiteY3" fmla="*/ 1677078 h 1677078"/>
              <a:gd name="connsiteX4" fmla="*/ 0 w 1525897"/>
              <a:gd name="connsiteY4" fmla="*/ 171243 h 167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5897" h="1677078">
                <a:moveTo>
                  <a:pt x="0" y="171243"/>
                </a:moveTo>
                <a:lnTo>
                  <a:pt x="705407" y="0"/>
                </a:lnTo>
                <a:lnTo>
                  <a:pt x="1525897" y="1430917"/>
                </a:lnTo>
                <a:lnTo>
                  <a:pt x="813356" y="1677078"/>
                </a:lnTo>
                <a:lnTo>
                  <a:pt x="0" y="171243"/>
                </a:lnTo>
                <a:close/>
              </a:path>
            </a:pathLst>
          </a:custGeom>
          <a:solidFill>
            <a:srgbClr val="222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6" name="任意多边形 14"/>
          <p:cNvSpPr/>
          <p:nvPr/>
        </p:nvSpPr>
        <p:spPr>
          <a:xfrm>
            <a:off x="3090257" y="3689556"/>
            <a:ext cx="399611" cy="292876"/>
          </a:xfrm>
          <a:custGeom>
            <a:avLst/>
            <a:gdLst>
              <a:gd name="connsiteX0" fmla="*/ 1383752 w 4433135"/>
              <a:gd name="connsiteY0" fmla="*/ 867104 h 3249065"/>
              <a:gd name="connsiteX1" fmla="*/ 1258108 w 4433135"/>
              <a:gd name="connsiteY1" fmla="*/ 868142 h 3249065"/>
              <a:gd name="connsiteX2" fmla="*/ 1210263 w 4433135"/>
              <a:gd name="connsiteY2" fmla="*/ 944893 h 3249065"/>
              <a:gd name="connsiteX3" fmla="*/ 1459057 w 4433135"/>
              <a:gd name="connsiteY3" fmla="*/ 2196531 h 3249065"/>
              <a:gd name="connsiteX4" fmla="*/ 1733368 w 4433135"/>
              <a:gd name="connsiteY4" fmla="*/ 2583239 h 3249065"/>
              <a:gd name="connsiteX5" fmla="*/ 2049146 w 4433135"/>
              <a:gd name="connsiteY5" fmla="*/ 2583239 h 3249065"/>
              <a:gd name="connsiteX6" fmla="*/ 2103371 w 4433135"/>
              <a:gd name="connsiteY6" fmla="*/ 2456304 h 3249065"/>
              <a:gd name="connsiteX7" fmla="*/ 1832248 w 4433135"/>
              <a:gd name="connsiteY7" fmla="*/ 1054116 h 3249065"/>
              <a:gd name="connsiteX8" fmla="*/ 1720610 w 4433135"/>
              <a:gd name="connsiteY8" fmla="*/ 868142 h 3249065"/>
              <a:gd name="connsiteX9" fmla="*/ 1511289 w 4433135"/>
              <a:gd name="connsiteY9" fmla="*/ 867589 h 3249065"/>
              <a:gd name="connsiteX10" fmla="*/ 1383752 w 4433135"/>
              <a:gd name="connsiteY10" fmla="*/ 867104 h 3249065"/>
              <a:gd name="connsiteX11" fmla="*/ 146071 w 4433135"/>
              <a:gd name="connsiteY11" fmla="*/ 0 h 3249065"/>
              <a:gd name="connsiteX12" fmla="*/ 882914 w 4433135"/>
              <a:gd name="connsiteY12" fmla="*/ 0 h 3249065"/>
              <a:gd name="connsiteX13" fmla="*/ 880954 w 4433135"/>
              <a:gd name="connsiteY13" fmla="*/ 74488 h 3249065"/>
              <a:gd name="connsiteX14" fmla="*/ 1122741 w 4433135"/>
              <a:gd name="connsiteY14" fmla="*/ 461420 h 3249065"/>
              <a:gd name="connsiteX15" fmla="*/ 1786399 w 4433135"/>
              <a:gd name="connsiteY15" fmla="*/ 283593 h 3249065"/>
              <a:gd name="connsiteX16" fmla="*/ 1950131 w 4433135"/>
              <a:gd name="connsiteY16" fmla="*/ 0 h 3249065"/>
              <a:gd name="connsiteX17" fmla="*/ 2992123 w 4433135"/>
              <a:gd name="connsiteY17" fmla="*/ 0 h 3249065"/>
              <a:gd name="connsiteX18" fmla="*/ 2975391 w 4433135"/>
              <a:gd name="connsiteY18" fmla="*/ 34734 h 3249065"/>
              <a:gd name="connsiteX19" fmla="*/ 2853142 w 4433135"/>
              <a:gd name="connsiteY19" fmla="*/ 640253 h 3249065"/>
              <a:gd name="connsiteX20" fmla="*/ 2861174 w 4433135"/>
              <a:gd name="connsiteY20" fmla="*/ 799307 h 3249065"/>
              <a:gd name="connsiteX21" fmla="*/ 2870542 w 4433135"/>
              <a:gd name="connsiteY21" fmla="*/ 860687 h 3249065"/>
              <a:gd name="connsiteX22" fmla="*/ 2849298 w 4433135"/>
              <a:gd name="connsiteY22" fmla="*/ 859746 h 3249065"/>
              <a:gd name="connsiteX23" fmla="*/ 2617108 w 4433135"/>
              <a:gd name="connsiteY23" fmla="*/ 855875 h 3249065"/>
              <a:gd name="connsiteX24" fmla="*/ 2511161 w 4433135"/>
              <a:gd name="connsiteY24" fmla="*/ 856055 h 3249065"/>
              <a:gd name="connsiteX25" fmla="*/ 2397787 w 4433135"/>
              <a:gd name="connsiteY25" fmla="*/ 858300 h 3249065"/>
              <a:gd name="connsiteX26" fmla="*/ 2267900 w 4433135"/>
              <a:gd name="connsiteY26" fmla="*/ 1007867 h 3249065"/>
              <a:gd name="connsiteX27" fmla="*/ 2452890 w 4433135"/>
              <a:gd name="connsiteY27" fmla="*/ 2491724 h 3249065"/>
              <a:gd name="connsiteX28" fmla="*/ 2523737 w 4433135"/>
              <a:gd name="connsiteY28" fmla="*/ 2594059 h 3249065"/>
              <a:gd name="connsiteX29" fmla="*/ 2783511 w 4433135"/>
              <a:gd name="connsiteY29" fmla="*/ 2590123 h 3249065"/>
              <a:gd name="connsiteX30" fmla="*/ 2846486 w 4433135"/>
              <a:gd name="connsiteY30" fmla="*/ 2479916 h 3249065"/>
              <a:gd name="connsiteX31" fmla="*/ 2980514 w 4433135"/>
              <a:gd name="connsiteY31" fmla="*/ 1369603 h 3249065"/>
              <a:gd name="connsiteX32" fmla="*/ 2991426 w 4433135"/>
              <a:gd name="connsiteY32" fmla="*/ 1279059 h 3249065"/>
              <a:gd name="connsiteX33" fmla="*/ 3040898 w 4433135"/>
              <a:gd name="connsiteY33" fmla="*/ 1381756 h 3249065"/>
              <a:gd name="connsiteX34" fmla="*/ 3308774 w 4433135"/>
              <a:gd name="connsiteY34" fmla="*/ 1740245 h 3249065"/>
              <a:gd name="connsiteX35" fmla="*/ 3336412 w 4433135"/>
              <a:gd name="connsiteY35" fmla="*/ 1765365 h 3249065"/>
              <a:gd name="connsiteX36" fmla="*/ 3296438 w 4433135"/>
              <a:gd name="connsiteY36" fmla="*/ 1973342 h 3249065"/>
              <a:gd name="connsiteX37" fmla="*/ 3203877 w 4433135"/>
              <a:gd name="connsiteY37" fmla="*/ 2456304 h 3249065"/>
              <a:gd name="connsiteX38" fmla="*/ 3258102 w 4433135"/>
              <a:gd name="connsiteY38" fmla="*/ 2583239 h 3249065"/>
              <a:gd name="connsiteX39" fmla="*/ 3573880 w 4433135"/>
              <a:gd name="connsiteY39" fmla="*/ 2583239 h 3249065"/>
              <a:gd name="connsiteX40" fmla="*/ 3848192 w 4433135"/>
              <a:gd name="connsiteY40" fmla="*/ 2196531 h 3249065"/>
              <a:gd name="connsiteX41" fmla="*/ 3860345 w 4433135"/>
              <a:gd name="connsiteY41" fmla="*/ 2138945 h 3249065"/>
              <a:gd name="connsiteX42" fmla="*/ 3868876 w 4433135"/>
              <a:gd name="connsiteY42" fmla="*/ 2097649 h 3249065"/>
              <a:gd name="connsiteX43" fmla="*/ 3946171 w 4433135"/>
              <a:gd name="connsiteY43" fmla="*/ 2125939 h 3249065"/>
              <a:gd name="connsiteX44" fmla="*/ 4408766 w 4433135"/>
              <a:gd name="connsiteY44" fmla="*/ 2195877 h 3249065"/>
              <a:gd name="connsiteX45" fmla="*/ 4433135 w 4433135"/>
              <a:gd name="connsiteY45" fmla="*/ 2194647 h 3249065"/>
              <a:gd name="connsiteX46" fmla="*/ 4229977 w 4433135"/>
              <a:gd name="connsiteY46" fmla="*/ 2999465 h 3249065"/>
              <a:gd name="connsiteX47" fmla="*/ 3976107 w 4433135"/>
              <a:gd name="connsiteY47" fmla="*/ 3247430 h 3249065"/>
              <a:gd name="connsiteX48" fmla="*/ 1337046 w 4433135"/>
              <a:gd name="connsiteY48" fmla="*/ 3247430 h 3249065"/>
              <a:gd name="connsiteX49" fmla="*/ 1035944 w 4433135"/>
              <a:gd name="connsiteY49" fmla="*/ 3023080 h 3249065"/>
              <a:gd name="connsiteX50" fmla="*/ 507540 w 4433135"/>
              <a:gd name="connsiteY50" fmla="*/ 904676 h 3249065"/>
              <a:gd name="connsiteX51" fmla="*/ 501007 w 4433135"/>
              <a:gd name="connsiteY51" fmla="*/ 876408 h 3249065"/>
              <a:gd name="connsiteX52" fmla="*/ 146071 w 4433135"/>
              <a:gd name="connsiteY52" fmla="*/ 876408 h 3249065"/>
              <a:gd name="connsiteX53" fmla="*/ 0 w 4433135"/>
              <a:gd name="connsiteY53" fmla="*/ 730337 h 3249065"/>
              <a:gd name="connsiteX54" fmla="*/ 0 w 4433135"/>
              <a:gd name="connsiteY54" fmla="*/ 146071 h 3249065"/>
              <a:gd name="connsiteX55" fmla="*/ 146071 w 4433135"/>
              <a:gd name="connsiteY55" fmla="*/ 0 h 3249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33135" h="3249065">
                <a:moveTo>
                  <a:pt x="1383752" y="867104"/>
                </a:moveTo>
                <a:cubicBezTo>
                  <a:pt x="1340842" y="867128"/>
                  <a:pt x="1298245" y="867404"/>
                  <a:pt x="1258108" y="868142"/>
                </a:cubicBezTo>
                <a:cubicBezTo>
                  <a:pt x="1226200" y="868728"/>
                  <a:pt x="1200798" y="897345"/>
                  <a:pt x="1210263" y="944893"/>
                </a:cubicBezTo>
                <a:cubicBezTo>
                  <a:pt x="1255501" y="1172141"/>
                  <a:pt x="1399244" y="1917234"/>
                  <a:pt x="1459057" y="2196531"/>
                </a:cubicBezTo>
                <a:cubicBezTo>
                  <a:pt x="1517533" y="2469589"/>
                  <a:pt x="1583985" y="2577827"/>
                  <a:pt x="1733368" y="2583239"/>
                </a:cubicBezTo>
                <a:cubicBezTo>
                  <a:pt x="1882751" y="2588652"/>
                  <a:pt x="1965151" y="2586683"/>
                  <a:pt x="2049146" y="2583239"/>
                </a:cubicBezTo>
                <a:cubicBezTo>
                  <a:pt x="2114849" y="2580546"/>
                  <a:pt x="2126761" y="2578319"/>
                  <a:pt x="2103371" y="2456304"/>
                </a:cubicBezTo>
                <a:cubicBezTo>
                  <a:pt x="2054855" y="2203216"/>
                  <a:pt x="1887410" y="1326877"/>
                  <a:pt x="1832248" y="1054116"/>
                </a:cubicBezTo>
                <a:cubicBezTo>
                  <a:pt x="1820648" y="996757"/>
                  <a:pt x="1822680" y="866667"/>
                  <a:pt x="1720610" y="868142"/>
                </a:cubicBezTo>
                <a:cubicBezTo>
                  <a:pt x="1669576" y="868880"/>
                  <a:pt x="1594087" y="868142"/>
                  <a:pt x="1511289" y="867589"/>
                </a:cubicBezTo>
                <a:cubicBezTo>
                  <a:pt x="1469890" y="867313"/>
                  <a:pt x="1426663" y="867082"/>
                  <a:pt x="1383752" y="867104"/>
                </a:cubicBezTo>
                <a:close/>
                <a:moveTo>
                  <a:pt x="146071" y="0"/>
                </a:moveTo>
                <a:lnTo>
                  <a:pt x="882914" y="0"/>
                </a:lnTo>
                <a:lnTo>
                  <a:pt x="880954" y="74488"/>
                </a:lnTo>
                <a:cubicBezTo>
                  <a:pt x="891949" y="230061"/>
                  <a:pt x="977510" y="377571"/>
                  <a:pt x="1122741" y="461420"/>
                </a:cubicBezTo>
                <a:cubicBezTo>
                  <a:pt x="1355110" y="595579"/>
                  <a:pt x="1652240" y="515962"/>
                  <a:pt x="1786399" y="283593"/>
                </a:cubicBezTo>
                <a:lnTo>
                  <a:pt x="1950131" y="0"/>
                </a:lnTo>
                <a:lnTo>
                  <a:pt x="2992123" y="0"/>
                </a:lnTo>
                <a:lnTo>
                  <a:pt x="2975391" y="34734"/>
                </a:lnTo>
                <a:cubicBezTo>
                  <a:pt x="2896672" y="220847"/>
                  <a:pt x="2853142" y="425466"/>
                  <a:pt x="2853142" y="640253"/>
                </a:cubicBezTo>
                <a:cubicBezTo>
                  <a:pt x="2853142" y="693950"/>
                  <a:pt x="2855863" y="747011"/>
                  <a:pt x="2861174" y="799307"/>
                </a:cubicBezTo>
                <a:lnTo>
                  <a:pt x="2870542" y="860687"/>
                </a:lnTo>
                <a:lnTo>
                  <a:pt x="2849298" y="859746"/>
                </a:lnTo>
                <a:cubicBezTo>
                  <a:pt x="2785069" y="857540"/>
                  <a:pt x="2699546" y="856201"/>
                  <a:pt x="2617108" y="855875"/>
                </a:cubicBezTo>
                <a:cubicBezTo>
                  <a:pt x="2580470" y="855730"/>
                  <a:pt x="2544440" y="855786"/>
                  <a:pt x="2511161" y="856055"/>
                </a:cubicBezTo>
                <a:cubicBezTo>
                  <a:pt x="2466789" y="856415"/>
                  <a:pt x="2427307" y="857152"/>
                  <a:pt x="2397787" y="858300"/>
                </a:cubicBezTo>
                <a:cubicBezTo>
                  <a:pt x="2279708" y="862892"/>
                  <a:pt x="2261098" y="953733"/>
                  <a:pt x="2267900" y="1007867"/>
                </a:cubicBezTo>
                <a:cubicBezTo>
                  <a:pt x="2330617" y="1506995"/>
                  <a:pt x="2441738" y="2400541"/>
                  <a:pt x="2452890" y="2491724"/>
                </a:cubicBezTo>
                <a:cubicBezTo>
                  <a:pt x="2464042" y="2582907"/>
                  <a:pt x="2468634" y="2577660"/>
                  <a:pt x="2523737" y="2594059"/>
                </a:cubicBezTo>
                <a:lnTo>
                  <a:pt x="2783511" y="2590123"/>
                </a:lnTo>
                <a:cubicBezTo>
                  <a:pt x="2840561" y="2589259"/>
                  <a:pt x="2834023" y="2573068"/>
                  <a:pt x="2846486" y="2479916"/>
                </a:cubicBezTo>
                <a:cubicBezTo>
                  <a:pt x="2855055" y="2415875"/>
                  <a:pt x="2930735" y="1783074"/>
                  <a:pt x="2980514" y="1369603"/>
                </a:cubicBezTo>
                <a:lnTo>
                  <a:pt x="2991426" y="1279059"/>
                </a:lnTo>
                <a:lnTo>
                  <a:pt x="3040898" y="1381756"/>
                </a:lnTo>
                <a:cubicBezTo>
                  <a:pt x="3112742" y="1514009"/>
                  <a:pt x="3203207" y="1634678"/>
                  <a:pt x="3308774" y="1740245"/>
                </a:cubicBezTo>
                <a:lnTo>
                  <a:pt x="3336412" y="1765365"/>
                </a:lnTo>
                <a:lnTo>
                  <a:pt x="3296438" y="1973342"/>
                </a:lnTo>
                <a:cubicBezTo>
                  <a:pt x="3256989" y="2178844"/>
                  <a:pt x="3222071" y="2361396"/>
                  <a:pt x="3203877" y="2456304"/>
                </a:cubicBezTo>
                <a:cubicBezTo>
                  <a:pt x="3180486" y="2578319"/>
                  <a:pt x="3192398" y="2580546"/>
                  <a:pt x="3258102" y="2583239"/>
                </a:cubicBezTo>
                <a:cubicBezTo>
                  <a:pt x="3342096" y="2586683"/>
                  <a:pt x="3424497" y="2588652"/>
                  <a:pt x="3573880" y="2583239"/>
                </a:cubicBezTo>
                <a:cubicBezTo>
                  <a:pt x="3723264" y="2577827"/>
                  <a:pt x="3789714" y="2469589"/>
                  <a:pt x="3848192" y="2196531"/>
                </a:cubicBezTo>
                <a:cubicBezTo>
                  <a:pt x="3851930" y="2179075"/>
                  <a:pt x="3855996" y="2159800"/>
                  <a:pt x="3860345" y="2138945"/>
                </a:cubicBezTo>
                <a:lnTo>
                  <a:pt x="3868876" y="2097649"/>
                </a:lnTo>
                <a:lnTo>
                  <a:pt x="3946171" y="2125939"/>
                </a:lnTo>
                <a:cubicBezTo>
                  <a:pt x="4092305" y="2171392"/>
                  <a:pt x="4247676" y="2195877"/>
                  <a:pt x="4408766" y="2195877"/>
                </a:cubicBezTo>
                <a:lnTo>
                  <a:pt x="4433135" y="2194647"/>
                </a:lnTo>
                <a:lnTo>
                  <a:pt x="4229977" y="2999465"/>
                </a:lnTo>
                <a:cubicBezTo>
                  <a:pt x="4192585" y="3135255"/>
                  <a:pt x="4084504" y="3248248"/>
                  <a:pt x="3976107" y="3247430"/>
                </a:cubicBezTo>
                <a:cubicBezTo>
                  <a:pt x="3103632" y="3240841"/>
                  <a:pt x="1474260" y="3253335"/>
                  <a:pt x="1337046" y="3247430"/>
                </a:cubicBezTo>
                <a:cubicBezTo>
                  <a:pt x="1199831" y="3241526"/>
                  <a:pt x="1075123" y="3182143"/>
                  <a:pt x="1035944" y="3023080"/>
                </a:cubicBezTo>
                <a:cubicBezTo>
                  <a:pt x="943259" y="2646780"/>
                  <a:pt x="638350" y="1461446"/>
                  <a:pt x="507540" y="904676"/>
                </a:cubicBezTo>
                <a:lnTo>
                  <a:pt x="501007" y="876408"/>
                </a:lnTo>
                <a:lnTo>
                  <a:pt x="146071" y="876408"/>
                </a:lnTo>
                <a:cubicBezTo>
                  <a:pt x="65398" y="876408"/>
                  <a:pt x="0" y="811010"/>
                  <a:pt x="0" y="730337"/>
                </a:cubicBezTo>
                <a:lnTo>
                  <a:pt x="0" y="146071"/>
                </a:lnTo>
                <a:cubicBezTo>
                  <a:pt x="0" y="65398"/>
                  <a:pt x="65398" y="0"/>
                  <a:pt x="146071" y="0"/>
                </a:cubicBezTo>
                <a:close/>
              </a:path>
            </a:pathLst>
          </a:custGeom>
          <a:solidFill>
            <a:srgbClr val="2227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/>
          </a:p>
        </p:txBody>
      </p:sp>
      <p:sp>
        <p:nvSpPr>
          <p:cNvPr id="17" name="圆角矩形 16"/>
          <p:cNvSpPr/>
          <p:nvPr/>
        </p:nvSpPr>
        <p:spPr>
          <a:xfrm rot="18000000">
            <a:off x="3152005" y="3598371"/>
            <a:ext cx="193962" cy="59928"/>
          </a:xfrm>
          <a:prstGeom prst="roundRect">
            <a:avLst>
              <a:gd name="adj" fmla="val 50000"/>
            </a:avLst>
          </a:prstGeom>
          <a:solidFill>
            <a:srgbClr val="2227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/>
          </a:p>
        </p:txBody>
      </p:sp>
      <p:sp>
        <p:nvSpPr>
          <p:cNvPr id="18" name="任意多边形 16"/>
          <p:cNvSpPr/>
          <p:nvPr/>
        </p:nvSpPr>
        <p:spPr>
          <a:xfrm rot="3600000" flipH="1">
            <a:off x="3349270" y="3556166"/>
            <a:ext cx="96494" cy="59928"/>
          </a:xfrm>
          <a:custGeom>
            <a:avLst/>
            <a:gdLst>
              <a:gd name="connsiteX0" fmla="*/ 1013702 w 1070472"/>
              <a:gd name="connsiteY0" fmla="*/ 146555 h 664814"/>
              <a:gd name="connsiteX1" fmla="*/ 738065 w 1070472"/>
              <a:gd name="connsiteY1" fmla="*/ 0 h 664814"/>
              <a:gd name="connsiteX2" fmla="*/ 0 w 1070472"/>
              <a:gd name="connsiteY2" fmla="*/ 0 h 664814"/>
              <a:gd name="connsiteX3" fmla="*/ 4980 w 1070472"/>
              <a:gd name="connsiteY3" fmla="*/ 17857 h 664814"/>
              <a:gd name="connsiteX4" fmla="*/ 21373 w 1070472"/>
              <a:gd name="connsiteY4" fmla="*/ 616834 h 664814"/>
              <a:gd name="connsiteX5" fmla="*/ 10941 w 1070472"/>
              <a:gd name="connsiteY5" fmla="*/ 664814 h 664814"/>
              <a:gd name="connsiteX6" fmla="*/ 738065 w 1070472"/>
              <a:gd name="connsiteY6" fmla="*/ 664814 h 664814"/>
              <a:gd name="connsiteX7" fmla="*/ 1070472 w 1070472"/>
              <a:gd name="connsiteY7" fmla="*/ 332407 h 664814"/>
              <a:gd name="connsiteX8" fmla="*/ 1013702 w 1070472"/>
              <a:gd name="connsiteY8" fmla="*/ 146555 h 66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0472" h="664814">
                <a:moveTo>
                  <a:pt x="1013702" y="146555"/>
                </a:moveTo>
                <a:cubicBezTo>
                  <a:pt x="953966" y="58134"/>
                  <a:pt x="852804" y="0"/>
                  <a:pt x="738065" y="0"/>
                </a:cubicBezTo>
                <a:lnTo>
                  <a:pt x="0" y="0"/>
                </a:lnTo>
                <a:lnTo>
                  <a:pt x="4980" y="17857"/>
                </a:lnTo>
                <a:cubicBezTo>
                  <a:pt x="49918" y="216899"/>
                  <a:pt x="54365" y="420356"/>
                  <a:pt x="21373" y="616834"/>
                </a:cubicBezTo>
                <a:lnTo>
                  <a:pt x="10941" y="664814"/>
                </a:lnTo>
                <a:lnTo>
                  <a:pt x="738065" y="664814"/>
                </a:lnTo>
                <a:cubicBezTo>
                  <a:pt x="921648" y="664814"/>
                  <a:pt x="1070472" y="515990"/>
                  <a:pt x="1070472" y="332407"/>
                </a:cubicBezTo>
                <a:cubicBezTo>
                  <a:pt x="1070472" y="263563"/>
                  <a:pt x="1049544" y="199608"/>
                  <a:pt x="1013702" y="146555"/>
                </a:cubicBezTo>
                <a:close/>
              </a:path>
            </a:pathLst>
          </a:custGeom>
          <a:solidFill>
            <a:srgbClr val="2227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/>
          </a:p>
        </p:txBody>
      </p:sp>
      <p:sp>
        <p:nvSpPr>
          <p:cNvPr id="19" name="任意多边形 17"/>
          <p:cNvSpPr/>
          <p:nvPr/>
        </p:nvSpPr>
        <p:spPr>
          <a:xfrm>
            <a:off x="3374921" y="3634520"/>
            <a:ext cx="225500" cy="225500"/>
          </a:xfrm>
          <a:custGeom>
            <a:avLst/>
            <a:gdLst>
              <a:gd name="connsiteX0" fmla="*/ 1250808 w 2501616"/>
              <a:gd name="connsiteY0" fmla="*/ 432015 h 2501616"/>
              <a:gd name="connsiteX1" fmla="*/ 1054370 w 2501616"/>
              <a:gd name="connsiteY1" fmla="*/ 628453 h 2501616"/>
              <a:gd name="connsiteX2" fmla="*/ 1054370 w 2501616"/>
              <a:gd name="connsiteY2" fmla="*/ 1086456 h 2501616"/>
              <a:gd name="connsiteX3" fmla="*/ 628453 w 2501616"/>
              <a:gd name="connsiteY3" fmla="*/ 1086456 h 2501616"/>
              <a:gd name="connsiteX4" fmla="*/ 432015 w 2501616"/>
              <a:gd name="connsiteY4" fmla="*/ 1282894 h 2501616"/>
              <a:gd name="connsiteX5" fmla="*/ 628453 w 2501616"/>
              <a:gd name="connsiteY5" fmla="*/ 1479332 h 2501616"/>
              <a:gd name="connsiteX6" fmla="*/ 1054370 w 2501616"/>
              <a:gd name="connsiteY6" fmla="*/ 1479332 h 2501616"/>
              <a:gd name="connsiteX7" fmla="*/ 1054370 w 2501616"/>
              <a:gd name="connsiteY7" fmla="*/ 1873163 h 2501616"/>
              <a:gd name="connsiteX8" fmla="*/ 1250808 w 2501616"/>
              <a:gd name="connsiteY8" fmla="*/ 2069601 h 2501616"/>
              <a:gd name="connsiteX9" fmla="*/ 1447246 w 2501616"/>
              <a:gd name="connsiteY9" fmla="*/ 1873163 h 2501616"/>
              <a:gd name="connsiteX10" fmla="*/ 1447246 w 2501616"/>
              <a:gd name="connsiteY10" fmla="*/ 1479332 h 2501616"/>
              <a:gd name="connsiteX11" fmla="*/ 1873163 w 2501616"/>
              <a:gd name="connsiteY11" fmla="*/ 1479332 h 2501616"/>
              <a:gd name="connsiteX12" fmla="*/ 2069601 w 2501616"/>
              <a:gd name="connsiteY12" fmla="*/ 1282894 h 2501616"/>
              <a:gd name="connsiteX13" fmla="*/ 1873163 w 2501616"/>
              <a:gd name="connsiteY13" fmla="*/ 1086456 h 2501616"/>
              <a:gd name="connsiteX14" fmla="*/ 1447246 w 2501616"/>
              <a:gd name="connsiteY14" fmla="*/ 1086456 h 2501616"/>
              <a:gd name="connsiteX15" fmla="*/ 1447246 w 2501616"/>
              <a:gd name="connsiteY15" fmla="*/ 628453 h 2501616"/>
              <a:gd name="connsiteX16" fmla="*/ 1250808 w 2501616"/>
              <a:gd name="connsiteY16" fmla="*/ 432015 h 2501616"/>
              <a:gd name="connsiteX17" fmla="*/ 1250808 w 2501616"/>
              <a:gd name="connsiteY17" fmla="*/ 0 h 2501616"/>
              <a:gd name="connsiteX18" fmla="*/ 2501616 w 2501616"/>
              <a:gd name="connsiteY18" fmla="*/ 1250808 h 2501616"/>
              <a:gd name="connsiteX19" fmla="*/ 1250808 w 2501616"/>
              <a:gd name="connsiteY19" fmla="*/ 2501616 h 2501616"/>
              <a:gd name="connsiteX20" fmla="*/ 0 w 2501616"/>
              <a:gd name="connsiteY20" fmla="*/ 1250808 h 2501616"/>
              <a:gd name="connsiteX21" fmla="*/ 1250808 w 2501616"/>
              <a:gd name="connsiteY21" fmla="*/ 0 h 250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501616" h="2501616">
                <a:moveTo>
                  <a:pt x="1250808" y="432015"/>
                </a:moveTo>
                <a:cubicBezTo>
                  <a:pt x="1142318" y="432015"/>
                  <a:pt x="1054370" y="519963"/>
                  <a:pt x="1054370" y="628453"/>
                </a:cubicBezTo>
                <a:lnTo>
                  <a:pt x="1054370" y="1086456"/>
                </a:lnTo>
                <a:lnTo>
                  <a:pt x="628453" y="1086456"/>
                </a:lnTo>
                <a:cubicBezTo>
                  <a:pt x="519963" y="1086456"/>
                  <a:pt x="432015" y="1174404"/>
                  <a:pt x="432015" y="1282894"/>
                </a:cubicBezTo>
                <a:cubicBezTo>
                  <a:pt x="432015" y="1391384"/>
                  <a:pt x="519963" y="1479332"/>
                  <a:pt x="628453" y="1479332"/>
                </a:cubicBezTo>
                <a:lnTo>
                  <a:pt x="1054370" y="1479332"/>
                </a:lnTo>
                <a:lnTo>
                  <a:pt x="1054370" y="1873163"/>
                </a:lnTo>
                <a:cubicBezTo>
                  <a:pt x="1054370" y="1981653"/>
                  <a:pt x="1142318" y="2069601"/>
                  <a:pt x="1250808" y="2069601"/>
                </a:cubicBezTo>
                <a:cubicBezTo>
                  <a:pt x="1359298" y="2069601"/>
                  <a:pt x="1447246" y="1981653"/>
                  <a:pt x="1447246" y="1873163"/>
                </a:cubicBezTo>
                <a:lnTo>
                  <a:pt x="1447246" y="1479332"/>
                </a:lnTo>
                <a:lnTo>
                  <a:pt x="1873163" y="1479332"/>
                </a:lnTo>
                <a:cubicBezTo>
                  <a:pt x="1981653" y="1479332"/>
                  <a:pt x="2069601" y="1391384"/>
                  <a:pt x="2069601" y="1282894"/>
                </a:cubicBezTo>
                <a:cubicBezTo>
                  <a:pt x="2069601" y="1174404"/>
                  <a:pt x="1981653" y="1086456"/>
                  <a:pt x="1873163" y="1086456"/>
                </a:cubicBezTo>
                <a:lnTo>
                  <a:pt x="1447246" y="1086456"/>
                </a:lnTo>
                <a:lnTo>
                  <a:pt x="1447246" y="628453"/>
                </a:lnTo>
                <a:cubicBezTo>
                  <a:pt x="1447246" y="519963"/>
                  <a:pt x="1359298" y="432015"/>
                  <a:pt x="1250808" y="432015"/>
                </a:cubicBezTo>
                <a:close/>
                <a:moveTo>
                  <a:pt x="1250808" y="0"/>
                </a:moveTo>
                <a:cubicBezTo>
                  <a:pt x="1941610" y="0"/>
                  <a:pt x="2501616" y="560006"/>
                  <a:pt x="2501616" y="1250808"/>
                </a:cubicBezTo>
                <a:cubicBezTo>
                  <a:pt x="2501616" y="1941610"/>
                  <a:pt x="1941610" y="2501616"/>
                  <a:pt x="1250808" y="2501616"/>
                </a:cubicBezTo>
                <a:cubicBezTo>
                  <a:pt x="560006" y="2501616"/>
                  <a:pt x="0" y="1941610"/>
                  <a:pt x="0" y="1250808"/>
                </a:cubicBezTo>
                <a:cubicBezTo>
                  <a:pt x="0" y="560006"/>
                  <a:pt x="560006" y="0"/>
                  <a:pt x="1250808" y="0"/>
                </a:cubicBezTo>
                <a:close/>
              </a:path>
            </a:pathLst>
          </a:custGeom>
          <a:solidFill>
            <a:srgbClr val="2227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/>
          </a:p>
        </p:txBody>
      </p:sp>
      <p:sp>
        <p:nvSpPr>
          <p:cNvPr id="20" name="Freeform 63"/>
          <p:cNvSpPr>
            <a:spLocks noChangeAspect="1"/>
          </p:cNvSpPr>
          <p:nvPr/>
        </p:nvSpPr>
        <p:spPr bwMode="auto">
          <a:xfrm>
            <a:off x="779463" y="3530600"/>
            <a:ext cx="466725" cy="452438"/>
          </a:xfrm>
          <a:custGeom>
            <a:avLst/>
            <a:gdLst>
              <a:gd name="T0" fmla="*/ 244 w 312"/>
              <a:gd name="T1" fmla="*/ 0 h 303"/>
              <a:gd name="T2" fmla="*/ 209 w 312"/>
              <a:gd name="T3" fmla="*/ 12 h 303"/>
              <a:gd name="T4" fmla="*/ 181 w 312"/>
              <a:gd name="T5" fmla="*/ 49 h 303"/>
              <a:gd name="T6" fmla="*/ 198 w 312"/>
              <a:gd name="T7" fmla="*/ 112 h 303"/>
              <a:gd name="T8" fmla="*/ 195 w 312"/>
              <a:gd name="T9" fmla="*/ 112 h 303"/>
              <a:gd name="T10" fmla="*/ 177 w 312"/>
              <a:gd name="T11" fmla="*/ 92 h 303"/>
              <a:gd name="T12" fmla="*/ 92 w 312"/>
              <a:gd name="T13" fmla="*/ 177 h 303"/>
              <a:gd name="T14" fmla="*/ 71 w 312"/>
              <a:gd name="T15" fmla="*/ 174 h 303"/>
              <a:gd name="T16" fmla="*/ 29 w 312"/>
              <a:gd name="T17" fmla="*/ 192 h 303"/>
              <a:gd name="T18" fmla="*/ 7 w 312"/>
              <a:gd name="T19" fmla="*/ 255 h 303"/>
              <a:gd name="T20" fmla="*/ 14 w 312"/>
              <a:gd name="T21" fmla="*/ 266 h 303"/>
              <a:gd name="T22" fmla="*/ 14 w 312"/>
              <a:gd name="T23" fmla="*/ 266 h 303"/>
              <a:gd name="T24" fmla="*/ 53 w 312"/>
              <a:gd name="T25" fmla="*/ 228 h 303"/>
              <a:gd name="T26" fmla="*/ 80 w 312"/>
              <a:gd name="T27" fmla="*/ 255 h 303"/>
              <a:gd name="T28" fmla="*/ 40 w 312"/>
              <a:gd name="T29" fmla="*/ 296 h 303"/>
              <a:gd name="T30" fmla="*/ 70 w 312"/>
              <a:gd name="T31" fmla="*/ 303 h 303"/>
              <a:gd name="T32" fmla="*/ 100 w 312"/>
              <a:gd name="T33" fmla="*/ 295 h 303"/>
              <a:gd name="T34" fmla="*/ 134 w 312"/>
              <a:gd name="T35" fmla="*/ 244 h 303"/>
              <a:gd name="T36" fmla="*/ 116 w 312"/>
              <a:gd name="T37" fmla="*/ 191 h 303"/>
              <a:gd name="T38" fmla="*/ 118 w 312"/>
              <a:gd name="T39" fmla="*/ 190 h 303"/>
              <a:gd name="T40" fmla="*/ 138 w 312"/>
              <a:gd name="T41" fmla="*/ 209 h 303"/>
              <a:gd name="T42" fmla="*/ 222 w 312"/>
              <a:gd name="T43" fmla="*/ 126 h 303"/>
              <a:gd name="T44" fmla="*/ 245 w 312"/>
              <a:gd name="T45" fmla="*/ 129 h 303"/>
              <a:gd name="T46" fmla="*/ 256 w 312"/>
              <a:gd name="T47" fmla="*/ 127 h 303"/>
              <a:gd name="T48" fmla="*/ 298 w 312"/>
              <a:gd name="T49" fmla="*/ 97 h 303"/>
              <a:gd name="T50" fmla="*/ 302 w 312"/>
              <a:gd name="T51" fmla="*/ 34 h 303"/>
              <a:gd name="T52" fmla="*/ 260 w 312"/>
              <a:gd name="T53" fmla="*/ 75 h 303"/>
              <a:gd name="T54" fmla="*/ 234 w 312"/>
              <a:gd name="T55" fmla="*/ 48 h 303"/>
              <a:gd name="T56" fmla="*/ 274 w 312"/>
              <a:gd name="T57" fmla="*/ 7 h 303"/>
              <a:gd name="T58" fmla="*/ 244 w 312"/>
              <a:gd name="T5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12" h="303">
                <a:moveTo>
                  <a:pt x="244" y="0"/>
                </a:moveTo>
                <a:cubicBezTo>
                  <a:pt x="231" y="0"/>
                  <a:pt x="219" y="4"/>
                  <a:pt x="209" y="12"/>
                </a:cubicBezTo>
                <a:cubicBezTo>
                  <a:pt x="197" y="22"/>
                  <a:pt x="185" y="34"/>
                  <a:pt x="181" y="49"/>
                </a:cubicBezTo>
                <a:cubicBezTo>
                  <a:pt x="175" y="72"/>
                  <a:pt x="184" y="94"/>
                  <a:pt x="198" y="112"/>
                </a:cubicBezTo>
                <a:cubicBezTo>
                  <a:pt x="197" y="112"/>
                  <a:pt x="196" y="112"/>
                  <a:pt x="195" y="112"/>
                </a:cubicBezTo>
                <a:cubicBezTo>
                  <a:pt x="185" y="112"/>
                  <a:pt x="181" y="101"/>
                  <a:pt x="177" y="92"/>
                </a:cubicBezTo>
                <a:cubicBezTo>
                  <a:pt x="148" y="120"/>
                  <a:pt x="121" y="150"/>
                  <a:pt x="92" y="177"/>
                </a:cubicBezTo>
                <a:cubicBezTo>
                  <a:pt x="85" y="175"/>
                  <a:pt x="78" y="174"/>
                  <a:pt x="71" y="174"/>
                </a:cubicBezTo>
                <a:cubicBezTo>
                  <a:pt x="55" y="174"/>
                  <a:pt x="39" y="180"/>
                  <a:pt x="29" y="192"/>
                </a:cubicBezTo>
                <a:cubicBezTo>
                  <a:pt x="11" y="207"/>
                  <a:pt x="0" y="232"/>
                  <a:pt x="7" y="255"/>
                </a:cubicBezTo>
                <a:cubicBezTo>
                  <a:pt x="9" y="258"/>
                  <a:pt x="9" y="266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28" y="254"/>
                  <a:pt x="40" y="240"/>
                  <a:pt x="53" y="228"/>
                </a:cubicBezTo>
                <a:cubicBezTo>
                  <a:pt x="62" y="236"/>
                  <a:pt x="71" y="246"/>
                  <a:pt x="80" y="255"/>
                </a:cubicBezTo>
                <a:cubicBezTo>
                  <a:pt x="67" y="269"/>
                  <a:pt x="53" y="282"/>
                  <a:pt x="40" y="296"/>
                </a:cubicBezTo>
                <a:cubicBezTo>
                  <a:pt x="49" y="300"/>
                  <a:pt x="60" y="303"/>
                  <a:pt x="70" y="303"/>
                </a:cubicBezTo>
                <a:cubicBezTo>
                  <a:pt x="81" y="303"/>
                  <a:pt x="91" y="300"/>
                  <a:pt x="100" y="295"/>
                </a:cubicBezTo>
                <a:cubicBezTo>
                  <a:pt x="117" y="282"/>
                  <a:pt x="133" y="265"/>
                  <a:pt x="134" y="244"/>
                </a:cubicBezTo>
                <a:cubicBezTo>
                  <a:pt x="137" y="224"/>
                  <a:pt x="127" y="206"/>
                  <a:pt x="116" y="191"/>
                </a:cubicBezTo>
                <a:cubicBezTo>
                  <a:pt x="117" y="190"/>
                  <a:pt x="117" y="190"/>
                  <a:pt x="118" y="190"/>
                </a:cubicBezTo>
                <a:cubicBezTo>
                  <a:pt x="128" y="190"/>
                  <a:pt x="133" y="202"/>
                  <a:pt x="138" y="209"/>
                </a:cubicBezTo>
                <a:cubicBezTo>
                  <a:pt x="166" y="182"/>
                  <a:pt x="194" y="153"/>
                  <a:pt x="222" y="126"/>
                </a:cubicBezTo>
                <a:cubicBezTo>
                  <a:pt x="230" y="127"/>
                  <a:pt x="237" y="129"/>
                  <a:pt x="245" y="129"/>
                </a:cubicBezTo>
                <a:cubicBezTo>
                  <a:pt x="249" y="129"/>
                  <a:pt x="252" y="128"/>
                  <a:pt x="256" y="127"/>
                </a:cubicBezTo>
                <a:cubicBezTo>
                  <a:pt x="274" y="125"/>
                  <a:pt x="286" y="110"/>
                  <a:pt x="298" y="97"/>
                </a:cubicBezTo>
                <a:cubicBezTo>
                  <a:pt x="312" y="79"/>
                  <a:pt x="311" y="54"/>
                  <a:pt x="302" y="34"/>
                </a:cubicBezTo>
                <a:cubicBezTo>
                  <a:pt x="287" y="47"/>
                  <a:pt x="274" y="62"/>
                  <a:pt x="260" y="75"/>
                </a:cubicBezTo>
                <a:cubicBezTo>
                  <a:pt x="251" y="66"/>
                  <a:pt x="242" y="57"/>
                  <a:pt x="234" y="48"/>
                </a:cubicBezTo>
                <a:cubicBezTo>
                  <a:pt x="247" y="34"/>
                  <a:pt x="261" y="20"/>
                  <a:pt x="274" y="7"/>
                </a:cubicBezTo>
                <a:cubicBezTo>
                  <a:pt x="265" y="2"/>
                  <a:pt x="255" y="0"/>
                  <a:pt x="244" y="0"/>
                </a:cubicBezTo>
              </a:path>
            </a:pathLst>
          </a:custGeom>
          <a:solidFill>
            <a:srgbClr val="222732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>
              <a:latin typeface="+mn-lt"/>
              <a:ea typeface="+mn-ea"/>
            </a:endParaRPr>
          </a:p>
        </p:txBody>
      </p:sp>
      <p:sp>
        <p:nvSpPr>
          <p:cNvPr id="25611" name="矩形 55"/>
          <p:cNvSpPr>
            <a:spLocks noChangeArrowheads="1"/>
          </p:cNvSpPr>
          <p:nvPr/>
        </p:nvSpPr>
        <p:spPr bwMode="auto">
          <a:xfrm>
            <a:off x="3919538" y="3589338"/>
            <a:ext cx="23447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800">
              <a:solidFill>
                <a:schemeClr val="bg1"/>
              </a:solidFill>
              <a:latin typeface="HelveticaNeueLT Pro 67 MdCnO"/>
              <a:ea typeface="微软雅黑" pitchFamily="34" charset="-122"/>
            </a:endParaRPr>
          </a:p>
        </p:txBody>
      </p:sp>
      <p:sp>
        <p:nvSpPr>
          <p:cNvPr id="25612" name="矩形 22"/>
          <p:cNvSpPr>
            <a:spLocks noChangeArrowheads="1"/>
          </p:cNvSpPr>
          <p:nvPr/>
        </p:nvSpPr>
        <p:spPr bwMode="auto">
          <a:xfrm>
            <a:off x="3983038" y="3336925"/>
            <a:ext cx="1485900" cy="238125"/>
          </a:xfrm>
          <a:prstGeom prst="rect">
            <a:avLst/>
          </a:prstGeom>
          <a:solidFill>
            <a:srgbClr val="22273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  <a:latin typeface="HelveticaNeueLT Pro 67 MdCn"/>
                <a:ea typeface="Hiragino Sans GB W3"/>
                <a:cs typeface="Hiragino Sans GB W3"/>
                <a:sym typeface="News Gothic MT"/>
              </a:rPr>
              <a:t>CONSECTETUR ELIT</a:t>
            </a:r>
            <a:endParaRPr lang="zh-CN" altLang="zh-CN" sz="1000">
              <a:solidFill>
                <a:schemeClr val="bg1"/>
              </a:solidFill>
              <a:latin typeface="HelveticaNeueLT Pro 67 MdCn"/>
              <a:ea typeface="Hiragino Sans GB W3"/>
              <a:cs typeface="Hiragino Sans GB W3"/>
            </a:endParaRPr>
          </a:p>
        </p:txBody>
      </p:sp>
      <p:sp>
        <p:nvSpPr>
          <p:cNvPr id="25613" name="文本框 24"/>
          <p:cNvSpPr txBox="1">
            <a:spLocks noChangeArrowheads="1"/>
          </p:cNvSpPr>
          <p:nvPr/>
        </p:nvSpPr>
        <p:spPr bwMode="auto">
          <a:xfrm>
            <a:off x="1600200" y="3332163"/>
            <a:ext cx="1023938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222732"/>
                </a:solidFill>
                <a:latin typeface="HelveticaNeueLT Pro 67 MdCn"/>
                <a:ea typeface="微软雅黑" pitchFamily="34" charset="-122"/>
              </a:rPr>
              <a:t>48%</a:t>
            </a:r>
            <a:endParaRPr lang="zh-CN" altLang="en-US" sz="3200">
              <a:solidFill>
                <a:srgbClr val="222732"/>
              </a:solidFill>
              <a:latin typeface="HelveticaNeueLT Pro 67 MdCn"/>
              <a:ea typeface="微软雅黑" pitchFamily="34" charset="-122"/>
            </a:endParaRPr>
          </a:p>
        </p:txBody>
      </p:sp>
      <p:cxnSp>
        <p:nvCxnSpPr>
          <p:cNvPr id="26" name="直接连接符 23"/>
          <p:cNvCxnSpPr/>
          <p:nvPr/>
        </p:nvCxnSpPr>
        <p:spPr>
          <a:xfrm>
            <a:off x="1663700" y="3892550"/>
            <a:ext cx="760413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5" name="文本框 26"/>
          <p:cNvSpPr txBox="1">
            <a:spLocks noChangeArrowheads="1"/>
          </p:cNvSpPr>
          <p:nvPr/>
        </p:nvSpPr>
        <p:spPr bwMode="auto">
          <a:xfrm>
            <a:off x="1600200" y="3900488"/>
            <a:ext cx="102393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latin typeface="HelveticaNeueLT Pro 67 MdCn"/>
                <a:ea typeface="微软雅黑" pitchFamily="34" charset="-122"/>
              </a:rPr>
              <a:t>From 2014 </a:t>
            </a:r>
            <a:endParaRPr lang="zh-CN" altLang="en-US" sz="1200">
              <a:solidFill>
                <a:schemeClr val="bg1"/>
              </a:solidFill>
              <a:latin typeface="HelveticaNeueLT Pro 67 MdCn"/>
              <a:ea typeface="微软雅黑" pitchFamily="34" charset="-122"/>
            </a:endParaRPr>
          </a:p>
        </p:txBody>
      </p:sp>
      <p:sp>
        <p:nvSpPr>
          <p:cNvPr id="28" name="任意多边形 25"/>
          <p:cNvSpPr/>
          <p:nvPr/>
        </p:nvSpPr>
        <p:spPr>
          <a:xfrm rot="5400000">
            <a:off x="581026" y="3254375"/>
            <a:ext cx="919162" cy="1004887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2227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任意多边形 26"/>
          <p:cNvSpPr/>
          <p:nvPr/>
        </p:nvSpPr>
        <p:spPr>
          <a:xfrm rot="5400000">
            <a:off x="2907507" y="3255169"/>
            <a:ext cx="919162" cy="1003300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2227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519363"/>
            <a:ext cx="9144000" cy="262413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846638" y="1522413"/>
            <a:ext cx="4100512" cy="6238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846638" y="1541463"/>
            <a:ext cx="4100512" cy="6048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4000" b="1" dirty="0">
                <a:solidFill>
                  <a:prstClr val="white"/>
                </a:solidFill>
                <a:latin typeface="+mn-lt"/>
                <a:ea typeface="微软雅黑"/>
                <a:cs typeface="微软雅黑"/>
              </a:rPr>
              <a:t>YOUR</a:t>
            </a:r>
            <a:r>
              <a:rPr kumimoji="1" lang="zh-CN" altLang="en-US" sz="4000" b="1" dirty="0">
                <a:solidFill>
                  <a:prstClr val="white"/>
                </a:solidFill>
                <a:latin typeface="+mn-lt"/>
                <a:ea typeface="微软雅黑"/>
                <a:cs typeface="微软雅黑"/>
              </a:rPr>
              <a:t> </a:t>
            </a:r>
            <a:r>
              <a:rPr kumimoji="1" lang="en-US" altLang="zh-CN" sz="4000" b="1" dirty="0">
                <a:solidFill>
                  <a:prstClr val="white"/>
                </a:solidFill>
                <a:latin typeface="+mn-lt"/>
                <a:ea typeface="微软雅黑"/>
                <a:cs typeface="微软雅黑"/>
              </a:rPr>
              <a:t>TITLE</a:t>
            </a:r>
            <a:r>
              <a:rPr kumimoji="1" lang="zh-CN" altLang="en-US" sz="4000" b="1" dirty="0">
                <a:solidFill>
                  <a:prstClr val="white"/>
                </a:solidFill>
                <a:latin typeface="+mn-lt"/>
                <a:ea typeface="微软雅黑"/>
                <a:cs typeface="微软雅黑"/>
              </a:rPr>
              <a:t> </a:t>
            </a:r>
            <a:r>
              <a:rPr kumimoji="1" lang="en-US" altLang="zh-CN" sz="4000" b="1" dirty="0">
                <a:solidFill>
                  <a:prstClr val="white"/>
                </a:solidFill>
                <a:latin typeface="+mn-lt"/>
                <a:ea typeface="微软雅黑"/>
                <a:cs typeface="微软雅黑"/>
              </a:rPr>
              <a:t>HERE</a:t>
            </a:r>
          </a:p>
        </p:txBody>
      </p:sp>
      <p:sp>
        <p:nvSpPr>
          <p:cNvPr id="26628" name="矩形 4"/>
          <p:cNvSpPr>
            <a:spLocks noChangeArrowheads="1"/>
          </p:cNvSpPr>
          <p:nvPr/>
        </p:nvSpPr>
        <p:spPr bwMode="auto">
          <a:xfrm>
            <a:off x="4743450" y="2706688"/>
            <a:ext cx="42037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10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号字，</a:t>
            </a:r>
            <a:r>
              <a:rPr kumimoji="1" lang="en-US" altLang="zh-CN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1.3</a:t>
            </a:r>
            <a:r>
              <a:rPr kumimoji="1" lang="zh-CN" altLang="en-US" sz="1000">
                <a:solidFill>
                  <a:schemeClr val="bg1"/>
                </a:solidFill>
                <a:ea typeface="微软雅黑" pitchFamily="34" charset="-122"/>
                <a:cs typeface="Arial" charset="0"/>
              </a:rPr>
              <a:t>倍字间距。</a:t>
            </a:r>
            <a:endParaRPr kumimoji="1" lang="en-US" altLang="zh-CN" sz="1000">
              <a:solidFill>
                <a:schemeClr val="bg1"/>
              </a:solidFill>
              <a:ea typeface="微软雅黑" pitchFamily="34" charset="-122"/>
              <a:cs typeface="Arial" charset="0"/>
            </a:endParaRPr>
          </a:p>
        </p:txBody>
      </p:sp>
      <p:pic>
        <p:nvPicPr>
          <p:cNvPr id="26633" name="图片 6" descr="mac whit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375" y="1082675"/>
            <a:ext cx="406241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图片 7" descr="XIBPemROQ9iJdUMOOBmG_IMG_1863-1200x800.jpg"/>
          <p:cNvPicPr>
            <a:picLocks noChangeAspect="1"/>
          </p:cNvPicPr>
          <p:nvPr/>
        </p:nvPicPr>
        <p:blipFill>
          <a:blip r:embed="rId4"/>
          <a:srcRect t="7852" b="3679"/>
          <a:stretch>
            <a:fillRect/>
          </a:stretch>
        </p:blipFill>
        <p:spPr bwMode="auto">
          <a:xfrm>
            <a:off x="745075" y="1318967"/>
            <a:ext cx="3523687" cy="210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文本框 10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6632" name="文本框 12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37113" y="0"/>
            <a:ext cx="4306887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06425" y="558800"/>
            <a:ext cx="3665538" cy="366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cxnSp>
        <p:nvCxnSpPr>
          <p:cNvPr id="4" name="直线连接符 3"/>
          <p:cNvCxnSpPr/>
          <p:nvPr/>
        </p:nvCxnSpPr>
        <p:spPr>
          <a:xfrm>
            <a:off x="949325" y="2236788"/>
            <a:ext cx="2979738" cy="0"/>
          </a:xfrm>
          <a:prstGeom prst="line">
            <a:avLst/>
          </a:prstGeom>
          <a:ln w="12700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317625" y="993775"/>
            <a:ext cx="2243138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36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ea"/>
                <a:ea typeface="+mn-ea"/>
              </a:rPr>
              <a:t>目录</a:t>
            </a:r>
            <a:endParaRPr kumimoji="1" lang="en-US" altLang="zh-CN" sz="3600" b="1" dirty="0">
              <a:solidFill>
                <a:schemeClr val="accen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ea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6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宋体"/>
              </a:rPr>
              <a:t>CONTENT</a:t>
            </a:r>
            <a:endParaRPr kumimoji="1" lang="zh-CN" altLang="en-US" sz="3600" b="1" dirty="0">
              <a:solidFill>
                <a:schemeClr val="accen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宋体"/>
            </a:endParaRPr>
          </a:p>
        </p:txBody>
      </p:sp>
      <p:sp>
        <p:nvSpPr>
          <p:cNvPr id="9221" name="文本框 5"/>
          <p:cNvSpPr txBox="1">
            <a:spLocks noChangeArrowheads="1"/>
          </p:cNvSpPr>
          <p:nvPr/>
        </p:nvSpPr>
        <p:spPr bwMode="auto">
          <a:xfrm>
            <a:off x="949325" y="2314575"/>
            <a:ext cx="2979738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2" name="文本框 7"/>
          <p:cNvSpPr txBox="1">
            <a:spLocks noChangeArrowheads="1"/>
          </p:cNvSpPr>
          <p:nvPr/>
        </p:nvSpPr>
        <p:spPr bwMode="auto">
          <a:xfrm>
            <a:off x="6227763" y="1144588"/>
            <a:ext cx="2316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PART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ONE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 用户困扰</a:t>
            </a:r>
            <a:endParaRPr kumimoji="1" lang="zh-CN" altLang="en-US" sz="16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3" name="文本框 8"/>
          <p:cNvSpPr txBox="1">
            <a:spLocks noChangeArrowheads="1"/>
          </p:cNvSpPr>
          <p:nvPr/>
        </p:nvSpPr>
        <p:spPr bwMode="auto">
          <a:xfrm>
            <a:off x="5532438" y="1049338"/>
            <a:ext cx="695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3600" dirty="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0</a:t>
            </a:r>
            <a:r>
              <a:rPr kumimoji="1" lang="en-US" altLang="zh-CN" sz="3600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1</a:t>
            </a:r>
            <a:endParaRPr kumimoji="1" lang="zh-CN" altLang="en-US" sz="3600" dirty="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4" name="文本框 10"/>
          <p:cNvSpPr txBox="1">
            <a:spLocks noChangeArrowheads="1"/>
          </p:cNvSpPr>
          <p:nvPr/>
        </p:nvSpPr>
        <p:spPr bwMode="auto">
          <a:xfrm>
            <a:off x="6227763" y="1793875"/>
            <a:ext cx="2316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PART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TWO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 用户需求</a:t>
            </a:r>
            <a:endParaRPr kumimoji="1" lang="zh-CN" altLang="en-US" sz="16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5" name="文本框 11"/>
          <p:cNvSpPr txBox="1">
            <a:spLocks noChangeArrowheads="1"/>
          </p:cNvSpPr>
          <p:nvPr/>
        </p:nvSpPr>
        <p:spPr bwMode="auto">
          <a:xfrm>
            <a:off x="5532438" y="1700213"/>
            <a:ext cx="695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3600" dirty="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0</a:t>
            </a:r>
            <a:r>
              <a:rPr kumimoji="1" lang="en-US" altLang="zh-CN" sz="3600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2</a:t>
            </a:r>
            <a:endParaRPr kumimoji="1" lang="zh-CN" altLang="en-US" sz="3600" dirty="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6" name="文本框 13"/>
          <p:cNvSpPr txBox="1">
            <a:spLocks noChangeArrowheads="1"/>
          </p:cNvSpPr>
          <p:nvPr/>
        </p:nvSpPr>
        <p:spPr bwMode="auto">
          <a:xfrm>
            <a:off x="6227763" y="2444750"/>
            <a:ext cx="2316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PART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THREE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 产品问题</a:t>
            </a:r>
            <a:endParaRPr kumimoji="1" lang="zh-CN" altLang="en-US" sz="16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7" name="文本框 14"/>
          <p:cNvSpPr txBox="1">
            <a:spLocks noChangeArrowheads="1"/>
          </p:cNvSpPr>
          <p:nvPr/>
        </p:nvSpPr>
        <p:spPr bwMode="auto">
          <a:xfrm>
            <a:off x="5532438" y="2351088"/>
            <a:ext cx="695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3600" dirty="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0</a:t>
            </a:r>
            <a:r>
              <a:rPr kumimoji="1" lang="en-US" altLang="zh-CN" sz="3600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3</a:t>
            </a:r>
            <a:endParaRPr kumimoji="1" lang="zh-CN" altLang="en-US" sz="3600" dirty="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8" name="文本框 16"/>
          <p:cNvSpPr txBox="1">
            <a:spLocks noChangeArrowheads="1"/>
          </p:cNvSpPr>
          <p:nvPr/>
        </p:nvSpPr>
        <p:spPr bwMode="auto">
          <a:xfrm>
            <a:off x="6227763" y="3095625"/>
            <a:ext cx="2316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PART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lang="en-US" altLang="zh-CN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FOUR</a:t>
            </a:r>
            <a:r>
              <a:rPr lang="zh-CN" altLang="en-US" sz="16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产品展示</a:t>
            </a:r>
            <a:endParaRPr kumimoji="1" lang="zh-CN" altLang="en-US" sz="16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9229" name="文本框 17"/>
          <p:cNvSpPr txBox="1">
            <a:spLocks noChangeArrowheads="1"/>
          </p:cNvSpPr>
          <p:nvPr/>
        </p:nvSpPr>
        <p:spPr bwMode="auto">
          <a:xfrm>
            <a:off x="5532438" y="3000375"/>
            <a:ext cx="6953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3600" dirty="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0</a:t>
            </a:r>
            <a:r>
              <a:rPr kumimoji="1" lang="en-US" altLang="zh-CN" sz="3600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4</a:t>
            </a:r>
            <a:endParaRPr kumimoji="1" lang="zh-CN" altLang="en-US" sz="3600" dirty="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0" y="944563"/>
            <a:ext cx="2293938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图片 2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2282825" y="944563"/>
            <a:ext cx="2293938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图片 3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0" y="2305050"/>
            <a:ext cx="229393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图片 4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2282825" y="2305050"/>
            <a:ext cx="229393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图片 5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4567238" y="944563"/>
            <a:ext cx="2293937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图片 6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6850063" y="944563"/>
            <a:ext cx="2293937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图片 7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4567238" y="2305050"/>
            <a:ext cx="2293937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图片 8" descr="XIBPemROQ9iJdUMOOBmG_IMG_1863-1200x800.jpg"/>
          <p:cNvPicPr>
            <a:picLocks noChangeAspect="1"/>
          </p:cNvPicPr>
          <p:nvPr/>
        </p:nvPicPr>
        <p:blipFill>
          <a:blip r:embed="rId3">
            <a:grayscl/>
          </a:blip>
          <a:srcRect t="7852" b="3679"/>
          <a:stretch>
            <a:fillRect/>
          </a:stretch>
        </p:blipFill>
        <p:spPr bwMode="auto">
          <a:xfrm>
            <a:off x="6850063" y="2305050"/>
            <a:ext cx="2293937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文本框 10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27659" name="文本框 12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0206" y="3782390"/>
            <a:ext cx="8423589" cy="692497"/>
          </a:xfrm>
          <a:prstGeom prst="rect">
            <a:avLst/>
          </a:prstGeom>
        </p:spPr>
        <p:txBody>
          <a:bodyPr numCol="2" spcCol="36576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点击此处添加标题</a:t>
            </a:r>
            <a:endParaRPr kumimoji="1" lang="en-US" altLang="zh-CN" sz="1000" dirty="0">
              <a:solidFill>
                <a:srgbClr val="222732"/>
              </a:solidFill>
              <a:latin typeface="Arial"/>
              <a:ea typeface="+mn-ea"/>
              <a:cs typeface="Arial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10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号字，</a:t>
            </a:r>
            <a:r>
              <a:rPr kumimoji="1" lang="en-US" altLang="zh-CN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1.3</a:t>
            </a:r>
            <a:r>
              <a:rPr kumimoji="1" lang="zh-CN" altLang="en-US" sz="1000" dirty="0">
                <a:solidFill>
                  <a:srgbClr val="222732"/>
                </a:solidFill>
                <a:latin typeface="Arial"/>
                <a:ea typeface="+mn-ea"/>
                <a:cs typeface="Arial"/>
              </a:rPr>
              <a:t>倍字间距。</a:t>
            </a:r>
            <a:endParaRPr kumimoji="1" lang="en-US" altLang="zh-CN" sz="1000" dirty="0">
              <a:solidFill>
                <a:srgbClr val="222732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67238" y="944563"/>
            <a:ext cx="2282825" cy="1360487"/>
          </a:xfrm>
          <a:prstGeom prst="rect">
            <a:avLst/>
          </a:prstGeom>
          <a:solidFill>
            <a:schemeClr val="accent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0" y="2305050"/>
            <a:ext cx="2282825" cy="1360488"/>
          </a:xfrm>
          <a:prstGeom prst="rect">
            <a:avLst/>
          </a:prstGeom>
          <a:solidFill>
            <a:schemeClr val="accent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7667" name="Freeform 119"/>
          <p:cNvSpPr>
            <a:spLocks noEditPoints="1"/>
          </p:cNvSpPr>
          <p:nvPr/>
        </p:nvSpPr>
        <p:spPr bwMode="auto">
          <a:xfrm>
            <a:off x="5383944" y="1192213"/>
            <a:ext cx="638997" cy="638939"/>
          </a:xfrm>
          <a:custGeom>
            <a:avLst/>
            <a:gdLst>
              <a:gd name="T0" fmla="*/ 182 w 520"/>
              <a:gd name="T1" fmla="*/ 12 h 520"/>
              <a:gd name="T2" fmla="*/ 76 w 520"/>
              <a:gd name="T3" fmla="*/ 76 h 520"/>
              <a:gd name="T4" fmla="*/ 10 w 520"/>
              <a:gd name="T5" fmla="*/ 182 h 520"/>
              <a:gd name="T6" fmla="*/ 0 w 520"/>
              <a:gd name="T7" fmla="*/ 286 h 520"/>
              <a:gd name="T8" fmla="*/ 44 w 520"/>
              <a:gd name="T9" fmla="*/ 406 h 520"/>
              <a:gd name="T10" fmla="*/ 136 w 520"/>
              <a:gd name="T11" fmla="*/ 488 h 520"/>
              <a:gd name="T12" fmla="*/ 260 w 520"/>
              <a:gd name="T13" fmla="*/ 520 h 520"/>
              <a:gd name="T14" fmla="*/ 360 w 520"/>
              <a:gd name="T15" fmla="*/ 500 h 520"/>
              <a:gd name="T16" fmla="*/ 460 w 520"/>
              <a:gd name="T17" fmla="*/ 426 h 520"/>
              <a:gd name="T18" fmla="*/ 514 w 520"/>
              <a:gd name="T19" fmla="*/ 312 h 520"/>
              <a:gd name="T20" fmla="*/ 514 w 520"/>
              <a:gd name="T21" fmla="*/ 208 h 520"/>
              <a:gd name="T22" fmla="*/ 460 w 520"/>
              <a:gd name="T23" fmla="*/ 94 h 520"/>
              <a:gd name="T24" fmla="*/ 360 w 520"/>
              <a:gd name="T25" fmla="*/ 20 h 520"/>
              <a:gd name="T26" fmla="*/ 260 w 520"/>
              <a:gd name="T27" fmla="*/ 0 h 520"/>
              <a:gd name="T28" fmla="*/ 172 w 520"/>
              <a:gd name="T29" fmla="*/ 88 h 520"/>
              <a:gd name="T30" fmla="*/ 118 w 520"/>
              <a:gd name="T31" fmla="*/ 96 h 520"/>
              <a:gd name="T32" fmla="*/ 194 w 520"/>
              <a:gd name="T33" fmla="*/ 54 h 520"/>
              <a:gd name="T34" fmla="*/ 148 w 520"/>
              <a:gd name="T35" fmla="*/ 140 h 520"/>
              <a:gd name="T36" fmla="*/ 42 w 520"/>
              <a:gd name="T37" fmla="*/ 252 h 520"/>
              <a:gd name="T38" fmla="*/ 58 w 520"/>
              <a:gd name="T39" fmla="*/ 180 h 520"/>
              <a:gd name="T40" fmla="*/ 100 w 520"/>
              <a:gd name="T41" fmla="*/ 114 h 520"/>
              <a:gd name="T42" fmla="*/ 132 w 520"/>
              <a:gd name="T43" fmla="*/ 336 h 520"/>
              <a:gd name="T44" fmla="*/ 100 w 520"/>
              <a:gd name="T45" fmla="*/ 410 h 520"/>
              <a:gd name="T46" fmla="*/ 58 w 520"/>
              <a:gd name="T47" fmla="*/ 350 h 520"/>
              <a:gd name="T48" fmla="*/ 42 w 520"/>
              <a:gd name="T49" fmla="*/ 276 h 520"/>
              <a:gd name="T50" fmla="*/ 156 w 520"/>
              <a:gd name="T51" fmla="*/ 406 h 520"/>
              <a:gd name="T52" fmla="*/ 192 w 520"/>
              <a:gd name="T53" fmla="*/ 466 h 520"/>
              <a:gd name="T54" fmla="*/ 118 w 520"/>
              <a:gd name="T55" fmla="*/ 426 h 520"/>
              <a:gd name="T56" fmla="*/ 220 w 520"/>
              <a:gd name="T57" fmla="*/ 460 h 520"/>
              <a:gd name="T58" fmla="*/ 210 w 520"/>
              <a:gd name="T59" fmla="*/ 392 h 520"/>
              <a:gd name="T60" fmla="*/ 248 w 520"/>
              <a:gd name="T61" fmla="*/ 364 h 520"/>
              <a:gd name="T62" fmla="*/ 162 w 520"/>
              <a:gd name="T63" fmla="*/ 356 h 520"/>
              <a:gd name="T64" fmla="*/ 248 w 520"/>
              <a:gd name="T65" fmla="*/ 364 h 520"/>
              <a:gd name="T66" fmla="*/ 156 w 520"/>
              <a:gd name="T67" fmla="*/ 196 h 520"/>
              <a:gd name="T68" fmla="*/ 208 w 520"/>
              <a:gd name="T69" fmla="*/ 154 h 520"/>
              <a:gd name="T70" fmla="*/ 212 w 520"/>
              <a:gd name="T71" fmla="*/ 130 h 520"/>
              <a:gd name="T72" fmla="*/ 206 w 520"/>
              <a:gd name="T73" fmla="*/ 80 h 520"/>
              <a:gd name="T74" fmla="*/ 248 w 520"/>
              <a:gd name="T75" fmla="*/ 134 h 520"/>
              <a:gd name="T76" fmla="*/ 358 w 520"/>
              <a:gd name="T77" fmla="*/ 114 h 520"/>
              <a:gd name="T78" fmla="*/ 320 w 520"/>
              <a:gd name="T79" fmla="*/ 54 h 520"/>
              <a:gd name="T80" fmla="*/ 396 w 520"/>
              <a:gd name="T81" fmla="*/ 94 h 520"/>
              <a:gd name="T82" fmla="*/ 294 w 520"/>
              <a:gd name="T83" fmla="*/ 60 h 520"/>
              <a:gd name="T84" fmla="*/ 334 w 520"/>
              <a:gd name="T85" fmla="*/ 122 h 520"/>
              <a:gd name="T86" fmla="*/ 268 w 520"/>
              <a:gd name="T87" fmla="*/ 158 h 520"/>
              <a:gd name="T88" fmla="*/ 352 w 520"/>
              <a:gd name="T89" fmla="*/ 170 h 520"/>
              <a:gd name="T90" fmla="*/ 268 w 520"/>
              <a:gd name="T91" fmla="*/ 158 h 520"/>
              <a:gd name="T92" fmla="*/ 360 w 520"/>
              <a:gd name="T93" fmla="*/ 330 h 520"/>
              <a:gd name="T94" fmla="*/ 290 w 520"/>
              <a:gd name="T95" fmla="*/ 366 h 520"/>
              <a:gd name="T96" fmla="*/ 268 w 520"/>
              <a:gd name="T97" fmla="*/ 476 h 520"/>
              <a:gd name="T98" fmla="*/ 336 w 520"/>
              <a:gd name="T99" fmla="*/ 400 h 520"/>
              <a:gd name="T100" fmla="*/ 296 w 520"/>
              <a:gd name="T101" fmla="*/ 462 h 520"/>
              <a:gd name="T102" fmla="*/ 328 w 520"/>
              <a:gd name="T103" fmla="*/ 460 h 520"/>
              <a:gd name="T104" fmla="*/ 380 w 520"/>
              <a:gd name="T105" fmla="*/ 418 h 520"/>
              <a:gd name="T106" fmla="*/ 342 w 520"/>
              <a:gd name="T107" fmla="*/ 460 h 520"/>
              <a:gd name="T108" fmla="*/ 394 w 520"/>
              <a:gd name="T109" fmla="*/ 400 h 520"/>
              <a:gd name="T110" fmla="*/ 388 w 520"/>
              <a:gd name="T111" fmla="*/ 308 h 520"/>
              <a:gd name="T112" fmla="*/ 468 w 520"/>
              <a:gd name="T113" fmla="*/ 314 h 520"/>
              <a:gd name="T114" fmla="*/ 428 w 520"/>
              <a:gd name="T115" fmla="*/ 396 h 520"/>
              <a:gd name="T116" fmla="*/ 388 w 520"/>
              <a:gd name="T117" fmla="*/ 222 h 520"/>
              <a:gd name="T118" fmla="*/ 394 w 520"/>
              <a:gd name="T119" fmla="*/ 126 h 520"/>
              <a:gd name="T120" fmla="*/ 448 w 520"/>
              <a:gd name="T121" fmla="*/ 162 h 520"/>
              <a:gd name="T122" fmla="*/ 474 w 520"/>
              <a:gd name="T123" fmla="*/ 252 h 52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520"/>
              <a:gd name="T187" fmla="*/ 0 h 520"/>
              <a:gd name="T188" fmla="*/ 520 w 520"/>
              <a:gd name="T189" fmla="*/ 520 h 52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8" name="文本框 19"/>
          <p:cNvSpPr txBox="1">
            <a:spLocks noChangeArrowheads="1"/>
          </p:cNvSpPr>
          <p:nvPr/>
        </p:nvSpPr>
        <p:spPr bwMode="auto">
          <a:xfrm>
            <a:off x="5195888" y="1879972"/>
            <a:ext cx="1020762" cy="307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TITLE</a:t>
            </a:r>
            <a:r>
              <a:rPr kumimoji="1" lang="zh-CN" altLang="en-US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HERE</a:t>
            </a:r>
            <a:endParaRPr kumimoji="1" lang="zh-CN" altLang="en-US" sz="14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7665" name="Freeform 119"/>
          <p:cNvSpPr>
            <a:spLocks noEditPoints="1"/>
          </p:cNvSpPr>
          <p:nvPr/>
        </p:nvSpPr>
        <p:spPr bwMode="auto">
          <a:xfrm>
            <a:off x="802419" y="2611438"/>
            <a:ext cx="638997" cy="638939"/>
          </a:xfrm>
          <a:custGeom>
            <a:avLst/>
            <a:gdLst>
              <a:gd name="T0" fmla="*/ 182 w 520"/>
              <a:gd name="T1" fmla="*/ 12 h 520"/>
              <a:gd name="T2" fmla="*/ 76 w 520"/>
              <a:gd name="T3" fmla="*/ 76 h 520"/>
              <a:gd name="T4" fmla="*/ 10 w 520"/>
              <a:gd name="T5" fmla="*/ 182 h 520"/>
              <a:gd name="T6" fmla="*/ 0 w 520"/>
              <a:gd name="T7" fmla="*/ 286 h 520"/>
              <a:gd name="T8" fmla="*/ 44 w 520"/>
              <a:gd name="T9" fmla="*/ 406 h 520"/>
              <a:gd name="T10" fmla="*/ 136 w 520"/>
              <a:gd name="T11" fmla="*/ 488 h 520"/>
              <a:gd name="T12" fmla="*/ 260 w 520"/>
              <a:gd name="T13" fmla="*/ 520 h 520"/>
              <a:gd name="T14" fmla="*/ 360 w 520"/>
              <a:gd name="T15" fmla="*/ 500 h 520"/>
              <a:gd name="T16" fmla="*/ 460 w 520"/>
              <a:gd name="T17" fmla="*/ 426 h 520"/>
              <a:gd name="T18" fmla="*/ 514 w 520"/>
              <a:gd name="T19" fmla="*/ 312 h 520"/>
              <a:gd name="T20" fmla="*/ 514 w 520"/>
              <a:gd name="T21" fmla="*/ 208 h 520"/>
              <a:gd name="T22" fmla="*/ 460 w 520"/>
              <a:gd name="T23" fmla="*/ 94 h 520"/>
              <a:gd name="T24" fmla="*/ 360 w 520"/>
              <a:gd name="T25" fmla="*/ 20 h 520"/>
              <a:gd name="T26" fmla="*/ 260 w 520"/>
              <a:gd name="T27" fmla="*/ 0 h 520"/>
              <a:gd name="T28" fmla="*/ 172 w 520"/>
              <a:gd name="T29" fmla="*/ 88 h 520"/>
              <a:gd name="T30" fmla="*/ 118 w 520"/>
              <a:gd name="T31" fmla="*/ 96 h 520"/>
              <a:gd name="T32" fmla="*/ 194 w 520"/>
              <a:gd name="T33" fmla="*/ 54 h 520"/>
              <a:gd name="T34" fmla="*/ 148 w 520"/>
              <a:gd name="T35" fmla="*/ 140 h 520"/>
              <a:gd name="T36" fmla="*/ 42 w 520"/>
              <a:gd name="T37" fmla="*/ 252 h 520"/>
              <a:gd name="T38" fmla="*/ 58 w 520"/>
              <a:gd name="T39" fmla="*/ 180 h 520"/>
              <a:gd name="T40" fmla="*/ 100 w 520"/>
              <a:gd name="T41" fmla="*/ 114 h 520"/>
              <a:gd name="T42" fmla="*/ 132 w 520"/>
              <a:gd name="T43" fmla="*/ 336 h 520"/>
              <a:gd name="T44" fmla="*/ 100 w 520"/>
              <a:gd name="T45" fmla="*/ 410 h 520"/>
              <a:gd name="T46" fmla="*/ 58 w 520"/>
              <a:gd name="T47" fmla="*/ 350 h 520"/>
              <a:gd name="T48" fmla="*/ 42 w 520"/>
              <a:gd name="T49" fmla="*/ 276 h 520"/>
              <a:gd name="T50" fmla="*/ 156 w 520"/>
              <a:gd name="T51" fmla="*/ 406 h 520"/>
              <a:gd name="T52" fmla="*/ 192 w 520"/>
              <a:gd name="T53" fmla="*/ 466 h 520"/>
              <a:gd name="T54" fmla="*/ 118 w 520"/>
              <a:gd name="T55" fmla="*/ 426 h 520"/>
              <a:gd name="T56" fmla="*/ 220 w 520"/>
              <a:gd name="T57" fmla="*/ 460 h 520"/>
              <a:gd name="T58" fmla="*/ 210 w 520"/>
              <a:gd name="T59" fmla="*/ 392 h 520"/>
              <a:gd name="T60" fmla="*/ 248 w 520"/>
              <a:gd name="T61" fmla="*/ 364 h 520"/>
              <a:gd name="T62" fmla="*/ 162 w 520"/>
              <a:gd name="T63" fmla="*/ 356 h 520"/>
              <a:gd name="T64" fmla="*/ 248 w 520"/>
              <a:gd name="T65" fmla="*/ 364 h 520"/>
              <a:gd name="T66" fmla="*/ 156 w 520"/>
              <a:gd name="T67" fmla="*/ 196 h 520"/>
              <a:gd name="T68" fmla="*/ 208 w 520"/>
              <a:gd name="T69" fmla="*/ 154 h 520"/>
              <a:gd name="T70" fmla="*/ 212 w 520"/>
              <a:gd name="T71" fmla="*/ 130 h 520"/>
              <a:gd name="T72" fmla="*/ 206 w 520"/>
              <a:gd name="T73" fmla="*/ 80 h 520"/>
              <a:gd name="T74" fmla="*/ 248 w 520"/>
              <a:gd name="T75" fmla="*/ 134 h 520"/>
              <a:gd name="T76" fmla="*/ 358 w 520"/>
              <a:gd name="T77" fmla="*/ 114 h 520"/>
              <a:gd name="T78" fmla="*/ 320 w 520"/>
              <a:gd name="T79" fmla="*/ 54 h 520"/>
              <a:gd name="T80" fmla="*/ 396 w 520"/>
              <a:gd name="T81" fmla="*/ 94 h 520"/>
              <a:gd name="T82" fmla="*/ 294 w 520"/>
              <a:gd name="T83" fmla="*/ 60 h 520"/>
              <a:gd name="T84" fmla="*/ 334 w 520"/>
              <a:gd name="T85" fmla="*/ 122 h 520"/>
              <a:gd name="T86" fmla="*/ 268 w 520"/>
              <a:gd name="T87" fmla="*/ 158 h 520"/>
              <a:gd name="T88" fmla="*/ 352 w 520"/>
              <a:gd name="T89" fmla="*/ 170 h 520"/>
              <a:gd name="T90" fmla="*/ 268 w 520"/>
              <a:gd name="T91" fmla="*/ 158 h 520"/>
              <a:gd name="T92" fmla="*/ 360 w 520"/>
              <a:gd name="T93" fmla="*/ 330 h 520"/>
              <a:gd name="T94" fmla="*/ 290 w 520"/>
              <a:gd name="T95" fmla="*/ 366 h 520"/>
              <a:gd name="T96" fmla="*/ 268 w 520"/>
              <a:gd name="T97" fmla="*/ 476 h 520"/>
              <a:gd name="T98" fmla="*/ 336 w 520"/>
              <a:gd name="T99" fmla="*/ 400 h 520"/>
              <a:gd name="T100" fmla="*/ 296 w 520"/>
              <a:gd name="T101" fmla="*/ 462 h 520"/>
              <a:gd name="T102" fmla="*/ 328 w 520"/>
              <a:gd name="T103" fmla="*/ 460 h 520"/>
              <a:gd name="T104" fmla="*/ 380 w 520"/>
              <a:gd name="T105" fmla="*/ 418 h 520"/>
              <a:gd name="T106" fmla="*/ 342 w 520"/>
              <a:gd name="T107" fmla="*/ 460 h 520"/>
              <a:gd name="T108" fmla="*/ 394 w 520"/>
              <a:gd name="T109" fmla="*/ 400 h 520"/>
              <a:gd name="T110" fmla="*/ 388 w 520"/>
              <a:gd name="T111" fmla="*/ 308 h 520"/>
              <a:gd name="T112" fmla="*/ 468 w 520"/>
              <a:gd name="T113" fmla="*/ 314 h 520"/>
              <a:gd name="T114" fmla="*/ 428 w 520"/>
              <a:gd name="T115" fmla="*/ 396 h 520"/>
              <a:gd name="T116" fmla="*/ 388 w 520"/>
              <a:gd name="T117" fmla="*/ 222 h 520"/>
              <a:gd name="T118" fmla="*/ 394 w 520"/>
              <a:gd name="T119" fmla="*/ 126 h 520"/>
              <a:gd name="T120" fmla="*/ 448 w 520"/>
              <a:gd name="T121" fmla="*/ 162 h 520"/>
              <a:gd name="T122" fmla="*/ 474 w 520"/>
              <a:gd name="T123" fmla="*/ 252 h 52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520"/>
              <a:gd name="T187" fmla="*/ 0 h 520"/>
              <a:gd name="T188" fmla="*/ 520 w 520"/>
              <a:gd name="T189" fmla="*/ 520 h 52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6" name="文本框 23"/>
          <p:cNvSpPr txBox="1">
            <a:spLocks noChangeArrowheads="1"/>
          </p:cNvSpPr>
          <p:nvPr/>
        </p:nvSpPr>
        <p:spPr bwMode="auto">
          <a:xfrm>
            <a:off x="614363" y="3299197"/>
            <a:ext cx="1020762" cy="307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TITLE</a:t>
            </a:r>
            <a:r>
              <a:rPr kumimoji="1" lang="zh-CN" altLang="en-US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400" b="1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HERE</a:t>
            </a:r>
            <a:endParaRPr kumimoji="1" lang="zh-CN" altLang="en-US" sz="1400" b="1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5275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02711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75895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49078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22625" y="185738"/>
            <a:ext cx="503238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5446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8630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1813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149975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881813" y="1857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613650" y="1857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345488" y="1857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61988" y="757238"/>
            <a:ext cx="503237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393825" y="7572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125663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857500" y="757238"/>
            <a:ext cx="501650" cy="50323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589338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21175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053013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784850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516688" y="757238"/>
            <a:ext cx="501650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246938" y="757238"/>
            <a:ext cx="503237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978775" y="757238"/>
            <a:ext cx="503238" cy="503237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5" name="椭圆 44"/>
          <p:cNvSpPr/>
          <p:nvPr/>
        </p:nvSpPr>
        <p:spPr>
          <a:xfrm flipV="1">
            <a:off x="295275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6" name="椭圆 45"/>
          <p:cNvSpPr/>
          <p:nvPr/>
        </p:nvSpPr>
        <p:spPr>
          <a:xfrm flipV="1">
            <a:off x="102711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7" name="椭圆 46"/>
          <p:cNvSpPr/>
          <p:nvPr/>
        </p:nvSpPr>
        <p:spPr>
          <a:xfrm flipV="1">
            <a:off x="1758950" y="4483100"/>
            <a:ext cx="503238" cy="5016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 flipV="1">
            <a:off x="249078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 flipV="1">
            <a:off x="3222625" y="4483100"/>
            <a:ext cx="503238" cy="5016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0" name="椭圆 49"/>
          <p:cNvSpPr/>
          <p:nvPr/>
        </p:nvSpPr>
        <p:spPr>
          <a:xfrm flipV="1">
            <a:off x="395446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 flipV="1">
            <a:off x="4686300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 flipV="1">
            <a:off x="541813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3" name="椭圆 52"/>
          <p:cNvSpPr/>
          <p:nvPr/>
        </p:nvSpPr>
        <p:spPr>
          <a:xfrm flipV="1">
            <a:off x="6149975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4" name="椭圆 53"/>
          <p:cNvSpPr/>
          <p:nvPr/>
        </p:nvSpPr>
        <p:spPr>
          <a:xfrm flipV="1">
            <a:off x="6881813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5" name="椭圆 54"/>
          <p:cNvSpPr/>
          <p:nvPr/>
        </p:nvSpPr>
        <p:spPr>
          <a:xfrm flipV="1">
            <a:off x="7613650" y="4483100"/>
            <a:ext cx="503238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6" name="椭圆 55"/>
          <p:cNvSpPr/>
          <p:nvPr/>
        </p:nvSpPr>
        <p:spPr>
          <a:xfrm flipV="1">
            <a:off x="8345488" y="4483100"/>
            <a:ext cx="503237" cy="5016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661988" y="3911600"/>
            <a:ext cx="503237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 flipV="1">
            <a:off x="1393825" y="3911600"/>
            <a:ext cx="503238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 flipV="1">
            <a:off x="2125663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 flipV="1">
            <a:off x="2857500" y="3911600"/>
            <a:ext cx="501650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 flipV="1">
            <a:off x="3589338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 flipV="1">
            <a:off x="4321175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053013" y="3911600"/>
            <a:ext cx="501650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 flipV="1">
            <a:off x="5784850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 flipV="1">
            <a:off x="6516688" y="3911600"/>
            <a:ext cx="501650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 flipV="1">
            <a:off x="7246938" y="3911600"/>
            <a:ext cx="503237" cy="5032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4" name="椭圆 43"/>
          <p:cNvSpPr/>
          <p:nvPr/>
        </p:nvSpPr>
        <p:spPr>
          <a:xfrm flipV="1">
            <a:off x="7978775" y="3911600"/>
            <a:ext cx="503238" cy="50323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447675" y="1533525"/>
            <a:ext cx="2389188" cy="5238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800" b="1" dirty="0">
                <a:solidFill>
                  <a:schemeClr val="accent1"/>
                </a:solidFill>
                <a:latin typeface="+mn-lt"/>
                <a:ea typeface="宋体"/>
              </a:rPr>
              <a:t>THANK YOU</a:t>
            </a:r>
            <a:r>
              <a:rPr kumimoji="1" lang="zh-CN" altLang="en-US" sz="2800" b="1" dirty="0">
                <a:solidFill>
                  <a:schemeClr val="accent1"/>
                </a:solidFill>
                <a:latin typeface="+mn-lt"/>
                <a:ea typeface="宋体"/>
              </a:rPr>
              <a:t> </a:t>
            </a:r>
            <a:r>
              <a:rPr kumimoji="1" lang="en-US" altLang="zh-CN" sz="2800" b="1" dirty="0">
                <a:solidFill>
                  <a:schemeClr val="accent1"/>
                </a:solidFill>
                <a:latin typeface="+mn-lt"/>
                <a:ea typeface="宋体"/>
              </a:rPr>
              <a:t>!</a:t>
            </a:r>
            <a:endParaRPr kumimoji="1" lang="zh-CN" altLang="en-US" sz="2800" b="1" dirty="0">
              <a:solidFill>
                <a:schemeClr val="accent1"/>
              </a:solidFill>
              <a:latin typeface="+mn-lt"/>
              <a:ea typeface="宋体"/>
            </a:endParaRPr>
          </a:p>
        </p:txBody>
      </p:sp>
      <p:sp>
        <p:nvSpPr>
          <p:cNvPr id="28720" name="文本框 58"/>
          <p:cNvSpPr txBox="1">
            <a:spLocks noChangeArrowheads="1"/>
          </p:cNvSpPr>
          <p:nvPr/>
        </p:nvSpPr>
        <p:spPr bwMode="auto">
          <a:xfrm>
            <a:off x="442913" y="2609850"/>
            <a:ext cx="3751262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28721" name="文本框 59"/>
          <p:cNvSpPr txBox="1">
            <a:spLocks noChangeArrowheads="1"/>
          </p:cNvSpPr>
          <p:nvPr/>
        </p:nvSpPr>
        <p:spPr bwMode="auto">
          <a:xfrm>
            <a:off x="442913" y="3124200"/>
            <a:ext cx="375126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963"/>
              </a:lnSpc>
            </a:pP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PRESENTED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BY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  <a:cs typeface="Arial" charset="0"/>
              </a:rPr>
              <a:t>PPTS</a:t>
            </a: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76" y="-1"/>
            <a:ext cx="9158776" cy="515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725" y="1071563"/>
            <a:ext cx="1284288" cy="1284287"/>
          </a:xfrm>
          <a:prstGeom prst="ellipse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9000" dirty="0">
              <a:solidFill>
                <a:schemeClr val="accent1"/>
              </a:solidFill>
            </a:endParaRPr>
          </a:p>
        </p:txBody>
      </p:sp>
      <p:sp>
        <p:nvSpPr>
          <p:cNvPr id="10242" name="文本框 3"/>
          <p:cNvSpPr txBox="1">
            <a:spLocks noChangeArrowheads="1"/>
          </p:cNvSpPr>
          <p:nvPr/>
        </p:nvSpPr>
        <p:spPr bwMode="auto">
          <a:xfrm>
            <a:off x="5330825" y="2513013"/>
            <a:ext cx="30448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zh-CN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PART ONE  </a:t>
            </a:r>
            <a:r>
              <a:rPr kumimoji="1" lang="zh-CN" altLang="en-US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用户困扰</a:t>
            </a:r>
          </a:p>
        </p:txBody>
      </p:sp>
      <p:sp>
        <p:nvSpPr>
          <p:cNvPr id="10243" name="文本框 4"/>
          <p:cNvSpPr txBox="1">
            <a:spLocks noChangeArrowheads="1"/>
          </p:cNvSpPr>
          <p:nvPr/>
        </p:nvSpPr>
        <p:spPr bwMode="auto">
          <a:xfrm>
            <a:off x="5389563" y="2998788"/>
            <a:ext cx="292735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21438" y="955675"/>
            <a:ext cx="823912" cy="1476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9000" dirty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1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70163" y="1154113"/>
            <a:ext cx="2041525" cy="152241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8938" y="2768600"/>
            <a:ext cx="2041525" cy="15208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78638" y="1154113"/>
            <a:ext cx="2043112" cy="152241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9163" y="2768600"/>
            <a:ext cx="2043112" cy="15208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8938" y="1154113"/>
            <a:ext cx="2041525" cy="1522412"/>
          </a:xfrm>
          <a:prstGeom prst="rect">
            <a:avLst/>
          </a:prstGeom>
          <a:blipFill rotWithShape="1">
            <a:blip r:embed="rId3">
              <a:extLst/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70163" y="2768600"/>
            <a:ext cx="2041525" cy="1520825"/>
          </a:xfrm>
          <a:prstGeom prst="rect">
            <a:avLst/>
          </a:prstGeom>
          <a:blipFill rotWithShape="1">
            <a:blip r:embed="rId3">
              <a:extLst/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29163" y="1154113"/>
            <a:ext cx="2043112" cy="1522412"/>
          </a:xfrm>
          <a:prstGeom prst="rect">
            <a:avLst/>
          </a:prstGeom>
          <a:blipFill rotWithShape="1">
            <a:blip r:embed="rId3">
              <a:extLst/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78638" y="2768600"/>
            <a:ext cx="2043112" cy="1520825"/>
          </a:xfrm>
          <a:prstGeom prst="rect">
            <a:avLst/>
          </a:prstGeom>
          <a:blipFill rotWithShape="1">
            <a:blip r:embed="rId3">
              <a:extLst/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1273" name="文本框 10"/>
          <p:cNvSpPr txBox="1">
            <a:spLocks noChangeArrowheads="1"/>
          </p:cNvSpPr>
          <p:nvPr/>
        </p:nvSpPr>
        <p:spPr bwMode="auto">
          <a:xfrm>
            <a:off x="2665413" y="1236663"/>
            <a:ext cx="1862137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 dirty="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1274" name="文本框 11"/>
          <p:cNvSpPr txBox="1">
            <a:spLocks noChangeArrowheads="1"/>
          </p:cNvSpPr>
          <p:nvPr/>
        </p:nvSpPr>
        <p:spPr bwMode="auto">
          <a:xfrm>
            <a:off x="4806950" y="2833688"/>
            <a:ext cx="186213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1275" name="文本框 12"/>
          <p:cNvSpPr txBox="1">
            <a:spLocks noChangeArrowheads="1"/>
          </p:cNvSpPr>
          <p:nvPr/>
        </p:nvSpPr>
        <p:spPr bwMode="auto">
          <a:xfrm>
            <a:off x="6959600" y="1236663"/>
            <a:ext cx="1862138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1276" name="文本框 13"/>
          <p:cNvSpPr txBox="1">
            <a:spLocks noChangeArrowheads="1"/>
          </p:cNvSpPr>
          <p:nvPr/>
        </p:nvSpPr>
        <p:spPr bwMode="auto">
          <a:xfrm>
            <a:off x="476250" y="2843213"/>
            <a:ext cx="1862138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1277" name="文本框 14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FFFFFF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FFFFFF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33800" y="392724"/>
            <a:ext cx="5890727" cy="3891895"/>
          </a:xfrm>
          <a:prstGeom prst="rect">
            <a:avLst/>
          </a:pr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</p:spPr>
      </p:sp>
      <p:sp>
        <p:nvSpPr>
          <p:cNvPr id="7" name="任意多边形 6"/>
          <p:cNvSpPr/>
          <p:nvPr/>
        </p:nvSpPr>
        <p:spPr>
          <a:xfrm>
            <a:off x="6373017" y="394562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133" tIns="270333" rIns="241134" bIns="27033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/>
              <a:t>TEXT HERE</a:t>
            </a:r>
            <a:endParaRPr lang="zh-CN" altLang="en-US" sz="1200" kern="1200" dirty="0"/>
          </a:p>
        </p:txBody>
      </p:sp>
      <p:sp>
        <p:nvSpPr>
          <p:cNvPr id="8" name="任意多边形 7"/>
          <p:cNvSpPr/>
          <p:nvPr/>
        </p:nvSpPr>
        <p:spPr>
          <a:xfrm>
            <a:off x="7665054" y="682835"/>
            <a:ext cx="1608559" cy="864817"/>
          </a:xfrm>
          <a:custGeom>
            <a:avLst/>
            <a:gdLst>
              <a:gd name="connsiteX0" fmla="*/ 0 w 1608559"/>
              <a:gd name="connsiteY0" fmla="*/ 0 h 864817"/>
              <a:gd name="connsiteX1" fmla="*/ 1608559 w 1608559"/>
              <a:gd name="connsiteY1" fmla="*/ 0 h 864817"/>
              <a:gd name="connsiteX2" fmla="*/ 1608559 w 1608559"/>
              <a:gd name="connsiteY2" fmla="*/ 864817 h 864817"/>
              <a:gd name="connsiteX3" fmla="*/ 0 w 1608559"/>
              <a:gd name="connsiteY3" fmla="*/ 864817 h 864817"/>
              <a:gd name="connsiteX4" fmla="*/ 0 w 1608559"/>
              <a:gd name="connsiteY4" fmla="*/ 0 h 86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559" h="864817">
                <a:moveTo>
                  <a:pt x="0" y="0"/>
                </a:moveTo>
                <a:lnTo>
                  <a:pt x="1608559" y="0"/>
                </a:lnTo>
                <a:lnTo>
                  <a:pt x="1608559" y="864817"/>
                </a:lnTo>
                <a:lnTo>
                  <a:pt x="0" y="864817"/>
                </a:lnTo>
                <a:lnTo>
                  <a:pt x="0" y="0"/>
                </a:lnTo>
                <a:close/>
              </a:path>
            </a:pathLst>
          </a:cu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l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>
                <a:solidFill>
                  <a:srgbClr val="FFFFFF"/>
                </a:solidFill>
              </a:rPr>
              <a:t>TEXT HERE</a:t>
            </a:r>
            <a:endParaRPr lang="zh-CN" altLang="en-US" sz="1200" kern="1200" dirty="0">
              <a:solidFill>
                <a:srgbClr val="FFFFFF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018714" y="394562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413" tIns="224613" rIns="195414" bIns="22461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200" kern="1200"/>
          </a:p>
        </p:txBody>
      </p:sp>
      <p:sp>
        <p:nvSpPr>
          <p:cNvPr id="10" name="任意多边形 9"/>
          <p:cNvSpPr/>
          <p:nvPr/>
        </p:nvSpPr>
        <p:spPr>
          <a:xfrm>
            <a:off x="5693271" y="1617990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133" tIns="270333" rIns="241134" bIns="27033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/>
              <a:t>TEXT HERE</a:t>
            </a:r>
            <a:endParaRPr lang="zh-CN" altLang="en-US" sz="1200" kern="1200" dirty="0"/>
          </a:p>
        </p:txBody>
      </p:sp>
      <p:sp>
        <p:nvSpPr>
          <p:cNvPr id="11" name="任意多边形 10"/>
          <p:cNvSpPr/>
          <p:nvPr/>
        </p:nvSpPr>
        <p:spPr>
          <a:xfrm>
            <a:off x="4084712" y="1906262"/>
            <a:ext cx="1556670" cy="864817"/>
          </a:xfrm>
          <a:custGeom>
            <a:avLst/>
            <a:gdLst>
              <a:gd name="connsiteX0" fmla="*/ 0 w 1556670"/>
              <a:gd name="connsiteY0" fmla="*/ 0 h 864817"/>
              <a:gd name="connsiteX1" fmla="*/ 1556670 w 1556670"/>
              <a:gd name="connsiteY1" fmla="*/ 0 h 864817"/>
              <a:gd name="connsiteX2" fmla="*/ 1556670 w 1556670"/>
              <a:gd name="connsiteY2" fmla="*/ 864817 h 864817"/>
              <a:gd name="connsiteX3" fmla="*/ 0 w 1556670"/>
              <a:gd name="connsiteY3" fmla="*/ 864817 h 864817"/>
              <a:gd name="connsiteX4" fmla="*/ 0 w 1556670"/>
              <a:gd name="connsiteY4" fmla="*/ 0 h 86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6670" h="864817">
                <a:moveTo>
                  <a:pt x="0" y="0"/>
                </a:moveTo>
                <a:lnTo>
                  <a:pt x="1556670" y="0"/>
                </a:lnTo>
                <a:lnTo>
                  <a:pt x="1556670" y="864817"/>
                </a:lnTo>
                <a:lnTo>
                  <a:pt x="0" y="864817"/>
                </a:lnTo>
                <a:lnTo>
                  <a:pt x="0" y="0"/>
                </a:lnTo>
                <a:close/>
              </a:path>
            </a:pathLst>
          </a:cu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>
                <a:solidFill>
                  <a:srgbClr val="FFFFFF"/>
                </a:solidFill>
              </a:rPr>
              <a:t>TEXT HERE</a:t>
            </a:r>
            <a:endParaRPr lang="zh-CN" altLang="en-US" sz="1200" kern="1200" dirty="0">
              <a:solidFill>
                <a:srgbClr val="FFFFFF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7047575" y="1617990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413" tIns="224613" rIns="195414" bIns="22461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200" kern="1200"/>
          </a:p>
        </p:txBody>
      </p:sp>
      <p:sp>
        <p:nvSpPr>
          <p:cNvPr id="13" name="任意多边形 12"/>
          <p:cNvSpPr/>
          <p:nvPr/>
        </p:nvSpPr>
        <p:spPr>
          <a:xfrm>
            <a:off x="6373017" y="2841417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133" tIns="270333" rIns="241134" bIns="27033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/>
              <a:t>TEXT HERE</a:t>
            </a:r>
            <a:endParaRPr lang="zh-CN" altLang="en-US" sz="1200" kern="1200" dirty="0"/>
          </a:p>
        </p:txBody>
      </p:sp>
      <p:sp>
        <p:nvSpPr>
          <p:cNvPr id="14" name="任意多边形 13"/>
          <p:cNvSpPr/>
          <p:nvPr/>
        </p:nvSpPr>
        <p:spPr>
          <a:xfrm>
            <a:off x="7665054" y="3129690"/>
            <a:ext cx="1608559" cy="864817"/>
          </a:xfrm>
          <a:custGeom>
            <a:avLst/>
            <a:gdLst>
              <a:gd name="connsiteX0" fmla="*/ 0 w 1608559"/>
              <a:gd name="connsiteY0" fmla="*/ 0 h 864817"/>
              <a:gd name="connsiteX1" fmla="*/ 1608559 w 1608559"/>
              <a:gd name="connsiteY1" fmla="*/ 0 h 864817"/>
              <a:gd name="connsiteX2" fmla="*/ 1608559 w 1608559"/>
              <a:gd name="connsiteY2" fmla="*/ 864817 h 864817"/>
              <a:gd name="connsiteX3" fmla="*/ 0 w 1608559"/>
              <a:gd name="connsiteY3" fmla="*/ 864817 h 864817"/>
              <a:gd name="connsiteX4" fmla="*/ 0 w 1608559"/>
              <a:gd name="connsiteY4" fmla="*/ 0 h 86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559" h="864817">
                <a:moveTo>
                  <a:pt x="0" y="0"/>
                </a:moveTo>
                <a:lnTo>
                  <a:pt x="1608559" y="0"/>
                </a:lnTo>
                <a:lnTo>
                  <a:pt x="1608559" y="864817"/>
                </a:lnTo>
                <a:lnTo>
                  <a:pt x="0" y="864817"/>
                </a:lnTo>
                <a:lnTo>
                  <a:pt x="0" y="0"/>
                </a:lnTo>
                <a:close/>
              </a:path>
            </a:pathLst>
          </a:custGeom>
          <a:noFill/>
          <a:scene3d>
            <a:camera prst="perspectiveRelaxedModerately" zoom="92000"/>
            <a:lightRig rig="balanced" dir="t">
              <a:rot lat="0" lon="0" rev="12700000"/>
            </a:lightRig>
          </a:scene3d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2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l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200" kern="1200" dirty="0">
                <a:solidFill>
                  <a:srgbClr val="FFFFFF"/>
                </a:solidFill>
              </a:rPr>
              <a:t>TEXT HERE</a:t>
            </a:r>
            <a:endParaRPr lang="zh-CN" altLang="en-US" sz="1200" kern="1200" dirty="0">
              <a:solidFill>
                <a:srgbClr val="FFFFFF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018714" y="2841417"/>
            <a:ext cx="1253985" cy="1441362"/>
          </a:xfrm>
          <a:custGeom>
            <a:avLst/>
            <a:gdLst>
              <a:gd name="connsiteX0" fmla="*/ 0 w 1441361"/>
              <a:gd name="connsiteY0" fmla="*/ 626992 h 1253984"/>
              <a:gd name="connsiteX1" fmla="*/ 313496 w 1441361"/>
              <a:gd name="connsiteY1" fmla="*/ 0 h 1253984"/>
              <a:gd name="connsiteX2" fmla="*/ 1127865 w 1441361"/>
              <a:gd name="connsiteY2" fmla="*/ 0 h 1253984"/>
              <a:gd name="connsiteX3" fmla="*/ 1441361 w 1441361"/>
              <a:gd name="connsiteY3" fmla="*/ 626992 h 1253984"/>
              <a:gd name="connsiteX4" fmla="*/ 1127865 w 1441361"/>
              <a:gd name="connsiteY4" fmla="*/ 1253984 h 1253984"/>
              <a:gd name="connsiteX5" fmla="*/ 313496 w 1441361"/>
              <a:gd name="connsiteY5" fmla="*/ 1253984 h 1253984"/>
              <a:gd name="connsiteX6" fmla="*/ 0 w 1441361"/>
              <a:gd name="connsiteY6" fmla="*/ 626992 h 1253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1361" h="1253984">
                <a:moveTo>
                  <a:pt x="720681" y="0"/>
                </a:moveTo>
                <a:lnTo>
                  <a:pt x="1441360" y="272742"/>
                </a:lnTo>
                <a:lnTo>
                  <a:pt x="1441360" y="981242"/>
                </a:lnTo>
                <a:lnTo>
                  <a:pt x="720681" y="1253984"/>
                </a:lnTo>
                <a:lnTo>
                  <a:pt x="1" y="981242"/>
                </a:lnTo>
                <a:lnTo>
                  <a:pt x="1" y="272742"/>
                </a:lnTo>
                <a:lnTo>
                  <a:pt x="720681" y="0"/>
                </a:lnTo>
                <a:close/>
              </a:path>
            </a:pathLst>
          </a:custGeom>
          <a:solidFill>
            <a:schemeClr val="accent1"/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413" tIns="224613" rIns="195414" bIns="224612" numCol="1" spcCol="1270" anchor="ctr" anchorCtr="0">
            <a:noAutofit/>
          </a:bodyPr>
          <a:lstStyle/>
          <a:p>
            <a:pPr marL="0" lvl="0" indent="0" algn="ctr" defTabSz="5334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200" kern="1200"/>
          </a:p>
        </p:txBody>
      </p:sp>
      <p:sp>
        <p:nvSpPr>
          <p:cNvPr id="12292" name="文本框 4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2294" name="矩形 6"/>
          <p:cNvSpPr>
            <a:spLocks noChangeArrowheads="1"/>
          </p:cNvSpPr>
          <p:nvPr/>
        </p:nvSpPr>
        <p:spPr bwMode="auto">
          <a:xfrm>
            <a:off x="865188" y="1758519"/>
            <a:ext cx="2606675" cy="148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2295" name="矩形 7"/>
          <p:cNvSpPr>
            <a:spLocks noChangeArrowheads="1"/>
          </p:cNvSpPr>
          <p:nvPr/>
        </p:nvSpPr>
        <p:spPr bwMode="auto">
          <a:xfrm>
            <a:off x="865189" y="1341438"/>
            <a:ext cx="1382110" cy="37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rgbClr val="222732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rgbClr val="222732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rgbClr val="222732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22273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222732"/>
                </a:solidFill>
              </a:rPr>
              <a:t>LOGO</a:t>
            </a:r>
            <a:endParaRPr kumimoji="1" lang="zh-CN" altLang="en-US" sz="800" b="1" dirty="0">
              <a:solidFill>
                <a:srgbClr val="222732"/>
              </a:solidFill>
            </a:endParaRPr>
          </a:p>
        </p:txBody>
      </p:sp>
      <p:sp>
        <p:nvSpPr>
          <p:cNvPr id="13315" name="文本框 3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222732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222732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6162675" y="1344613"/>
            <a:ext cx="2063750" cy="2794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等腰三角形 5"/>
          <p:cNvSpPr/>
          <p:nvPr/>
        </p:nvSpPr>
        <p:spPr bwMode="auto">
          <a:xfrm rot="16200000">
            <a:off x="5797550" y="1285875"/>
            <a:ext cx="555625" cy="396875"/>
          </a:xfrm>
          <a:prstGeom prst="triangl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矩形 6"/>
          <p:cNvSpPr/>
          <p:nvPr/>
        </p:nvSpPr>
        <p:spPr bwMode="auto">
          <a:xfrm>
            <a:off x="8226425" y="658813"/>
            <a:ext cx="976313" cy="965200"/>
          </a:xfrm>
          <a:custGeom>
            <a:avLst/>
            <a:gdLst>
              <a:gd name="connsiteX0" fmla="*/ 0 w 917620"/>
              <a:gd name="connsiteY0" fmla="*/ 0 h 280367"/>
              <a:gd name="connsiteX1" fmla="*/ 917620 w 917620"/>
              <a:gd name="connsiteY1" fmla="*/ 0 h 280367"/>
              <a:gd name="connsiteX2" fmla="*/ 917620 w 917620"/>
              <a:gd name="connsiteY2" fmla="*/ 280367 h 280367"/>
              <a:gd name="connsiteX3" fmla="*/ 0 w 917620"/>
              <a:gd name="connsiteY3" fmla="*/ 280367 h 280367"/>
              <a:gd name="connsiteX4" fmla="*/ 0 w 917620"/>
              <a:gd name="connsiteY4" fmla="*/ 0 h 2803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17620 w 951487"/>
              <a:gd name="connsiteY2" fmla="*/ 737567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51486 w 951487"/>
              <a:gd name="connsiteY2" fmla="*/ 441234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51486 w 976887"/>
              <a:gd name="connsiteY2" fmla="*/ 669834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68419 w 976887"/>
              <a:gd name="connsiteY2" fmla="*/ 534367 h 966167"/>
              <a:gd name="connsiteX3" fmla="*/ 0 w 976887"/>
              <a:gd name="connsiteY3" fmla="*/ 966167 h 966167"/>
              <a:gd name="connsiteX4" fmla="*/ 0 w 976887"/>
              <a:gd name="connsiteY4" fmla="*/ 685800 h 966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6887" h="966167">
                <a:moveTo>
                  <a:pt x="0" y="685800"/>
                </a:moveTo>
                <a:lnTo>
                  <a:pt x="976887" y="0"/>
                </a:lnTo>
                <a:cubicBezTo>
                  <a:pt x="976887" y="147078"/>
                  <a:pt x="968419" y="387289"/>
                  <a:pt x="968419" y="534367"/>
                </a:cubicBezTo>
                <a:lnTo>
                  <a:pt x="0" y="966167"/>
                </a:lnTo>
                <a:lnTo>
                  <a:pt x="0" y="68580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矩形 6_7"/>
          <p:cNvSpPr/>
          <p:nvPr/>
        </p:nvSpPr>
        <p:spPr bwMode="auto">
          <a:xfrm>
            <a:off x="8226425" y="1384300"/>
            <a:ext cx="1077913" cy="788988"/>
          </a:xfrm>
          <a:custGeom>
            <a:avLst/>
            <a:gdLst>
              <a:gd name="connsiteX0" fmla="*/ 0 w 917620"/>
              <a:gd name="connsiteY0" fmla="*/ 0 h 280367"/>
              <a:gd name="connsiteX1" fmla="*/ 917620 w 917620"/>
              <a:gd name="connsiteY1" fmla="*/ 0 h 280367"/>
              <a:gd name="connsiteX2" fmla="*/ 917620 w 917620"/>
              <a:gd name="connsiteY2" fmla="*/ 280367 h 280367"/>
              <a:gd name="connsiteX3" fmla="*/ 0 w 917620"/>
              <a:gd name="connsiteY3" fmla="*/ 280367 h 280367"/>
              <a:gd name="connsiteX4" fmla="*/ 0 w 917620"/>
              <a:gd name="connsiteY4" fmla="*/ 0 h 2803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17620 w 951487"/>
              <a:gd name="connsiteY2" fmla="*/ 737567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51486 w 951487"/>
              <a:gd name="connsiteY2" fmla="*/ 441234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51486 w 976887"/>
              <a:gd name="connsiteY2" fmla="*/ 669834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68419 w 976887"/>
              <a:gd name="connsiteY2" fmla="*/ 534367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1070021"/>
              <a:gd name="connsiteY0" fmla="*/ 508000 h 788367"/>
              <a:gd name="connsiteX1" fmla="*/ 1070021 w 1070021"/>
              <a:gd name="connsiteY1" fmla="*/ 0 h 788367"/>
              <a:gd name="connsiteX2" fmla="*/ 968419 w 1070021"/>
              <a:gd name="connsiteY2" fmla="*/ 356567 h 788367"/>
              <a:gd name="connsiteX3" fmla="*/ 0 w 1070021"/>
              <a:gd name="connsiteY3" fmla="*/ 788367 h 788367"/>
              <a:gd name="connsiteX4" fmla="*/ 0 w 1070021"/>
              <a:gd name="connsiteY4" fmla="*/ 508000 h 788367"/>
              <a:gd name="connsiteX0" fmla="*/ 0 w 1078486"/>
              <a:gd name="connsiteY0" fmla="*/ 508000 h 788367"/>
              <a:gd name="connsiteX1" fmla="*/ 1070021 w 1078486"/>
              <a:gd name="connsiteY1" fmla="*/ 0 h 788367"/>
              <a:gd name="connsiteX2" fmla="*/ 1078486 w 1078486"/>
              <a:gd name="connsiteY2" fmla="*/ 559767 h 788367"/>
              <a:gd name="connsiteX3" fmla="*/ 0 w 1078486"/>
              <a:gd name="connsiteY3" fmla="*/ 788367 h 788367"/>
              <a:gd name="connsiteX4" fmla="*/ 0 w 1078486"/>
              <a:gd name="connsiteY4" fmla="*/ 508000 h 788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486" h="788367">
                <a:moveTo>
                  <a:pt x="0" y="508000"/>
                </a:moveTo>
                <a:lnTo>
                  <a:pt x="1070021" y="0"/>
                </a:lnTo>
                <a:cubicBezTo>
                  <a:pt x="1070021" y="147078"/>
                  <a:pt x="1078486" y="412689"/>
                  <a:pt x="1078486" y="559767"/>
                </a:cubicBezTo>
                <a:lnTo>
                  <a:pt x="0" y="788367"/>
                </a:lnTo>
                <a:lnTo>
                  <a:pt x="0" y="50800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5554663" y="1892300"/>
            <a:ext cx="2671762" cy="28098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1" name="等腰三角形 10"/>
          <p:cNvSpPr/>
          <p:nvPr/>
        </p:nvSpPr>
        <p:spPr bwMode="auto">
          <a:xfrm rot="16200000">
            <a:off x="5113338" y="1841500"/>
            <a:ext cx="555625" cy="396875"/>
          </a:xfrm>
          <a:prstGeom prst="triangl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4" name="矩形 13"/>
          <p:cNvSpPr/>
          <p:nvPr/>
        </p:nvSpPr>
        <p:spPr bwMode="auto">
          <a:xfrm flipV="1">
            <a:off x="6162675" y="3541713"/>
            <a:ext cx="2063750" cy="2794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5" name="等腰三角形 14"/>
          <p:cNvSpPr/>
          <p:nvPr/>
        </p:nvSpPr>
        <p:spPr bwMode="auto">
          <a:xfrm rot="5400000" flipV="1">
            <a:off x="5797550" y="3482975"/>
            <a:ext cx="555625" cy="396875"/>
          </a:xfrm>
          <a:prstGeom prst="triangl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6" name="矩形 6_12"/>
          <p:cNvSpPr/>
          <p:nvPr/>
        </p:nvSpPr>
        <p:spPr bwMode="auto">
          <a:xfrm flipV="1">
            <a:off x="8226425" y="3541713"/>
            <a:ext cx="976313" cy="965200"/>
          </a:xfrm>
          <a:custGeom>
            <a:avLst/>
            <a:gdLst>
              <a:gd name="connsiteX0" fmla="*/ 0 w 917620"/>
              <a:gd name="connsiteY0" fmla="*/ 0 h 280367"/>
              <a:gd name="connsiteX1" fmla="*/ 917620 w 917620"/>
              <a:gd name="connsiteY1" fmla="*/ 0 h 280367"/>
              <a:gd name="connsiteX2" fmla="*/ 917620 w 917620"/>
              <a:gd name="connsiteY2" fmla="*/ 280367 h 280367"/>
              <a:gd name="connsiteX3" fmla="*/ 0 w 917620"/>
              <a:gd name="connsiteY3" fmla="*/ 280367 h 280367"/>
              <a:gd name="connsiteX4" fmla="*/ 0 w 917620"/>
              <a:gd name="connsiteY4" fmla="*/ 0 h 2803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17620 w 951487"/>
              <a:gd name="connsiteY2" fmla="*/ 737567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51486 w 951487"/>
              <a:gd name="connsiteY2" fmla="*/ 441234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51486 w 976887"/>
              <a:gd name="connsiteY2" fmla="*/ 669834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68419 w 976887"/>
              <a:gd name="connsiteY2" fmla="*/ 534367 h 966167"/>
              <a:gd name="connsiteX3" fmla="*/ 0 w 976887"/>
              <a:gd name="connsiteY3" fmla="*/ 966167 h 966167"/>
              <a:gd name="connsiteX4" fmla="*/ 0 w 976887"/>
              <a:gd name="connsiteY4" fmla="*/ 685800 h 966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6887" h="966167">
                <a:moveTo>
                  <a:pt x="0" y="685800"/>
                </a:moveTo>
                <a:lnTo>
                  <a:pt x="976887" y="0"/>
                </a:lnTo>
                <a:cubicBezTo>
                  <a:pt x="976887" y="147078"/>
                  <a:pt x="968419" y="387289"/>
                  <a:pt x="968419" y="534367"/>
                </a:cubicBezTo>
                <a:lnTo>
                  <a:pt x="0" y="966167"/>
                </a:lnTo>
                <a:lnTo>
                  <a:pt x="0" y="68580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7" name="矩形 6_13"/>
          <p:cNvSpPr/>
          <p:nvPr/>
        </p:nvSpPr>
        <p:spPr bwMode="auto">
          <a:xfrm flipV="1">
            <a:off x="8226425" y="2992438"/>
            <a:ext cx="1077913" cy="788987"/>
          </a:xfrm>
          <a:custGeom>
            <a:avLst/>
            <a:gdLst>
              <a:gd name="connsiteX0" fmla="*/ 0 w 917620"/>
              <a:gd name="connsiteY0" fmla="*/ 0 h 280367"/>
              <a:gd name="connsiteX1" fmla="*/ 917620 w 917620"/>
              <a:gd name="connsiteY1" fmla="*/ 0 h 280367"/>
              <a:gd name="connsiteX2" fmla="*/ 917620 w 917620"/>
              <a:gd name="connsiteY2" fmla="*/ 280367 h 280367"/>
              <a:gd name="connsiteX3" fmla="*/ 0 w 917620"/>
              <a:gd name="connsiteY3" fmla="*/ 280367 h 280367"/>
              <a:gd name="connsiteX4" fmla="*/ 0 w 917620"/>
              <a:gd name="connsiteY4" fmla="*/ 0 h 2803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17620 w 951487"/>
              <a:gd name="connsiteY2" fmla="*/ 737567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51486 w 951487"/>
              <a:gd name="connsiteY2" fmla="*/ 441234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51486 w 976887"/>
              <a:gd name="connsiteY2" fmla="*/ 669834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68419 w 976887"/>
              <a:gd name="connsiteY2" fmla="*/ 534367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1070021"/>
              <a:gd name="connsiteY0" fmla="*/ 508000 h 788367"/>
              <a:gd name="connsiteX1" fmla="*/ 1070021 w 1070021"/>
              <a:gd name="connsiteY1" fmla="*/ 0 h 788367"/>
              <a:gd name="connsiteX2" fmla="*/ 968419 w 1070021"/>
              <a:gd name="connsiteY2" fmla="*/ 356567 h 788367"/>
              <a:gd name="connsiteX3" fmla="*/ 0 w 1070021"/>
              <a:gd name="connsiteY3" fmla="*/ 788367 h 788367"/>
              <a:gd name="connsiteX4" fmla="*/ 0 w 1070021"/>
              <a:gd name="connsiteY4" fmla="*/ 508000 h 788367"/>
              <a:gd name="connsiteX0" fmla="*/ 0 w 1078486"/>
              <a:gd name="connsiteY0" fmla="*/ 508000 h 788367"/>
              <a:gd name="connsiteX1" fmla="*/ 1070021 w 1078486"/>
              <a:gd name="connsiteY1" fmla="*/ 0 h 788367"/>
              <a:gd name="connsiteX2" fmla="*/ 1078486 w 1078486"/>
              <a:gd name="connsiteY2" fmla="*/ 559767 h 788367"/>
              <a:gd name="connsiteX3" fmla="*/ 0 w 1078486"/>
              <a:gd name="connsiteY3" fmla="*/ 788367 h 788367"/>
              <a:gd name="connsiteX4" fmla="*/ 0 w 1078486"/>
              <a:gd name="connsiteY4" fmla="*/ 508000 h 788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486" h="788367">
                <a:moveTo>
                  <a:pt x="0" y="508000"/>
                </a:moveTo>
                <a:lnTo>
                  <a:pt x="1070021" y="0"/>
                </a:lnTo>
                <a:cubicBezTo>
                  <a:pt x="1070021" y="147078"/>
                  <a:pt x="1078486" y="412689"/>
                  <a:pt x="1078486" y="559767"/>
                </a:cubicBezTo>
                <a:lnTo>
                  <a:pt x="0" y="788367"/>
                </a:lnTo>
                <a:lnTo>
                  <a:pt x="0" y="50800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8" name="矩形 17"/>
          <p:cNvSpPr/>
          <p:nvPr/>
        </p:nvSpPr>
        <p:spPr bwMode="auto">
          <a:xfrm flipV="1">
            <a:off x="5554663" y="2992438"/>
            <a:ext cx="2671762" cy="280987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9" name="等腰三角形 18"/>
          <p:cNvSpPr/>
          <p:nvPr/>
        </p:nvSpPr>
        <p:spPr bwMode="auto">
          <a:xfrm rot="5400000" flipV="1">
            <a:off x="5113338" y="2927350"/>
            <a:ext cx="555625" cy="396875"/>
          </a:xfrm>
          <a:prstGeom prst="triangl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0" name="矩形 19"/>
          <p:cNvSpPr/>
          <p:nvPr/>
        </p:nvSpPr>
        <p:spPr bwMode="auto">
          <a:xfrm>
            <a:off x="4386263" y="2459038"/>
            <a:ext cx="3875087" cy="2809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1" name="等腰三角形 20"/>
          <p:cNvSpPr/>
          <p:nvPr/>
        </p:nvSpPr>
        <p:spPr bwMode="auto">
          <a:xfrm rot="16200000">
            <a:off x="3960813" y="2405063"/>
            <a:ext cx="555625" cy="396875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2" name="矩形 6_18"/>
          <p:cNvSpPr/>
          <p:nvPr/>
        </p:nvSpPr>
        <p:spPr bwMode="auto">
          <a:xfrm>
            <a:off x="8261350" y="2230438"/>
            <a:ext cx="1154113" cy="661987"/>
          </a:xfrm>
          <a:custGeom>
            <a:avLst/>
            <a:gdLst>
              <a:gd name="connsiteX0" fmla="*/ 0 w 917620"/>
              <a:gd name="connsiteY0" fmla="*/ 0 h 280367"/>
              <a:gd name="connsiteX1" fmla="*/ 917620 w 917620"/>
              <a:gd name="connsiteY1" fmla="*/ 0 h 280367"/>
              <a:gd name="connsiteX2" fmla="*/ 917620 w 917620"/>
              <a:gd name="connsiteY2" fmla="*/ 280367 h 280367"/>
              <a:gd name="connsiteX3" fmla="*/ 0 w 917620"/>
              <a:gd name="connsiteY3" fmla="*/ 280367 h 280367"/>
              <a:gd name="connsiteX4" fmla="*/ 0 w 917620"/>
              <a:gd name="connsiteY4" fmla="*/ 0 h 2803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17620 w 951487"/>
              <a:gd name="connsiteY2" fmla="*/ 737567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51487"/>
              <a:gd name="connsiteY0" fmla="*/ 457200 h 737567"/>
              <a:gd name="connsiteX1" fmla="*/ 951487 w 951487"/>
              <a:gd name="connsiteY1" fmla="*/ 0 h 737567"/>
              <a:gd name="connsiteX2" fmla="*/ 951486 w 951487"/>
              <a:gd name="connsiteY2" fmla="*/ 441234 h 737567"/>
              <a:gd name="connsiteX3" fmla="*/ 0 w 951487"/>
              <a:gd name="connsiteY3" fmla="*/ 737567 h 737567"/>
              <a:gd name="connsiteX4" fmla="*/ 0 w 951487"/>
              <a:gd name="connsiteY4" fmla="*/ 457200 h 7375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51486 w 976887"/>
              <a:gd name="connsiteY2" fmla="*/ 669834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976887"/>
              <a:gd name="connsiteY0" fmla="*/ 685800 h 966167"/>
              <a:gd name="connsiteX1" fmla="*/ 976887 w 976887"/>
              <a:gd name="connsiteY1" fmla="*/ 0 h 966167"/>
              <a:gd name="connsiteX2" fmla="*/ 968419 w 976887"/>
              <a:gd name="connsiteY2" fmla="*/ 534367 h 966167"/>
              <a:gd name="connsiteX3" fmla="*/ 0 w 976887"/>
              <a:gd name="connsiteY3" fmla="*/ 966167 h 966167"/>
              <a:gd name="connsiteX4" fmla="*/ 0 w 976887"/>
              <a:gd name="connsiteY4" fmla="*/ 685800 h 966167"/>
              <a:gd name="connsiteX0" fmla="*/ 0 w 1070021"/>
              <a:gd name="connsiteY0" fmla="*/ 508000 h 788367"/>
              <a:gd name="connsiteX1" fmla="*/ 1070021 w 1070021"/>
              <a:gd name="connsiteY1" fmla="*/ 0 h 788367"/>
              <a:gd name="connsiteX2" fmla="*/ 968419 w 1070021"/>
              <a:gd name="connsiteY2" fmla="*/ 356567 h 788367"/>
              <a:gd name="connsiteX3" fmla="*/ 0 w 1070021"/>
              <a:gd name="connsiteY3" fmla="*/ 788367 h 788367"/>
              <a:gd name="connsiteX4" fmla="*/ 0 w 1070021"/>
              <a:gd name="connsiteY4" fmla="*/ 508000 h 788367"/>
              <a:gd name="connsiteX0" fmla="*/ 0 w 1078486"/>
              <a:gd name="connsiteY0" fmla="*/ 508000 h 788367"/>
              <a:gd name="connsiteX1" fmla="*/ 1070021 w 1078486"/>
              <a:gd name="connsiteY1" fmla="*/ 0 h 788367"/>
              <a:gd name="connsiteX2" fmla="*/ 1078486 w 1078486"/>
              <a:gd name="connsiteY2" fmla="*/ 559767 h 788367"/>
              <a:gd name="connsiteX3" fmla="*/ 0 w 1078486"/>
              <a:gd name="connsiteY3" fmla="*/ 788367 h 788367"/>
              <a:gd name="connsiteX4" fmla="*/ 0 w 1078486"/>
              <a:gd name="connsiteY4" fmla="*/ 508000 h 788367"/>
              <a:gd name="connsiteX0" fmla="*/ 0 w 1146221"/>
              <a:gd name="connsiteY0" fmla="*/ 381000 h 661367"/>
              <a:gd name="connsiteX1" fmla="*/ 1146221 w 1146221"/>
              <a:gd name="connsiteY1" fmla="*/ 0 h 661367"/>
              <a:gd name="connsiteX2" fmla="*/ 1078486 w 1146221"/>
              <a:gd name="connsiteY2" fmla="*/ 432767 h 661367"/>
              <a:gd name="connsiteX3" fmla="*/ 0 w 1146221"/>
              <a:gd name="connsiteY3" fmla="*/ 661367 h 661367"/>
              <a:gd name="connsiteX4" fmla="*/ 0 w 1146221"/>
              <a:gd name="connsiteY4" fmla="*/ 381000 h 661367"/>
              <a:gd name="connsiteX0" fmla="*/ 0 w 1163154"/>
              <a:gd name="connsiteY0" fmla="*/ 313267 h 593634"/>
              <a:gd name="connsiteX1" fmla="*/ 1163154 w 1163154"/>
              <a:gd name="connsiteY1" fmla="*/ 0 h 593634"/>
              <a:gd name="connsiteX2" fmla="*/ 1078486 w 1163154"/>
              <a:gd name="connsiteY2" fmla="*/ 365034 h 593634"/>
              <a:gd name="connsiteX3" fmla="*/ 0 w 1163154"/>
              <a:gd name="connsiteY3" fmla="*/ 593634 h 593634"/>
              <a:gd name="connsiteX4" fmla="*/ 0 w 1163154"/>
              <a:gd name="connsiteY4" fmla="*/ 313267 h 593634"/>
              <a:gd name="connsiteX0" fmla="*/ 0 w 1163154"/>
              <a:gd name="connsiteY0" fmla="*/ 254000 h 534367"/>
              <a:gd name="connsiteX1" fmla="*/ 1163154 w 1163154"/>
              <a:gd name="connsiteY1" fmla="*/ 0 h 534367"/>
              <a:gd name="connsiteX2" fmla="*/ 1078486 w 1163154"/>
              <a:gd name="connsiteY2" fmla="*/ 305767 h 534367"/>
              <a:gd name="connsiteX3" fmla="*/ 0 w 1163154"/>
              <a:gd name="connsiteY3" fmla="*/ 534367 h 534367"/>
              <a:gd name="connsiteX4" fmla="*/ 0 w 1163154"/>
              <a:gd name="connsiteY4" fmla="*/ 254000 h 534367"/>
              <a:gd name="connsiteX0" fmla="*/ 0 w 1163154"/>
              <a:gd name="connsiteY0" fmla="*/ 254000 h 686767"/>
              <a:gd name="connsiteX1" fmla="*/ 1163154 w 1163154"/>
              <a:gd name="connsiteY1" fmla="*/ 0 h 686767"/>
              <a:gd name="connsiteX2" fmla="*/ 1154686 w 1163154"/>
              <a:gd name="connsiteY2" fmla="*/ 686767 h 686767"/>
              <a:gd name="connsiteX3" fmla="*/ 0 w 1163154"/>
              <a:gd name="connsiteY3" fmla="*/ 534367 h 686767"/>
              <a:gd name="connsiteX4" fmla="*/ 0 w 1163154"/>
              <a:gd name="connsiteY4" fmla="*/ 254000 h 686767"/>
              <a:gd name="connsiteX0" fmla="*/ 0 w 1154686"/>
              <a:gd name="connsiteY0" fmla="*/ 228600 h 661367"/>
              <a:gd name="connsiteX1" fmla="*/ 1146220 w 1154686"/>
              <a:gd name="connsiteY1" fmla="*/ 0 h 661367"/>
              <a:gd name="connsiteX2" fmla="*/ 1154686 w 1154686"/>
              <a:gd name="connsiteY2" fmla="*/ 661367 h 661367"/>
              <a:gd name="connsiteX3" fmla="*/ 0 w 1154686"/>
              <a:gd name="connsiteY3" fmla="*/ 508967 h 661367"/>
              <a:gd name="connsiteX4" fmla="*/ 0 w 1154686"/>
              <a:gd name="connsiteY4" fmla="*/ 228600 h 66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4686" h="661367">
                <a:moveTo>
                  <a:pt x="0" y="228600"/>
                </a:moveTo>
                <a:lnTo>
                  <a:pt x="1146220" y="0"/>
                </a:lnTo>
                <a:cubicBezTo>
                  <a:pt x="1146220" y="147078"/>
                  <a:pt x="1154686" y="514289"/>
                  <a:pt x="1154686" y="661367"/>
                </a:cubicBezTo>
                <a:lnTo>
                  <a:pt x="0" y="508967"/>
                </a:lnTo>
                <a:lnTo>
                  <a:pt x="0" y="2286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cxnSp>
        <p:nvCxnSpPr>
          <p:cNvPr id="29" name="直线连接符 28"/>
          <p:cNvCxnSpPr/>
          <p:nvPr/>
        </p:nvCxnSpPr>
        <p:spPr>
          <a:xfrm flipH="1">
            <a:off x="4310063" y="1473200"/>
            <a:ext cx="1473200" cy="0"/>
          </a:xfrm>
          <a:prstGeom prst="line">
            <a:avLst/>
          </a:prstGeom>
          <a:ln w="19050" cmpd="sng">
            <a:solidFill>
              <a:schemeClr val="accent5">
                <a:lumMod val="75000"/>
              </a:schemeClr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2" name="文本框 8"/>
          <p:cNvSpPr txBox="1">
            <a:spLocks noChangeArrowheads="1"/>
          </p:cNvSpPr>
          <p:nvPr/>
        </p:nvSpPr>
        <p:spPr bwMode="auto">
          <a:xfrm>
            <a:off x="2414588" y="1266825"/>
            <a:ext cx="17938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800">
                <a:solidFill>
                  <a:srgbClr val="4A4A4A"/>
                </a:solidFill>
                <a:latin typeface="Century Gothic"/>
                <a:ea typeface="微软雅黑" pitchFamily="34" charset="-122"/>
              </a:rPr>
              <a:t>顶部“开始”面板中可以对字体、字号、颜色、行距等进行修改。</a:t>
            </a:r>
            <a:endParaRPr lang="en-US" altLang="zh-CN" sz="800">
              <a:solidFill>
                <a:srgbClr val="4A4A4A"/>
              </a:solidFill>
              <a:latin typeface="Century Gothic"/>
              <a:ea typeface="微软雅黑" pitchFamily="34" charset="-122"/>
            </a:endParaRPr>
          </a:p>
        </p:txBody>
      </p:sp>
      <p:cxnSp>
        <p:nvCxnSpPr>
          <p:cNvPr id="45" name="直线连接符 44"/>
          <p:cNvCxnSpPr/>
          <p:nvPr/>
        </p:nvCxnSpPr>
        <p:spPr>
          <a:xfrm flipH="1">
            <a:off x="3606800" y="2038350"/>
            <a:ext cx="1473200" cy="0"/>
          </a:xfrm>
          <a:prstGeom prst="line">
            <a:avLst/>
          </a:prstGeom>
          <a:ln w="19050" cmpd="sng">
            <a:solidFill>
              <a:schemeClr val="accent5">
                <a:lumMod val="75000"/>
              </a:schemeClr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4" name="文本框 8"/>
          <p:cNvSpPr txBox="1">
            <a:spLocks noChangeArrowheads="1"/>
          </p:cNvSpPr>
          <p:nvPr/>
        </p:nvSpPr>
        <p:spPr bwMode="auto">
          <a:xfrm>
            <a:off x="1711325" y="1831975"/>
            <a:ext cx="17938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800">
                <a:solidFill>
                  <a:srgbClr val="4A4A4A"/>
                </a:solidFill>
                <a:latin typeface="Century Gothic"/>
                <a:ea typeface="微软雅黑" pitchFamily="34" charset="-122"/>
              </a:rPr>
              <a:t>顶部“开始”面板中可以对字体、字号、颜色、行距等进行修改。</a:t>
            </a:r>
            <a:endParaRPr lang="en-US" altLang="zh-CN" sz="800">
              <a:solidFill>
                <a:srgbClr val="4A4A4A"/>
              </a:solidFill>
              <a:latin typeface="Century Gothic"/>
              <a:ea typeface="微软雅黑" pitchFamily="34" charset="-122"/>
            </a:endParaRPr>
          </a:p>
        </p:txBody>
      </p:sp>
      <p:cxnSp>
        <p:nvCxnSpPr>
          <p:cNvPr id="50" name="直线连接符 49"/>
          <p:cNvCxnSpPr/>
          <p:nvPr/>
        </p:nvCxnSpPr>
        <p:spPr>
          <a:xfrm flipH="1">
            <a:off x="2454275" y="2606675"/>
            <a:ext cx="1473200" cy="0"/>
          </a:xfrm>
          <a:prstGeom prst="line">
            <a:avLst/>
          </a:prstGeom>
          <a:ln w="19050" cmpd="sng">
            <a:solidFill>
              <a:schemeClr val="accent5">
                <a:lumMod val="75000"/>
              </a:schemeClr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6" name="文本框 8"/>
          <p:cNvSpPr txBox="1">
            <a:spLocks noChangeArrowheads="1"/>
          </p:cNvSpPr>
          <p:nvPr/>
        </p:nvSpPr>
        <p:spPr bwMode="auto">
          <a:xfrm>
            <a:off x="558800" y="2400300"/>
            <a:ext cx="17938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80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顶部“开始”面板中可以对字体、字号、颜色、行距等进行修改。</a:t>
            </a:r>
            <a:endParaRPr lang="en-US" altLang="zh-CN" sz="80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  <p:cxnSp>
        <p:nvCxnSpPr>
          <p:cNvPr id="55" name="直线连接符 54"/>
          <p:cNvCxnSpPr/>
          <p:nvPr/>
        </p:nvCxnSpPr>
        <p:spPr>
          <a:xfrm flipH="1">
            <a:off x="3606800" y="3127375"/>
            <a:ext cx="1473200" cy="0"/>
          </a:xfrm>
          <a:prstGeom prst="line">
            <a:avLst/>
          </a:prstGeom>
          <a:ln w="19050" cmpd="sng">
            <a:solidFill>
              <a:schemeClr val="accent5">
                <a:lumMod val="75000"/>
              </a:schemeClr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8" name="文本框 8"/>
          <p:cNvSpPr txBox="1">
            <a:spLocks noChangeArrowheads="1"/>
          </p:cNvSpPr>
          <p:nvPr/>
        </p:nvSpPr>
        <p:spPr bwMode="auto">
          <a:xfrm>
            <a:off x="1711325" y="2921000"/>
            <a:ext cx="17938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800">
                <a:solidFill>
                  <a:srgbClr val="4A4A4A"/>
                </a:solidFill>
                <a:latin typeface="Century Gothic"/>
                <a:ea typeface="微软雅黑" pitchFamily="34" charset="-122"/>
              </a:rPr>
              <a:t>顶部“开始”面板中可以对字体、字号、颜色、行距等进行修改。</a:t>
            </a:r>
            <a:endParaRPr lang="en-US" altLang="zh-CN" sz="800">
              <a:solidFill>
                <a:srgbClr val="4A4A4A"/>
              </a:solidFill>
              <a:latin typeface="Century Gothic"/>
              <a:ea typeface="微软雅黑" pitchFamily="34" charset="-122"/>
            </a:endParaRPr>
          </a:p>
        </p:txBody>
      </p:sp>
      <p:cxnSp>
        <p:nvCxnSpPr>
          <p:cNvPr id="60" name="直线连接符 59"/>
          <p:cNvCxnSpPr/>
          <p:nvPr/>
        </p:nvCxnSpPr>
        <p:spPr>
          <a:xfrm flipH="1">
            <a:off x="4310063" y="3683000"/>
            <a:ext cx="1473200" cy="0"/>
          </a:xfrm>
          <a:prstGeom prst="line">
            <a:avLst/>
          </a:prstGeom>
          <a:ln w="19050" cmpd="sng">
            <a:solidFill>
              <a:schemeClr val="accent5">
                <a:lumMod val="75000"/>
              </a:schemeClr>
            </a:solidFill>
            <a:prstDash val="dot"/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30" name="文本框 8"/>
          <p:cNvSpPr txBox="1">
            <a:spLocks noChangeArrowheads="1"/>
          </p:cNvSpPr>
          <p:nvPr/>
        </p:nvSpPr>
        <p:spPr bwMode="auto">
          <a:xfrm>
            <a:off x="2414588" y="3476625"/>
            <a:ext cx="17938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800">
                <a:solidFill>
                  <a:srgbClr val="4A4A4A"/>
                </a:solidFill>
                <a:latin typeface="Century Gothic"/>
                <a:ea typeface="微软雅黑" pitchFamily="34" charset="-122"/>
              </a:rPr>
              <a:t>顶部“开始”面板中可以对字体、字号、颜色、行距等进行修改。</a:t>
            </a:r>
            <a:endParaRPr lang="en-US" altLang="zh-CN" sz="800">
              <a:solidFill>
                <a:srgbClr val="4A4A4A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398963" y="558800"/>
            <a:ext cx="3667125" cy="366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cxnSp>
        <p:nvCxnSpPr>
          <p:cNvPr id="3" name="直线连接符 2"/>
          <p:cNvCxnSpPr/>
          <p:nvPr/>
        </p:nvCxnSpPr>
        <p:spPr>
          <a:xfrm>
            <a:off x="4741863" y="2073275"/>
            <a:ext cx="2981325" cy="0"/>
          </a:xfrm>
          <a:prstGeom prst="line">
            <a:avLst/>
          </a:prstGeom>
          <a:ln w="12700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5064125" y="1308100"/>
            <a:ext cx="233680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6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TITLE</a:t>
            </a:r>
            <a:r>
              <a:rPr kumimoji="1" lang="zh-CN" altLang="en-US" sz="36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 </a:t>
            </a:r>
            <a:r>
              <a:rPr kumimoji="1" lang="en-US" altLang="zh-CN" sz="36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HERE</a:t>
            </a:r>
            <a:endParaRPr kumimoji="1" lang="zh-CN" altLang="en-US" sz="3600" b="1" dirty="0">
              <a:solidFill>
                <a:schemeClr val="accen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宋体"/>
            </a:endParaRPr>
          </a:p>
        </p:txBody>
      </p:sp>
      <p:sp>
        <p:nvSpPr>
          <p:cNvPr id="14340" name="文本框 4"/>
          <p:cNvSpPr txBox="1">
            <a:spLocks noChangeArrowheads="1"/>
          </p:cNvSpPr>
          <p:nvPr/>
        </p:nvSpPr>
        <p:spPr bwMode="auto">
          <a:xfrm>
            <a:off x="4741863" y="2138363"/>
            <a:ext cx="29813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181725" y="1071563"/>
            <a:ext cx="1284288" cy="1284287"/>
          </a:xfrm>
          <a:prstGeom prst="ellipse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9000" dirty="0">
              <a:solidFill>
                <a:srgbClr val="FFFFFF"/>
              </a:solidFill>
            </a:endParaRPr>
          </a:p>
        </p:txBody>
      </p:sp>
      <p:sp>
        <p:nvSpPr>
          <p:cNvPr id="15362" name="文本框 3"/>
          <p:cNvSpPr txBox="1">
            <a:spLocks noChangeArrowheads="1"/>
          </p:cNvSpPr>
          <p:nvPr/>
        </p:nvSpPr>
        <p:spPr bwMode="auto">
          <a:xfrm>
            <a:off x="5330825" y="2513013"/>
            <a:ext cx="3057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zh-CN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PART TWO  </a:t>
            </a:r>
            <a:r>
              <a:rPr kumimoji="1" lang="zh-CN" altLang="en-US" sz="2400" b="1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用户需求</a:t>
            </a:r>
          </a:p>
        </p:txBody>
      </p:sp>
      <p:sp>
        <p:nvSpPr>
          <p:cNvPr id="15363" name="文本框 4"/>
          <p:cNvSpPr txBox="1">
            <a:spLocks noChangeArrowheads="1"/>
          </p:cNvSpPr>
          <p:nvPr/>
        </p:nvSpPr>
        <p:spPr bwMode="auto">
          <a:xfrm>
            <a:off x="5389563" y="2998788"/>
            <a:ext cx="292735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倍字间距。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1438" y="955675"/>
            <a:ext cx="823912" cy="1476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9000" dirty="0"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</a:rPr>
              <a:t>2</a:t>
            </a:r>
            <a:endParaRPr kumimoji="1" lang="zh-CN" altLang="en-US" sz="9000" dirty="0"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865188" y="161925"/>
            <a:ext cx="2265362" cy="5889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400" b="1" dirty="0">
                <a:solidFill>
                  <a:schemeClr val="bg1"/>
                </a:solidFill>
                <a:latin typeface="+mn-lt"/>
                <a:ea typeface="+mn-ea"/>
              </a:rPr>
              <a:t>MORE THAN TEMPLATE</a:t>
            </a:r>
            <a:endParaRPr kumimoji="1" lang="en-US" altLang="zh-CN" sz="140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55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369888" y="219075"/>
            <a:ext cx="495300" cy="474663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800" b="1" dirty="0">
                <a:solidFill>
                  <a:srgbClr val="FFFFFF"/>
                </a:solidFill>
              </a:rPr>
              <a:t>LOGO</a:t>
            </a:r>
            <a:endParaRPr kumimoji="1" lang="zh-CN" altLang="en-US" sz="800" b="1" dirty="0">
              <a:solidFill>
                <a:srgbClr val="FFFFFF"/>
              </a:solidFill>
            </a:endParaRPr>
          </a:p>
        </p:txBody>
      </p:sp>
      <p:sp>
        <p:nvSpPr>
          <p:cNvPr id="16387" name="文本框 10"/>
          <p:cNvSpPr txBox="1">
            <a:spLocks noChangeArrowheads="1"/>
          </p:cNvSpPr>
          <p:nvPr/>
        </p:nvSpPr>
        <p:spPr bwMode="auto">
          <a:xfrm>
            <a:off x="3589338" y="4737100"/>
            <a:ext cx="1965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LOGO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|</a:t>
            </a:r>
            <a:r>
              <a:rPr kumimoji="1" lang="zh-CN" altLang="en-US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 </a:t>
            </a:r>
            <a:r>
              <a:rPr kumimoji="1" lang="en-US" altLang="zh-CN" sz="1000">
                <a:solidFill>
                  <a:srgbClr val="FFFFFF"/>
                </a:solidFill>
                <a:latin typeface="Century Gothic"/>
                <a:ea typeface="微软雅黑" pitchFamily="34" charset="-122"/>
              </a:rPr>
              <a:t>COMPANY</a:t>
            </a:r>
            <a:endParaRPr kumimoji="1" lang="zh-CN" altLang="en-US" sz="1000">
              <a:solidFill>
                <a:srgbClr val="FFFFFF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2" name="立方体 1"/>
          <p:cNvSpPr/>
          <p:nvPr/>
        </p:nvSpPr>
        <p:spPr>
          <a:xfrm>
            <a:off x="5854700" y="2986088"/>
            <a:ext cx="2465388" cy="1055687"/>
          </a:xfrm>
          <a:prstGeom prst="cube">
            <a:avLst>
              <a:gd name="adj" fmla="val 776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" name="立方体 2"/>
          <p:cNvSpPr/>
          <p:nvPr/>
        </p:nvSpPr>
        <p:spPr>
          <a:xfrm>
            <a:off x="5854700" y="2560638"/>
            <a:ext cx="2465388" cy="1057275"/>
          </a:xfrm>
          <a:prstGeom prst="cube">
            <a:avLst>
              <a:gd name="adj" fmla="val 776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立方体 3"/>
          <p:cNvSpPr/>
          <p:nvPr/>
        </p:nvSpPr>
        <p:spPr>
          <a:xfrm>
            <a:off x="5854700" y="2136775"/>
            <a:ext cx="2465388" cy="1055688"/>
          </a:xfrm>
          <a:prstGeom prst="cube">
            <a:avLst>
              <a:gd name="adj" fmla="val 776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立方体 4"/>
          <p:cNvSpPr/>
          <p:nvPr/>
        </p:nvSpPr>
        <p:spPr>
          <a:xfrm>
            <a:off x="5854700" y="1711325"/>
            <a:ext cx="2465388" cy="1055688"/>
          </a:xfrm>
          <a:prstGeom prst="cube">
            <a:avLst>
              <a:gd name="adj" fmla="val 776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立方体 5"/>
          <p:cNvSpPr/>
          <p:nvPr/>
        </p:nvSpPr>
        <p:spPr>
          <a:xfrm>
            <a:off x="5854700" y="1285875"/>
            <a:ext cx="2465388" cy="1055688"/>
          </a:xfrm>
          <a:prstGeom prst="cube">
            <a:avLst>
              <a:gd name="adj" fmla="val 776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立方体 6"/>
          <p:cNvSpPr/>
          <p:nvPr/>
        </p:nvSpPr>
        <p:spPr>
          <a:xfrm>
            <a:off x="5854700" y="860425"/>
            <a:ext cx="2465388" cy="1055688"/>
          </a:xfrm>
          <a:prstGeom prst="cube">
            <a:avLst>
              <a:gd name="adj" fmla="val 77632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cxnSp>
        <p:nvCxnSpPr>
          <p:cNvPr id="13" name="直线连接符 12"/>
          <p:cNvCxnSpPr/>
          <p:nvPr/>
        </p:nvCxnSpPr>
        <p:spPr>
          <a:xfrm flipH="1">
            <a:off x="4883150" y="1843088"/>
            <a:ext cx="860425" cy="0"/>
          </a:xfrm>
          <a:prstGeom prst="line">
            <a:avLst/>
          </a:prstGeom>
          <a:ln w="19050" cmpd="sng">
            <a:solidFill>
              <a:schemeClr val="accent1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/>
        </p:nvCxnSpPr>
        <p:spPr>
          <a:xfrm flipH="1">
            <a:off x="4883150" y="2260600"/>
            <a:ext cx="860425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/>
          <p:cNvCxnSpPr/>
          <p:nvPr/>
        </p:nvCxnSpPr>
        <p:spPr>
          <a:xfrm flipH="1">
            <a:off x="4883150" y="2679700"/>
            <a:ext cx="860425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/>
          <p:nvPr/>
        </p:nvCxnSpPr>
        <p:spPr>
          <a:xfrm flipH="1">
            <a:off x="4883150" y="3097213"/>
            <a:ext cx="860425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/>
          <p:cNvCxnSpPr/>
          <p:nvPr/>
        </p:nvCxnSpPr>
        <p:spPr>
          <a:xfrm flipH="1">
            <a:off x="4883150" y="3516313"/>
            <a:ext cx="860425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/>
          <p:nvPr/>
        </p:nvCxnSpPr>
        <p:spPr>
          <a:xfrm flipH="1">
            <a:off x="4883150" y="3933825"/>
            <a:ext cx="860425" cy="0"/>
          </a:xfrm>
          <a:prstGeom prst="line">
            <a:avLst/>
          </a:prstGeom>
          <a:ln w="19050" cmpd="sng">
            <a:solidFill>
              <a:srgbClr val="FFFFFF"/>
            </a:solidFill>
            <a:prstDash val="dot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00" name="文本框 8"/>
          <p:cNvSpPr txBox="1">
            <a:spLocks noChangeArrowheads="1"/>
          </p:cNvSpPr>
          <p:nvPr/>
        </p:nvSpPr>
        <p:spPr bwMode="auto">
          <a:xfrm>
            <a:off x="3505200" y="1706563"/>
            <a:ext cx="1298575" cy="27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>
              <a:lnSpc>
                <a:spcPct val="13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 dirty="0">
              <a:solidFill>
                <a:schemeClr val="accent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1" name="文本框 8"/>
          <p:cNvSpPr txBox="1">
            <a:spLocks noChangeArrowheads="1"/>
          </p:cNvSpPr>
          <p:nvPr/>
        </p:nvSpPr>
        <p:spPr bwMode="auto">
          <a:xfrm>
            <a:off x="3505200" y="2125663"/>
            <a:ext cx="129857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2" name="文本框 8"/>
          <p:cNvSpPr txBox="1">
            <a:spLocks noChangeArrowheads="1"/>
          </p:cNvSpPr>
          <p:nvPr/>
        </p:nvSpPr>
        <p:spPr bwMode="auto">
          <a:xfrm>
            <a:off x="3505200" y="2543175"/>
            <a:ext cx="1298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3" name="文本框 8"/>
          <p:cNvSpPr txBox="1">
            <a:spLocks noChangeArrowheads="1"/>
          </p:cNvSpPr>
          <p:nvPr/>
        </p:nvSpPr>
        <p:spPr bwMode="auto">
          <a:xfrm>
            <a:off x="3505200" y="2962275"/>
            <a:ext cx="1298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4" name="文本框 8"/>
          <p:cNvSpPr txBox="1">
            <a:spLocks noChangeArrowheads="1"/>
          </p:cNvSpPr>
          <p:nvPr/>
        </p:nvSpPr>
        <p:spPr bwMode="auto">
          <a:xfrm>
            <a:off x="3505200" y="3381375"/>
            <a:ext cx="12985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5" name="文本框 8"/>
          <p:cNvSpPr txBox="1">
            <a:spLocks noChangeArrowheads="1"/>
          </p:cNvSpPr>
          <p:nvPr/>
        </p:nvSpPr>
        <p:spPr bwMode="auto">
          <a:xfrm>
            <a:off x="3505200" y="3800475"/>
            <a:ext cx="12985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点击此处添加标题</a:t>
            </a:r>
            <a:endParaRPr lang="en-US" altLang="zh-CN" sz="1000">
              <a:solidFill>
                <a:schemeClr val="bg1"/>
              </a:solidFill>
              <a:latin typeface="Century Gothic"/>
              <a:ea typeface="微软雅黑" pitchFamily="34" charset="-122"/>
            </a:endParaRPr>
          </a:p>
        </p:txBody>
      </p:sp>
      <p:sp>
        <p:nvSpPr>
          <p:cNvPr id="16407" name="矩形 27"/>
          <p:cNvSpPr>
            <a:spLocks noChangeArrowheads="1"/>
          </p:cNvSpPr>
          <p:nvPr/>
        </p:nvSpPr>
        <p:spPr bwMode="auto">
          <a:xfrm>
            <a:off x="542925" y="1944604"/>
            <a:ext cx="2606675" cy="148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Century Gothic"/>
                <a:ea typeface="微软雅黑" pitchFamily="34" charset="-122"/>
              </a:rPr>
              <a:t>倍字间距。</a:t>
            </a:r>
          </a:p>
        </p:txBody>
      </p:sp>
      <p:sp>
        <p:nvSpPr>
          <p:cNvPr id="16408" name="矩形 28"/>
          <p:cNvSpPr>
            <a:spLocks noChangeArrowheads="1"/>
          </p:cNvSpPr>
          <p:nvPr/>
        </p:nvSpPr>
        <p:spPr bwMode="auto">
          <a:xfrm>
            <a:off x="542926" y="1527175"/>
            <a:ext cx="1382110" cy="37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>
                <a:solidFill>
                  <a:schemeClr val="accent1"/>
                </a:solidFill>
                <a:latin typeface="Century Gothic"/>
                <a:ea typeface="微软雅黑" pitchFamily="34" charset="-122"/>
              </a:rPr>
              <a:t>EXAMPLE TEXT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主题">
  <a:themeElements>
    <a:clrScheme name="自定义 11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46C6A9"/>
      </a:accent1>
      <a:accent2>
        <a:srgbClr val="222732"/>
      </a:accent2>
      <a:accent3>
        <a:srgbClr val="393D47"/>
      </a:accent3>
      <a:accent4>
        <a:srgbClr val="215968"/>
      </a:accent4>
      <a:accent5>
        <a:srgbClr val="BFBFBF"/>
      </a:accent5>
      <a:accent6>
        <a:srgbClr val="7F7F7F"/>
      </a:accent6>
      <a:hlink>
        <a:srgbClr val="F49100"/>
      </a:hlink>
      <a:folHlink>
        <a:srgbClr val="85DFD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823</TotalTime>
  <Words>2256</Words>
  <Application>Microsoft Office PowerPoint</Application>
  <PresentationFormat>全屏显示(16:9)</PresentationFormat>
  <Paragraphs>184</Paragraphs>
  <Slides>23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https://800sucai.taobao.com/</cp:keywords>
  <dc:description>https://800sucai.taobao.com/</dc:description>
  <cp:lastModifiedBy>Administrator</cp:lastModifiedBy>
  <cp:revision>121</cp:revision>
  <dcterms:created xsi:type="dcterms:W3CDTF">2015-04-26T00:57:12Z</dcterms:created>
  <dcterms:modified xsi:type="dcterms:W3CDTF">2016-09-25T14:25:43Z</dcterms:modified>
  <cp:category>https://800sucai.taobao.com/</cp:category>
</cp:coreProperties>
</file>